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78" r:id="rId3"/>
    <p:sldId id="326" r:id="rId4"/>
    <p:sldId id="336" r:id="rId5"/>
    <p:sldId id="7161" r:id="rId6"/>
    <p:sldId id="7176" r:id="rId7"/>
    <p:sldId id="7177" r:id="rId8"/>
    <p:sldId id="7192" r:id="rId9"/>
    <p:sldId id="7194" r:id="rId10"/>
    <p:sldId id="337" r:id="rId11"/>
    <p:sldId id="7179" r:id="rId12"/>
    <p:sldId id="7180" r:id="rId13"/>
    <p:sldId id="7181" r:id="rId14"/>
    <p:sldId id="7182" r:id="rId15"/>
    <p:sldId id="7183" r:id="rId16"/>
    <p:sldId id="7184" r:id="rId17"/>
    <p:sldId id="7185" r:id="rId18"/>
    <p:sldId id="7186" r:id="rId19"/>
    <p:sldId id="7187" r:id="rId20"/>
  </p:sldIdLst>
  <p:sldSz cx="9144000" cy="5143500" type="screen16x9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72" userDrawn="1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A2"/>
    <a:srgbClr val="004D61"/>
    <a:srgbClr val="10CE4B"/>
    <a:srgbClr val="8C4C5E"/>
    <a:srgbClr val="60C6DE"/>
    <a:srgbClr val="463F3F"/>
    <a:srgbClr val="F8D0E5"/>
    <a:srgbClr val="F6C2DD"/>
    <a:srgbClr val="431F5E"/>
    <a:srgbClr val="3B7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2CA54E-BB08-4E61-9ED3-611E79344572}">
  <a:tblStyle styleId="{F02CA54E-BB08-4E61-9ED3-611E793445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0637" autoAdjust="0"/>
  </p:normalViewPr>
  <p:slideViewPr>
    <p:cSldViewPr snapToGrid="0">
      <p:cViewPr varScale="1">
        <p:scale>
          <a:sx n="108" d="100"/>
          <a:sy n="108" d="100"/>
        </p:scale>
        <p:origin x="1326" y="78"/>
      </p:cViewPr>
      <p:guideLst>
        <p:guide orient="horz" pos="15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b1a7517ed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b1a7517ed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8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b1a7517ed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b1a7517ed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484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8" name="Google Shape;5228;gb1a7517edc_0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9" name="Google Shape;5229;gb1a7517edc_0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94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1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b1a7517edc_0_3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b1a7517edc_0_3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24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Google Shape;4088;gb1a7517edc_0_3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9" name="Google Shape;4089;gb1a7517edc_0_3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ga8fe4d469d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2" name="Google Shape;6082;ga8fe4d469d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46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b1a7517ed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b1a7517ed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87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b1a7517ed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b1a7517ed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8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gb1a7517edc_0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3" name="Google Shape;4583;gb1a7517edc_0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7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b1a7517ed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b1a7517ed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22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b1a7517ed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b1a7517ed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18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b1a7517ed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b1a7517ed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87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0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0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0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0387" y="358121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5" y="-123760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0" y="-156145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751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52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779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00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3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8984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82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979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47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75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941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753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592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 txBox="1">
            <a:spLocks noGrp="1"/>
          </p:cNvSpPr>
          <p:nvPr>
            <p:ph type="title"/>
          </p:nvPr>
        </p:nvSpPr>
        <p:spPr>
          <a:xfrm>
            <a:off x="2305725" y="368825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2366754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subTitle" idx="2"/>
          </p:nvPr>
        </p:nvSpPr>
        <p:spPr>
          <a:xfrm>
            <a:off x="4792746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3"/>
          </p:nvPr>
        </p:nvSpPr>
        <p:spPr>
          <a:xfrm>
            <a:off x="236675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subTitle" idx="4"/>
          </p:nvPr>
        </p:nvSpPr>
        <p:spPr>
          <a:xfrm>
            <a:off x="479274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6" name="Google Shape;586;p18"/>
          <p:cNvSpPr/>
          <p:nvPr/>
        </p:nvSpPr>
        <p:spPr>
          <a:xfrm rot="10800000" flipH="1">
            <a:off x="6537537" y="328764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8"/>
          <p:cNvSpPr/>
          <p:nvPr/>
        </p:nvSpPr>
        <p:spPr>
          <a:xfrm>
            <a:off x="-1247225" y="3508400"/>
            <a:ext cx="3771583" cy="1635094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8"/>
          <p:cNvSpPr/>
          <p:nvPr/>
        </p:nvSpPr>
        <p:spPr>
          <a:xfrm rot="10800000" flipH="1">
            <a:off x="7882424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8"/>
          <p:cNvSpPr/>
          <p:nvPr/>
        </p:nvSpPr>
        <p:spPr>
          <a:xfrm rot="10800000">
            <a:off x="-1204776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18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591" name="Google Shape;591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18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613" name="Google Shape;613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616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617" name="Google Shape;617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550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 txBox="1">
            <a:spLocks noGrp="1"/>
          </p:cNvSpPr>
          <p:nvPr>
            <p:ph type="title"/>
          </p:nvPr>
        </p:nvSpPr>
        <p:spPr>
          <a:xfrm>
            <a:off x="2305725" y="368825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2366754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subTitle" idx="2"/>
          </p:nvPr>
        </p:nvSpPr>
        <p:spPr>
          <a:xfrm>
            <a:off x="4792746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3"/>
          </p:nvPr>
        </p:nvSpPr>
        <p:spPr>
          <a:xfrm>
            <a:off x="236675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subTitle" idx="4"/>
          </p:nvPr>
        </p:nvSpPr>
        <p:spPr>
          <a:xfrm>
            <a:off x="479274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6" name="Google Shape;586;p18"/>
          <p:cNvSpPr/>
          <p:nvPr/>
        </p:nvSpPr>
        <p:spPr>
          <a:xfrm rot="10800000" flipH="1">
            <a:off x="6537537" y="328764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8"/>
          <p:cNvSpPr/>
          <p:nvPr/>
        </p:nvSpPr>
        <p:spPr>
          <a:xfrm>
            <a:off x="-1247225" y="3508400"/>
            <a:ext cx="3771583" cy="1635094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8"/>
          <p:cNvSpPr/>
          <p:nvPr/>
        </p:nvSpPr>
        <p:spPr>
          <a:xfrm rot="10800000" flipH="1">
            <a:off x="7882424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8"/>
          <p:cNvSpPr/>
          <p:nvPr/>
        </p:nvSpPr>
        <p:spPr>
          <a:xfrm rot="10800000">
            <a:off x="-1204776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18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591" name="Google Shape;591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18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613" name="Google Shape;613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616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617" name="Google Shape;617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4563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 txBox="1">
            <a:spLocks noGrp="1"/>
          </p:cNvSpPr>
          <p:nvPr>
            <p:ph type="title"/>
          </p:nvPr>
        </p:nvSpPr>
        <p:spPr>
          <a:xfrm>
            <a:off x="2305725" y="368825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2366754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subTitle" idx="2"/>
          </p:nvPr>
        </p:nvSpPr>
        <p:spPr>
          <a:xfrm>
            <a:off x="4792746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3"/>
          </p:nvPr>
        </p:nvSpPr>
        <p:spPr>
          <a:xfrm>
            <a:off x="236675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subTitle" idx="4"/>
          </p:nvPr>
        </p:nvSpPr>
        <p:spPr>
          <a:xfrm>
            <a:off x="479274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6" name="Google Shape;586;p18"/>
          <p:cNvSpPr/>
          <p:nvPr/>
        </p:nvSpPr>
        <p:spPr>
          <a:xfrm rot="10800000" flipH="1">
            <a:off x="6537537" y="328764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8"/>
          <p:cNvSpPr/>
          <p:nvPr/>
        </p:nvSpPr>
        <p:spPr>
          <a:xfrm>
            <a:off x="-1247225" y="3508400"/>
            <a:ext cx="3771583" cy="1635094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8"/>
          <p:cNvSpPr/>
          <p:nvPr/>
        </p:nvSpPr>
        <p:spPr>
          <a:xfrm rot="10800000" flipH="1">
            <a:off x="7882424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8"/>
          <p:cNvSpPr/>
          <p:nvPr/>
        </p:nvSpPr>
        <p:spPr>
          <a:xfrm rot="10800000">
            <a:off x="-1204776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18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591" name="Google Shape;591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18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613" name="Google Shape;613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616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617" name="Google Shape;617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4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 txBox="1">
            <a:spLocks noGrp="1"/>
          </p:cNvSpPr>
          <p:nvPr>
            <p:ph type="title"/>
          </p:nvPr>
        </p:nvSpPr>
        <p:spPr>
          <a:xfrm>
            <a:off x="2305725" y="368825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2366754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subTitle" idx="2"/>
          </p:nvPr>
        </p:nvSpPr>
        <p:spPr>
          <a:xfrm>
            <a:off x="4792746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3"/>
          </p:nvPr>
        </p:nvSpPr>
        <p:spPr>
          <a:xfrm>
            <a:off x="236675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subTitle" idx="4"/>
          </p:nvPr>
        </p:nvSpPr>
        <p:spPr>
          <a:xfrm>
            <a:off x="479274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6" name="Google Shape;586;p18"/>
          <p:cNvSpPr/>
          <p:nvPr/>
        </p:nvSpPr>
        <p:spPr>
          <a:xfrm rot="10800000" flipH="1">
            <a:off x="6537537" y="328764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8"/>
          <p:cNvSpPr/>
          <p:nvPr/>
        </p:nvSpPr>
        <p:spPr>
          <a:xfrm>
            <a:off x="-1247225" y="3508400"/>
            <a:ext cx="3771583" cy="1635094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8"/>
          <p:cNvSpPr/>
          <p:nvPr/>
        </p:nvSpPr>
        <p:spPr>
          <a:xfrm rot="10800000" flipH="1">
            <a:off x="7882424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8"/>
          <p:cNvSpPr/>
          <p:nvPr/>
        </p:nvSpPr>
        <p:spPr>
          <a:xfrm rot="10800000">
            <a:off x="-1204776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18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591" name="Google Shape;591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18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613" name="Google Shape;613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616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617" name="Google Shape;617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761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92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1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498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829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0861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43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06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438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1931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1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40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332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715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"/>
          <p:cNvSpPr txBox="1">
            <a:spLocks noGrp="1"/>
          </p:cNvSpPr>
          <p:nvPr>
            <p:ph type="title" hasCustomPrompt="1"/>
          </p:nvPr>
        </p:nvSpPr>
        <p:spPr>
          <a:xfrm>
            <a:off x="1666800" y="1590725"/>
            <a:ext cx="5810400" cy="11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4" name="Google Shape;384;p11"/>
          <p:cNvSpPr txBox="1">
            <a:spLocks noGrp="1"/>
          </p:cNvSpPr>
          <p:nvPr>
            <p:ph type="subTitle" idx="1"/>
          </p:nvPr>
        </p:nvSpPr>
        <p:spPr>
          <a:xfrm>
            <a:off x="2905125" y="2764088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1"/>
          <p:cNvSpPr/>
          <p:nvPr/>
        </p:nvSpPr>
        <p:spPr>
          <a:xfrm rot="10800000">
            <a:off x="-513800" y="328764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"/>
          <p:cNvSpPr/>
          <p:nvPr/>
        </p:nvSpPr>
        <p:spPr>
          <a:xfrm flipH="1">
            <a:off x="6567214" y="3508400"/>
            <a:ext cx="3771583" cy="1635094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1834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5870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853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26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5057700" y="1643038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4"/>
          <p:cNvSpPr txBox="1">
            <a:spLocks noGrp="1"/>
          </p:cNvSpPr>
          <p:nvPr>
            <p:ph type="subTitle" idx="1"/>
          </p:nvPr>
        </p:nvSpPr>
        <p:spPr>
          <a:xfrm>
            <a:off x="5057700" y="2441163"/>
            <a:ext cx="3366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4"/>
          <p:cNvSpPr/>
          <p:nvPr/>
        </p:nvSpPr>
        <p:spPr>
          <a:xfrm rot="10800000">
            <a:off x="-39835" y="179459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4"/>
          <p:cNvSpPr/>
          <p:nvPr/>
        </p:nvSpPr>
        <p:spPr>
          <a:xfrm rot="10800000" flipH="1">
            <a:off x="7835745" y="-7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4"/>
          <p:cNvGrpSpPr/>
          <p:nvPr/>
        </p:nvGrpSpPr>
        <p:grpSpPr>
          <a:xfrm rot="-8100000" flipH="1">
            <a:off x="8415107" y="-50650"/>
            <a:ext cx="1992262" cy="1049631"/>
            <a:chOff x="948069" y="3807536"/>
            <a:chExt cx="1992000" cy="1049493"/>
          </a:xfrm>
        </p:grpSpPr>
        <p:sp>
          <p:nvSpPr>
            <p:cNvPr id="834" name="Google Shape;834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38" name="Google Shape;838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24"/>
          <p:cNvGrpSpPr/>
          <p:nvPr/>
        </p:nvGrpSpPr>
        <p:grpSpPr>
          <a:xfrm rot="9563861" flipH="1">
            <a:off x="400156" y="4116971"/>
            <a:ext cx="1992116" cy="1049554"/>
            <a:chOff x="948069" y="3807536"/>
            <a:chExt cx="1992000" cy="1049493"/>
          </a:xfrm>
        </p:grpSpPr>
        <p:sp>
          <p:nvSpPr>
            <p:cNvPr id="856" name="Google Shape;856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60" name="Google Shape;860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7" name="Google Shape;877;p24"/>
          <p:cNvGrpSpPr/>
          <p:nvPr/>
        </p:nvGrpSpPr>
        <p:grpSpPr>
          <a:xfrm rot="-10311610" flipH="1">
            <a:off x="497792" y="3833013"/>
            <a:ext cx="1992150" cy="1049572"/>
            <a:chOff x="948069" y="3807536"/>
            <a:chExt cx="1992000" cy="1049493"/>
          </a:xfrm>
        </p:grpSpPr>
        <p:sp>
          <p:nvSpPr>
            <p:cNvPr id="878" name="Google Shape;878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882" name="Google Shape;882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4"/>
          <p:cNvGrpSpPr/>
          <p:nvPr/>
        </p:nvGrpSpPr>
        <p:grpSpPr>
          <a:xfrm rot="2936444" flipH="1">
            <a:off x="53882" y="2046702"/>
            <a:ext cx="1992183" cy="1049589"/>
            <a:chOff x="948069" y="3807536"/>
            <a:chExt cx="1992000" cy="1049493"/>
          </a:xfrm>
        </p:grpSpPr>
        <p:sp>
          <p:nvSpPr>
            <p:cNvPr id="900" name="Google Shape;900;p2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4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904" name="Google Shape;904;p24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9033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5" y="-123760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0" y="-156145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363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E4A3-AB8C-4DE1-A741-1CD538CA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3595-6F4A-4F22-9C81-A2366BFAB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775E5-2068-404A-84A8-F0DBBB1C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B573-3BA6-40FF-8967-73B359F740C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4737-A223-4B30-B4D4-548CA16A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E4261-C17C-41B1-9D50-2D86E3D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78D8-366E-4C3E-BE27-B6322EA9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00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E4A3-AB8C-4DE1-A741-1CD538CA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3595-6F4A-4F22-9C81-A2366BFAB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775E5-2068-404A-84A8-F0DBBB1C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B573-3BA6-40FF-8967-73B359F740C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4737-A223-4B30-B4D4-548CA16A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E4261-C17C-41B1-9D50-2D86E3D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78D8-366E-4C3E-BE27-B6322EA9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5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0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8" y="-2541741"/>
            <a:ext cx="3970010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5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0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8" y="-2541741"/>
            <a:ext cx="3970010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8798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5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0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8" y="-2541741"/>
            <a:ext cx="3970010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250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6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2" r:id="rId2"/>
    <p:sldLayoutId id="2147483701" r:id="rId3"/>
    <p:sldLayoutId id="2147483657" r:id="rId4"/>
    <p:sldLayoutId id="2147483660" r:id="rId5"/>
    <p:sldLayoutId id="2147483698" r:id="rId6"/>
    <p:sldLayoutId id="2147483686" r:id="rId7"/>
    <p:sldLayoutId id="2147483661" r:id="rId8"/>
    <p:sldLayoutId id="2147483705" r:id="rId9"/>
    <p:sldLayoutId id="2147483699" r:id="rId10"/>
    <p:sldLayoutId id="2147483693" r:id="rId11"/>
    <p:sldLayoutId id="2147483687" r:id="rId12"/>
    <p:sldLayoutId id="2147483662" r:id="rId13"/>
    <p:sldLayoutId id="2147483713" r:id="rId14"/>
    <p:sldLayoutId id="2147483710" r:id="rId15"/>
    <p:sldLayoutId id="2147483708" r:id="rId16"/>
    <p:sldLayoutId id="2147483696" r:id="rId17"/>
    <p:sldLayoutId id="2147483695" r:id="rId18"/>
    <p:sldLayoutId id="2147483691" r:id="rId19"/>
    <p:sldLayoutId id="2147483689" r:id="rId20"/>
    <p:sldLayoutId id="2147483681" r:id="rId21"/>
    <p:sldLayoutId id="2147483679" r:id="rId22"/>
    <p:sldLayoutId id="2147483715" r:id="rId23"/>
    <p:sldLayoutId id="2147483714" r:id="rId24"/>
    <p:sldLayoutId id="2147483709" r:id="rId25"/>
    <p:sldLayoutId id="2147483680" r:id="rId26"/>
    <p:sldLayoutId id="2147483666" r:id="rId27"/>
    <p:sldLayoutId id="2147483707" r:id="rId28"/>
    <p:sldLayoutId id="2147483706" r:id="rId29"/>
    <p:sldLayoutId id="2147483700" r:id="rId30"/>
    <p:sldLayoutId id="2147483690" r:id="rId31"/>
    <p:sldLayoutId id="2147483688" r:id="rId32"/>
    <p:sldLayoutId id="2147483684" r:id="rId33"/>
    <p:sldLayoutId id="2147483678" r:id="rId34"/>
    <p:sldLayoutId id="2147483677" r:id="rId35"/>
    <p:sldLayoutId id="2147483670" r:id="rId36"/>
    <p:sldLayoutId id="2147483712" r:id="rId37"/>
    <p:sldLayoutId id="2147483711" r:id="rId38"/>
    <p:sldLayoutId id="2147483704" r:id="rId39"/>
    <p:sldLayoutId id="2147483703" r:id="rId40"/>
    <p:sldLayoutId id="2147483697" r:id="rId41"/>
    <p:sldLayoutId id="2147483692" r:id="rId42"/>
    <p:sldLayoutId id="2147483685" r:id="rId43"/>
    <p:sldLayoutId id="2147483682" r:id="rId44"/>
    <p:sldLayoutId id="2147483675" r:id="rId45"/>
    <p:sldLayoutId id="2147483676" r:id="rId46"/>
    <p:sldLayoutId id="214748369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rLvv1f_jW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OIY4ygA2zp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n6GTAYKJrj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6QbrlWS-M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0620/141/26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1786705" y="98992"/>
            <a:ext cx="5449226" cy="3958190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045269" y="1156815"/>
            <a:ext cx="516831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7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1 </a:t>
            </a:r>
            <a:br>
              <a:rPr lang="en" sz="3600" dirty="0">
                <a:solidFill>
                  <a:srgbClr val="FF7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" dirty="0">
                <a:solidFill>
                  <a:srgbClr val="FF7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TUỔI HỌC TRÒ</a:t>
            </a:r>
            <a:endParaRPr dirty="0">
              <a:solidFill>
                <a:srgbClr val="FF7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6" name="Google Shape;1036;p29"/>
          <p:cNvSpPr/>
          <p:nvPr/>
        </p:nvSpPr>
        <p:spPr>
          <a:xfrm>
            <a:off x="7307137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776830" y="1983009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74250" y="3654898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404949" y="30108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60" name="Google Shape;1060;p29"/>
          <p:cNvSpPr/>
          <p:nvPr/>
        </p:nvSpPr>
        <p:spPr>
          <a:xfrm>
            <a:off x="1280875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0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701796" y="4323645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4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36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18" name="Google Shape;1118;p29"/>
          <p:cNvSpPr/>
          <p:nvPr/>
        </p:nvSpPr>
        <p:spPr>
          <a:xfrm>
            <a:off x="2836052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69998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1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1779" y="2427101"/>
            <a:ext cx="1660307" cy="2809520"/>
            <a:chOff x="861779" y="2427101"/>
            <a:chExt cx="1660307" cy="2809520"/>
          </a:xfrm>
        </p:grpSpPr>
        <p:sp>
          <p:nvSpPr>
            <p:cNvPr id="1038" name="Google Shape;1038;p29"/>
            <p:cNvSpPr/>
            <p:nvPr/>
          </p:nvSpPr>
          <p:spPr>
            <a:xfrm>
              <a:off x="1034159" y="5147669"/>
              <a:ext cx="1487927" cy="88952"/>
            </a:xfrm>
            <a:custGeom>
              <a:avLst/>
              <a:gdLst/>
              <a:ahLst/>
              <a:cxnLst/>
              <a:rect l="l" t="t" r="r" b="b"/>
              <a:pathLst>
                <a:path w="32886" h="1966" extrusionOk="0">
                  <a:moveTo>
                    <a:pt x="16443" y="1"/>
                  </a:moveTo>
                  <a:cubicBezTo>
                    <a:pt x="7358" y="1"/>
                    <a:pt x="0" y="441"/>
                    <a:pt x="0" y="977"/>
                  </a:cubicBezTo>
                  <a:cubicBezTo>
                    <a:pt x="0" y="1513"/>
                    <a:pt x="7358" y="1965"/>
                    <a:pt x="16443" y="1965"/>
                  </a:cubicBezTo>
                  <a:cubicBezTo>
                    <a:pt x="25516" y="1965"/>
                    <a:pt x="32885" y="1513"/>
                    <a:pt x="32885" y="977"/>
                  </a:cubicBezTo>
                  <a:cubicBezTo>
                    <a:pt x="32885" y="441"/>
                    <a:pt x="25516" y="1"/>
                    <a:pt x="16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143" name="Google Shape;1143;p29"/>
            <p:cNvGrpSpPr/>
            <p:nvPr/>
          </p:nvGrpSpPr>
          <p:grpSpPr>
            <a:xfrm>
              <a:off x="861779" y="2427101"/>
              <a:ext cx="1594543" cy="2493273"/>
              <a:chOff x="861779" y="2427101"/>
              <a:chExt cx="1594543" cy="2493273"/>
            </a:xfrm>
          </p:grpSpPr>
          <p:sp>
            <p:nvSpPr>
              <p:cNvPr id="1144" name="Google Shape;1144;p29"/>
              <p:cNvSpPr/>
              <p:nvPr/>
            </p:nvSpPr>
            <p:spPr>
              <a:xfrm>
                <a:off x="861779" y="2777653"/>
                <a:ext cx="776857" cy="655510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4488" extrusionOk="0">
                    <a:moveTo>
                      <a:pt x="14118" y="1"/>
                    </a:moveTo>
                    <a:cubicBezTo>
                      <a:pt x="13811" y="1"/>
                      <a:pt x="13530" y="126"/>
                      <a:pt x="13359" y="452"/>
                    </a:cubicBezTo>
                    <a:cubicBezTo>
                      <a:pt x="12954" y="1238"/>
                      <a:pt x="12323" y="1857"/>
                      <a:pt x="11430" y="2036"/>
                    </a:cubicBezTo>
                    <a:cubicBezTo>
                      <a:pt x="11230" y="2078"/>
                      <a:pt x="11030" y="2096"/>
                      <a:pt x="10831" y="2096"/>
                    </a:cubicBezTo>
                    <a:cubicBezTo>
                      <a:pt x="10063" y="2096"/>
                      <a:pt x="9311" y="1827"/>
                      <a:pt x="8573" y="1619"/>
                    </a:cubicBezTo>
                    <a:cubicBezTo>
                      <a:pt x="7942" y="1456"/>
                      <a:pt x="7289" y="1330"/>
                      <a:pt x="6641" y="1330"/>
                    </a:cubicBezTo>
                    <a:cubicBezTo>
                      <a:pt x="6249" y="1330"/>
                      <a:pt x="5859" y="1376"/>
                      <a:pt x="5477" y="1488"/>
                    </a:cubicBezTo>
                    <a:cubicBezTo>
                      <a:pt x="4763" y="1703"/>
                      <a:pt x="4084" y="2155"/>
                      <a:pt x="3822" y="2857"/>
                    </a:cubicBezTo>
                    <a:cubicBezTo>
                      <a:pt x="3584" y="3465"/>
                      <a:pt x="3703" y="4167"/>
                      <a:pt x="3882" y="4810"/>
                    </a:cubicBezTo>
                    <a:cubicBezTo>
                      <a:pt x="4060" y="5453"/>
                      <a:pt x="4299" y="6072"/>
                      <a:pt x="4310" y="6739"/>
                    </a:cubicBezTo>
                    <a:cubicBezTo>
                      <a:pt x="4310" y="7418"/>
                      <a:pt x="4013" y="8144"/>
                      <a:pt x="3406" y="8406"/>
                    </a:cubicBezTo>
                    <a:cubicBezTo>
                      <a:pt x="3167" y="8513"/>
                      <a:pt x="2929" y="8549"/>
                      <a:pt x="2679" y="8549"/>
                    </a:cubicBezTo>
                    <a:cubicBezTo>
                      <a:pt x="2630" y="8551"/>
                      <a:pt x="2579" y="8551"/>
                      <a:pt x="2529" y="8551"/>
                    </a:cubicBezTo>
                    <a:cubicBezTo>
                      <a:pt x="2428" y="8551"/>
                      <a:pt x="2325" y="8549"/>
                      <a:pt x="2224" y="8549"/>
                    </a:cubicBezTo>
                    <a:cubicBezTo>
                      <a:pt x="2072" y="8549"/>
                      <a:pt x="1923" y="8555"/>
                      <a:pt x="1786" y="8584"/>
                    </a:cubicBezTo>
                    <a:cubicBezTo>
                      <a:pt x="1453" y="8644"/>
                      <a:pt x="1155" y="8799"/>
                      <a:pt x="917" y="9025"/>
                    </a:cubicBezTo>
                    <a:cubicBezTo>
                      <a:pt x="310" y="9561"/>
                      <a:pt x="0" y="10477"/>
                      <a:pt x="143" y="11299"/>
                    </a:cubicBezTo>
                    <a:cubicBezTo>
                      <a:pt x="358" y="12454"/>
                      <a:pt x="1251" y="13347"/>
                      <a:pt x="2275" y="13871"/>
                    </a:cubicBezTo>
                    <a:cubicBezTo>
                      <a:pt x="3081" y="14278"/>
                      <a:pt x="3990" y="14487"/>
                      <a:pt x="4900" y="14487"/>
                    </a:cubicBezTo>
                    <a:cubicBezTo>
                      <a:pt x="5346" y="14487"/>
                      <a:pt x="5792" y="14437"/>
                      <a:pt x="6227" y="14335"/>
                    </a:cubicBezTo>
                    <a:cubicBezTo>
                      <a:pt x="6751" y="14216"/>
                      <a:pt x="7299" y="13990"/>
                      <a:pt x="7609" y="13525"/>
                    </a:cubicBezTo>
                    <a:cubicBezTo>
                      <a:pt x="8001" y="12954"/>
                      <a:pt x="7930" y="12192"/>
                      <a:pt x="7859" y="11501"/>
                    </a:cubicBezTo>
                    <a:cubicBezTo>
                      <a:pt x="7775" y="10823"/>
                      <a:pt x="7799" y="10037"/>
                      <a:pt x="8287" y="9561"/>
                    </a:cubicBezTo>
                    <a:cubicBezTo>
                      <a:pt x="8585" y="9275"/>
                      <a:pt x="8978" y="9168"/>
                      <a:pt x="9383" y="9096"/>
                    </a:cubicBezTo>
                    <a:cubicBezTo>
                      <a:pt x="10011" y="8971"/>
                      <a:pt x="10648" y="8908"/>
                      <a:pt x="11286" y="8908"/>
                    </a:cubicBezTo>
                    <a:cubicBezTo>
                      <a:pt x="11433" y="8908"/>
                      <a:pt x="11581" y="8911"/>
                      <a:pt x="11728" y="8918"/>
                    </a:cubicBezTo>
                    <a:cubicBezTo>
                      <a:pt x="12255" y="8928"/>
                      <a:pt x="12799" y="8979"/>
                      <a:pt x="13330" y="8979"/>
                    </a:cubicBezTo>
                    <a:cubicBezTo>
                      <a:pt x="13998" y="8979"/>
                      <a:pt x="14646" y="8899"/>
                      <a:pt x="15217" y="8561"/>
                    </a:cubicBezTo>
                    <a:cubicBezTo>
                      <a:pt x="15693" y="8263"/>
                      <a:pt x="16086" y="7834"/>
                      <a:pt x="16372" y="7334"/>
                    </a:cubicBezTo>
                    <a:cubicBezTo>
                      <a:pt x="16943" y="6358"/>
                      <a:pt x="17169" y="5167"/>
                      <a:pt x="17026" y="4084"/>
                    </a:cubicBezTo>
                    <a:cubicBezTo>
                      <a:pt x="16907" y="3346"/>
                      <a:pt x="16622" y="2667"/>
                      <a:pt x="16312" y="2012"/>
                    </a:cubicBezTo>
                    <a:cubicBezTo>
                      <a:pt x="16050" y="1464"/>
                      <a:pt x="15776" y="905"/>
                      <a:pt x="15312" y="512"/>
                    </a:cubicBezTo>
                    <a:cubicBezTo>
                      <a:pt x="15009" y="237"/>
                      <a:pt x="14539" y="1"/>
                      <a:pt x="14118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>
                <a:off x="1383218" y="2776431"/>
                <a:ext cx="255408" cy="364313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8052" extrusionOk="0">
                    <a:moveTo>
                      <a:pt x="2537" y="1"/>
                    </a:moveTo>
                    <a:cubicBezTo>
                      <a:pt x="2230" y="1"/>
                      <a:pt x="1952" y="123"/>
                      <a:pt x="1787" y="444"/>
                    </a:cubicBezTo>
                    <a:cubicBezTo>
                      <a:pt x="1429" y="1146"/>
                      <a:pt x="894" y="1718"/>
                      <a:pt x="144" y="1968"/>
                    </a:cubicBezTo>
                    <a:cubicBezTo>
                      <a:pt x="96" y="2146"/>
                      <a:pt x="60" y="2337"/>
                      <a:pt x="48" y="2539"/>
                    </a:cubicBezTo>
                    <a:cubicBezTo>
                      <a:pt x="1" y="3325"/>
                      <a:pt x="179" y="4123"/>
                      <a:pt x="548" y="4813"/>
                    </a:cubicBezTo>
                    <a:cubicBezTo>
                      <a:pt x="953" y="5563"/>
                      <a:pt x="1584" y="6183"/>
                      <a:pt x="2227" y="6718"/>
                    </a:cubicBezTo>
                    <a:cubicBezTo>
                      <a:pt x="2858" y="7254"/>
                      <a:pt x="3573" y="7707"/>
                      <a:pt x="4346" y="8052"/>
                    </a:cubicBezTo>
                    <a:cubicBezTo>
                      <a:pt x="4537" y="7837"/>
                      <a:pt x="4704" y="7611"/>
                      <a:pt x="4835" y="7373"/>
                    </a:cubicBezTo>
                    <a:cubicBezTo>
                      <a:pt x="5418" y="6397"/>
                      <a:pt x="5644" y="5206"/>
                      <a:pt x="5454" y="4075"/>
                    </a:cubicBezTo>
                    <a:cubicBezTo>
                      <a:pt x="5335" y="3349"/>
                      <a:pt x="5049" y="2670"/>
                      <a:pt x="4739" y="2003"/>
                    </a:cubicBezTo>
                    <a:cubicBezTo>
                      <a:pt x="4477" y="1456"/>
                      <a:pt x="4180" y="908"/>
                      <a:pt x="3739" y="503"/>
                    </a:cubicBezTo>
                    <a:cubicBezTo>
                      <a:pt x="3436" y="234"/>
                      <a:pt x="2960" y="1"/>
                      <a:pt x="253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>
                <a:off x="2094818" y="2680106"/>
                <a:ext cx="306580" cy="508599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241" extrusionOk="0">
                    <a:moveTo>
                      <a:pt x="4282" y="0"/>
                    </a:moveTo>
                    <a:cubicBezTo>
                      <a:pt x="4275" y="0"/>
                      <a:pt x="4268" y="0"/>
                      <a:pt x="4263" y="1"/>
                    </a:cubicBezTo>
                    <a:cubicBezTo>
                      <a:pt x="3620" y="2275"/>
                      <a:pt x="2239" y="5835"/>
                      <a:pt x="1" y="8240"/>
                    </a:cubicBezTo>
                    <a:cubicBezTo>
                      <a:pt x="418" y="8895"/>
                      <a:pt x="858" y="9550"/>
                      <a:pt x="1227" y="10252"/>
                    </a:cubicBezTo>
                    <a:cubicBezTo>
                      <a:pt x="1406" y="10562"/>
                      <a:pt x="1572" y="10895"/>
                      <a:pt x="1703" y="11240"/>
                    </a:cubicBezTo>
                    <a:cubicBezTo>
                      <a:pt x="2239" y="10788"/>
                      <a:pt x="2811" y="10264"/>
                      <a:pt x="3370" y="9669"/>
                    </a:cubicBezTo>
                    <a:cubicBezTo>
                      <a:pt x="5382" y="7573"/>
                      <a:pt x="6764" y="4418"/>
                      <a:pt x="6775" y="477"/>
                    </a:cubicBezTo>
                    <a:cubicBezTo>
                      <a:pt x="6312" y="408"/>
                      <a:pt x="4552" y="0"/>
                      <a:pt x="4282" y="0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>
                <a:off x="1945059" y="3011972"/>
                <a:ext cx="269389" cy="297938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585" extrusionOk="0">
                    <a:moveTo>
                      <a:pt x="3728" y="0"/>
                    </a:moveTo>
                    <a:cubicBezTo>
                      <a:pt x="3597" y="179"/>
                      <a:pt x="3454" y="357"/>
                      <a:pt x="3287" y="536"/>
                    </a:cubicBezTo>
                    <a:cubicBezTo>
                      <a:pt x="3275" y="572"/>
                      <a:pt x="3239" y="584"/>
                      <a:pt x="3227" y="607"/>
                    </a:cubicBezTo>
                    <a:cubicBezTo>
                      <a:pt x="2727" y="1143"/>
                      <a:pt x="2144" y="1667"/>
                      <a:pt x="1453" y="2179"/>
                    </a:cubicBezTo>
                    <a:cubicBezTo>
                      <a:pt x="846" y="2620"/>
                      <a:pt x="370" y="3227"/>
                      <a:pt x="72" y="3822"/>
                    </a:cubicBezTo>
                    <a:cubicBezTo>
                      <a:pt x="60" y="3846"/>
                      <a:pt x="60" y="3870"/>
                      <a:pt x="60" y="3882"/>
                    </a:cubicBezTo>
                    <a:cubicBezTo>
                      <a:pt x="1" y="4394"/>
                      <a:pt x="49" y="4894"/>
                      <a:pt x="299" y="5346"/>
                    </a:cubicBezTo>
                    <a:cubicBezTo>
                      <a:pt x="489" y="5691"/>
                      <a:pt x="775" y="5989"/>
                      <a:pt x="1072" y="6227"/>
                    </a:cubicBezTo>
                    <a:cubicBezTo>
                      <a:pt x="1299" y="6382"/>
                      <a:pt x="1573" y="6561"/>
                      <a:pt x="1823" y="6584"/>
                    </a:cubicBezTo>
                    <a:cubicBezTo>
                      <a:pt x="2763" y="6239"/>
                      <a:pt x="3966" y="5251"/>
                      <a:pt x="5359" y="4179"/>
                    </a:cubicBezTo>
                    <a:cubicBezTo>
                      <a:pt x="5383" y="4167"/>
                      <a:pt x="5394" y="4144"/>
                      <a:pt x="5430" y="4120"/>
                    </a:cubicBezTo>
                    <a:cubicBezTo>
                      <a:pt x="5609" y="3989"/>
                      <a:pt x="5775" y="3846"/>
                      <a:pt x="5954" y="3691"/>
                    </a:cubicBezTo>
                    <a:cubicBezTo>
                      <a:pt x="5930" y="3560"/>
                      <a:pt x="5894" y="3393"/>
                      <a:pt x="5811" y="3215"/>
                    </a:cubicBezTo>
                    <a:cubicBezTo>
                      <a:pt x="5799" y="3191"/>
                      <a:pt x="5787" y="3143"/>
                      <a:pt x="5775" y="3096"/>
                    </a:cubicBezTo>
                    <a:cubicBezTo>
                      <a:pt x="5513" y="2501"/>
                      <a:pt x="5061" y="1762"/>
                      <a:pt x="4740" y="1346"/>
                    </a:cubicBezTo>
                    <a:cubicBezTo>
                      <a:pt x="4501" y="1012"/>
                      <a:pt x="4240" y="691"/>
                      <a:pt x="4001" y="357"/>
                    </a:cubicBezTo>
                    <a:lnTo>
                      <a:pt x="37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2091062" y="3011972"/>
                <a:ext cx="123926" cy="18374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4061" extrusionOk="0">
                    <a:moveTo>
                      <a:pt x="489" y="0"/>
                    </a:moveTo>
                    <a:cubicBezTo>
                      <a:pt x="405" y="119"/>
                      <a:pt x="310" y="226"/>
                      <a:pt x="203" y="345"/>
                    </a:cubicBezTo>
                    <a:lnTo>
                      <a:pt x="167" y="381"/>
                    </a:lnTo>
                    <a:cubicBezTo>
                      <a:pt x="131" y="441"/>
                      <a:pt x="96" y="488"/>
                      <a:pt x="48" y="536"/>
                    </a:cubicBezTo>
                    <a:cubicBezTo>
                      <a:pt x="36" y="560"/>
                      <a:pt x="12" y="584"/>
                      <a:pt x="0" y="596"/>
                    </a:cubicBezTo>
                    <a:cubicBezTo>
                      <a:pt x="179" y="822"/>
                      <a:pt x="358" y="1060"/>
                      <a:pt x="524" y="1298"/>
                    </a:cubicBezTo>
                    <a:cubicBezTo>
                      <a:pt x="1143" y="2155"/>
                      <a:pt x="1894" y="3048"/>
                      <a:pt x="2310" y="4060"/>
                    </a:cubicBezTo>
                    <a:cubicBezTo>
                      <a:pt x="2382" y="4001"/>
                      <a:pt x="2477" y="3929"/>
                      <a:pt x="2548" y="3870"/>
                    </a:cubicBezTo>
                    <a:cubicBezTo>
                      <a:pt x="2572" y="3858"/>
                      <a:pt x="2596" y="3822"/>
                      <a:pt x="2620" y="3810"/>
                    </a:cubicBezTo>
                    <a:cubicBezTo>
                      <a:pt x="2656" y="3786"/>
                      <a:pt x="2691" y="3739"/>
                      <a:pt x="2739" y="3703"/>
                    </a:cubicBezTo>
                    <a:cubicBezTo>
                      <a:pt x="2727" y="3572"/>
                      <a:pt x="2679" y="3405"/>
                      <a:pt x="2572" y="3215"/>
                    </a:cubicBezTo>
                    <a:cubicBezTo>
                      <a:pt x="2560" y="3191"/>
                      <a:pt x="2548" y="3143"/>
                      <a:pt x="2525" y="3096"/>
                    </a:cubicBezTo>
                    <a:cubicBezTo>
                      <a:pt x="2275" y="2501"/>
                      <a:pt x="1810" y="1762"/>
                      <a:pt x="1501" y="1346"/>
                    </a:cubicBezTo>
                    <a:cubicBezTo>
                      <a:pt x="1263" y="1012"/>
                      <a:pt x="1001" y="691"/>
                      <a:pt x="762" y="357"/>
                    </a:cubicBez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2099161" y="3028124"/>
                <a:ext cx="110443" cy="158946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513" extrusionOk="0">
                    <a:moveTo>
                      <a:pt x="48" y="0"/>
                    </a:moveTo>
                    <a:lnTo>
                      <a:pt x="0" y="48"/>
                    </a:lnTo>
                    <a:cubicBezTo>
                      <a:pt x="845" y="1036"/>
                      <a:pt x="1596" y="2108"/>
                      <a:pt x="2238" y="3263"/>
                    </a:cubicBezTo>
                    <a:cubicBezTo>
                      <a:pt x="2274" y="3346"/>
                      <a:pt x="2322" y="3417"/>
                      <a:pt x="2369" y="3513"/>
                    </a:cubicBezTo>
                    <a:cubicBezTo>
                      <a:pt x="2393" y="3501"/>
                      <a:pt x="2405" y="3465"/>
                      <a:pt x="2441" y="3453"/>
                    </a:cubicBezTo>
                    <a:cubicBezTo>
                      <a:pt x="2429" y="3429"/>
                      <a:pt x="2393" y="3394"/>
                      <a:pt x="2381" y="3358"/>
                    </a:cubicBezTo>
                    <a:cubicBezTo>
                      <a:pt x="2203" y="3036"/>
                      <a:pt x="2024" y="2739"/>
                      <a:pt x="1834" y="2429"/>
                    </a:cubicBezTo>
                    <a:cubicBezTo>
                      <a:pt x="1465" y="1834"/>
                      <a:pt x="1060" y="1251"/>
                      <a:pt x="607" y="679"/>
                    </a:cubicBezTo>
                    <a:cubicBezTo>
                      <a:pt x="429" y="441"/>
                      <a:pt x="238" y="227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1047642" y="2748018"/>
                <a:ext cx="404581" cy="492944"/>
              </a:xfrm>
              <a:custGeom>
                <a:avLst/>
                <a:gdLst/>
                <a:ahLst/>
                <a:cxnLst/>
                <a:rect l="l" t="t" r="r" b="b"/>
                <a:pathLst>
                  <a:path w="8942" h="10895" extrusionOk="0">
                    <a:moveTo>
                      <a:pt x="2477" y="0"/>
                    </a:moveTo>
                    <a:cubicBezTo>
                      <a:pt x="2286" y="24"/>
                      <a:pt x="488" y="917"/>
                      <a:pt x="0" y="1119"/>
                    </a:cubicBezTo>
                    <a:cubicBezTo>
                      <a:pt x="1036" y="5167"/>
                      <a:pt x="3250" y="8073"/>
                      <a:pt x="5846" y="9716"/>
                    </a:cubicBezTo>
                    <a:cubicBezTo>
                      <a:pt x="6572" y="10180"/>
                      <a:pt x="7287" y="10573"/>
                      <a:pt x="7953" y="10894"/>
                    </a:cubicBezTo>
                    <a:cubicBezTo>
                      <a:pt x="8013" y="10501"/>
                      <a:pt x="8108" y="10132"/>
                      <a:pt x="8192" y="9763"/>
                    </a:cubicBezTo>
                    <a:cubicBezTo>
                      <a:pt x="8406" y="8954"/>
                      <a:pt x="8668" y="8168"/>
                      <a:pt x="8942" y="7394"/>
                    </a:cubicBezTo>
                    <a:cubicBezTo>
                      <a:pt x="6048" y="5477"/>
                      <a:pt x="3727" y="2167"/>
                      <a:pt x="2477" y="0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>
                <a:off x="952267" y="2552563"/>
                <a:ext cx="231157" cy="301060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6654" extrusionOk="0">
                    <a:moveTo>
                      <a:pt x="1418" y="0"/>
                    </a:moveTo>
                    <a:cubicBezTo>
                      <a:pt x="1401" y="0"/>
                      <a:pt x="1385" y="4"/>
                      <a:pt x="1370" y="10"/>
                    </a:cubicBezTo>
                    <a:cubicBezTo>
                      <a:pt x="989" y="165"/>
                      <a:pt x="1941" y="2237"/>
                      <a:pt x="1941" y="2237"/>
                    </a:cubicBezTo>
                    <a:cubicBezTo>
                      <a:pt x="1941" y="2237"/>
                      <a:pt x="838" y="855"/>
                      <a:pt x="501" y="855"/>
                    </a:cubicBezTo>
                    <a:cubicBezTo>
                      <a:pt x="483" y="855"/>
                      <a:pt x="467" y="859"/>
                      <a:pt x="453" y="867"/>
                    </a:cubicBezTo>
                    <a:cubicBezTo>
                      <a:pt x="179" y="1034"/>
                      <a:pt x="1275" y="2868"/>
                      <a:pt x="1275" y="2868"/>
                    </a:cubicBezTo>
                    <a:cubicBezTo>
                      <a:pt x="1275" y="2868"/>
                      <a:pt x="481" y="2043"/>
                      <a:pt x="227" y="2043"/>
                    </a:cubicBezTo>
                    <a:cubicBezTo>
                      <a:pt x="208" y="2043"/>
                      <a:pt x="192" y="2048"/>
                      <a:pt x="179" y="2058"/>
                    </a:cubicBezTo>
                    <a:cubicBezTo>
                      <a:pt x="1" y="2189"/>
                      <a:pt x="1191" y="3761"/>
                      <a:pt x="1572" y="4415"/>
                    </a:cubicBezTo>
                    <a:cubicBezTo>
                      <a:pt x="1950" y="5065"/>
                      <a:pt x="2655" y="6638"/>
                      <a:pt x="2656" y="6654"/>
                    </a:cubicBezTo>
                    <a:lnTo>
                      <a:pt x="2656" y="6654"/>
                    </a:lnTo>
                    <a:lnTo>
                      <a:pt x="5108" y="5808"/>
                    </a:lnTo>
                    <a:cubicBezTo>
                      <a:pt x="5108" y="5808"/>
                      <a:pt x="4680" y="4677"/>
                      <a:pt x="4608" y="4153"/>
                    </a:cubicBezTo>
                    <a:cubicBezTo>
                      <a:pt x="4525" y="3653"/>
                      <a:pt x="4632" y="1022"/>
                      <a:pt x="4311" y="998"/>
                    </a:cubicBezTo>
                    <a:cubicBezTo>
                      <a:pt x="4309" y="998"/>
                      <a:pt x="4308" y="998"/>
                      <a:pt x="4306" y="998"/>
                    </a:cubicBezTo>
                    <a:cubicBezTo>
                      <a:pt x="3976" y="998"/>
                      <a:pt x="3834" y="2284"/>
                      <a:pt x="3834" y="2284"/>
                    </a:cubicBezTo>
                    <a:cubicBezTo>
                      <a:pt x="3834" y="2284"/>
                      <a:pt x="2939" y="127"/>
                      <a:pt x="2569" y="127"/>
                    </a:cubicBezTo>
                    <a:cubicBezTo>
                      <a:pt x="2562" y="127"/>
                      <a:pt x="2555" y="128"/>
                      <a:pt x="2549" y="129"/>
                    </a:cubicBezTo>
                    <a:cubicBezTo>
                      <a:pt x="2191" y="201"/>
                      <a:pt x="2680" y="1891"/>
                      <a:pt x="2680" y="1891"/>
                    </a:cubicBezTo>
                    <a:cubicBezTo>
                      <a:pt x="2680" y="1891"/>
                      <a:pt x="1833" y="0"/>
                      <a:pt x="1418" y="0"/>
                    </a:cubicBezTo>
                    <a:close/>
                    <a:moveTo>
                      <a:pt x="2656" y="6654"/>
                    </a:moveTo>
                    <a:lnTo>
                      <a:pt x="2656" y="6654"/>
                    </a:lnTo>
                    <a:cubicBezTo>
                      <a:pt x="2656" y="6654"/>
                      <a:pt x="2656" y="6654"/>
                      <a:pt x="2656" y="6654"/>
                    </a:cubicBezTo>
                    <a:cubicBezTo>
                      <a:pt x="2656" y="6654"/>
                      <a:pt x="2656" y="6654"/>
                      <a:pt x="2656" y="6654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1360053" y="3046448"/>
                <a:ext cx="273732" cy="29631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549" extrusionOk="0">
                    <a:moveTo>
                      <a:pt x="1394" y="0"/>
                    </a:moveTo>
                    <a:lnTo>
                      <a:pt x="1215" y="441"/>
                    </a:lnTo>
                    <a:cubicBezTo>
                      <a:pt x="1048" y="846"/>
                      <a:pt x="870" y="1238"/>
                      <a:pt x="691" y="1631"/>
                    </a:cubicBezTo>
                    <a:cubicBezTo>
                      <a:pt x="477" y="2131"/>
                      <a:pt x="191" y="3001"/>
                      <a:pt x="72" y="3691"/>
                    </a:cubicBezTo>
                    <a:cubicBezTo>
                      <a:pt x="60" y="3739"/>
                      <a:pt x="36" y="3774"/>
                      <a:pt x="36" y="3822"/>
                    </a:cubicBezTo>
                    <a:cubicBezTo>
                      <a:pt x="13" y="4036"/>
                      <a:pt x="1" y="4215"/>
                      <a:pt x="13" y="4370"/>
                    </a:cubicBezTo>
                    <a:cubicBezTo>
                      <a:pt x="215" y="4477"/>
                      <a:pt x="441" y="4596"/>
                      <a:pt x="656" y="4679"/>
                    </a:cubicBezTo>
                    <a:lnTo>
                      <a:pt x="739" y="4727"/>
                    </a:lnTo>
                    <a:cubicBezTo>
                      <a:pt x="2501" y="5501"/>
                      <a:pt x="3930" y="6394"/>
                      <a:pt x="4942" y="6549"/>
                    </a:cubicBezTo>
                    <a:cubicBezTo>
                      <a:pt x="5251" y="6358"/>
                      <a:pt x="5513" y="6084"/>
                      <a:pt x="5692" y="5739"/>
                    </a:cubicBezTo>
                    <a:cubicBezTo>
                      <a:pt x="5978" y="5203"/>
                      <a:pt x="6049" y="4572"/>
                      <a:pt x="5978" y="3977"/>
                    </a:cubicBezTo>
                    <a:cubicBezTo>
                      <a:pt x="5918" y="3382"/>
                      <a:pt x="5680" y="2822"/>
                      <a:pt x="5370" y="2334"/>
                    </a:cubicBezTo>
                    <a:cubicBezTo>
                      <a:pt x="5359" y="2298"/>
                      <a:pt x="5323" y="2274"/>
                      <a:pt x="5311" y="2250"/>
                    </a:cubicBezTo>
                    <a:cubicBezTo>
                      <a:pt x="5001" y="2000"/>
                      <a:pt x="4644" y="1798"/>
                      <a:pt x="4263" y="1655"/>
                    </a:cubicBezTo>
                    <a:cubicBezTo>
                      <a:pt x="3430" y="1310"/>
                      <a:pt x="2703" y="917"/>
                      <a:pt x="2060" y="488"/>
                    </a:cubicBezTo>
                    <a:cubicBezTo>
                      <a:pt x="2049" y="465"/>
                      <a:pt x="2025" y="441"/>
                      <a:pt x="1989" y="429"/>
                    </a:cubicBezTo>
                    <a:cubicBezTo>
                      <a:pt x="1787" y="298"/>
                      <a:pt x="1584" y="143"/>
                      <a:pt x="1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1360596" y="3045905"/>
                <a:ext cx="84065" cy="207991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597" extrusionOk="0">
                    <a:moveTo>
                      <a:pt x="1382" y="0"/>
                    </a:moveTo>
                    <a:lnTo>
                      <a:pt x="1203" y="441"/>
                    </a:lnTo>
                    <a:cubicBezTo>
                      <a:pt x="1036" y="846"/>
                      <a:pt x="846" y="1227"/>
                      <a:pt x="679" y="1631"/>
                    </a:cubicBezTo>
                    <a:cubicBezTo>
                      <a:pt x="465" y="2120"/>
                      <a:pt x="179" y="3001"/>
                      <a:pt x="60" y="3691"/>
                    </a:cubicBezTo>
                    <a:cubicBezTo>
                      <a:pt x="48" y="3727"/>
                      <a:pt x="24" y="3775"/>
                      <a:pt x="24" y="3822"/>
                    </a:cubicBezTo>
                    <a:cubicBezTo>
                      <a:pt x="1" y="4025"/>
                      <a:pt x="1" y="4203"/>
                      <a:pt x="13" y="4346"/>
                    </a:cubicBezTo>
                    <a:cubicBezTo>
                      <a:pt x="72" y="4370"/>
                      <a:pt x="120" y="4406"/>
                      <a:pt x="179" y="4429"/>
                    </a:cubicBezTo>
                    <a:cubicBezTo>
                      <a:pt x="191" y="4441"/>
                      <a:pt x="215" y="4465"/>
                      <a:pt x="251" y="4477"/>
                    </a:cubicBezTo>
                    <a:cubicBezTo>
                      <a:pt x="346" y="4525"/>
                      <a:pt x="417" y="4548"/>
                      <a:pt x="501" y="4596"/>
                    </a:cubicBezTo>
                    <a:cubicBezTo>
                      <a:pt x="548" y="4287"/>
                      <a:pt x="596" y="3965"/>
                      <a:pt x="667" y="3656"/>
                    </a:cubicBezTo>
                    <a:cubicBezTo>
                      <a:pt x="822" y="2953"/>
                      <a:pt x="1013" y="2286"/>
                      <a:pt x="1275" y="1631"/>
                    </a:cubicBezTo>
                    <a:cubicBezTo>
                      <a:pt x="1441" y="1215"/>
                      <a:pt x="1620" y="774"/>
                      <a:pt x="1858" y="357"/>
                    </a:cubicBezTo>
                    <a:cubicBezTo>
                      <a:pt x="1834" y="334"/>
                      <a:pt x="1787" y="310"/>
                      <a:pt x="1751" y="274"/>
                    </a:cubicBezTo>
                    <a:cubicBezTo>
                      <a:pt x="1739" y="262"/>
                      <a:pt x="1715" y="238"/>
                      <a:pt x="1679" y="215"/>
                    </a:cubicBezTo>
                    <a:cubicBezTo>
                      <a:pt x="1572" y="143"/>
                      <a:pt x="1477" y="72"/>
                      <a:pt x="1382" y="0"/>
                    </a:cubicBezTo>
                    <a:close/>
                  </a:path>
                </a:pathLst>
              </a:custGeom>
              <a:solidFill>
                <a:srgbClr val="9482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1368694" y="3055045"/>
                <a:ext cx="71125" cy="1934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4276" extrusionOk="0">
                    <a:moveTo>
                      <a:pt x="1500" y="1"/>
                    </a:moveTo>
                    <a:cubicBezTo>
                      <a:pt x="1417" y="155"/>
                      <a:pt x="1334" y="286"/>
                      <a:pt x="1250" y="429"/>
                    </a:cubicBezTo>
                    <a:cubicBezTo>
                      <a:pt x="1072" y="763"/>
                      <a:pt x="905" y="1084"/>
                      <a:pt x="762" y="1418"/>
                    </a:cubicBezTo>
                    <a:cubicBezTo>
                      <a:pt x="465" y="2084"/>
                      <a:pt x="238" y="2787"/>
                      <a:pt x="107" y="3501"/>
                    </a:cubicBezTo>
                    <a:cubicBezTo>
                      <a:pt x="60" y="3739"/>
                      <a:pt x="24" y="3989"/>
                      <a:pt x="0" y="4227"/>
                    </a:cubicBezTo>
                    <a:cubicBezTo>
                      <a:pt x="12" y="4239"/>
                      <a:pt x="36" y="4263"/>
                      <a:pt x="72" y="4275"/>
                    </a:cubicBezTo>
                    <a:cubicBezTo>
                      <a:pt x="226" y="2989"/>
                      <a:pt x="619" y="1739"/>
                      <a:pt x="1250" y="608"/>
                    </a:cubicBezTo>
                    <a:cubicBezTo>
                      <a:pt x="1358" y="429"/>
                      <a:pt x="1453" y="251"/>
                      <a:pt x="1572" y="72"/>
                    </a:cubicBezTo>
                    <a:cubicBezTo>
                      <a:pt x="1548" y="60"/>
                      <a:pt x="1512" y="48"/>
                      <a:pt x="1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1207625" y="3924501"/>
                <a:ext cx="571037" cy="706817"/>
              </a:xfrm>
              <a:custGeom>
                <a:avLst/>
                <a:gdLst/>
                <a:ahLst/>
                <a:cxnLst/>
                <a:rect l="l" t="t" r="r" b="b"/>
                <a:pathLst>
                  <a:path w="12621" h="15622" extrusionOk="0">
                    <a:moveTo>
                      <a:pt x="8263" y="0"/>
                    </a:moveTo>
                    <a:lnTo>
                      <a:pt x="8263" y="298"/>
                    </a:lnTo>
                    <a:cubicBezTo>
                      <a:pt x="8263" y="405"/>
                      <a:pt x="8251" y="489"/>
                      <a:pt x="8251" y="596"/>
                    </a:cubicBezTo>
                    <a:cubicBezTo>
                      <a:pt x="8251" y="703"/>
                      <a:pt x="8227" y="786"/>
                      <a:pt x="8227" y="893"/>
                    </a:cubicBezTo>
                    <a:cubicBezTo>
                      <a:pt x="8192" y="1489"/>
                      <a:pt x="8108" y="2072"/>
                      <a:pt x="8001" y="2667"/>
                    </a:cubicBezTo>
                    <a:cubicBezTo>
                      <a:pt x="7966" y="2965"/>
                      <a:pt x="7894" y="3263"/>
                      <a:pt x="7811" y="3560"/>
                    </a:cubicBezTo>
                    <a:cubicBezTo>
                      <a:pt x="7751" y="3822"/>
                      <a:pt x="7680" y="4096"/>
                      <a:pt x="7596" y="4346"/>
                    </a:cubicBezTo>
                    <a:cubicBezTo>
                      <a:pt x="7549" y="4477"/>
                      <a:pt x="7501" y="4632"/>
                      <a:pt x="7442" y="4775"/>
                    </a:cubicBezTo>
                    <a:cubicBezTo>
                      <a:pt x="6858" y="6382"/>
                      <a:pt x="5953" y="7930"/>
                      <a:pt x="4656" y="9251"/>
                    </a:cubicBezTo>
                    <a:cubicBezTo>
                      <a:pt x="4537" y="9394"/>
                      <a:pt x="4394" y="9525"/>
                      <a:pt x="4251" y="9656"/>
                    </a:cubicBezTo>
                    <a:cubicBezTo>
                      <a:pt x="4156" y="9752"/>
                      <a:pt x="4048" y="9847"/>
                      <a:pt x="3941" y="9942"/>
                    </a:cubicBezTo>
                    <a:cubicBezTo>
                      <a:pt x="3870" y="10002"/>
                      <a:pt x="3810" y="10061"/>
                      <a:pt x="3739" y="10121"/>
                    </a:cubicBezTo>
                    <a:cubicBezTo>
                      <a:pt x="3691" y="10144"/>
                      <a:pt x="3655" y="10180"/>
                      <a:pt x="3620" y="10204"/>
                    </a:cubicBezTo>
                    <a:cubicBezTo>
                      <a:pt x="2798" y="10895"/>
                      <a:pt x="1846" y="11490"/>
                      <a:pt x="774" y="11978"/>
                    </a:cubicBezTo>
                    <a:cubicBezTo>
                      <a:pt x="524" y="12097"/>
                      <a:pt x="262" y="12216"/>
                      <a:pt x="0" y="12323"/>
                    </a:cubicBezTo>
                    <a:cubicBezTo>
                      <a:pt x="607" y="13407"/>
                      <a:pt x="596" y="14633"/>
                      <a:pt x="1250" y="15621"/>
                    </a:cubicBezTo>
                    <a:cubicBezTo>
                      <a:pt x="1262" y="15609"/>
                      <a:pt x="1322" y="15598"/>
                      <a:pt x="1429" y="15562"/>
                    </a:cubicBezTo>
                    <a:cubicBezTo>
                      <a:pt x="1500" y="15550"/>
                      <a:pt x="1596" y="15526"/>
                      <a:pt x="1715" y="15478"/>
                    </a:cubicBezTo>
                    <a:cubicBezTo>
                      <a:pt x="2441" y="15240"/>
                      <a:pt x="3977" y="14669"/>
                      <a:pt x="5656" y="13657"/>
                    </a:cubicBezTo>
                    <a:cubicBezTo>
                      <a:pt x="5703" y="13633"/>
                      <a:pt x="5763" y="13597"/>
                      <a:pt x="5799" y="13573"/>
                    </a:cubicBezTo>
                    <a:cubicBezTo>
                      <a:pt x="5906" y="13502"/>
                      <a:pt x="6025" y="13442"/>
                      <a:pt x="6132" y="13359"/>
                    </a:cubicBezTo>
                    <a:cubicBezTo>
                      <a:pt x="6263" y="13276"/>
                      <a:pt x="6418" y="13181"/>
                      <a:pt x="6549" y="13097"/>
                    </a:cubicBezTo>
                    <a:cubicBezTo>
                      <a:pt x="6680" y="13002"/>
                      <a:pt x="6811" y="12907"/>
                      <a:pt x="6953" y="12811"/>
                    </a:cubicBezTo>
                    <a:cubicBezTo>
                      <a:pt x="8085" y="12014"/>
                      <a:pt x="9204" y="11002"/>
                      <a:pt x="10168" y="9752"/>
                    </a:cubicBezTo>
                    <a:cubicBezTo>
                      <a:pt x="10692" y="9049"/>
                      <a:pt x="11609" y="7442"/>
                      <a:pt x="12157" y="5191"/>
                    </a:cubicBezTo>
                    <a:cubicBezTo>
                      <a:pt x="12287" y="4656"/>
                      <a:pt x="12395" y="4072"/>
                      <a:pt x="12478" y="3465"/>
                    </a:cubicBezTo>
                    <a:cubicBezTo>
                      <a:pt x="12502" y="3286"/>
                      <a:pt x="12514" y="3120"/>
                      <a:pt x="12538" y="2941"/>
                    </a:cubicBezTo>
                    <a:cubicBezTo>
                      <a:pt x="12538" y="2905"/>
                      <a:pt x="12549" y="2846"/>
                      <a:pt x="12549" y="2786"/>
                    </a:cubicBezTo>
                    <a:cubicBezTo>
                      <a:pt x="12561" y="2739"/>
                      <a:pt x="12561" y="2679"/>
                      <a:pt x="12561" y="2632"/>
                    </a:cubicBezTo>
                    <a:cubicBezTo>
                      <a:pt x="12573" y="2560"/>
                      <a:pt x="12573" y="2489"/>
                      <a:pt x="12573" y="2405"/>
                    </a:cubicBezTo>
                    <a:cubicBezTo>
                      <a:pt x="12597" y="2334"/>
                      <a:pt x="12597" y="2274"/>
                      <a:pt x="12597" y="2215"/>
                    </a:cubicBezTo>
                    <a:cubicBezTo>
                      <a:pt x="12609" y="2132"/>
                      <a:pt x="12609" y="2048"/>
                      <a:pt x="12609" y="1965"/>
                    </a:cubicBezTo>
                    <a:lnTo>
                      <a:pt x="12609" y="1929"/>
                    </a:lnTo>
                    <a:lnTo>
                      <a:pt x="12609" y="1560"/>
                    </a:lnTo>
                    <a:cubicBezTo>
                      <a:pt x="12609" y="1548"/>
                      <a:pt x="12609" y="1548"/>
                      <a:pt x="12621" y="1477"/>
                    </a:cubicBezTo>
                    <a:cubicBezTo>
                      <a:pt x="12621" y="1453"/>
                      <a:pt x="12609" y="1453"/>
                      <a:pt x="12609" y="1441"/>
                    </a:cubicBezTo>
                    <a:cubicBezTo>
                      <a:pt x="12597" y="1441"/>
                      <a:pt x="12597" y="1441"/>
                      <a:pt x="12597" y="1429"/>
                    </a:cubicBezTo>
                    <a:lnTo>
                      <a:pt x="12538" y="1370"/>
                    </a:lnTo>
                    <a:lnTo>
                      <a:pt x="12502" y="1334"/>
                    </a:lnTo>
                    <a:cubicBezTo>
                      <a:pt x="12490" y="1322"/>
                      <a:pt x="12454" y="1298"/>
                      <a:pt x="12430" y="1274"/>
                    </a:cubicBezTo>
                    <a:cubicBezTo>
                      <a:pt x="12418" y="1262"/>
                      <a:pt x="12395" y="1262"/>
                      <a:pt x="12383" y="1251"/>
                    </a:cubicBezTo>
                    <a:cubicBezTo>
                      <a:pt x="12371" y="1239"/>
                      <a:pt x="12335" y="1215"/>
                      <a:pt x="12311" y="1203"/>
                    </a:cubicBezTo>
                    <a:cubicBezTo>
                      <a:pt x="12299" y="1203"/>
                      <a:pt x="12299" y="1191"/>
                      <a:pt x="12276" y="1191"/>
                    </a:cubicBezTo>
                    <a:cubicBezTo>
                      <a:pt x="12264" y="1179"/>
                      <a:pt x="12240" y="1179"/>
                      <a:pt x="12216" y="1155"/>
                    </a:cubicBezTo>
                    <a:cubicBezTo>
                      <a:pt x="12157" y="1131"/>
                      <a:pt x="12085" y="1096"/>
                      <a:pt x="12014" y="1072"/>
                    </a:cubicBezTo>
                    <a:cubicBezTo>
                      <a:pt x="11978" y="1060"/>
                      <a:pt x="11966" y="1060"/>
                      <a:pt x="11942" y="1036"/>
                    </a:cubicBezTo>
                    <a:cubicBezTo>
                      <a:pt x="11502" y="858"/>
                      <a:pt x="10930" y="679"/>
                      <a:pt x="10347" y="524"/>
                    </a:cubicBezTo>
                    <a:cubicBezTo>
                      <a:pt x="10252" y="489"/>
                      <a:pt x="10156" y="477"/>
                      <a:pt x="10061" y="441"/>
                    </a:cubicBezTo>
                    <a:lnTo>
                      <a:pt x="9704" y="358"/>
                    </a:lnTo>
                    <a:cubicBezTo>
                      <a:pt x="9620" y="346"/>
                      <a:pt x="9537" y="310"/>
                      <a:pt x="9454" y="298"/>
                    </a:cubicBezTo>
                    <a:cubicBezTo>
                      <a:pt x="9394" y="286"/>
                      <a:pt x="9335" y="262"/>
                      <a:pt x="9287" y="250"/>
                    </a:cubicBezTo>
                    <a:cubicBezTo>
                      <a:pt x="9204" y="238"/>
                      <a:pt x="9109" y="203"/>
                      <a:pt x="9037" y="191"/>
                    </a:cubicBezTo>
                    <a:cubicBezTo>
                      <a:pt x="8966" y="167"/>
                      <a:pt x="8882" y="143"/>
                      <a:pt x="8811" y="131"/>
                    </a:cubicBezTo>
                    <a:cubicBezTo>
                      <a:pt x="8775" y="131"/>
                      <a:pt x="8763" y="119"/>
                      <a:pt x="8739" y="119"/>
                    </a:cubicBezTo>
                    <a:cubicBezTo>
                      <a:pt x="8716" y="119"/>
                      <a:pt x="8692" y="108"/>
                      <a:pt x="8680" y="108"/>
                    </a:cubicBezTo>
                    <a:cubicBezTo>
                      <a:pt x="8632" y="84"/>
                      <a:pt x="8585" y="84"/>
                      <a:pt x="8561" y="72"/>
                    </a:cubicBezTo>
                    <a:cubicBezTo>
                      <a:pt x="8501" y="60"/>
                      <a:pt x="8454" y="60"/>
                      <a:pt x="8406" y="48"/>
                    </a:cubicBezTo>
                    <a:cubicBezTo>
                      <a:pt x="8394" y="48"/>
                      <a:pt x="8370" y="24"/>
                      <a:pt x="8347" y="24"/>
                    </a:cubicBezTo>
                    <a:cubicBezTo>
                      <a:pt x="8287" y="12"/>
                      <a:pt x="8263" y="0"/>
                      <a:pt x="8263" y="0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>
                <a:off x="1543744" y="3925044"/>
                <a:ext cx="234369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6132" extrusionOk="0">
                    <a:moveTo>
                      <a:pt x="834" y="0"/>
                    </a:moveTo>
                    <a:cubicBezTo>
                      <a:pt x="834" y="1560"/>
                      <a:pt x="560" y="3203"/>
                      <a:pt x="1" y="4763"/>
                    </a:cubicBezTo>
                    <a:cubicBezTo>
                      <a:pt x="537" y="5048"/>
                      <a:pt x="1072" y="5299"/>
                      <a:pt x="1620" y="5513"/>
                    </a:cubicBezTo>
                    <a:cubicBezTo>
                      <a:pt x="1989" y="5620"/>
                      <a:pt x="2382" y="5751"/>
                      <a:pt x="2763" y="5846"/>
                    </a:cubicBezTo>
                    <a:cubicBezTo>
                      <a:pt x="2858" y="5882"/>
                      <a:pt x="2965" y="5894"/>
                      <a:pt x="3049" y="5918"/>
                    </a:cubicBezTo>
                    <a:cubicBezTo>
                      <a:pt x="3525" y="6013"/>
                      <a:pt x="3989" y="6072"/>
                      <a:pt x="4466" y="6132"/>
                    </a:cubicBezTo>
                    <a:cubicBezTo>
                      <a:pt x="4870" y="4834"/>
                      <a:pt x="5180" y="3286"/>
                      <a:pt x="5180" y="1536"/>
                    </a:cubicBezTo>
                    <a:cubicBezTo>
                      <a:pt x="5180" y="941"/>
                      <a:pt x="858" y="12"/>
                      <a:pt x="834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7" name="Google Shape;1157;p29"/>
              <p:cNvSpPr/>
              <p:nvPr/>
            </p:nvSpPr>
            <p:spPr>
              <a:xfrm>
                <a:off x="1208168" y="4343055"/>
                <a:ext cx="314634" cy="288256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371" extrusionOk="0">
                    <a:moveTo>
                      <a:pt x="4667" y="0"/>
                    </a:moveTo>
                    <a:cubicBezTo>
                      <a:pt x="4536" y="143"/>
                      <a:pt x="4394" y="274"/>
                      <a:pt x="4263" y="405"/>
                    </a:cubicBezTo>
                    <a:cubicBezTo>
                      <a:pt x="4155" y="501"/>
                      <a:pt x="4048" y="596"/>
                      <a:pt x="3941" y="691"/>
                    </a:cubicBezTo>
                    <a:cubicBezTo>
                      <a:pt x="3870" y="751"/>
                      <a:pt x="3810" y="810"/>
                      <a:pt x="3739" y="870"/>
                    </a:cubicBezTo>
                    <a:cubicBezTo>
                      <a:pt x="3691" y="893"/>
                      <a:pt x="3667" y="929"/>
                      <a:pt x="3620" y="953"/>
                    </a:cubicBezTo>
                    <a:cubicBezTo>
                      <a:pt x="2798" y="1644"/>
                      <a:pt x="1846" y="2239"/>
                      <a:pt x="774" y="2727"/>
                    </a:cubicBezTo>
                    <a:cubicBezTo>
                      <a:pt x="524" y="2846"/>
                      <a:pt x="274" y="2965"/>
                      <a:pt x="0" y="3072"/>
                    </a:cubicBezTo>
                    <a:cubicBezTo>
                      <a:pt x="607" y="4156"/>
                      <a:pt x="595" y="5370"/>
                      <a:pt x="1250" y="6370"/>
                    </a:cubicBezTo>
                    <a:cubicBezTo>
                      <a:pt x="1262" y="6358"/>
                      <a:pt x="1322" y="6347"/>
                      <a:pt x="1429" y="6311"/>
                    </a:cubicBezTo>
                    <a:cubicBezTo>
                      <a:pt x="1500" y="6299"/>
                      <a:pt x="1596" y="6263"/>
                      <a:pt x="1715" y="6227"/>
                    </a:cubicBezTo>
                    <a:cubicBezTo>
                      <a:pt x="2441" y="5989"/>
                      <a:pt x="3977" y="5418"/>
                      <a:pt x="5656" y="4406"/>
                    </a:cubicBezTo>
                    <a:cubicBezTo>
                      <a:pt x="5703" y="4382"/>
                      <a:pt x="5763" y="4346"/>
                      <a:pt x="5810" y="4322"/>
                    </a:cubicBezTo>
                    <a:cubicBezTo>
                      <a:pt x="5906" y="4239"/>
                      <a:pt x="6025" y="4180"/>
                      <a:pt x="6132" y="4108"/>
                    </a:cubicBezTo>
                    <a:cubicBezTo>
                      <a:pt x="6263" y="4025"/>
                      <a:pt x="6418" y="3930"/>
                      <a:pt x="6549" y="3846"/>
                    </a:cubicBezTo>
                    <a:cubicBezTo>
                      <a:pt x="6691" y="3751"/>
                      <a:pt x="6822" y="3656"/>
                      <a:pt x="6953" y="3560"/>
                    </a:cubicBezTo>
                    <a:cubicBezTo>
                      <a:pt x="6572" y="3156"/>
                      <a:pt x="6179" y="2739"/>
                      <a:pt x="6049" y="2537"/>
                    </a:cubicBezTo>
                    <a:cubicBezTo>
                      <a:pt x="5751" y="2120"/>
                      <a:pt x="5167" y="989"/>
                      <a:pt x="4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8" name="Google Shape;1158;p29"/>
              <p:cNvSpPr/>
              <p:nvPr/>
            </p:nvSpPr>
            <p:spPr>
              <a:xfrm>
                <a:off x="1387018" y="4361379"/>
                <a:ext cx="117456" cy="16704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692" extrusionOk="0">
                    <a:moveTo>
                      <a:pt x="310" y="0"/>
                    </a:moveTo>
                    <a:cubicBezTo>
                      <a:pt x="202" y="96"/>
                      <a:pt x="95" y="191"/>
                      <a:pt x="0" y="286"/>
                    </a:cubicBezTo>
                    <a:cubicBezTo>
                      <a:pt x="143" y="715"/>
                      <a:pt x="333" y="1119"/>
                      <a:pt x="548" y="1500"/>
                    </a:cubicBezTo>
                    <a:cubicBezTo>
                      <a:pt x="976" y="2286"/>
                      <a:pt x="1512" y="3024"/>
                      <a:pt x="2155" y="3667"/>
                    </a:cubicBezTo>
                    <a:lnTo>
                      <a:pt x="2179" y="3691"/>
                    </a:lnTo>
                    <a:cubicBezTo>
                      <a:pt x="2322" y="3608"/>
                      <a:pt x="2465" y="3513"/>
                      <a:pt x="2596" y="3429"/>
                    </a:cubicBezTo>
                    <a:cubicBezTo>
                      <a:pt x="2322" y="3144"/>
                      <a:pt x="2036" y="2846"/>
                      <a:pt x="1798" y="2513"/>
                    </a:cubicBezTo>
                    <a:cubicBezTo>
                      <a:pt x="1214" y="1786"/>
                      <a:pt x="738" y="989"/>
                      <a:pt x="369" y="131"/>
                    </a:cubicBezTo>
                    <a:cubicBezTo>
                      <a:pt x="333" y="96"/>
                      <a:pt x="321" y="48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>
                <a:off x="1371907" y="4383458"/>
                <a:ext cx="99177" cy="15894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513" extrusionOk="0">
                    <a:moveTo>
                      <a:pt x="120" y="0"/>
                    </a:moveTo>
                    <a:cubicBezTo>
                      <a:pt x="72" y="36"/>
                      <a:pt x="48" y="60"/>
                      <a:pt x="1" y="96"/>
                    </a:cubicBezTo>
                    <a:cubicBezTo>
                      <a:pt x="120" y="417"/>
                      <a:pt x="274" y="739"/>
                      <a:pt x="417" y="1048"/>
                    </a:cubicBezTo>
                    <a:cubicBezTo>
                      <a:pt x="775" y="1774"/>
                      <a:pt x="1203" y="2465"/>
                      <a:pt x="1703" y="3096"/>
                    </a:cubicBezTo>
                    <a:cubicBezTo>
                      <a:pt x="1798" y="3239"/>
                      <a:pt x="1918" y="3382"/>
                      <a:pt x="2037" y="3513"/>
                    </a:cubicBezTo>
                    <a:cubicBezTo>
                      <a:pt x="2084" y="3489"/>
                      <a:pt x="2144" y="3453"/>
                      <a:pt x="2191" y="3429"/>
                    </a:cubicBezTo>
                    <a:cubicBezTo>
                      <a:pt x="2096" y="3322"/>
                      <a:pt x="2013" y="3215"/>
                      <a:pt x="1918" y="3132"/>
                    </a:cubicBezTo>
                    <a:cubicBezTo>
                      <a:pt x="1668" y="2822"/>
                      <a:pt x="1441" y="2489"/>
                      <a:pt x="1227" y="2167"/>
                    </a:cubicBezTo>
                    <a:cubicBezTo>
                      <a:pt x="786" y="1513"/>
                      <a:pt x="417" y="798"/>
                      <a:pt x="132" y="48"/>
                    </a:cubicBezTo>
                    <a:cubicBezTo>
                      <a:pt x="132" y="36"/>
                      <a:pt x="120" y="24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>
                <a:off x="1147269" y="4463314"/>
                <a:ext cx="142793" cy="294002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6498" extrusionOk="0">
                    <a:moveTo>
                      <a:pt x="1442" y="0"/>
                    </a:moveTo>
                    <a:cubicBezTo>
                      <a:pt x="961" y="0"/>
                      <a:pt x="388" y="67"/>
                      <a:pt x="239" y="224"/>
                    </a:cubicBezTo>
                    <a:cubicBezTo>
                      <a:pt x="1" y="462"/>
                      <a:pt x="1346" y="5177"/>
                      <a:pt x="1703" y="6355"/>
                    </a:cubicBezTo>
                    <a:cubicBezTo>
                      <a:pt x="1735" y="6442"/>
                      <a:pt x="1818" y="6498"/>
                      <a:pt x="1902" y="6498"/>
                    </a:cubicBezTo>
                    <a:cubicBezTo>
                      <a:pt x="1945" y="6498"/>
                      <a:pt x="1989" y="6483"/>
                      <a:pt x="2025" y="6451"/>
                    </a:cubicBezTo>
                    <a:cubicBezTo>
                      <a:pt x="2239" y="6260"/>
                      <a:pt x="2525" y="5879"/>
                      <a:pt x="2763" y="5224"/>
                    </a:cubicBezTo>
                    <a:cubicBezTo>
                      <a:pt x="3156" y="4129"/>
                      <a:pt x="3084" y="3808"/>
                      <a:pt x="3084" y="3808"/>
                    </a:cubicBezTo>
                    <a:cubicBezTo>
                      <a:pt x="3120" y="3653"/>
                      <a:pt x="2239" y="248"/>
                      <a:pt x="2156" y="105"/>
                    </a:cubicBezTo>
                    <a:cubicBezTo>
                      <a:pt x="2115" y="38"/>
                      <a:pt x="1804" y="0"/>
                      <a:pt x="14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>
                <a:off x="1239929" y="4598096"/>
                <a:ext cx="48367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148" extrusionOk="0">
                    <a:moveTo>
                      <a:pt x="526" y="1"/>
                    </a:moveTo>
                    <a:cubicBezTo>
                      <a:pt x="500" y="1"/>
                      <a:pt x="477" y="14"/>
                      <a:pt x="477" y="55"/>
                    </a:cubicBezTo>
                    <a:cubicBezTo>
                      <a:pt x="453" y="221"/>
                      <a:pt x="489" y="400"/>
                      <a:pt x="524" y="555"/>
                    </a:cubicBezTo>
                    <a:cubicBezTo>
                      <a:pt x="536" y="733"/>
                      <a:pt x="572" y="900"/>
                      <a:pt x="584" y="1079"/>
                    </a:cubicBezTo>
                    <a:cubicBezTo>
                      <a:pt x="548" y="1091"/>
                      <a:pt x="536" y="1114"/>
                      <a:pt x="513" y="1114"/>
                    </a:cubicBezTo>
                    <a:cubicBezTo>
                      <a:pt x="429" y="1138"/>
                      <a:pt x="346" y="1150"/>
                      <a:pt x="274" y="1174"/>
                    </a:cubicBezTo>
                    <a:cubicBezTo>
                      <a:pt x="227" y="1186"/>
                      <a:pt x="179" y="1186"/>
                      <a:pt x="132" y="1198"/>
                    </a:cubicBezTo>
                    <a:cubicBezTo>
                      <a:pt x="96" y="1198"/>
                      <a:pt x="48" y="1210"/>
                      <a:pt x="13" y="1245"/>
                    </a:cubicBezTo>
                    <a:cubicBezTo>
                      <a:pt x="1" y="1257"/>
                      <a:pt x="1" y="1317"/>
                      <a:pt x="36" y="1329"/>
                    </a:cubicBezTo>
                    <a:cubicBezTo>
                      <a:pt x="67" y="1349"/>
                      <a:pt x="105" y="1356"/>
                      <a:pt x="145" y="1356"/>
                    </a:cubicBezTo>
                    <a:cubicBezTo>
                      <a:pt x="200" y="1356"/>
                      <a:pt x="257" y="1342"/>
                      <a:pt x="298" y="1329"/>
                    </a:cubicBezTo>
                    <a:cubicBezTo>
                      <a:pt x="370" y="1305"/>
                      <a:pt x="465" y="1293"/>
                      <a:pt x="548" y="1257"/>
                    </a:cubicBezTo>
                    <a:cubicBezTo>
                      <a:pt x="572" y="1257"/>
                      <a:pt x="584" y="1245"/>
                      <a:pt x="596" y="1245"/>
                    </a:cubicBezTo>
                    <a:cubicBezTo>
                      <a:pt x="608" y="1376"/>
                      <a:pt x="608" y="1531"/>
                      <a:pt x="632" y="1662"/>
                    </a:cubicBezTo>
                    <a:cubicBezTo>
                      <a:pt x="632" y="1745"/>
                      <a:pt x="644" y="1841"/>
                      <a:pt x="644" y="1924"/>
                    </a:cubicBezTo>
                    <a:cubicBezTo>
                      <a:pt x="655" y="2007"/>
                      <a:pt x="655" y="2079"/>
                      <a:pt x="691" y="2138"/>
                    </a:cubicBezTo>
                    <a:cubicBezTo>
                      <a:pt x="697" y="2144"/>
                      <a:pt x="706" y="2147"/>
                      <a:pt x="716" y="2147"/>
                    </a:cubicBezTo>
                    <a:cubicBezTo>
                      <a:pt x="727" y="2147"/>
                      <a:pt x="739" y="2144"/>
                      <a:pt x="751" y="2138"/>
                    </a:cubicBezTo>
                    <a:cubicBezTo>
                      <a:pt x="786" y="2067"/>
                      <a:pt x="786" y="1972"/>
                      <a:pt x="786" y="1888"/>
                    </a:cubicBezTo>
                    <a:lnTo>
                      <a:pt x="786" y="1614"/>
                    </a:lnTo>
                    <a:cubicBezTo>
                      <a:pt x="786" y="1472"/>
                      <a:pt x="786" y="1317"/>
                      <a:pt x="775" y="1174"/>
                    </a:cubicBezTo>
                    <a:cubicBezTo>
                      <a:pt x="858" y="1126"/>
                      <a:pt x="965" y="1079"/>
                      <a:pt x="1036" y="1019"/>
                    </a:cubicBezTo>
                    <a:cubicBezTo>
                      <a:pt x="1069" y="997"/>
                      <a:pt x="1042" y="946"/>
                      <a:pt x="1010" y="946"/>
                    </a:cubicBezTo>
                    <a:cubicBezTo>
                      <a:pt x="1007" y="946"/>
                      <a:pt x="1004" y="947"/>
                      <a:pt x="1001" y="948"/>
                    </a:cubicBezTo>
                    <a:cubicBezTo>
                      <a:pt x="929" y="960"/>
                      <a:pt x="834" y="971"/>
                      <a:pt x="763" y="1007"/>
                    </a:cubicBezTo>
                    <a:lnTo>
                      <a:pt x="715" y="555"/>
                    </a:lnTo>
                    <a:cubicBezTo>
                      <a:pt x="691" y="376"/>
                      <a:pt x="691" y="174"/>
                      <a:pt x="584" y="19"/>
                    </a:cubicBezTo>
                    <a:cubicBezTo>
                      <a:pt x="568" y="9"/>
                      <a:pt x="546" y="1"/>
                      <a:pt x="5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>
                <a:off x="1951529" y="3924501"/>
                <a:ext cx="342143" cy="881056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19473" extrusionOk="0">
                    <a:moveTo>
                      <a:pt x="3918" y="0"/>
                    </a:moveTo>
                    <a:cubicBezTo>
                      <a:pt x="3632" y="143"/>
                      <a:pt x="3073" y="1000"/>
                      <a:pt x="2775" y="1120"/>
                    </a:cubicBezTo>
                    <a:lnTo>
                      <a:pt x="2322" y="1298"/>
                    </a:lnTo>
                    <a:cubicBezTo>
                      <a:pt x="2215" y="1334"/>
                      <a:pt x="2096" y="1381"/>
                      <a:pt x="1977" y="1417"/>
                    </a:cubicBezTo>
                    <a:cubicBezTo>
                      <a:pt x="1346" y="1620"/>
                      <a:pt x="668" y="1774"/>
                      <a:pt x="1" y="1858"/>
                    </a:cubicBezTo>
                    <a:cubicBezTo>
                      <a:pt x="239" y="2215"/>
                      <a:pt x="489" y="2584"/>
                      <a:pt x="751" y="2965"/>
                    </a:cubicBezTo>
                    <a:cubicBezTo>
                      <a:pt x="1108" y="3513"/>
                      <a:pt x="1465" y="4060"/>
                      <a:pt x="1787" y="4656"/>
                    </a:cubicBezTo>
                    <a:cubicBezTo>
                      <a:pt x="1834" y="4751"/>
                      <a:pt x="1882" y="4822"/>
                      <a:pt x="1918" y="4906"/>
                    </a:cubicBezTo>
                    <a:cubicBezTo>
                      <a:pt x="2299" y="5608"/>
                      <a:pt x="2608" y="6358"/>
                      <a:pt x="2846" y="7144"/>
                    </a:cubicBezTo>
                    <a:cubicBezTo>
                      <a:pt x="3227" y="8501"/>
                      <a:pt x="3549" y="10359"/>
                      <a:pt x="3561" y="12407"/>
                    </a:cubicBezTo>
                    <a:lnTo>
                      <a:pt x="3561" y="12585"/>
                    </a:lnTo>
                    <a:lnTo>
                      <a:pt x="3561" y="12811"/>
                    </a:lnTo>
                    <a:cubicBezTo>
                      <a:pt x="3561" y="12966"/>
                      <a:pt x="3549" y="13097"/>
                      <a:pt x="3549" y="13240"/>
                    </a:cubicBezTo>
                    <a:cubicBezTo>
                      <a:pt x="3549" y="13335"/>
                      <a:pt x="3525" y="13407"/>
                      <a:pt x="3525" y="13502"/>
                    </a:cubicBezTo>
                    <a:lnTo>
                      <a:pt x="3525" y="13645"/>
                    </a:lnTo>
                    <a:cubicBezTo>
                      <a:pt x="3501" y="14193"/>
                      <a:pt x="3442" y="14764"/>
                      <a:pt x="3370" y="15324"/>
                    </a:cubicBezTo>
                    <a:cubicBezTo>
                      <a:pt x="3323" y="15562"/>
                      <a:pt x="3287" y="15788"/>
                      <a:pt x="3251" y="16026"/>
                    </a:cubicBezTo>
                    <a:cubicBezTo>
                      <a:pt x="3215" y="16145"/>
                      <a:pt x="3204" y="16264"/>
                      <a:pt x="3168" y="16383"/>
                    </a:cubicBezTo>
                    <a:cubicBezTo>
                      <a:pt x="3108" y="16621"/>
                      <a:pt x="3073" y="16848"/>
                      <a:pt x="3013" y="17086"/>
                    </a:cubicBezTo>
                    <a:cubicBezTo>
                      <a:pt x="2977" y="17169"/>
                      <a:pt x="2965" y="17264"/>
                      <a:pt x="2930" y="17348"/>
                    </a:cubicBezTo>
                    <a:cubicBezTo>
                      <a:pt x="2906" y="17443"/>
                      <a:pt x="2894" y="17526"/>
                      <a:pt x="2858" y="17622"/>
                    </a:cubicBezTo>
                    <a:cubicBezTo>
                      <a:pt x="2834" y="17705"/>
                      <a:pt x="2811" y="17788"/>
                      <a:pt x="2787" y="17860"/>
                    </a:cubicBezTo>
                    <a:cubicBezTo>
                      <a:pt x="2751" y="17943"/>
                      <a:pt x="2727" y="18050"/>
                      <a:pt x="2692" y="18145"/>
                    </a:cubicBezTo>
                    <a:cubicBezTo>
                      <a:pt x="2680" y="18205"/>
                      <a:pt x="2811" y="18443"/>
                      <a:pt x="3096" y="18693"/>
                    </a:cubicBezTo>
                    <a:cubicBezTo>
                      <a:pt x="3144" y="18741"/>
                      <a:pt x="3192" y="18765"/>
                      <a:pt x="3227" y="18812"/>
                    </a:cubicBezTo>
                    <a:cubicBezTo>
                      <a:pt x="3275" y="18860"/>
                      <a:pt x="3335" y="18884"/>
                      <a:pt x="3382" y="18931"/>
                    </a:cubicBezTo>
                    <a:cubicBezTo>
                      <a:pt x="3525" y="19050"/>
                      <a:pt x="3727" y="19157"/>
                      <a:pt x="3930" y="19241"/>
                    </a:cubicBezTo>
                    <a:lnTo>
                      <a:pt x="4156" y="19336"/>
                    </a:lnTo>
                    <a:cubicBezTo>
                      <a:pt x="4430" y="19417"/>
                      <a:pt x="4755" y="19472"/>
                      <a:pt x="5110" y="19472"/>
                    </a:cubicBezTo>
                    <a:cubicBezTo>
                      <a:pt x="5172" y="19472"/>
                      <a:pt x="5235" y="19471"/>
                      <a:pt x="5299" y="19467"/>
                    </a:cubicBezTo>
                    <a:lnTo>
                      <a:pt x="5370" y="19467"/>
                    </a:lnTo>
                    <a:cubicBezTo>
                      <a:pt x="5418" y="19467"/>
                      <a:pt x="5454" y="19455"/>
                      <a:pt x="5478" y="19455"/>
                    </a:cubicBezTo>
                    <a:cubicBezTo>
                      <a:pt x="5525" y="19431"/>
                      <a:pt x="5573" y="19431"/>
                      <a:pt x="5621" y="19419"/>
                    </a:cubicBezTo>
                    <a:cubicBezTo>
                      <a:pt x="5668" y="19407"/>
                      <a:pt x="5716" y="19407"/>
                      <a:pt x="5763" y="19396"/>
                    </a:cubicBezTo>
                    <a:cubicBezTo>
                      <a:pt x="5823" y="19372"/>
                      <a:pt x="5894" y="19360"/>
                      <a:pt x="5954" y="19348"/>
                    </a:cubicBezTo>
                    <a:cubicBezTo>
                      <a:pt x="5990" y="19300"/>
                      <a:pt x="6002" y="19241"/>
                      <a:pt x="6013" y="19193"/>
                    </a:cubicBezTo>
                    <a:cubicBezTo>
                      <a:pt x="6109" y="18955"/>
                      <a:pt x="6204" y="18705"/>
                      <a:pt x="6299" y="18419"/>
                    </a:cubicBezTo>
                    <a:cubicBezTo>
                      <a:pt x="6323" y="18360"/>
                      <a:pt x="6347" y="18288"/>
                      <a:pt x="6371" y="18217"/>
                    </a:cubicBezTo>
                    <a:cubicBezTo>
                      <a:pt x="6442" y="17991"/>
                      <a:pt x="6525" y="17764"/>
                      <a:pt x="6597" y="17526"/>
                    </a:cubicBezTo>
                    <a:cubicBezTo>
                      <a:pt x="6609" y="17455"/>
                      <a:pt x="6644" y="17383"/>
                      <a:pt x="6656" y="17312"/>
                    </a:cubicBezTo>
                    <a:cubicBezTo>
                      <a:pt x="6656" y="17264"/>
                      <a:pt x="6668" y="17217"/>
                      <a:pt x="6680" y="17169"/>
                    </a:cubicBezTo>
                    <a:lnTo>
                      <a:pt x="6728" y="16991"/>
                    </a:lnTo>
                    <a:cubicBezTo>
                      <a:pt x="6799" y="16729"/>
                      <a:pt x="6883" y="16443"/>
                      <a:pt x="6942" y="16157"/>
                    </a:cubicBezTo>
                    <a:lnTo>
                      <a:pt x="7025" y="15717"/>
                    </a:lnTo>
                    <a:cubicBezTo>
                      <a:pt x="7025" y="15681"/>
                      <a:pt x="7037" y="15657"/>
                      <a:pt x="7037" y="15621"/>
                    </a:cubicBezTo>
                    <a:cubicBezTo>
                      <a:pt x="7073" y="15502"/>
                      <a:pt x="7085" y="15383"/>
                      <a:pt x="7121" y="15252"/>
                    </a:cubicBezTo>
                    <a:cubicBezTo>
                      <a:pt x="7133" y="15086"/>
                      <a:pt x="7156" y="14943"/>
                      <a:pt x="7192" y="14776"/>
                    </a:cubicBezTo>
                    <a:cubicBezTo>
                      <a:pt x="7216" y="14562"/>
                      <a:pt x="7252" y="14359"/>
                      <a:pt x="7275" y="14133"/>
                    </a:cubicBezTo>
                    <a:cubicBezTo>
                      <a:pt x="7275" y="14074"/>
                      <a:pt x="7299" y="14026"/>
                      <a:pt x="7299" y="13966"/>
                    </a:cubicBezTo>
                    <a:cubicBezTo>
                      <a:pt x="7299" y="13859"/>
                      <a:pt x="7311" y="13752"/>
                      <a:pt x="7323" y="13633"/>
                    </a:cubicBezTo>
                    <a:cubicBezTo>
                      <a:pt x="7347" y="13585"/>
                      <a:pt x="7347" y="13562"/>
                      <a:pt x="7347" y="13514"/>
                    </a:cubicBezTo>
                    <a:cubicBezTo>
                      <a:pt x="7359" y="13395"/>
                      <a:pt x="7359" y="13264"/>
                      <a:pt x="7371" y="13145"/>
                    </a:cubicBezTo>
                    <a:cubicBezTo>
                      <a:pt x="7371" y="13061"/>
                      <a:pt x="7383" y="13002"/>
                      <a:pt x="7383" y="12931"/>
                    </a:cubicBezTo>
                    <a:cubicBezTo>
                      <a:pt x="7406" y="12871"/>
                      <a:pt x="7406" y="12800"/>
                      <a:pt x="7406" y="12728"/>
                    </a:cubicBezTo>
                    <a:cubicBezTo>
                      <a:pt x="7561" y="9871"/>
                      <a:pt x="7145" y="6418"/>
                      <a:pt x="5430" y="2679"/>
                    </a:cubicBezTo>
                    <a:cubicBezTo>
                      <a:pt x="5370" y="2572"/>
                      <a:pt x="5335" y="2453"/>
                      <a:pt x="5275" y="2346"/>
                    </a:cubicBezTo>
                    <a:cubicBezTo>
                      <a:pt x="5228" y="2274"/>
                      <a:pt x="5192" y="2203"/>
                      <a:pt x="5156" y="2132"/>
                    </a:cubicBezTo>
                    <a:cubicBezTo>
                      <a:pt x="5120" y="2096"/>
                      <a:pt x="5109" y="2048"/>
                      <a:pt x="5097" y="2024"/>
                    </a:cubicBezTo>
                    <a:cubicBezTo>
                      <a:pt x="5049" y="1917"/>
                      <a:pt x="4989" y="1834"/>
                      <a:pt x="4942" y="1739"/>
                    </a:cubicBezTo>
                    <a:cubicBezTo>
                      <a:pt x="4930" y="1727"/>
                      <a:pt x="4918" y="1691"/>
                      <a:pt x="4894" y="1667"/>
                    </a:cubicBezTo>
                    <a:cubicBezTo>
                      <a:pt x="4859" y="1572"/>
                      <a:pt x="4799" y="1489"/>
                      <a:pt x="4751" y="1393"/>
                    </a:cubicBezTo>
                    <a:cubicBezTo>
                      <a:pt x="4692" y="1310"/>
                      <a:pt x="4644" y="1203"/>
                      <a:pt x="4585" y="1120"/>
                    </a:cubicBezTo>
                    <a:lnTo>
                      <a:pt x="4406" y="798"/>
                    </a:lnTo>
                    <a:cubicBezTo>
                      <a:pt x="4263" y="536"/>
                      <a:pt x="4097" y="262"/>
                      <a:pt x="3918" y="0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>
                <a:off x="1948860" y="3925044"/>
                <a:ext cx="245680" cy="221972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06" extrusionOk="0">
                    <a:moveTo>
                      <a:pt x="3929" y="0"/>
                    </a:moveTo>
                    <a:cubicBezTo>
                      <a:pt x="3644" y="143"/>
                      <a:pt x="3084" y="1000"/>
                      <a:pt x="2786" y="1119"/>
                    </a:cubicBezTo>
                    <a:cubicBezTo>
                      <a:pt x="1893" y="1489"/>
                      <a:pt x="953" y="1727"/>
                      <a:pt x="0" y="1858"/>
                    </a:cubicBezTo>
                    <a:cubicBezTo>
                      <a:pt x="655" y="2822"/>
                      <a:pt x="1346" y="3822"/>
                      <a:pt x="1917" y="4906"/>
                    </a:cubicBezTo>
                    <a:cubicBezTo>
                      <a:pt x="2882" y="4679"/>
                      <a:pt x="3727" y="4048"/>
                      <a:pt x="4501" y="3501"/>
                    </a:cubicBezTo>
                    <a:cubicBezTo>
                      <a:pt x="4727" y="3334"/>
                      <a:pt x="4929" y="3191"/>
                      <a:pt x="5156" y="3024"/>
                    </a:cubicBezTo>
                    <a:cubicBezTo>
                      <a:pt x="5239" y="2917"/>
                      <a:pt x="5334" y="2798"/>
                      <a:pt x="5418" y="2691"/>
                    </a:cubicBezTo>
                    <a:lnTo>
                      <a:pt x="5429" y="2679"/>
                    </a:lnTo>
                    <a:cubicBezTo>
                      <a:pt x="5025" y="1798"/>
                      <a:pt x="4513" y="905"/>
                      <a:pt x="3929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>
                <a:off x="2072919" y="4487429"/>
                <a:ext cx="214823" cy="317484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7017" extrusionOk="0">
                    <a:moveTo>
                      <a:pt x="4723" y="286"/>
                    </a:moveTo>
                    <a:cubicBezTo>
                      <a:pt x="4705" y="286"/>
                      <a:pt x="4701" y="286"/>
                      <a:pt x="4721" y="302"/>
                    </a:cubicBezTo>
                    <a:lnTo>
                      <a:pt x="4721" y="302"/>
                    </a:lnTo>
                    <a:cubicBezTo>
                      <a:pt x="4722" y="297"/>
                      <a:pt x="4723" y="291"/>
                      <a:pt x="4723" y="286"/>
                    </a:cubicBezTo>
                    <a:close/>
                    <a:moveTo>
                      <a:pt x="4721" y="302"/>
                    </a:moveTo>
                    <a:lnTo>
                      <a:pt x="4721" y="302"/>
                    </a:lnTo>
                    <a:cubicBezTo>
                      <a:pt x="4720" y="309"/>
                      <a:pt x="4719" y="316"/>
                      <a:pt x="4718" y="322"/>
                    </a:cubicBezTo>
                    <a:lnTo>
                      <a:pt x="4718" y="322"/>
                    </a:lnTo>
                    <a:cubicBezTo>
                      <a:pt x="4728" y="322"/>
                      <a:pt x="4737" y="322"/>
                      <a:pt x="4747" y="322"/>
                    </a:cubicBezTo>
                    <a:cubicBezTo>
                      <a:pt x="4736" y="313"/>
                      <a:pt x="4727" y="307"/>
                      <a:pt x="4721" y="302"/>
                    </a:cubicBezTo>
                    <a:close/>
                    <a:moveTo>
                      <a:pt x="890" y="0"/>
                    </a:moveTo>
                    <a:lnTo>
                      <a:pt x="890" y="381"/>
                    </a:lnTo>
                    <a:cubicBezTo>
                      <a:pt x="890" y="536"/>
                      <a:pt x="878" y="667"/>
                      <a:pt x="878" y="810"/>
                    </a:cubicBezTo>
                    <a:cubicBezTo>
                      <a:pt x="878" y="905"/>
                      <a:pt x="866" y="977"/>
                      <a:pt x="866" y="1072"/>
                    </a:cubicBezTo>
                    <a:lnTo>
                      <a:pt x="866" y="1215"/>
                    </a:lnTo>
                    <a:cubicBezTo>
                      <a:pt x="830" y="1762"/>
                      <a:pt x="771" y="2334"/>
                      <a:pt x="699" y="2894"/>
                    </a:cubicBezTo>
                    <a:cubicBezTo>
                      <a:pt x="652" y="3132"/>
                      <a:pt x="628" y="3358"/>
                      <a:pt x="580" y="3596"/>
                    </a:cubicBezTo>
                    <a:cubicBezTo>
                      <a:pt x="556" y="3715"/>
                      <a:pt x="532" y="3834"/>
                      <a:pt x="509" y="3953"/>
                    </a:cubicBezTo>
                    <a:cubicBezTo>
                      <a:pt x="449" y="4191"/>
                      <a:pt x="401" y="4418"/>
                      <a:pt x="342" y="4656"/>
                    </a:cubicBezTo>
                    <a:cubicBezTo>
                      <a:pt x="294" y="4834"/>
                      <a:pt x="235" y="5013"/>
                      <a:pt x="199" y="5191"/>
                    </a:cubicBezTo>
                    <a:cubicBezTo>
                      <a:pt x="151" y="5370"/>
                      <a:pt x="104" y="5537"/>
                      <a:pt x="44" y="5715"/>
                    </a:cubicBezTo>
                    <a:cubicBezTo>
                      <a:pt x="0" y="5825"/>
                      <a:pt x="836" y="7017"/>
                      <a:pt x="2402" y="7017"/>
                    </a:cubicBezTo>
                    <a:cubicBezTo>
                      <a:pt x="2536" y="7017"/>
                      <a:pt x="2675" y="7008"/>
                      <a:pt x="2818" y="6989"/>
                    </a:cubicBezTo>
                    <a:cubicBezTo>
                      <a:pt x="2902" y="6977"/>
                      <a:pt x="3009" y="6965"/>
                      <a:pt x="3092" y="6954"/>
                    </a:cubicBezTo>
                    <a:cubicBezTo>
                      <a:pt x="3152" y="6930"/>
                      <a:pt x="3235" y="6918"/>
                      <a:pt x="3283" y="6906"/>
                    </a:cubicBezTo>
                    <a:cubicBezTo>
                      <a:pt x="3319" y="6858"/>
                      <a:pt x="3330" y="6799"/>
                      <a:pt x="3342" y="6751"/>
                    </a:cubicBezTo>
                    <a:cubicBezTo>
                      <a:pt x="3521" y="6299"/>
                      <a:pt x="3723" y="5727"/>
                      <a:pt x="3914" y="5084"/>
                    </a:cubicBezTo>
                    <a:cubicBezTo>
                      <a:pt x="3926" y="5013"/>
                      <a:pt x="3961" y="4941"/>
                      <a:pt x="3973" y="4870"/>
                    </a:cubicBezTo>
                    <a:cubicBezTo>
                      <a:pt x="3973" y="4822"/>
                      <a:pt x="3985" y="4775"/>
                      <a:pt x="3997" y="4727"/>
                    </a:cubicBezTo>
                    <a:lnTo>
                      <a:pt x="4045" y="4549"/>
                    </a:lnTo>
                    <a:cubicBezTo>
                      <a:pt x="4116" y="4287"/>
                      <a:pt x="4200" y="4001"/>
                      <a:pt x="4259" y="3715"/>
                    </a:cubicBezTo>
                    <a:lnTo>
                      <a:pt x="4342" y="3275"/>
                    </a:lnTo>
                    <a:cubicBezTo>
                      <a:pt x="4378" y="3120"/>
                      <a:pt x="4402" y="2965"/>
                      <a:pt x="4438" y="2810"/>
                    </a:cubicBezTo>
                    <a:cubicBezTo>
                      <a:pt x="4450" y="2644"/>
                      <a:pt x="4473" y="2501"/>
                      <a:pt x="4509" y="2334"/>
                    </a:cubicBezTo>
                    <a:cubicBezTo>
                      <a:pt x="4533" y="2120"/>
                      <a:pt x="4569" y="1917"/>
                      <a:pt x="4592" y="1691"/>
                    </a:cubicBezTo>
                    <a:cubicBezTo>
                      <a:pt x="4592" y="1632"/>
                      <a:pt x="4616" y="1584"/>
                      <a:pt x="4616" y="1524"/>
                    </a:cubicBezTo>
                    <a:cubicBezTo>
                      <a:pt x="4616" y="1417"/>
                      <a:pt x="4628" y="1310"/>
                      <a:pt x="4640" y="1191"/>
                    </a:cubicBezTo>
                    <a:cubicBezTo>
                      <a:pt x="4640" y="1143"/>
                      <a:pt x="4664" y="1120"/>
                      <a:pt x="4664" y="1072"/>
                    </a:cubicBezTo>
                    <a:cubicBezTo>
                      <a:pt x="4676" y="953"/>
                      <a:pt x="4676" y="822"/>
                      <a:pt x="4688" y="703"/>
                    </a:cubicBezTo>
                    <a:cubicBezTo>
                      <a:pt x="4699" y="572"/>
                      <a:pt x="4700" y="451"/>
                      <a:pt x="4718" y="322"/>
                    </a:cubicBezTo>
                    <a:lnTo>
                      <a:pt x="4718" y="322"/>
                    </a:lnTo>
                    <a:cubicBezTo>
                      <a:pt x="4671" y="323"/>
                      <a:pt x="4624" y="323"/>
                      <a:pt x="4577" y="323"/>
                    </a:cubicBezTo>
                    <a:cubicBezTo>
                      <a:pt x="3993" y="323"/>
                      <a:pt x="3417" y="271"/>
                      <a:pt x="2842" y="238"/>
                    </a:cubicBezTo>
                    <a:cubicBezTo>
                      <a:pt x="2199" y="191"/>
                      <a:pt x="1533" y="119"/>
                      <a:pt x="8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>
                <a:off x="2110472" y="4503581"/>
                <a:ext cx="17455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836" extrusionOk="0">
                    <a:moveTo>
                      <a:pt x="24" y="1"/>
                    </a:moveTo>
                    <a:cubicBezTo>
                      <a:pt x="24" y="143"/>
                      <a:pt x="0" y="274"/>
                      <a:pt x="0" y="429"/>
                    </a:cubicBezTo>
                    <a:cubicBezTo>
                      <a:pt x="405" y="536"/>
                      <a:pt x="822" y="608"/>
                      <a:pt x="1238" y="667"/>
                    </a:cubicBezTo>
                    <a:cubicBezTo>
                      <a:pt x="2013" y="776"/>
                      <a:pt x="2807" y="835"/>
                      <a:pt x="3594" y="835"/>
                    </a:cubicBezTo>
                    <a:cubicBezTo>
                      <a:pt x="3666" y="835"/>
                      <a:pt x="3738" y="835"/>
                      <a:pt x="3810" y="834"/>
                    </a:cubicBezTo>
                    <a:cubicBezTo>
                      <a:pt x="3834" y="786"/>
                      <a:pt x="3834" y="763"/>
                      <a:pt x="3834" y="715"/>
                    </a:cubicBezTo>
                    <a:cubicBezTo>
                      <a:pt x="3846" y="596"/>
                      <a:pt x="3846" y="465"/>
                      <a:pt x="3858" y="346"/>
                    </a:cubicBezTo>
                    <a:lnTo>
                      <a:pt x="3858" y="346"/>
                    </a:lnTo>
                    <a:cubicBezTo>
                      <a:pt x="3774" y="351"/>
                      <a:pt x="3688" y="354"/>
                      <a:pt x="3603" y="354"/>
                    </a:cubicBezTo>
                    <a:cubicBezTo>
                      <a:pt x="3484" y="354"/>
                      <a:pt x="3367" y="348"/>
                      <a:pt x="3262" y="334"/>
                    </a:cubicBezTo>
                    <a:cubicBezTo>
                      <a:pt x="2167" y="322"/>
                      <a:pt x="1072" y="227"/>
                      <a:pt x="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>
                <a:off x="2109929" y="4534302"/>
                <a:ext cx="171343" cy="29681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656" extrusionOk="0">
                    <a:moveTo>
                      <a:pt x="0" y="0"/>
                    </a:moveTo>
                    <a:lnTo>
                      <a:pt x="0" y="155"/>
                    </a:lnTo>
                    <a:cubicBezTo>
                      <a:pt x="298" y="226"/>
                      <a:pt x="607" y="286"/>
                      <a:pt x="905" y="345"/>
                    </a:cubicBezTo>
                    <a:cubicBezTo>
                      <a:pt x="1846" y="524"/>
                      <a:pt x="2798" y="631"/>
                      <a:pt x="3763" y="655"/>
                    </a:cubicBezTo>
                    <a:cubicBezTo>
                      <a:pt x="3763" y="596"/>
                      <a:pt x="3786" y="560"/>
                      <a:pt x="3786" y="500"/>
                    </a:cubicBezTo>
                    <a:cubicBezTo>
                      <a:pt x="3405" y="476"/>
                      <a:pt x="3036" y="465"/>
                      <a:pt x="2667" y="417"/>
                    </a:cubicBezTo>
                    <a:cubicBezTo>
                      <a:pt x="1750" y="345"/>
                      <a:pt x="857" y="2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>
                <a:off x="2021567" y="4719577"/>
                <a:ext cx="266719" cy="200797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4438" extrusionOk="0">
                    <a:moveTo>
                      <a:pt x="1183" y="0"/>
                    </a:moveTo>
                    <a:cubicBezTo>
                      <a:pt x="983" y="0"/>
                      <a:pt x="1" y="1150"/>
                      <a:pt x="24" y="1537"/>
                    </a:cubicBezTo>
                    <a:cubicBezTo>
                      <a:pt x="36" y="1870"/>
                      <a:pt x="4513" y="3930"/>
                      <a:pt x="5620" y="4418"/>
                    </a:cubicBezTo>
                    <a:cubicBezTo>
                      <a:pt x="5649" y="4431"/>
                      <a:pt x="5679" y="4437"/>
                      <a:pt x="5707" y="4437"/>
                    </a:cubicBezTo>
                    <a:cubicBezTo>
                      <a:pt x="5807" y="4437"/>
                      <a:pt x="5894" y="4360"/>
                      <a:pt x="5894" y="4240"/>
                    </a:cubicBezTo>
                    <a:cubicBezTo>
                      <a:pt x="5894" y="3942"/>
                      <a:pt x="5799" y="3478"/>
                      <a:pt x="5442" y="2870"/>
                    </a:cubicBezTo>
                    <a:cubicBezTo>
                      <a:pt x="4906" y="1882"/>
                      <a:pt x="4620" y="1715"/>
                      <a:pt x="4620" y="1715"/>
                    </a:cubicBezTo>
                    <a:cubicBezTo>
                      <a:pt x="4525" y="1596"/>
                      <a:pt x="1370" y="49"/>
                      <a:pt x="1191" y="1"/>
                    </a:cubicBezTo>
                    <a:cubicBezTo>
                      <a:pt x="1189" y="0"/>
                      <a:pt x="1186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>
                <a:off x="2184808" y="4789072"/>
                <a:ext cx="83522" cy="5877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299" extrusionOk="0">
                    <a:moveTo>
                      <a:pt x="107" y="1"/>
                    </a:moveTo>
                    <a:cubicBezTo>
                      <a:pt x="60" y="1"/>
                      <a:pt x="0" y="48"/>
                      <a:pt x="84" y="84"/>
                    </a:cubicBezTo>
                    <a:cubicBezTo>
                      <a:pt x="191" y="227"/>
                      <a:pt x="357" y="298"/>
                      <a:pt x="500" y="382"/>
                    </a:cubicBezTo>
                    <a:cubicBezTo>
                      <a:pt x="655" y="477"/>
                      <a:pt x="786" y="560"/>
                      <a:pt x="941" y="668"/>
                    </a:cubicBezTo>
                    <a:cubicBezTo>
                      <a:pt x="917" y="703"/>
                      <a:pt x="917" y="715"/>
                      <a:pt x="905" y="739"/>
                    </a:cubicBezTo>
                    <a:cubicBezTo>
                      <a:pt x="857" y="822"/>
                      <a:pt x="834" y="894"/>
                      <a:pt x="786" y="965"/>
                    </a:cubicBezTo>
                    <a:cubicBezTo>
                      <a:pt x="774" y="1013"/>
                      <a:pt x="738" y="1037"/>
                      <a:pt x="726" y="1084"/>
                    </a:cubicBezTo>
                    <a:cubicBezTo>
                      <a:pt x="703" y="1132"/>
                      <a:pt x="679" y="1156"/>
                      <a:pt x="679" y="1203"/>
                    </a:cubicBezTo>
                    <a:cubicBezTo>
                      <a:pt x="679" y="1243"/>
                      <a:pt x="712" y="1266"/>
                      <a:pt x="743" y="1266"/>
                    </a:cubicBezTo>
                    <a:cubicBezTo>
                      <a:pt x="750" y="1266"/>
                      <a:pt x="756" y="1265"/>
                      <a:pt x="762" y="1263"/>
                    </a:cubicBezTo>
                    <a:cubicBezTo>
                      <a:pt x="834" y="1239"/>
                      <a:pt x="881" y="1132"/>
                      <a:pt x="917" y="1060"/>
                    </a:cubicBezTo>
                    <a:cubicBezTo>
                      <a:pt x="965" y="977"/>
                      <a:pt x="1012" y="894"/>
                      <a:pt x="1036" y="810"/>
                    </a:cubicBezTo>
                    <a:cubicBezTo>
                      <a:pt x="1036" y="799"/>
                      <a:pt x="1060" y="787"/>
                      <a:pt x="1060" y="775"/>
                    </a:cubicBezTo>
                    <a:cubicBezTo>
                      <a:pt x="1179" y="858"/>
                      <a:pt x="1274" y="941"/>
                      <a:pt x="1393" y="1025"/>
                    </a:cubicBezTo>
                    <a:cubicBezTo>
                      <a:pt x="1453" y="1084"/>
                      <a:pt x="1536" y="1132"/>
                      <a:pt x="1608" y="1191"/>
                    </a:cubicBezTo>
                    <a:cubicBezTo>
                      <a:pt x="1655" y="1239"/>
                      <a:pt x="1715" y="1275"/>
                      <a:pt x="1786" y="1299"/>
                    </a:cubicBezTo>
                    <a:cubicBezTo>
                      <a:pt x="1810" y="1299"/>
                      <a:pt x="1846" y="1275"/>
                      <a:pt x="1834" y="1251"/>
                    </a:cubicBezTo>
                    <a:cubicBezTo>
                      <a:pt x="1798" y="1180"/>
                      <a:pt x="1727" y="1120"/>
                      <a:pt x="1667" y="1060"/>
                    </a:cubicBezTo>
                    <a:cubicBezTo>
                      <a:pt x="1596" y="1001"/>
                      <a:pt x="1536" y="941"/>
                      <a:pt x="1453" y="882"/>
                    </a:cubicBezTo>
                    <a:cubicBezTo>
                      <a:pt x="1334" y="775"/>
                      <a:pt x="1215" y="679"/>
                      <a:pt x="1096" y="596"/>
                    </a:cubicBezTo>
                    <a:cubicBezTo>
                      <a:pt x="1131" y="501"/>
                      <a:pt x="1155" y="406"/>
                      <a:pt x="1155" y="298"/>
                    </a:cubicBezTo>
                    <a:cubicBezTo>
                      <a:pt x="1155" y="273"/>
                      <a:pt x="1135" y="261"/>
                      <a:pt x="1114" y="261"/>
                    </a:cubicBezTo>
                    <a:cubicBezTo>
                      <a:pt x="1096" y="261"/>
                      <a:pt x="1077" y="270"/>
                      <a:pt x="1072" y="287"/>
                    </a:cubicBezTo>
                    <a:cubicBezTo>
                      <a:pt x="1036" y="358"/>
                      <a:pt x="1000" y="429"/>
                      <a:pt x="965" y="501"/>
                    </a:cubicBezTo>
                    <a:cubicBezTo>
                      <a:pt x="846" y="418"/>
                      <a:pt x="726" y="346"/>
                      <a:pt x="595" y="251"/>
                    </a:cubicBezTo>
                    <a:cubicBezTo>
                      <a:pt x="441" y="144"/>
                      <a:pt x="286" y="25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>
                <a:off x="1380548" y="3553318"/>
                <a:ext cx="308164" cy="478964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10586" extrusionOk="0">
                    <a:moveTo>
                      <a:pt x="5108" y="1"/>
                    </a:moveTo>
                    <a:cubicBezTo>
                      <a:pt x="4941" y="370"/>
                      <a:pt x="4763" y="751"/>
                      <a:pt x="4572" y="1120"/>
                    </a:cubicBezTo>
                    <a:lnTo>
                      <a:pt x="4525" y="1203"/>
                    </a:lnTo>
                    <a:cubicBezTo>
                      <a:pt x="3334" y="3549"/>
                      <a:pt x="1834" y="5895"/>
                      <a:pt x="0" y="8216"/>
                    </a:cubicBezTo>
                    <a:lnTo>
                      <a:pt x="1429" y="9383"/>
                    </a:lnTo>
                    <a:cubicBezTo>
                      <a:pt x="1941" y="9776"/>
                      <a:pt x="2429" y="10181"/>
                      <a:pt x="2941" y="10586"/>
                    </a:cubicBezTo>
                    <a:cubicBezTo>
                      <a:pt x="4525" y="7776"/>
                      <a:pt x="5703" y="4883"/>
                      <a:pt x="6477" y="2013"/>
                    </a:cubicBezTo>
                    <a:cubicBezTo>
                      <a:pt x="6489" y="1977"/>
                      <a:pt x="6489" y="1942"/>
                      <a:pt x="6513" y="1894"/>
                    </a:cubicBezTo>
                    <a:cubicBezTo>
                      <a:pt x="6608" y="1489"/>
                      <a:pt x="6715" y="1084"/>
                      <a:pt x="6811" y="692"/>
                    </a:cubicBezTo>
                    <a:cubicBezTo>
                      <a:pt x="6751" y="656"/>
                      <a:pt x="6668" y="644"/>
                      <a:pt x="6596" y="644"/>
                    </a:cubicBezTo>
                    <a:cubicBezTo>
                      <a:pt x="6537" y="620"/>
                      <a:pt x="6465" y="596"/>
                      <a:pt x="6406" y="584"/>
                    </a:cubicBezTo>
                    <a:cubicBezTo>
                      <a:pt x="6358" y="572"/>
                      <a:pt x="6334" y="572"/>
                      <a:pt x="6299" y="549"/>
                    </a:cubicBezTo>
                    <a:lnTo>
                      <a:pt x="6168" y="513"/>
                    </a:lnTo>
                    <a:cubicBezTo>
                      <a:pt x="6084" y="489"/>
                      <a:pt x="6037" y="465"/>
                      <a:pt x="5953" y="430"/>
                    </a:cubicBezTo>
                    <a:cubicBezTo>
                      <a:pt x="5894" y="406"/>
                      <a:pt x="5834" y="394"/>
                      <a:pt x="5775" y="358"/>
                    </a:cubicBezTo>
                    <a:cubicBezTo>
                      <a:pt x="5775" y="346"/>
                      <a:pt x="5763" y="346"/>
                      <a:pt x="5763" y="346"/>
                    </a:cubicBezTo>
                    <a:cubicBezTo>
                      <a:pt x="5537" y="239"/>
                      <a:pt x="5310" y="132"/>
                      <a:pt x="5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>
                <a:off x="1974694" y="3560331"/>
                <a:ext cx="289342" cy="407838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9014" extrusionOk="0">
                    <a:moveTo>
                      <a:pt x="1072" y="1"/>
                    </a:moveTo>
                    <a:cubicBezTo>
                      <a:pt x="727" y="179"/>
                      <a:pt x="370" y="334"/>
                      <a:pt x="13" y="477"/>
                    </a:cubicBezTo>
                    <a:lnTo>
                      <a:pt x="1" y="477"/>
                    </a:lnTo>
                    <a:cubicBezTo>
                      <a:pt x="227" y="894"/>
                      <a:pt x="441" y="1287"/>
                      <a:pt x="656" y="1703"/>
                    </a:cubicBezTo>
                    <a:cubicBezTo>
                      <a:pt x="667" y="1739"/>
                      <a:pt x="691" y="1787"/>
                      <a:pt x="715" y="1822"/>
                    </a:cubicBezTo>
                    <a:cubicBezTo>
                      <a:pt x="1953" y="4216"/>
                      <a:pt x="3049" y="6621"/>
                      <a:pt x="4013" y="9014"/>
                    </a:cubicBezTo>
                    <a:cubicBezTo>
                      <a:pt x="4227" y="8847"/>
                      <a:pt x="4418" y="8668"/>
                      <a:pt x="4632" y="8514"/>
                    </a:cubicBezTo>
                    <a:cubicBezTo>
                      <a:pt x="5239" y="8002"/>
                      <a:pt x="5835" y="7478"/>
                      <a:pt x="6394" y="6978"/>
                    </a:cubicBezTo>
                    <a:cubicBezTo>
                      <a:pt x="5013" y="5085"/>
                      <a:pt x="3585" y="3192"/>
                      <a:pt x="2096" y="1310"/>
                    </a:cubicBezTo>
                    <a:cubicBezTo>
                      <a:pt x="2072" y="1263"/>
                      <a:pt x="2037" y="1227"/>
                      <a:pt x="2013" y="1191"/>
                    </a:cubicBezTo>
                    <a:cubicBezTo>
                      <a:pt x="1691" y="787"/>
                      <a:pt x="1382" y="394"/>
                      <a:pt x="10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1" name="Google Shape;1171;p29"/>
              <p:cNvSpPr/>
              <p:nvPr/>
            </p:nvSpPr>
            <p:spPr>
              <a:xfrm>
                <a:off x="1926238" y="3578112"/>
                <a:ext cx="285541" cy="511268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1300" extrusionOk="0">
                    <a:moveTo>
                      <a:pt x="1310" y="1"/>
                    </a:moveTo>
                    <a:cubicBezTo>
                      <a:pt x="953" y="155"/>
                      <a:pt x="595" y="274"/>
                      <a:pt x="203" y="358"/>
                    </a:cubicBezTo>
                    <a:cubicBezTo>
                      <a:pt x="131" y="370"/>
                      <a:pt x="72" y="394"/>
                      <a:pt x="0" y="405"/>
                    </a:cubicBezTo>
                    <a:cubicBezTo>
                      <a:pt x="1357" y="4037"/>
                      <a:pt x="2310" y="7680"/>
                      <a:pt x="2881" y="11300"/>
                    </a:cubicBezTo>
                    <a:cubicBezTo>
                      <a:pt x="4060" y="10669"/>
                      <a:pt x="5203" y="10050"/>
                      <a:pt x="6310" y="9407"/>
                    </a:cubicBezTo>
                    <a:cubicBezTo>
                      <a:pt x="4846" y="6275"/>
                      <a:pt x="3179" y="3132"/>
                      <a:pt x="13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1846518" y="3596436"/>
                <a:ext cx="240839" cy="549501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12145" extrusionOk="0">
                    <a:moveTo>
                      <a:pt x="1774" y="0"/>
                    </a:moveTo>
                    <a:cubicBezTo>
                      <a:pt x="1303" y="97"/>
                      <a:pt x="824" y="138"/>
                      <a:pt x="344" y="138"/>
                    </a:cubicBezTo>
                    <a:cubicBezTo>
                      <a:pt x="229" y="138"/>
                      <a:pt x="115" y="136"/>
                      <a:pt x="0" y="131"/>
                    </a:cubicBezTo>
                    <a:lnTo>
                      <a:pt x="0" y="131"/>
                    </a:lnTo>
                    <a:cubicBezTo>
                      <a:pt x="881" y="4156"/>
                      <a:pt x="1191" y="8168"/>
                      <a:pt x="976" y="12145"/>
                    </a:cubicBezTo>
                    <a:cubicBezTo>
                      <a:pt x="2429" y="12038"/>
                      <a:pt x="3870" y="11919"/>
                      <a:pt x="5322" y="11823"/>
                    </a:cubicBezTo>
                    <a:cubicBezTo>
                      <a:pt x="4572" y="7894"/>
                      <a:pt x="3393" y="3930"/>
                      <a:pt x="1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1727978" y="3598608"/>
                <a:ext cx="211747" cy="573752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2681" extrusionOk="0">
                    <a:moveTo>
                      <a:pt x="1156" y="0"/>
                    </a:moveTo>
                    <a:lnTo>
                      <a:pt x="1156" y="0"/>
                    </a:lnTo>
                    <a:cubicBezTo>
                      <a:pt x="1429" y="4132"/>
                      <a:pt x="1048" y="8287"/>
                      <a:pt x="1" y="12335"/>
                    </a:cubicBezTo>
                    <a:cubicBezTo>
                      <a:pt x="1548" y="12454"/>
                      <a:pt x="3120" y="12561"/>
                      <a:pt x="4680" y="12680"/>
                    </a:cubicBezTo>
                    <a:cubicBezTo>
                      <a:pt x="4644" y="8525"/>
                      <a:pt x="4049" y="4298"/>
                      <a:pt x="2894" y="107"/>
                    </a:cubicBezTo>
                    <a:cubicBezTo>
                      <a:pt x="2501" y="83"/>
                      <a:pt x="2108" y="72"/>
                      <a:pt x="1703" y="48"/>
                    </a:cubicBezTo>
                    <a:cubicBezTo>
                      <a:pt x="1525" y="24"/>
                      <a:pt x="1346" y="12"/>
                      <a:pt x="1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1409640" y="3567887"/>
                <a:ext cx="309250" cy="526878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11645" extrusionOk="0">
                    <a:moveTo>
                      <a:pt x="5120" y="0"/>
                    </a:moveTo>
                    <a:cubicBezTo>
                      <a:pt x="4036" y="3418"/>
                      <a:pt x="2334" y="6870"/>
                      <a:pt x="0" y="10204"/>
                    </a:cubicBezTo>
                    <a:cubicBezTo>
                      <a:pt x="1298" y="10680"/>
                      <a:pt x="2608" y="11168"/>
                      <a:pt x="3941" y="11645"/>
                    </a:cubicBezTo>
                    <a:cubicBezTo>
                      <a:pt x="5536" y="7990"/>
                      <a:pt x="6489" y="4215"/>
                      <a:pt x="6834" y="489"/>
                    </a:cubicBezTo>
                    <a:cubicBezTo>
                      <a:pt x="6537" y="453"/>
                      <a:pt x="6251" y="381"/>
                      <a:pt x="5965" y="298"/>
                    </a:cubicBezTo>
                    <a:cubicBezTo>
                      <a:pt x="5691" y="227"/>
                      <a:pt x="5406" y="119"/>
                      <a:pt x="51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1537817" y="3587297"/>
                <a:ext cx="267262" cy="599044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13240" extrusionOk="0">
                    <a:moveTo>
                      <a:pt x="3632" y="0"/>
                    </a:moveTo>
                    <a:cubicBezTo>
                      <a:pt x="3120" y="3905"/>
                      <a:pt x="1918" y="7870"/>
                      <a:pt x="1" y="11692"/>
                    </a:cubicBezTo>
                    <a:cubicBezTo>
                      <a:pt x="1394" y="12216"/>
                      <a:pt x="2823" y="12716"/>
                      <a:pt x="4263" y="13240"/>
                    </a:cubicBezTo>
                    <a:cubicBezTo>
                      <a:pt x="5454" y="9001"/>
                      <a:pt x="5906" y="4620"/>
                      <a:pt x="5609" y="274"/>
                    </a:cubicBezTo>
                    <a:cubicBezTo>
                      <a:pt x="4942" y="202"/>
                      <a:pt x="4263" y="131"/>
                      <a:pt x="3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6" name="Google Shape;1176;p29"/>
              <p:cNvSpPr/>
              <p:nvPr/>
            </p:nvSpPr>
            <p:spPr>
              <a:xfrm>
                <a:off x="1586862" y="3605032"/>
                <a:ext cx="482719" cy="65424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1446" extrusionOk="0">
                    <a:moveTo>
                      <a:pt x="48" y="1"/>
                    </a:moveTo>
                    <a:lnTo>
                      <a:pt x="0" y="96"/>
                    </a:lnTo>
                    <a:cubicBezTo>
                      <a:pt x="250" y="239"/>
                      <a:pt x="536" y="358"/>
                      <a:pt x="798" y="477"/>
                    </a:cubicBezTo>
                    <a:cubicBezTo>
                      <a:pt x="1179" y="644"/>
                      <a:pt x="1548" y="775"/>
                      <a:pt x="1929" y="894"/>
                    </a:cubicBezTo>
                    <a:cubicBezTo>
                      <a:pt x="2072" y="942"/>
                      <a:pt x="2215" y="989"/>
                      <a:pt x="2346" y="1013"/>
                    </a:cubicBezTo>
                    <a:cubicBezTo>
                      <a:pt x="2501" y="1049"/>
                      <a:pt x="2632" y="1096"/>
                      <a:pt x="2786" y="1120"/>
                    </a:cubicBezTo>
                    <a:cubicBezTo>
                      <a:pt x="3179" y="1215"/>
                      <a:pt x="3584" y="1287"/>
                      <a:pt x="4001" y="1346"/>
                    </a:cubicBezTo>
                    <a:cubicBezTo>
                      <a:pt x="4132" y="1358"/>
                      <a:pt x="4251" y="1370"/>
                      <a:pt x="4370" y="1394"/>
                    </a:cubicBezTo>
                    <a:cubicBezTo>
                      <a:pt x="4465" y="1394"/>
                      <a:pt x="4537" y="1406"/>
                      <a:pt x="4608" y="1406"/>
                    </a:cubicBezTo>
                    <a:cubicBezTo>
                      <a:pt x="4887" y="1434"/>
                      <a:pt x="5174" y="1445"/>
                      <a:pt x="5462" y="1445"/>
                    </a:cubicBezTo>
                    <a:cubicBezTo>
                      <a:pt x="5666" y="1445"/>
                      <a:pt x="5870" y="1440"/>
                      <a:pt x="6072" y="1430"/>
                    </a:cubicBezTo>
                    <a:cubicBezTo>
                      <a:pt x="6191" y="1430"/>
                      <a:pt x="6299" y="1430"/>
                      <a:pt x="6418" y="1418"/>
                    </a:cubicBezTo>
                    <a:cubicBezTo>
                      <a:pt x="6942" y="1370"/>
                      <a:pt x="7477" y="1299"/>
                      <a:pt x="8025" y="1192"/>
                    </a:cubicBezTo>
                    <a:cubicBezTo>
                      <a:pt x="8037" y="1192"/>
                      <a:pt x="8061" y="1180"/>
                      <a:pt x="8073" y="1180"/>
                    </a:cubicBezTo>
                    <a:cubicBezTo>
                      <a:pt x="8477" y="1096"/>
                      <a:pt x="8894" y="989"/>
                      <a:pt x="9299" y="858"/>
                    </a:cubicBezTo>
                    <a:cubicBezTo>
                      <a:pt x="9299" y="858"/>
                      <a:pt x="9311" y="834"/>
                      <a:pt x="9335" y="834"/>
                    </a:cubicBezTo>
                    <a:lnTo>
                      <a:pt x="9597" y="751"/>
                    </a:lnTo>
                    <a:cubicBezTo>
                      <a:pt x="9954" y="620"/>
                      <a:pt x="10311" y="477"/>
                      <a:pt x="10668" y="322"/>
                    </a:cubicBezTo>
                    <a:cubicBezTo>
                      <a:pt x="10644" y="287"/>
                      <a:pt x="10609" y="239"/>
                      <a:pt x="10609" y="239"/>
                    </a:cubicBezTo>
                    <a:cubicBezTo>
                      <a:pt x="10287" y="394"/>
                      <a:pt x="9954" y="525"/>
                      <a:pt x="9609" y="644"/>
                    </a:cubicBezTo>
                    <a:cubicBezTo>
                      <a:pt x="9597" y="644"/>
                      <a:pt x="9573" y="656"/>
                      <a:pt x="9549" y="656"/>
                    </a:cubicBezTo>
                    <a:cubicBezTo>
                      <a:pt x="9454" y="703"/>
                      <a:pt x="9347" y="727"/>
                      <a:pt x="9239" y="763"/>
                    </a:cubicBezTo>
                    <a:cubicBezTo>
                      <a:pt x="8858" y="882"/>
                      <a:pt x="8442" y="989"/>
                      <a:pt x="8037" y="1073"/>
                    </a:cubicBezTo>
                    <a:cubicBezTo>
                      <a:pt x="8025" y="1073"/>
                      <a:pt x="7989" y="1096"/>
                      <a:pt x="7977" y="1096"/>
                    </a:cubicBezTo>
                    <a:cubicBezTo>
                      <a:pt x="7668" y="1156"/>
                      <a:pt x="7334" y="1192"/>
                      <a:pt x="7013" y="1239"/>
                    </a:cubicBezTo>
                    <a:cubicBezTo>
                      <a:pt x="6799" y="1263"/>
                      <a:pt x="6596" y="1287"/>
                      <a:pt x="6382" y="1299"/>
                    </a:cubicBezTo>
                    <a:cubicBezTo>
                      <a:pt x="6263" y="1299"/>
                      <a:pt x="6156" y="1311"/>
                      <a:pt x="6037" y="1311"/>
                    </a:cubicBezTo>
                    <a:cubicBezTo>
                      <a:pt x="5862" y="1315"/>
                      <a:pt x="5686" y="1318"/>
                      <a:pt x="5510" y="1318"/>
                    </a:cubicBezTo>
                    <a:cubicBezTo>
                      <a:pt x="5205" y="1318"/>
                      <a:pt x="4898" y="1309"/>
                      <a:pt x="4596" y="1287"/>
                    </a:cubicBezTo>
                    <a:cubicBezTo>
                      <a:pt x="4525" y="1287"/>
                      <a:pt x="4453" y="1287"/>
                      <a:pt x="4370" y="1263"/>
                    </a:cubicBezTo>
                    <a:cubicBezTo>
                      <a:pt x="3834" y="1215"/>
                      <a:pt x="3322" y="1120"/>
                      <a:pt x="2798" y="1001"/>
                    </a:cubicBezTo>
                    <a:cubicBezTo>
                      <a:pt x="2667" y="965"/>
                      <a:pt x="2512" y="942"/>
                      <a:pt x="2381" y="894"/>
                    </a:cubicBezTo>
                    <a:cubicBezTo>
                      <a:pt x="2251" y="870"/>
                      <a:pt x="2108" y="822"/>
                      <a:pt x="1977" y="775"/>
                    </a:cubicBezTo>
                    <a:cubicBezTo>
                      <a:pt x="1905" y="751"/>
                      <a:pt x="1834" y="739"/>
                      <a:pt x="1750" y="703"/>
                    </a:cubicBezTo>
                    <a:cubicBezTo>
                      <a:pt x="1441" y="596"/>
                      <a:pt x="1143" y="477"/>
                      <a:pt x="846" y="358"/>
                    </a:cubicBezTo>
                    <a:cubicBezTo>
                      <a:pt x="584" y="263"/>
                      <a:pt x="310" y="144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1518452" y="3138972"/>
                <a:ext cx="575335" cy="503894"/>
              </a:xfrm>
              <a:custGeom>
                <a:avLst/>
                <a:gdLst/>
                <a:ahLst/>
                <a:cxnLst/>
                <a:rect l="l" t="t" r="r" b="b"/>
                <a:pathLst>
                  <a:path w="12716" h="11137" extrusionOk="0">
                    <a:moveTo>
                      <a:pt x="490" y="0"/>
                    </a:moveTo>
                    <a:cubicBezTo>
                      <a:pt x="200" y="0"/>
                      <a:pt x="25" y="72"/>
                      <a:pt x="0" y="277"/>
                    </a:cubicBezTo>
                    <a:cubicBezTo>
                      <a:pt x="12" y="634"/>
                      <a:pt x="1036" y="4516"/>
                      <a:pt x="762" y="8778"/>
                    </a:cubicBezTo>
                    <a:cubicBezTo>
                      <a:pt x="750" y="8968"/>
                      <a:pt x="834" y="9147"/>
                      <a:pt x="988" y="9266"/>
                    </a:cubicBezTo>
                    <a:cubicBezTo>
                      <a:pt x="1000" y="9278"/>
                      <a:pt x="1024" y="9278"/>
                      <a:pt x="1036" y="9290"/>
                    </a:cubicBezTo>
                    <a:cubicBezTo>
                      <a:pt x="1310" y="9504"/>
                      <a:pt x="1596" y="9683"/>
                      <a:pt x="1905" y="9861"/>
                    </a:cubicBezTo>
                    <a:cubicBezTo>
                      <a:pt x="3024" y="10457"/>
                      <a:pt x="4274" y="10778"/>
                      <a:pt x="5525" y="10969"/>
                    </a:cubicBezTo>
                    <a:cubicBezTo>
                      <a:pt x="6172" y="11075"/>
                      <a:pt x="6834" y="11137"/>
                      <a:pt x="7494" y="11137"/>
                    </a:cubicBezTo>
                    <a:cubicBezTo>
                      <a:pt x="8170" y="11137"/>
                      <a:pt x="8845" y="11072"/>
                      <a:pt x="9501" y="10921"/>
                    </a:cubicBezTo>
                    <a:cubicBezTo>
                      <a:pt x="10561" y="10671"/>
                      <a:pt x="11752" y="10326"/>
                      <a:pt x="12537" y="9528"/>
                    </a:cubicBezTo>
                    <a:cubicBezTo>
                      <a:pt x="12668" y="9397"/>
                      <a:pt x="12716" y="9207"/>
                      <a:pt x="12668" y="9028"/>
                    </a:cubicBezTo>
                    <a:cubicBezTo>
                      <a:pt x="12656" y="8980"/>
                      <a:pt x="12656" y="8921"/>
                      <a:pt x="12645" y="8873"/>
                    </a:cubicBezTo>
                    <a:cubicBezTo>
                      <a:pt x="12121" y="5218"/>
                      <a:pt x="10632" y="1396"/>
                      <a:pt x="9918" y="575"/>
                    </a:cubicBezTo>
                    <a:cubicBezTo>
                      <a:pt x="9730" y="349"/>
                      <a:pt x="8963" y="285"/>
                      <a:pt x="7985" y="285"/>
                    </a:cubicBezTo>
                    <a:cubicBezTo>
                      <a:pt x="6740" y="285"/>
                      <a:pt x="5151" y="389"/>
                      <a:pt x="3977" y="396"/>
                    </a:cubicBezTo>
                    <a:cubicBezTo>
                      <a:pt x="3962" y="396"/>
                      <a:pt x="3947" y="396"/>
                      <a:pt x="3931" y="396"/>
                    </a:cubicBezTo>
                    <a:cubicBezTo>
                      <a:pt x="2476" y="396"/>
                      <a:pt x="1169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8" name="Google Shape;1178;p29"/>
              <p:cNvSpPr/>
              <p:nvPr/>
            </p:nvSpPr>
            <p:spPr>
              <a:xfrm>
                <a:off x="1498173" y="3083046"/>
                <a:ext cx="452540" cy="295902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6540" extrusionOk="0">
                    <a:moveTo>
                      <a:pt x="970" y="0"/>
                    </a:moveTo>
                    <a:cubicBezTo>
                      <a:pt x="661" y="0"/>
                      <a:pt x="338" y="8"/>
                      <a:pt x="0" y="27"/>
                    </a:cubicBezTo>
                    <a:cubicBezTo>
                      <a:pt x="1917" y="800"/>
                      <a:pt x="3941" y="2575"/>
                      <a:pt x="4644" y="3039"/>
                    </a:cubicBezTo>
                    <a:cubicBezTo>
                      <a:pt x="5370" y="3527"/>
                      <a:pt x="8049" y="6134"/>
                      <a:pt x="8644" y="6539"/>
                    </a:cubicBezTo>
                    <a:cubicBezTo>
                      <a:pt x="8680" y="6515"/>
                      <a:pt x="10001" y="3872"/>
                      <a:pt x="9680" y="2575"/>
                    </a:cubicBezTo>
                    <a:cubicBezTo>
                      <a:pt x="9394" y="1265"/>
                      <a:pt x="9228" y="1551"/>
                      <a:pt x="8918" y="1455"/>
                    </a:cubicBezTo>
                    <a:cubicBezTo>
                      <a:pt x="8918" y="1455"/>
                      <a:pt x="7620" y="1122"/>
                      <a:pt x="5894" y="705"/>
                    </a:cubicBezTo>
                    <a:cubicBezTo>
                      <a:pt x="4584" y="393"/>
                      <a:pt x="3093" y="0"/>
                      <a:pt x="970" y="0"/>
                    </a:cubicBezTo>
                    <a:close/>
                  </a:path>
                </a:pathLst>
              </a:custGeom>
              <a:solidFill>
                <a:srgbClr val="E42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0" name="Google Shape;1180;p29"/>
              <p:cNvSpPr/>
              <p:nvPr/>
            </p:nvSpPr>
            <p:spPr>
              <a:xfrm>
                <a:off x="1904656" y="3351348"/>
                <a:ext cx="144965" cy="138042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3051" extrusionOk="0">
                    <a:moveTo>
                      <a:pt x="2382" y="0"/>
                    </a:moveTo>
                    <a:cubicBezTo>
                      <a:pt x="1596" y="191"/>
                      <a:pt x="799" y="405"/>
                      <a:pt x="1" y="607"/>
                    </a:cubicBezTo>
                    <a:cubicBezTo>
                      <a:pt x="1" y="607"/>
                      <a:pt x="1" y="714"/>
                      <a:pt x="13" y="893"/>
                    </a:cubicBezTo>
                    <a:lnTo>
                      <a:pt x="13" y="965"/>
                    </a:lnTo>
                    <a:cubicBezTo>
                      <a:pt x="56" y="1643"/>
                      <a:pt x="245" y="3051"/>
                      <a:pt x="1336" y="3051"/>
                    </a:cubicBezTo>
                    <a:cubicBezTo>
                      <a:pt x="1452" y="3051"/>
                      <a:pt x="1578" y="3035"/>
                      <a:pt x="1715" y="3000"/>
                    </a:cubicBezTo>
                    <a:cubicBezTo>
                      <a:pt x="3204" y="2631"/>
                      <a:pt x="2751" y="953"/>
                      <a:pt x="2501" y="286"/>
                    </a:cubicBezTo>
                    <a:cubicBezTo>
                      <a:pt x="2501" y="250"/>
                      <a:pt x="2489" y="226"/>
                      <a:pt x="2466" y="191"/>
                    </a:cubicBezTo>
                    <a:cubicBezTo>
                      <a:pt x="2430" y="72"/>
                      <a:pt x="2382" y="0"/>
                      <a:pt x="23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1" name="Google Shape;1181;p29"/>
              <p:cNvSpPr/>
              <p:nvPr/>
            </p:nvSpPr>
            <p:spPr>
              <a:xfrm>
                <a:off x="1905199" y="3359402"/>
                <a:ext cx="112660" cy="3506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775" extrusionOk="0">
                    <a:moveTo>
                      <a:pt x="2477" y="1"/>
                    </a:moveTo>
                    <a:cubicBezTo>
                      <a:pt x="2454" y="13"/>
                      <a:pt x="2454" y="13"/>
                      <a:pt x="2442" y="13"/>
                    </a:cubicBezTo>
                    <a:lnTo>
                      <a:pt x="2084" y="144"/>
                    </a:lnTo>
                    <a:cubicBezTo>
                      <a:pt x="1846" y="239"/>
                      <a:pt x="1608" y="310"/>
                      <a:pt x="1358" y="394"/>
                    </a:cubicBezTo>
                    <a:cubicBezTo>
                      <a:pt x="906" y="525"/>
                      <a:pt x="465" y="608"/>
                      <a:pt x="1" y="703"/>
                    </a:cubicBezTo>
                    <a:lnTo>
                      <a:pt x="1" y="775"/>
                    </a:lnTo>
                    <a:cubicBezTo>
                      <a:pt x="465" y="715"/>
                      <a:pt x="930" y="608"/>
                      <a:pt x="1370" y="477"/>
                    </a:cubicBezTo>
                    <a:cubicBezTo>
                      <a:pt x="1608" y="406"/>
                      <a:pt x="1858" y="334"/>
                      <a:pt x="2096" y="239"/>
                    </a:cubicBezTo>
                    <a:lnTo>
                      <a:pt x="2454" y="108"/>
                    </a:lnTo>
                    <a:cubicBezTo>
                      <a:pt x="2454" y="108"/>
                      <a:pt x="2477" y="96"/>
                      <a:pt x="2489" y="96"/>
                    </a:cubicBezTo>
                    <a:cubicBezTo>
                      <a:pt x="2477" y="60"/>
                      <a:pt x="2454" y="36"/>
                      <a:pt x="2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2" name="Google Shape;1182;p29"/>
              <p:cNvSpPr/>
              <p:nvPr/>
            </p:nvSpPr>
            <p:spPr>
              <a:xfrm>
                <a:off x="2028580" y="3247242"/>
                <a:ext cx="25201" cy="6130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355" extrusionOk="0">
                    <a:moveTo>
                      <a:pt x="122" y="0"/>
                    </a:moveTo>
                    <a:cubicBezTo>
                      <a:pt x="110" y="0"/>
                      <a:pt x="96" y="9"/>
                      <a:pt x="84" y="27"/>
                    </a:cubicBezTo>
                    <a:cubicBezTo>
                      <a:pt x="48" y="229"/>
                      <a:pt x="24" y="456"/>
                      <a:pt x="12" y="670"/>
                    </a:cubicBezTo>
                    <a:cubicBezTo>
                      <a:pt x="0" y="884"/>
                      <a:pt x="12" y="1111"/>
                      <a:pt x="48" y="1337"/>
                    </a:cubicBezTo>
                    <a:cubicBezTo>
                      <a:pt x="48" y="1349"/>
                      <a:pt x="57" y="1355"/>
                      <a:pt x="66" y="1355"/>
                    </a:cubicBezTo>
                    <a:cubicBezTo>
                      <a:pt x="75" y="1355"/>
                      <a:pt x="84" y="1349"/>
                      <a:pt x="84" y="1337"/>
                    </a:cubicBezTo>
                    <a:lnTo>
                      <a:pt x="84" y="1206"/>
                    </a:lnTo>
                    <a:lnTo>
                      <a:pt x="108" y="1206"/>
                    </a:lnTo>
                    <a:cubicBezTo>
                      <a:pt x="167" y="1063"/>
                      <a:pt x="238" y="932"/>
                      <a:pt x="310" y="801"/>
                    </a:cubicBezTo>
                    <a:cubicBezTo>
                      <a:pt x="358" y="741"/>
                      <a:pt x="381" y="670"/>
                      <a:pt x="429" y="610"/>
                    </a:cubicBezTo>
                    <a:cubicBezTo>
                      <a:pt x="477" y="551"/>
                      <a:pt x="524" y="491"/>
                      <a:pt x="548" y="408"/>
                    </a:cubicBezTo>
                    <a:cubicBezTo>
                      <a:pt x="557" y="399"/>
                      <a:pt x="540" y="371"/>
                      <a:pt x="521" y="371"/>
                    </a:cubicBezTo>
                    <a:cubicBezTo>
                      <a:pt x="514" y="371"/>
                      <a:pt x="507" y="375"/>
                      <a:pt x="500" y="384"/>
                    </a:cubicBezTo>
                    <a:cubicBezTo>
                      <a:pt x="441" y="444"/>
                      <a:pt x="417" y="503"/>
                      <a:pt x="369" y="563"/>
                    </a:cubicBezTo>
                    <a:cubicBezTo>
                      <a:pt x="322" y="622"/>
                      <a:pt x="286" y="694"/>
                      <a:pt x="250" y="753"/>
                    </a:cubicBezTo>
                    <a:cubicBezTo>
                      <a:pt x="191" y="860"/>
                      <a:pt x="131" y="980"/>
                      <a:pt x="84" y="1087"/>
                    </a:cubicBezTo>
                    <a:lnTo>
                      <a:pt x="84" y="682"/>
                    </a:lnTo>
                    <a:cubicBezTo>
                      <a:pt x="108" y="456"/>
                      <a:pt x="131" y="253"/>
                      <a:pt x="143" y="27"/>
                    </a:cubicBezTo>
                    <a:cubicBezTo>
                      <a:pt x="143" y="9"/>
                      <a:pt x="134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1538496" y="3316782"/>
                <a:ext cx="93929" cy="63388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401" extrusionOk="0">
                    <a:moveTo>
                      <a:pt x="59" y="1"/>
                    </a:moveTo>
                    <a:cubicBezTo>
                      <a:pt x="18" y="1"/>
                      <a:pt x="0" y="63"/>
                      <a:pt x="33" y="85"/>
                    </a:cubicBezTo>
                    <a:cubicBezTo>
                      <a:pt x="391" y="240"/>
                      <a:pt x="748" y="407"/>
                      <a:pt x="1069" y="633"/>
                    </a:cubicBezTo>
                    <a:cubicBezTo>
                      <a:pt x="1391" y="859"/>
                      <a:pt x="1688" y="1121"/>
                      <a:pt x="1986" y="1395"/>
                    </a:cubicBezTo>
                    <a:cubicBezTo>
                      <a:pt x="1994" y="1399"/>
                      <a:pt x="2001" y="1401"/>
                      <a:pt x="2009" y="1401"/>
                    </a:cubicBezTo>
                    <a:cubicBezTo>
                      <a:pt x="2047" y="1401"/>
                      <a:pt x="2075" y="1356"/>
                      <a:pt x="2046" y="1336"/>
                    </a:cubicBezTo>
                    <a:cubicBezTo>
                      <a:pt x="1796" y="1014"/>
                      <a:pt x="1486" y="752"/>
                      <a:pt x="1141" y="538"/>
                    </a:cubicBezTo>
                    <a:cubicBezTo>
                      <a:pt x="807" y="324"/>
                      <a:pt x="438" y="121"/>
                      <a:pt x="69" y="2"/>
                    </a:cubicBezTo>
                    <a:cubicBezTo>
                      <a:pt x="65" y="1"/>
                      <a:pt x="62" y="1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4" name="Google Shape;1184;p29"/>
              <p:cNvSpPr/>
              <p:nvPr/>
            </p:nvSpPr>
            <p:spPr>
              <a:xfrm>
                <a:off x="1568311" y="3341802"/>
                <a:ext cx="46421" cy="7773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718" extrusionOk="0">
                    <a:moveTo>
                      <a:pt x="63" y="1"/>
                    </a:moveTo>
                    <a:cubicBezTo>
                      <a:pt x="31" y="1"/>
                      <a:pt x="0" y="35"/>
                      <a:pt x="17" y="68"/>
                    </a:cubicBezTo>
                    <a:cubicBezTo>
                      <a:pt x="220" y="318"/>
                      <a:pt x="375" y="568"/>
                      <a:pt x="541" y="854"/>
                    </a:cubicBezTo>
                    <a:cubicBezTo>
                      <a:pt x="696" y="1116"/>
                      <a:pt x="815" y="1414"/>
                      <a:pt x="958" y="1699"/>
                    </a:cubicBezTo>
                    <a:cubicBezTo>
                      <a:pt x="962" y="1712"/>
                      <a:pt x="972" y="1717"/>
                      <a:pt x="983" y="1717"/>
                    </a:cubicBezTo>
                    <a:cubicBezTo>
                      <a:pt x="1003" y="1717"/>
                      <a:pt x="1025" y="1699"/>
                      <a:pt x="1017" y="1676"/>
                    </a:cubicBezTo>
                    <a:cubicBezTo>
                      <a:pt x="910" y="1354"/>
                      <a:pt x="767" y="1080"/>
                      <a:pt x="613" y="806"/>
                    </a:cubicBezTo>
                    <a:cubicBezTo>
                      <a:pt x="458" y="521"/>
                      <a:pt x="291" y="271"/>
                      <a:pt x="101" y="21"/>
                    </a:cubicBezTo>
                    <a:cubicBezTo>
                      <a:pt x="90" y="7"/>
                      <a:pt x="77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5" name="Google Shape;1185;p29"/>
              <p:cNvSpPr/>
              <p:nvPr/>
            </p:nvSpPr>
            <p:spPr>
              <a:xfrm>
                <a:off x="1678979" y="3100289"/>
                <a:ext cx="199892" cy="175732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884" extrusionOk="0">
                    <a:moveTo>
                      <a:pt x="226" y="1"/>
                    </a:moveTo>
                    <a:lnTo>
                      <a:pt x="0" y="1358"/>
                    </a:lnTo>
                    <a:cubicBezTo>
                      <a:pt x="0" y="1358"/>
                      <a:pt x="2618" y="3883"/>
                      <a:pt x="3127" y="3883"/>
                    </a:cubicBezTo>
                    <a:cubicBezTo>
                      <a:pt x="3133" y="3883"/>
                      <a:pt x="3138" y="3883"/>
                      <a:pt x="3143" y="3882"/>
                    </a:cubicBezTo>
                    <a:cubicBezTo>
                      <a:pt x="3608" y="3823"/>
                      <a:pt x="4060" y="2513"/>
                      <a:pt x="4060" y="2513"/>
                    </a:cubicBezTo>
                    <a:lnTo>
                      <a:pt x="4417" y="58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6" name="Google Shape;1186;p29"/>
              <p:cNvSpPr/>
              <p:nvPr/>
            </p:nvSpPr>
            <p:spPr>
              <a:xfrm>
                <a:off x="1686500" y="3086850"/>
                <a:ext cx="187549" cy="109001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409" extrusionOk="0">
                    <a:moveTo>
                      <a:pt x="1176" y="1"/>
                    </a:moveTo>
                    <a:cubicBezTo>
                      <a:pt x="952" y="1"/>
                      <a:pt x="733" y="19"/>
                      <a:pt x="513" y="60"/>
                    </a:cubicBezTo>
                    <a:cubicBezTo>
                      <a:pt x="358" y="107"/>
                      <a:pt x="179" y="167"/>
                      <a:pt x="84" y="286"/>
                    </a:cubicBezTo>
                    <a:cubicBezTo>
                      <a:pt x="1" y="417"/>
                      <a:pt x="13" y="595"/>
                      <a:pt x="72" y="738"/>
                    </a:cubicBezTo>
                    <a:cubicBezTo>
                      <a:pt x="215" y="1203"/>
                      <a:pt x="632" y="1596"/>
                      <a:pt x="1108" y="1846"/>
                    </a:cubicBezTo>
                    <a:cubicBezTo>
                      <a:pt x="1596" y="2108"/>
                      <a:pt x="2156" y="2250"/>
                      <a:pt x="2704" y="2334"/>
                    </a:cubicBezTo>
                    <a:cubicBezTo>
                      <a:pt x="2991" y="2378"/>
                      <a:pt x="3278" y="2408"/>
                      <a:pt x="3559" y="2408"/>
                    </a:cubicBezTo>
                    <a:cubicBezTo>
                      <a:pt x="3733" y="2408"/>
                      <a:pt x="3905" y="2397"/>
                      <a:pt x="4073" y="2370"/>
                    </a:cubicBezTo>
                    <a:cubicBezTo>
                      <a:pt x="4454" y="2286"/>
                      <a:pt x="4954" y="2108"/>
                      <a:pt x="5121" y="1798"/>
                    </a:cubicBezTo>
                    <a:cubicBezTo>
                      <a:pt x="5252" y="1560"/>
                      <a:pt x="5168" y="1096"/>
                      <a:pt x="5002" y="881"/>
                    </a:cubicBezTo>
                    <a:cubicBezTo>
                      <a:pt x="4871" y="715"/>
                      <a:pt x="4632" y="619"/>
                      <a:pt x="4382" y="560"/>
                    </a:cubicBezTo>
                    <a:cubicBezTo>
                      <a:pt x="3442" y="298"/>
                      <a:pt x="2465" y="72"/>
                      <a:pt x="1489" y="12"/>
                    </a:cubicBezTo>
                    <a:cubicBezTo>
                      <a:pt x="1384" y="5"/>
                      <a:pt x="1279" y="1"/>
                      <a:pt x="1176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1824393" y="2474653"/>
                <a:ext cx="231157" cy="281243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6216" extrusionOk="0">
                    <a:moveTo>
                      <a:pt x="1039" y="1"/>
                    </a:moveTo>
                    <a:cubicBezTo>
                      <a:pt x="643" y="1"/>
                      <a:pt x="276" y="125"/>
                      <a:pt x="179" y="518"/>
                    </a:cubicBezTo>
                    <a:cubicBezTo>
                      <a:pt x="1" y="1292"/>
                      <a:pt x="572" y="2399"/>
                      <a:pt x="941" y="3042"/>
                    </a:cubicBezTo>
                    <a:cubicBezTo>
                      <a:pt x="1442" y="3899"/>
                      <a:pt x="2120" y="4661"/>
                      <a:pt x="2787" y="5399"/>
                    </a:cubicBezTo>
                    <a:cubicBezTo>
                      <a:pt x="3127" y="5803"/>
                      <a:pt x="3580" y="6216"/>
                      <a:pt x="4080" y="6216"/>
                    </a:cubicBezTo>
                    <a:cubicBezTo>
                      <a:pt x="4140" y="6216"/>
                      <a:pt x="4202" y="6210"/>
                      <a:pt x="4263" y="6197"/>
                    </a:cubicBezTo>
                    <a:cubicBezTo>
                      <a:pt x="4573" y="6114"/>
                      <a:pt x="4823" y="5864"/>
                      <a:pt x="4954" y="5566"/>
                    </a:cubicBezTo>
                    <a:cubicBezTo>
                      <a:pt x="5097" y="5268"/>
                      <a:pt x="5109" y="4947"/>
                      <a:pt x="5109" y="4613"/>
                    </a:cubicBezTo>
                    <a:cubicBezTo>
                      <a:pt x="5061" y="2697"/>
                      <a:pt x="3763" y="851"/>
                      <a:pt x="1965" y="184"/>
                    </a:cubicBezTo>
                    <a:cubicBezTo>
                      <a:pt x="1735" y="91"/>
                      <a:pt x="1377" y="1"/>
                      <a:pt x="1039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2D292F"/>
                  </a:solidFill>
                  <a:latin typeface="+mj-lt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1480176" y="2488452"/>
                <a:ext cx="599089" cy="666142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4723" extrusionOk="0">
                    <a:moveTo>
                      <a:pt x="6718" y="0"/>
                    </a:moveTo>
                    <a:cubicBezTo>
                      <a:pt x="6370" y="0"/>
                      <a:pt x="6016" y="31"/>
                      <a:pt x="5656" y="94"/>
                    </a:cubicBezTo>
                    <a:cubicBezTo>
                      <a:pt x="2072" y="772"/>
                      <a:pt x="1" y="4844"/>
                      <a:pt x="929" y="8904"/>
                    </a:cubicBezTo>
                    <a:cubicBezTo>
                      <a:pt x="1144" y="9904"/>
                      <a:pt x="1525" y="10797"/>
                      <a:pt x="2013" y="11571"/>
                    </a:cubicBezTo>
                    <a:cubicBezTo>
                      <a:pt x="2096" y="11738"/>
                      <a:pt x="2203" y="11869"/>
                      <a:pt x="2311" y="12024"/>
                    </a:cubicBezTo>
                    <a:cubicBezTo>
                      <a:pt x="2323" y="12036"/>
                      <a:pt x="2323" y="12047"/>
                      <a:pt x="2334" y="12059"/>
                    </a:cubicBezTo>
                    <a:cubicBezTo>
                      <a:pt x="3570" y="13725"/>
                      <a:pt x="5376" y="14722"/>
                      <a:pt x="7272" y="14722"/>
                    </a:cubicBezTo>
                    <a:cubicBezTo>
                      <a:pt x="7368" y="14722"/>
                      <a:pt x="7465" y="14720"/>
                      <a:pt x="7561" y="14714"/>
                    </a:cubicBezTo>
                    <a:cubicBezTo>
                      <a:pt x="7716" y="14714"/>
                      <a:pt x="7883" y="14703"/>
                      <a:pt x="8038" y="14667"/>
                    </a:cubicBezTo>
                    <a:cubicBezTo>
                      <a:pt x="8097" y="14667"/>
                      <a:pt x="8180" y="14655"/>
                      <a:pt x="8252" y="14643"/>
                    </a:cubicBezTo>
                    <a:cubicBezTo>
                      <a:pt x="8323" y="14619"/>
                      <a:pt x="8383" y="14619"/>
                      <a:pt x="8442" y="14607"/>
                    </a:cubicBezTo>
                    <a:cubicBezTo>
                      <a:pt x="9823" y="14369"/>
                      <a:pt x="10859" y="13893"/>
                      <a:pt x="11586" y="13274"/>
                    </a:cubicBezTo>
                    <a:cubicBezTo>
                      <a:pt x="11764" y="13119"/>
                      <a:pt x="11907" y="12952"/>
                      <a:pt x="12062" y="12798"/>
                    </a:cubicBezTo>
                    <a:lnTo>
                      <a:pt x="12074" y="12774"/>
                    </a:lnTo>
                    <a:cubicBezTo>
                      <a:pt x="12883" y="11809"/>
                      <a:pt x="13205" y="10559"/>
                      <a:pt x="13241" y="9119"/>
                    </a:cubicBezTo>
                    <a:lnTo>
                      <a:pt x="13241" y="8607"/>
                    </a:lnTo>
                    <a:lnTo>
                      <a:pt x="13241" y="8583"/>
                    </a:lnTo>
                    <a:cubicBezTo>
                      <a:pt x="13217" y="8035"/>
                      <a:pt x="13181" y="7464"/>
                      <a:pt x="13086" y="6868"/>
                    </a:cubicBezTo>
                    <a:cubicBezTo>
                      <a:pt x="12453" y="2536"/>
                      <a:pt x="9869" y="0"/>
                      <a:pt x="6718" y="0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1374078" y="2427101"/>
                <a:ext cx="558142" cy="468557"/>
              </a:xfrm>
              <a:custGeom>
                <a:avLst/>
                <a:gdLst/>
                <a:ahLst/>
                <a:cxnLst/>
                <a:rect l="l" t="t" r="r" b="b"/>
                <a:pathLst>
                  <a:path w="12336" h="10356" extrusionOk="0">
                    <a:moveTo>
                      <a:pt x="9728" y="4688"/>
                    </a:moveTo>
                    <a:lnTo>
                      <a:pt x="9728" y="4688"/>
                    </a:lnTo>
                    <a:cubicBezTo>
                      <a:pt x="9156" y="5438"/>
                      <a:pt x="8227" y="5998"/>
                      <a:pt x="7323" y="6367"/>
                    </a:cubicBezTo>
                    <a:cubicBezTo>
                      <a:pt x="6965" y="6510"/>
                      <a:pt x="6608" y="6617"/>
                      <a:pt x="6239" y="6748"/>
                    </a:cubicBezTo>
                    <a:cubicBezTo>
                      <a:pt x="6061" y="6807"/>
                      <a:pt x="5894" y="6891"/>
                      <a:pt x="5739" y="6974"/>
                    </a:cubicBezTo>
                    <a:cubicBezTo>
                      <a:pt x="6013" y="6676"/>
                      <a:pt x="6334" y="6426"/>
                      <a:pt x="6656" y="6236"/>
                    </a:cubicBezTo>
                    <a:cubicBezTo>
                      <a:pt x="7454" y="5724"/>
                      <a:pt x="8382" y="5438"/>
                      <a:pt x="9216" y="4998"/>
                    </a:cubicBezTo>
                    <a:cubicBezTo>
                      <a:pt x="9394" y="4902"/>
                      <a:pt x="9573" y="4783"/>
                      <a:pt x="9728" y="4688"/>
                    </a:cubicBezTo>
                    <a:close/>
                    <a:moveTo>
                      <a:pt x="8335" y="6307"/>
                    </a:moveTo>
                    <a:cubicBezTo>
                      <a:pt x="8335" y="6319"/>
                      <a:pt x="8323" y="6319"/>
                      <a:pt x="8299" y="6331"/>
                    </a:cubicBezTo>
                    <a:cubicBezTo>
                      <a:pt x="7823" y="6617"/>
                      <a:pt x="7311" y="6795"/>
                      <a:pt x="6775" y="6950"/>
                    </a:cubicBezTo>
                    <a:cubicBezTo>
                      <a:pt x="6358" y="7057"/>
                      <a:pt x="5918" y="7188"/>
                      <a:pt x="5560" y="7427"/>
                    </a:cubicBezTo>
                    <a:cubicBezTo>
                      <a:pt x="5680" y="7260"/>
                      <a:pt x="5858" y="7141"/>
                      <a:pt x="6072" y="7046"/>
                    </a:cubicBezTo>
                    <a:cubicBezTo>
                      <a:pt x="6418" y="6903"/>
                      <a:pt x="6799" y="6831"/>
                      <a:pt x="7156" y="6712"/>
                    </a:cubicBezTo>
                    <a:cubicBezTo>
                      <a:pt x="7335" y="6665"/>
                      <a:pt x="7787" y="6534"/>
                      <a:pt x="8335" y="6307"/>
                    </a:cubicBezTo>
                    <a:close/>
                    <a:moveTo>
                      <a:pt x="8001" y="0"/>
                    </a:moveTo>
                    <a:cubicBezTo>
                      <a:pt x="7861" y="0"/>
                      <a:pt x="7721" y="3"/>
                      <a:pt x="7585" y="9"/>
                    </a:cubicBezTo>
                    <a:cubicBezTo>
                      <a:pt x="7215" y="21"/>
                      <a:pt x="6823" y="80"/>
                      <a:pt x="6477" y="140"/>
                    </a:cubicBezTo>
                    <a:cubicBezTo>
                      <a:pt x="5965" y="235"/>
                      <a:pt x="5489" y="378"/>
                      <a:pt x="5013" y="545"/>
                    </a:cubicBezTo>
                    <a:lnTo>
                      <a:pt x="5001" y="545"/>
                    </a:lnTo>
                    <a:cubicBezTo>
                      <a:pt x="4429" y="759"/>
                      <a:pt x="3882" y="1009"/>
                      <a:pt x="3358" y="1271"/>
                    </a:cubicBezTo>
                    <a:cubicBezTo>
                      <a:pt x="1989" y="1985"/>
                      <a:pt x="667" y="2974"/>
                      <a:pt x="215" y="4402"/>
                    </a:cubicBezTo>
                    <a:cubicBezTo>
                      <a:pt x="0" y="5117"/>
                      <a:pt x="12" y="5914"/>
                      <a:pt x="238" y="6665"/>
                    </a:cubicBezTo>
                    <a:cubicBezTo>
                      <a:pt x="429" y="7331"/>
                      <a:pt x="917" y="8474"/>
                      <a:pt x="1322" y="9070"/>
                    </a:cubicBezTo>
                    <a:lnTo>
                      <a:pt x="1334" y="9093"/>
                    </a:lnTo>
                    <a:cubicBezTo>
                      <a:pt x="1429" y="9224"/>
                      <a:pt x="1512" y="9332"/>
                      <a:pt x="1596" y="9391"/>
                    </a:cubicBezTo>
                    <a:cubicBezTo>
                      <a:pt x="1728" y="9495"/>
                      <a:pt x="1936" y="9518"/>
                      <a:pt x="2167" y="9518"/>
                    </a:cubicBezTo>
                    <a:cubicBezTo>
                      <a:pt x="2348" y="9518"/>
                      <a:pt x="2543" y="9504"/>
                      <a:pt x="2727" y="9504"/>
                    </a:cubicBezTo>
                    <a:cubicBezTo>
                      <a:pt x="2792" y="9504"/>
                      <a:pt x="2856" y="9505"/>
                      <a:pt x="2917" y="9510"/>
                    </a:cubicBezTo>
                    <a:lnTo>
                      <a:pt x="3155" y="9510"/>
                    </a:lnTo>
                    <a:cubicBezTo>
                      <a:pt x="3274" y="9522"/>
                      <a:pt x="3394" y="9534"/>
                      <a:pt x="3489" y="9570"/>
                    </a:cubicBezTo>
                    <a:lnTo>
                      <a:pt x="3525" y="9570"/>
                    </a:lnTo>
                    <a:cubicBezTo>
                      <a:pt x="3560" y="9593"/>
                      <a:pt x="3584" y="9641"/>
                      <a:pt x="3620" y="9665"/>
                    </a:cubicBezTo>
                    <a:lnTo>
                      <a:pt x="3632" y="9689"/>
                    </a:lnTo>
                    <a:cubicBezTo>
                      <a:pt x="3703" y="9772"/>
                      <a:pt x="3763" y="9867"/>
                      <a:pt x="3834" y="9939"/>
                    </a:cubicBezTo>
                    <a:cubicBezTo>
                      <a:pt x="3834" y="9939"/>
                      <a:pt x="3834" y="9951"/>
                      <a:pt x="3858" y="9951"/>
                    </a:cubicBezTo>
                    <a:lnTo>
                      <a:pt x="3894" y="9998"/>
                    </a:lnTo>
                    <a:cubicBezTo>
                      <a:pt x="4060" y="10165"/>
                      <a:pt x="4251" y="10296"/>
                      <a:pt x="4489" y="10344"/>
                    </a:cubicBezTo>
                    <a:cubicBezTo>
                      <a:pt x="4546" y="10351"/>
                      <a:pt x="4609" y="10356"/>
                      <a:pt x="4674" y="10356"/>
                    </a:cubicBezTo>
                    <a:cubicBezTo>
                      <a:pt x="4825" y="10356"/>
                      <a:pt x="4984" y="10328"/>
                      <a:pt x="5084" y="10236"/>
                    </a:cubicBezTo>
                    <a:cubicBezTo>
                      <a:pt x="5132" y="10236"/>
                      <a:pt x="5179" y="10236"/>
                      <a:pt x="5227" y="10224"/>
                    </a:cubicBezTo>
                    <a:cubicBezTo>
                      <a:pt x="5239" y="10224"/>
                      <a:pt x="5263" y="10201"/>
                      <a:pt x="5287" y="10201"/>
                    </a:cubicBezTo>
                    <a:cubicBezTo>
                      <a:pt x="5418" y="10141"/>
                      <a:pt x="5465" y="10082"/>
                      <a:pt x="5489" y="9963"/>
                    </a:cubicBezTo>
                    <a:cubicBezTo>
                      <a:pt x="5501" y="9903"/>
                      <a:pt x="5501" y="9843"/>
                      <a:pt x="5501" y="9784"/>
                    </a:cubicBezTo>
                    <a:cubicBezTo>
                      <a:pt x="5501" y="9736"/>
                      <a:pt x="5501" y="9677"/>
                      <a:pt x="5489" y="9617"/>
                    </a:cubicBezTo>
                    <a:cubicBezTo>
                      <a:pt x="5453" y="9379"/>
                      <a:pt x="5394" y="9129"/>
                      <a:pt x="5370" y="8927"/>
                    </a:cubicBezTo>
                    <a:cubicBezTo>
                      <a:pt x="5334" y="8712"/>
                      <a:pt x="5310" y="8486"/>
                      <a:pt x="5358" y="8272"/>
                    </a:cubicBezTo>
                    <a:cubicBezTo>
                      <a:pt x="5358" y="8153"/>
                      <a:pt x="5358" y="8010"/>
                      <a:pt x="5382" y="7891"/>
                    </a:cubicBezTo>
                    <a:cubicBezTo>
                      <a:pt x="5406" y="7831"/>
                      <a:pt x="5406" y="7796"/>
                      <a:pt x="5418" y="7748"/>
                    </a:cubicBezTo>
                    <a:cubicBezTo>
                      <a:pt x="5501" y="7653"/>
                      <a:pt x="5608" y="7581"/>
                      <a:pt x="5727" y="7510"/>
                    </a:cubicBezTo>
                    <a:cubicBezTo>
                      <a:pt x="6239" y="7200"/>
                      <a:pt x="6834" y="7105"/>
                      <a:pt x="7382" y="6915"/>
                    </a:cubicBezTo>
                    <a:cubicBezTo>
                      <a:pt x="7870" y="6748"/>
                      <a:pt x="8335" y="6510"/>
                      <a:pt x="8763" y="6224"/>
                    </a:cubicBezTo>
                    <a:cubicBezTo>
                      <a:pt x="8918" y="6129"/>
                      <a:pt x="9061" y="6022"/>
                      <a:pt x="9192" y="5914"/>
                    </a:cubicBezTo>
                    <a:cubicBezTo>
                      <a:pt x="9716" y="5664"/>
                      <a:pt x="10252" y="5355"/>
                      <a:pt x="10680" y="4962"/>
                    </a:cubicBezTo>
                    <a:cubicBezTo>
                      <a:pt x="10859" y="4819"/>
                      <a:pt x="11025" y="4652"/>
                      <a:pt x="11192" y="4486"/>
                    </a:cubicBezTo>
                    <a:cubicBezTo>
                      <a:pt x="11787" y="3890"/>
                      <a:pt x="12276" y="3212"/>
                      <a:pt x="12335" y="2378"/>
                    </a:cubicBezTo>
                    <a:lnTo>
                      <a:pt x="12335" y="2295"/>
                    </a:lnTo>
                    <a:cubicBezTo>
                      <a:pt x="12276" y="1950"/>
                      <a:pt x="12276" y="1616"/>
                      <a:pt x="12014" y="1259"/>
                    </a:cubicBezTo>
                    <a:cubicBezTo>
                      <a:pt x="11752" y="950"/>
                      <a:pt x="11371" y="783"/>
                      <a:pt x="11025" y="640"/>
                    </a:cubicBezTo>
                    <a:cubicBezTo>
                      <a:pt x="10656" y="473"/>
                      <a:pt x="10263" y="342"/>
                      <a:pt x="9871" y="235"/>
                    </a:cubicBezTo>
                    <a:cubicBezTo>
                      <a:pt x="9394" y="116"/>
                      <a:pt x="8894" y="45"/>
                      <a:pt x="8418" y="9"/>
                    </a:cubicBezTo>
                    <a:cubicBezTo>
                      <a:pt x="8281" y="3"/>
                      <a:pt x="8141" y="0"/>
                      <a:pt x="8001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1398827" y="2832127"/>
                <a:ext cx="187541" cy="20953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631" extrusionOk="0">
                    <a:moveTo>
                      <a:pt x="1536" y="0"/>
                    </a:moveTo>
                    <a:cubicBezTo>
                      <a:pt x="1353" y="0"/>
                      <a:pt x="1163" y="30"/>
                      <a:pt x="965" y="94"/>
                    </a:cubicBezTo>
                    <a:cubicBezTo>
                      <a:pt x="668" y="177"/>
                      <a:pt x="418" y="380"/>
                      <a:pt x="239" y="701"/>
                    </a:cubicBezTo>
                    <a:cubicBezTo>
                      <a:pt x="49" y="1058"/>
                      <a:pt x="1" y="1487"/>
                      <a:pt x="49" y="1892"/>
                    </a:cubicBezTo>
                    <a:cubicBezTo>
                      <a:pt x="156" y="2773"/>
                      <a:pt x="644" y="3558"/>
                      <a:pt x="1370" y="4070"/>
                    </a:cubicBezTo>
                    <a:cubicBezTo>
                      <a:pt x="1813" y="4373"/>
                      <a:pt x="2358" y="4630"/>
                      <a:pt x="2916" y="4630"/>
                    </a:cubicBezTo>
                    <a:cubicBezTo>
                      <a:pt x="2929" y="4630"/>
                      <a:pt x="2941" y="4630"/>
                      <a:pt x="2954" y="4630"/>
                    </a:cubicBezTo>
                    <a:cubicBezTo>
                      <a:pt x="3573" y="4618"/>
                      <a:pt x="4037" y="4154"/>
                      <a:pt x="4109" y="3535"/>
                    </a:cubicBezTo>
                    <a:cubicBezTo>
                      <a:pt x="4144" y="3213"/>
                      <a:pt x="4097" y="2892"/>
                      <a:pt x="4001" y="2594"/>
                    </a:cubicBezTo>
                    <a:cubicBezTo>
                      <a:pt x="3710" y="1448"/>
                      <a:pt x="2816" y="0"/>
                      <a:pt x="1536" y="0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1432805" y="2889858"/>
                <a:ext cx="94291" cy="95512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111" extrusionOk="0">
                    <a:moveTo>
                      <a:pt x="663" y="0"/>
                    </a:moveTo>
                    <a:cubicBezTo>
                      <a:pt x="629" y="0"/>
                      <a:pt x="595" y="3"/>
                      <a:pt x="560" y="8"/>
                    </a:cubicBezTo>
                    <a:cubicBezTo>
                      <a:pt x="345" y="32"/>
                      <a:pt x="0" y="235"/>
                      <a:pt x="71" y="473"/>
                    </a:cubicBezTo>
                    <a:cubicBezTo>
                      <a:pt x="78" y="515"/>
                      <a:pt x="114" y="532"/>
                      <a:pt x="149" y="532"/>
                    </a:cubicBezTo>
                    <a:cubicBezTo>
                      <a:pt x="175" y="532"/>
                      <a:pt x="200" y="523"/>
                      <a:pt x="214" y="508"/>
                    </a:cubicBezTo>
                    <a:cubicBezTo>
                      <a:pt x="310" y="449"/>
                      <a:pt x="333" y="366"/>
                      <a:pt x="429" y="306"/>
                    </a:cubicBezTo>
                    <a:cubicBezTo>
                      <a:pt x="493" y="260"/>
                      <a:pt x="572" y="242"/>
                      <a:pt x="654" y="242"/>
                    </a:cubicBezTo>
                    <a:cubicBezTo>
                      <a:pt x="678" y="242"/>
                      <a:pt x="702" y="244"/>
                      <a:pt x="726" y="247"/>
                    </a:cubicBezTo>
                    <a:cubicBezTo>
                      <a:pt x="786" y="247"/>
                      <a:pt x="845" y="270"/>
                      <a:pt x="893" y="294"/>
                    </a:cubicBezTo>
                    <a:cubicBezTo>
                      <a:pt x="786" y="413"/>
                      <a:pt x="726" y="568"/>
                      <a:pt x="691" y="735"/>
                    </a:cubicBezTo>
                    <a:cubicBezTo>
                      <a:pt x="679" y="842"/>
                      <a:pt x="691" y="949"/>
                      <a:pt x="714" y="1044"/>
                    </a:cubicBezTo>
                    <a:cubicBezTo>
                      <a:pt x="738" y="1151"/>
                      <a:pt x="774" y="1270"/>
                      <a:pt x="857" y="1342"/>
                    </a:cubicBezTo>
                    <a:cubicBezTo>
                      <a:pt x="875" y="1354"/>
                      <a:pt x="894" y="1359"/>
                      <a:pt x="912" y="1359"/>
                    </a:cubicBezTo>
                    <a:cubicBezTo>
                      <a:pt x="965" y="1359"/>
                      <a:pt x="1012" y="1312"/>
                      <a:pt x="1012" y="1259"/>
                    </a:cubicBezTo>
                    <a:lnTo>
                      <a:pt x="964" y="1128"/>
                    </a:lnTo>
                    <a:cubicBezTo>
                      <a:pt x="953" y="1104"/>
                      <a:pt x="953" y="1104"/>
                      <a:pt x="953" y="1092"/>
                    </a:cubicBezTo>
                    <a:lnTo>
                      <a:pt x="953" y="1080"/>
                    </a:lnTo>
                    <a:cubicBezTo>
                      <a:pt x="929" y="1068"/>
                      <a:pt x="929" y="1032"/>
                      <a:pt x="929" y="1020"/>
                    </a:cubicBezTo>
                    <a:cubicBezTo>
                      <a:pt x="917" y="925"/>
                      <a:pt x="917" y="854"/>
                      <a:pt x="917" y="782"/>
                    </a:cubicBezTo>
                    <a:cubicBezTo>
                      <a:pt x="929" y="651"/>
                      <a:pt x="976" y="508"/>
                      <a:pt x="1048" y="389"/>
                    </a:cubicBezTo>
                    <a:cubicBezTo>
                      <a:pt x="1155" y="473"/>
                      <a:pt x="1250" y="544"/>
                      <a:pt x="1322" y="628"/>
                    </a:cubicBezTo>
                    <a:cubicBezTo>
                      <a:pt x="1667" y="1009"/>
                      <a:pt x="1905" y="1520"/>
                      <a:pt x="1929" y="2044"/>
                    </a:cubicBezTo>
                    <a:cubicBezTo>
                      <a:pt x="1929" y="2091"/>
                      <a:pt x="1959" y="2111"/>
                      <a:pt x="1992" y="2111"/>
                    </a:cubicBezTo>
                    <a:cubicBezTo>
                      <a:pt x="2035" y="2111"/>
                      <a:pt x="2084" y="2079"/>
                      <a:pt x="2084" y="2032"/>
                    </a:cubicBezTo>
                    <a:cubicBezTo>
                      <a:pt x="2084" y="1378"/>
                      <a:pt x="1822" y="770"/>
                      <a:pt x="1334" y="318"/>
                    </a:cubicBezTo>
                    <a:cubicBezTo>
                      <a:pt x="1155" y="150"/>
                      <a:pt x="921" y="0"/>
                      <a:pt x="663" y="0"/>
                    </a:cubicBezTo>
                    <a:close/>
                  </a:path>
                </a:pathLst>
              </a:custGeom>
              <a:solidFill>
                <a:srgbClr val="C42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1824529" y="2937862"/>
                <a:ext cx="170166" cy="69406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1534" extrusionOk="0">
                    <a:moveTo>
                      <a:pt x="3371" y="0"/>
                    </a:moveTo>
                    <a:cubicBezTo>
                      <a:pt x="3150" y="0"/>
                      <a:pt x="2696" y="169"/>
                      <a:pt x="2058" y="198"/>
                    </a:cubicBezTo>
                    <a:cubicBezTo>
                      <a:pt x="2021" y="199"/>
                      <a:pt x="1986" y="199"/>
                      <a:pt x="1951" y="199"/>
                    </a:cubicBezTo>
                    <a:cubicBezTo>
                      <a:pt x="1441" y="199"/>
                      <a:pt x="1104" y="93"/>
                      <a:pt x="811" y="93"/>
                    </a:cubicBezTo>
                    <a:cubicBezTo>
                      <a:pt x="673" y="93"/>
                      <a:pt x="546" y="116"/>
                      <a:pt x="415" y="186"/>
                    </a:cubicBezTo>
                    <a:cubicBezTo>
                      <a:pt x="1" y="387"/>
                      <a:pt x="711" y="1534"/>
                      <a:pt x="1746" y="1534"/>
                    </a:cubicBezTo>
                    <a:cubicBezTo>
                      <a:pt x="1813" y="1534"/>
                      <a:pt x="1881" y="1529"/>
                      <a:pt x="1951" y="1519"/>
                    </a:cubicBezTo>
                    <a:cubicBezTo>
                      <a:pt x="3094" y="1388"/>
                      <a:pt x="3760" y="388"/>
                      <a:pt x="3498" y="43"/>
                    </a:cubicBezTo>
                    <a:cubicBezTo>
                      <a:pt x="3473" y="13"/>
                      <a:pt x="3430" y="0"/>
                      <a:pt x="33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1778199" y="2840044"/>
                <a:ext cx="94607" cy="32712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723" extrusionOk="0">
                    <a:moveTo>
                      <a:pt x="1155" y="0"/>
                    </a:moveTo>
                    <a:cubicBezTo>
                      <a:pt x="1135" y="0"/>
                      <a:pt x="1114" y="1"/>
                      <a:pt x="1093" y="2"/>
                    </a:cubicBezTo>
                    <a:cubicBezTo>
                      <a:pt x="891" y="26"/>
                      <a:pt x="677" y="109"/>
                      <a:pt x="486" y="216"/>
                    </a:cubicBezTo>
                    <a:cubicBezTo>
                      <a:pt x="379" y="276"/>
                      <a:pt x="296" y="335"/>
                      <a:pt x="224" y="407"/>
                    </a:cubicBezTo>
                    <a:cubicBezTo>
                      <a:pt x="141" y="478"/>
                      <a:pt x="57" y="562"/>
                      <a:pt x="10" y="645"/>
                    </a:cubicBezTo>
                    <a:cubicBezTo>
                      <a:pt x="0" y="684"/>
                      <a:pt x="30" y="723"/>
                      <a:pt x="61" y="723"/>
                    </a:cubicBezTo>
                    <a:cubicBezTo>
                      <a:pt x="68" y="723"/>
                      <a:pt x="75" y="721"/>
                      <a:pt x="81" y="716"/>
                    </a:cubicBezTo>
                    <a:cubicBezTo>
                      <a:pt x="177" y="693"/>
                      <a:pt x="248" y="609"/>
                      <a:pt x="319" y="562"/>
                    </a:cubicBezTo>
                    <a:cubicBezTo>
                      <a:pt x="403" y="514"/>
                      <a:pt x="474" y="455"/>
                      <a:pt x="546" y="407"/>
                    </a:cubicBezTo>
                    <a:cubicBezTo>
                      <a:pt x="712" y="312"/>
                      <a:pt x="891" y="240"/>
                      <a:pt x="1070" y="228"/>
                    </a:cubicBezTo>
                    <a:cubicBezTo>
                      <a:pt x="1097" y="226"/>
                      <a:pt x="1125" y="225"/>
                      <a:pt x="1154" y="225"/>
                    </a:cubicBezTo>
                    <a:cubicBezTo>
                      <a:pt x="1295" y="225"/>
                      <a:pt x="1439" y="250"/>
                      <a:pt x="1558" y="300"/>
                    </a:cubicBezTo>
                    <a:cubicBezTo>
                      <a:pt x="1736" y="371"/>
                      <a:pt x="1843" y="478"/>
                      <a:pt x="1962" y="609"/>
                    </a:cubicBezTo>
                    <a:cubicBezTo>
                      <a:pt x="1980" y="626"/>
                      <a:pt x="1998" y="634"/>
                      <a:pt x="2014" y="634"/>
                    </a:cubicBezTo>
                    <a:cubicBezTo>
                      <a:pt x="2056" y="634"/>
                      <a:pt x="2090" y="589"/>
                      <a:pt x="2082" y="538"/>
                    </a:cubicBezTo>
                    <a:cubicBezTo>
                      <a:pt x="2034" y="347"/>
                      <a:pt x="1843" y="216"/>
                      <a:pt x="1677" y="121"/>
                    </a:cubicBezTo>
                    <a:cubicBezTo>
                      <a:pt x="1516" y="46"/>
                      <a:pt x="1337" y="0"/>
                      <a:pt x="1155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1980621" y="2807876"/>
                <a:ext cx="61216" cy="41671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21" extrusionOk="0">
                    <a:moveTo>
                      <a:pt x="967" y="1"/>
                    </a:moveTo>
                    <a:cubicBezTo>
                      <a:pt x="860" y="1"/>
                      <a:pt x="748" y="26"/>
                      <a:pt x="656" y="58"/>
                    </a:cubicBezTo>
                    <a:cubicBezTo>
                      <a:pt x="453" y="142"/>
                      <a:pt x="251" y="284"/>
                      <a:pt x="132" y="475"/>
                    </a:cubicBezTo>
                    <a:cubicBezTo>
                      <a:pt x="72" y="582"/>
                      <a:pt x="1" y="701"/>
                      <a:pt x="1" y="808"/>
                    </a:cubicBezTo>
                    <a:cubicBezTo>
                      <a:pt x="1" y="869"/>
                      <a:pt x="35" y="921"/>
                      <a:pt x="89" y="921"/>
                    </a:cubicBezTo>
                    <a:cubicBezTo>
                      <a:pt x="98" y="921"/>
                      <a:pt x="109" y="919"/>
                      <a:pt x="120" y="916"/>
                    </a:cubicBezTo>
                    <a:cubicBezTo>
                      <a:pt x="167" y="892"/>
                      <a:pt x="191" y="820"/>
                      <a:pt x="215" y="773"/>
                    </a:cubicBezTo>
                    <a:cubicBezTo>
                      <a:pt x="298" y="582"/>
                      <a:pt x="429" y="404"/>
                      <a:pt x="608" y="296"/>
                    </a:cubicBezTo>
                    <a:cubicBezTo>
                      <a:pt x="703" y="261"/>
                      <a:pt x="810" y="213"/>
                      <a:pt x="906" y="201"/>
                    </a:cubicBezTo>
                    <a:cubicBezTo>
                      <a:pt x="943" y="189"/>
                      <a:pt x="987" y="180"/>
                      <a:pt x="1031" y="180"/>
                    </a:cubicBezTo>
                    <a:cubicBezTo>
                      <a:pt x="1110" y="180"/>
                      <a:pt x="1189" y="208"/>
                      <a:pt x="1227" y="284"/>
                    </a:cubicBezTo>
                    <a:cubicBezTo>
                      <a:pt x="1237" y="310"/>
                      <a:pt x="1263" y="323"/>
                      <a:pt x="1288" y="323"/>
                    </a:cubicBezTo>
                    <a:cubicBezTo>
                      <a:pt x="1321" y="323"/>
                      <a:pt x="1353" y="301"/>
                      <a:pt x="1346" y="261"/>
                    </a:cubicBezTo>
                    <a:cubicBezTo>
                      <a:pt x="1295" y="64"/>
                      <a:pt x="1137" y="1"/>
                      <a:pt x="96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1766617" y="2706438"/>
                <a:ext cx="110624" cy="52167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153" extrusionOk="0">
                    <a:moveTo>
                      <a:pt x="1902" y="1"/>
                    </a:moveTo>
                    <a:cubicBezTo>
                      <a:pt x="1741" y="1"/>
                      <a:pt x="1566" y="44"/>
                      <a:pt x="1433" y="74"/>
                    </a:cubicBezTo>
                    <a:cubicBezTo>
                      <a:pt x="873" y="193"/>
                      <a:pt x="456" y="502"/>
                      <a:pt x="99" y="931"/>
                    </a:cubicBezTo>
                    <a:cubicBezTo>
                      <a:pt x="40" y="991"/>
                      <a:pt x="28" y="1038"/>
                      <a:pt x="16" y="1074"/>
                    </a:cubicBezTo>
                    <a:cubicBezTo>
                      <a:pt x="1" y="1131"/>
                      <a:pt x="36" y="1153"/>
                      <a:pt x="96" y="1153"/>
                    </a:cubicBezTo>
                    <a:cubicBezTo>
                      <a:pt x="223" y="1153"/>
                      <a:pt x="462" y="1052"/>
                      <a:pt x="552" y="979"/>
                    </a:cubicBezTo>
                    <a:cubicBezTo>
                      <a:pt x="814" y="812"/>
                      <a:pt x="1099" y="693"/>
                      <a:pt x="1397" y="621"/>
                    </a:cubicBezTo>
                    <a:cubicBezTo>
                      <a:pt x="1611" y="574"/>
                      <a:pt x="1826" y="574"/>
                      <a:pt x="2040" y="538"/>
                    </a:cubicBezTo>
                    <a:cubicBezTo>
                      <a:pt x="2266" y="491"/>
                      <a:pt x="2445" y="217"/>
                      <a:pt x="2171" y="62"/>
                    </a:cubicBezTo>
                    <a:cubicBezTo>
                      <a:pt x="2094" y="17"/>
                      <a:pt x="2001" y="1"/>
                      <a:pt x="1902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1947955" y="2686033"/>
                <a:ext cx="88680" cy="2977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658" extrusionOk="0">
                    <a:moveTo>
                      <a:pt x="677" y="0"/>
                    </a:moveTo>
                    <a:cubicBezTo>
                      <a:pt x="665" y="0"/>
                      <a:pt x="652" y="1"/>
                      <a:pt x="639" y="1"/>
                    </a:cubicBezTo>
                    <a:cubicBezTo>
                      <a:pt x="617" y="1"/>
                      <a:pt x="594" y="1"/>
                      <a:pt x="569" y="1"/>
                    </a:cubicBezTo>
                    <a:cubicBezTo>
                      <a:pt x="411" y="1"/>
                      <a:pt x="220" y="10"/>
                      <a:pt x="127" y="144"/>
                    </a:cubicBezTo>
                    <a:cubicBezTo>
                      <a:pt x="0" y="341"/>
                      <a:pt x="210" y="537"/>
                      <a:pt x="364" y="537"/>
                    </a:cubicBezTo>
                    <a:cubicBezTo>
                      <a:pt x="369" y="537"/>
                      <a:pt x="373" y="537"/>
                      <a:pt x="377" y="537"/>
                    </a:cubicBezTo>
                    <a:cubicBezTo>
                      <a:pt x="532" y="525"/>
                      <a:pt x="675" y="477"/>
                      <a:pt x="842" y="477"/>
                    </a:cubicBezTo>
                    <a:cubicBezTo>
                      <a:pt x="1068" y="477"/>
                      <a:pt x="1294" y="525"/>
                      <a:pt x="1532" y="608"/>
                    </a:cubicBezTo>
                    <a:cubicBezTo>
                      <a:pt x="1594" y="633"/>
                      <a:pt x="1719" y="657"/>
                      <a:pt x="1812" y="657"/>
                    </a:cubicBezTo>
                    <a:cubicBezTo>
                      <a:pt x="1900" y="657"/>
                      <a:pt x="1959" y="636"/>
                      <a:pt x="1913" y="572"/>
                    </a:cubicBezTo>
                    <a:cubicBezTo>
                      <a:pt x="1901" y="537"/>
                      <a:pt x="1854" y="513"/>
                      <a:pt x="1806" y="465"/>
                    </a:cubicBezTo>
                    <a:cubicBezTo>
                      <a:pt x="1437" y="177"/>
                      <a:pt x="1068" y="0"/>
                      <a:pt x="677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1927278" y="2793533"/>
                <a:ext cx="58230" cy="104923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319" extrusionOk="0">
                    <a:moveTo>
                      <a:pt x="334" y="1"/>
                    </a:moveTo>
                    <a:cubicBezTo>
                      <a:pt x="320" y="1"/>
                      <a:pt x="307" y="6"/>
                      <a:pt x="299" y="18"/>
                    </a:cubicBezTo>
                    <a:cubicBezTo>
                      <a:pt x="275" y="78"/>
                      <a:pt x="263" y="161"/>
                      <a:pt x="227" y="220"/>
                    </a:cubicBezTo>
                    <a:cubicBezTo>
                      <a:pt x="203" y="280"/>
                      <a:pt x="168" y="340"/>
                      <a:pt x="156" y="399"/>
                    </a:cubicBezTo>
                    <a:cubicBezTo>
                      <a:pt x="108" y="530"/>
                      <a:pt x="61" y="661"/>
                      <a:pt x="37" y="816"/>
                    </a:cubicBezTo>
                    <a:cubicBezTo>
                      <a:pt x="1" y="1042"/>
                      <a:pt x="25" y="1316"/>
                      <a:pt x="144" y="1530"/>
                    </a:cubicBezTo>
                    <a:cubicBezTo>
                      <a:pt x="259" y="1697"/>
                      <a:pt x="428" y="1773"/>
                      <a:pt x="629" y="1773"/>
                    </a:cubicBezTo>
                    <a:cubicBezTo>
                      <a:pt x="657" y="1773"/>
                      <a:pt x="686" y="1771"/>
                      <a:pt x="715" y="1768"/>
                    </a:cubicBezTo>
                    <a:cubicBezTo>
                      <a:pt x="764" y="1759"/>
                      <a:pt x="819" y="1749"/>
                      <a:pt x="871" y="1749"/>
                    </a:cubicBezTo>
                    <a:cubicBezTo>
                      <a:pt x="947" y="1749"/>
                      <a:pt x="1018" y="1769"/>
                      <a:pt x="1061" y="1840"/>
                    </a:cubicBezTo>
                    <a:cubicBezTo>
                      <a:pt x="1132" y="1959"/>
                      <a:pt x="1108" y="2137"/>
                      <a:pt x="1096" y="2256"/>
                    </a:cubicBezTo>
                    <a:cubicBezTo>
                      <a:pt x="1083" y="2297"/>
                      <a:pt x="1108" y="2318"/>
                      <a:pt x="1136" y="2318"/>
                    </a:cubicBezTo>
                    <a:cubicBezTo>
                      <a:pt x="1158" y="2318"/>
                      <a:pt x="1181" y="2306"/>
                      <a:pt x="1192" y="2280"/>
                    </a:cubicBezTo>
                    <a:cubicBezTo>
                      <a:pt x="1239" y="2149"/>
                      <a:pt x="1287" y="2030"/>
                      <a:pt x="1275" y="1899"/>
                    </a:cubicBezTo>
                    <a:cubicBezTo>
                      <a:pt x="1251" y="1792"/>
                      <a:pt x="1192" y="1673"/>
                      <a:pt x="1108" y="1614"/>
                    </a:cubicBezTo>
                    <a:cubicBezTo>
                      <a:pt x="1043" y="1570"/>
                      <a:pt x="973" y="1557"/>
                      <a:pt x="903" y="1557"/>
                    </a:cubicBezTo>
                    <a:cubicBezTo>
                      <a:pt x="811" y="1557"/>
                      <a:pt x="717" y="1579"/>
                      <a:pt x="627" y="1579"/>
                    </a:cubicBezTo>
                    <a:cubicBezTo>
                      <a:pt x="562" y="1579"/>
                      <a:pt x="500" y="1568"/>
                      <a:pt x="442" y="1530"/>
                    </a:cubicBezTo>
                    <a:cubicBezTo>
                      <a:pt x="215" y="1387"/>
                      <a:pt x="180" y="1090"/>
                      <a:pt x="227" y="852"/>
                    </a:cubicBezTo>
                    <a:cubicBezTo>
                      <a:pt x="263" y="721"/>
                      <a:pt x="299" y="590"/>
                      <a:pt x="334" y="459"/>
                    </a:cubicBezTo>
                    <a:cubicBezTo>
                      <a:pt x="358" y="340"/>
                      <a:pt x="406" y="185"/>
                      <a:pt x="394" y="54"/>
                    </a:cubicBezTo>
                    <a:cubicBezTo>
                      <a:pt x="394" y="22"/>
                      <a:pt x="362" y="1"/>
                      <a:pt x="334" y="1"/>
                    </a:cubicBezTo>
                    <a:close/>
                  </a:path>
                </a:pathLst>
              </a:custGeom>
              <a:solidFill>
                <a:srgbClr val="C42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2252674" y="2460265"/>
                <a:ext cx="203648" cy="29047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6420" extrusionOk="0">
                    <a:moveTo>
                      <a:pt x="2722" y="1"/>
                    </a:moveTo>
                    <a:cubicBezTo>
                      <a:pt x="2324" y="1"/>
                      <a:pt x="1977" y="2038"/>
                      <a:pt x="1977" y="2038"/>
                    </a:cubicBezTo>
                    <a:cubicBezTo>
                      <a:pt x="1977" y="2038"/>
                      <a:pt x="2035" y="395"/>
                      <a:pt x="1698" y="395"/>
                    </a:cubicBezTo>
                    <a:cubicBezTo>
                      <a:pt x="1696" y="395"/>
                      <a:pt x="1693" y="395"/>
                      <a:pt x="1691" y="395"/>
                    </a:cubicBezTo>
                    <a:cubicBezTo>
                      <a:pt x="1358" y="407"/>
                      <a:pt x="1024" y="2669"/>
                      <a:pt x="1024" y="2669"/>
                    </a:cubicBezTo>
                    <a:cubicBezTo>
                      <a:pt x="1024" y="2669"/>
                      <a:pt x="632" y="1603"/>
                      <a:pt x="338" y="1603"/>
                    </a:cubicBezTo>
                    <a:cubicBezTo>
                      <a:pt x="324" y="1603"/>
                      <a:pt x="311" y="1605"/>
                      <a:pt x="298" y="1610"/>
                    </a:cubicBezTo>
                    <a:cubicBezTo>
                      <a:pt x="0" y="1705"/>
                      <a:pt x="715" y="4086"/>
                      <a:pt x="762" y="4574"/>
                    </a:cubicBezTo>
                    <a:cubicBezTo>
                      <a:pt x="798" y="5062"/>
                      <a:pt x="667" y="6205"/>
                      <a:pt x="667" y="6205"/>
                    </a:cubicBezTo>
                    <a:lnTo>
                      <a:pt x="3096" y="6420"/>
                    </a:lnTo>
                    <a:cubicBezTo>
                      <a:pt x="3108" y="6420"/>
                      <a:pt x="3394" y="4765"/>
                      <a:pt x="3584" y="4098"/>
                    </a:cubicBezTo>
                    <a:cubicBezTo>
                      <a:pt x="3775" y="3419"/>
                      <a:pt x="4501" y="1717"/>
                      <a:pt x="4299" y="1633"/>
                    </a:cubicBezTo>
                    <a:cubicBezTo>
                      <a:pt x="4290" y="1629"/>
                      <a:pt x="4282" y="1627"/>
                      <a:pt x="4272" y="1627"/>
                    </a:cubicBezTo>
                    <a:cubicBezTo>
                      <a:pt x="4057" y="1627"/>
                      <a:pt x="3501" y="2610"/>
                      <a:pt x="3501" y="2610"/>
                    </a:cubicBezTo>
                    <a:cubicBezTo>
                      <a:pt x="3501" y="2610"/>
                      <a:pt x="4060" y="693"/>
                      <a:pt x="3775" y="586"/>
                    </a:cubicBezTo>
                    <a:cubicBezTo>
                      <a:pt x="3768" y="584"/>
                      <a:pt x="3761" y="583"/>
                      <a:pt x="3754" y="583"/>
                    </a:cubicBezTo>
                    <a:cubicBezTo>
                      <a:pt x="3464" y="583"/>
                      <a:pt x="2739" y="2181"/>
                      <a:pt x="2739" y="2181"/>
                    </a:cubicBezTo>
                    <a:cubicBezTo>
                      <a:pt x="2739" y="2181"/>
                      <a:pt x="3132" y="62"/>
                      <a:pt x="2739" y="2"/>
                    </a:cubicBezTo>
                    <a:cubicBezTo>
                      <a:pt x="2733" y="1"/>
                      <a:pt x="2727" y="1"/>
                      <a:pt x="2722" y="1"/>
                    </a:cubicBezTo>
                    <a:close/>
                  </a:path>
                </a:pathLst>
              </a:custGeom>
              <a:solidFill>
                <a:srgbClr val="F8A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2" name="Google Shape;1202;p29"/>
              <p:cNvSpPr/>
              <p:nvPr/>
            </p:nvSpPr>
            <p:spPr>
              <a:xfrm>
                <a:off x="1333675" y="2777110"/>
                <a:ext cx="13483" cy="1348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43" y="0"/>
                    </a:moveTo>
                    <a:cubicBezTo>
                      <a:pt x="131" y="0"/>
                      <a:pt x="107" y="0"/>
                      <a:pt x="84" y="12"/>
                    </a:cubicBezTo>
                    <a:cubicBezTo>
                      <a:pt x="72" y="12"/>
                      <a:pt x="60" y="24"/>
                      <a:pt x="48" y="48"/>
                    </a:cubicBezTo>
                    <a:cubicBezTo>
                      <a:pt x="24" y="60"/>
                      <a:pt x="12" y="72"/>
                      <a:pt x="12" y="83"/>
                    </a:cubicBezTo>
                    <a:cubicBezTo>
                      <a:pt x="0" y="107"/>
                      <a:pt x="0" y="119"/>
                      <a:pt x="0" y="143"/>
                    </a:cubicBezTo>
                    <a:lnTo>
                      <a:pt x="0" y="191"/>
                    </a:lnTo>
                    <a:cubicBezTo>
                      <a:pt x="0" y="214"/>
                      <a:pt x="12" y="238"/>
                      <a:pt x="48" y="250"/>
                    </a:cubicBezTo>
                    <a:lnTo>
                      <a:pt x="72" y="274"/>
                    </a:lnTo>
                    <a:cubicBezTo>
                      <a:pt x="107" y="298"/>
                      <a:pt x="119" y="298"/>
                      <a:pt x="143" y="298"/>
                    </a:cubicBezTo>
                    <a:cubicBezTo>
                      <a:pt x="167" y="298"/>
                      <a:pt x="191" y="298"/>
                      <a:pt x="203" y="274"/>
                    </a:cubicBezTo>
                    <a:cubicBezTo>
                      <a:pt x="227" y="274"/>
                      <a:pt x="238" y="262"/>
                      <a:pt x="250" y="250"/>
                    </a:cubicBezTo>
                    <a:cubicBezTo>
                      <a:pt x="262" y="238"/>
                      <a:pt x="286" y="214"/>
                      <a:pt x="286" y="202"/>
                    </a:cubicBezTo>
                    <a:cubicBezTo>
                      <a:pt x="298" y="191"/>
                      <a:pt x="298" y="179"/>
                      <a:pt x="298" y="143"/>
                    </a:cubicBezTo>
                    <a:lnTo>
                      <a:pt x="298" y="107"/>
                    </a:lnTo>
                    <a:cubicBezTo>
                      <a:pt x="298" y="72"/>
                      <a:pt x="286" y="60"/>
                      <a:pt x="250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43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>
                <a:off x="1308882" y="2685536"/>
                <a:ext cx="11899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03" extrusionOk="0">
                    <a:moveTo>
                      <a:pt x="132" y="0"/>
                    </a:moveTo>
                    <a:cubicBezTo>
                      <a:pt x="1" y="0"/>
                      <a:pt x="1" y="202"/>
                      <a:pt x="132" y="202"/>
                    </a:cubicBezTo>
                    <a:cubicBezTo>
                      <a:pt x="263" y="202"/>
                      <a:pt x="263" y="0"/>
                      <a:pt x="132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1204" name="Google Shape;1204;p29"/>
          <p:cNvGrpSpPr/>
          <p:nvPr/>
        </p:nvGrpSpPr>
        <p:grpSpPr>
          <a:xfrm>
            <a:off x="2140062" y="2578307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668641" y="1148924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59" y="2747475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8317513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46" name="Google Shape;1246;p29"/>
          <p:cNvSpPr/>
          <p:nvPr/>
        </p:nvSpPr>
        <p:spPr>
          <a:xfrm>
            <a:off x="249663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8489196" y="3390163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12" name="Google Shape;1312;p29"/>
          <p:cNvSpPr/>
          <p:nvPr/>
        </p:nvSpPr>
        <p:spPr>
          <a:xfrm flipH="1">
            <a:off x="6408422" y="37740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36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45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1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357" name="Picture 3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2"/>
          <a:stretch/>
        </p:blipFill>
        <p:spPr>
          <a:xfrm rot="21392827" flipH="1">
            <a:off x="1562223" y="3340285"/>
            <a:ext cx="636860" cy="4205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69552" y="2870200"/>
            <a:ext cx="1812386" cy="2103243"/>
            <a:chOff x="6569552" y="2870200"/>
            <a:chExt cx="1812386" cy="2103243"/>
          </a:xfrm>
        </p:grpSpPr>
        <p:sp>
          <p:nvSpPr>
            <p:cNvPr id="1259" name="Google Shape;1259;p29"/>
            <p:cNvSpPr/>
            <p:nvPr/>
          </p:nvSpPr>
          <p:spPr>
            <a:xfrm>
              <a:off x="6944613" y="3604623"/>
              <a:ext cx="92281" cy="89389"/>
            </a:xfrm>
            <a:custGeom>
              <a:avLst/>
              <a:gdLst/>
              <a:ahLst/>
              <a:cxnLst/>
              <a:rect l="l" t="t" r="r" b="b"/>
              <a:pathLst>
                <a:path w="1787" h="1731" extrusionOk="0">
                  <a:moveTo>
                    <a:pt x="899" y="1"/>
                  </a:moveTo>
                  <a:cubicBezTo>
                    <a:pt x="877" y="1"/>
                    <a:pt x="856" y="2"/>
                    <a:pt x="834" y="3"/>
                  </a:cubicBezTo>
                  <a:cubicBezTo>
                    <a:pt x="357" y="27"/>
                    <a:pt x="0" y="444"/>
                    <a:pt x="36" y="920"/>
                  </a:cubicBezTo>
                  <a:cubicBezTo>
                    <a:pt x="59" y="1381"/>
                    <a:pt x="450" y="1731"/>
                    <a:pt x="908" y="1731"/>
                  </a:cubicBezTo>
                  <a:cubicBezTo>
                    <a:pt x="923" y="1731"/>
                    <a:pt x="938" y="1730"/>
                    <a:pt x="953" y="1730"/>
                  </a:cubicBezTo>
                  <a:cubicBezTo>
                    <a:pt x="1429" y="1694"/>
                    <a:pt x="1786" y="1277"/>
                    <a:pt x="1762" y="801"/>
                  </a:cubicBezTo>
                  <a:cubicBezTo>
                    <a:pt x="1728" y="347"/>
                    <a:pt x="1348" y="1"/>
                    <a:pt x="899" y="1"/>
                  </a:cubicBezTo>
                  <a:close/>
                </a:path>
              </a:pathLst>
            </a:custGeom>
            <a:solidFill>
              <a:srgbClr val="F8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6699892" y="3310276"/>
              <a:ext cx="635172" cy="447254"/>
            </a:xfrm>
            <a:custGeom>
              <a:avLst/>
              <a:gdLst/>
              <a:ahLst/>
              <a:cxnLst/>
              <a:rect l="l" t="t" r="r" b="b"/>
              <a:pathLst>
                <a:path w="12300" h="8661" extrusionOk="0">
                  <a:moveTo>
                    <a:pt x="2596" y="0"/>
                  </a:moveTo>
                  <a:lnTo>
                    <a:pt x="0" y="1060"/>
                  </a:lnTo>
                  <a:cubicBezTo>
                    <a:pt x="1191" y="4120"/>
                    <a:pt x="3179" y="7084"/>
                    <a:pt x="6632" y="8251"/>
                  </a:cubicBezTo>
                  <a:cubicBezTo>
                    <a:pt x="7525" y="8544"/>
                    <a:pt x="8297" y="8660"/>
                    <a:pt x="8955" y="8660"/>
                  </a:cubicBezTo>
                  <a:cubicBezTo>
                    <a:pt x="10386" y="8660"/>
                    <a:pt x="11276" y="8109"/>
                    <a:pt x="11692" y="7620"/>
                  </a:cubicBezTo>
                  <a:cubicBezTo>
                    <a:pt x="12300" y="6906"/>
                    <a:pt x="11550" y="6072"/>
                    <a:pt x="10514" y="5906"/>
                  </a:cubicBezTo>
                  <a:cubicBezTo>
                    <a:pt x="9442" y="5727"/>
                    <a:pt x="8585" y="5596"/>
                    <a:pt x="6287" y="4572"/>
                  </a:cubicBezTo>
                  <a:cubicBezTo>
                    <a:pt x="4001" y="3560"/>
                    <a:pt x="2596" y="0"/>
                    <a:pt x="2596" y="0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6968574" y="3545754"/>
              <a:ext cx="366489" cy="212654"/>
            </a:xfrm>
            <a:custGeom>
              <a:avLst/>
              <a:gdLst/>
              <a:ahLst/>
              <a:cxnLst/>
              <a:rect l="l" t="t" r="r" b="b"/>
              <a:pathLst>
                <a:path w="7097" h="4118" extrusionOk="0">
                  <a:moveTo>
                    <a:pt x="1024" y="0"/>
                  </a:moveTo>
                  <a:cubicBezTo>
                    <a:pt x="870" y="298"/>
                    <a:pt x="715" y="607"/>
                    <a:pt x="584" y="917"/>
                  </a:cubicBezTo>
                  <a:cubicBezTo>
                    <a:pt x="417" y="1286"/>
                    <a:pt x="286" y="1679"/>
                    <a:pt x="179" y="2060"/>
                  </a:cubicBezTo>
                  <a:cubicBezTo>
                    <a:pt x="96" y="2405"/>
                    <a:pt x="48" y="2751"/>
                    <a:pt x="1" y="3096"/>
                  </a:cubicBezTo>
                  <a:cubicBezTo>
                    <a:pt x="453" y="3334"/>
                    <a:pt x="905" y="3536"/>
                    <a:pt x="1417" y="3703"/>
                  </a:cubicBezTo>
                  <a:cubicBezTo>
                    <a:pt x="2307" y="4000"/>
                    <a:pt x="3078" y="4117"/>
                    <a:pt x="3736" y="4117"/>
                  </a:cubicBezTo>
                  <a:cubicBezTo>
                    <a:pt x="5166" y="4117"/>
                    <a:pt x="6062" y="3561"/>
                    <a:pt x="6478" y="3072"/>
                  </a:cubicBezTo>
                  <a:cubicBezTo>
                    <a:pt x="7097" y="2346"/>
                    <a:pt x="6347" y="1512"/>
                    <a:pt x="5311" y="1346"/>
                  </a:cubicBezTo>
                  <a:cubicBezTo>
                    <a:pt x="4239" y="1167"/>
                    <a:pt x="3394" y="1036"/>
                    <a:pt x="1084" y="24"/>
                  </a:cubicBezTo>
                  <a:cubicBezTo>
                    <a:pt x="1072" y="12"/>
                    <a:pt x="1060" y="12"/>
                    <a:pt x="10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6983343" y="3521741"/>
              <a:ext cx="367212" cy="264294"/>
            </a:xfrm>
            <a:custGeom>
              <a:avLst/>
              <a:gdLst/>
              <a:ahLst/>
              <a:cxnLst/>
              <a:rect l="l" t="t" r="r" b="b"/>
              <a:pathLst>
                <a:path w="7111" h="5118" extrusionOk="0">
                  <a:moveTo>
                    <a:pt x="762" y="1"/>
                  </a:moveTo>
                  <a:cubicBezTo>
                    <a:pt x="738" y="49"/>
                    <a:pt x="727" y="84"/>
                    <a:pt x="715" y="120"/>
                  </a:cubicBezTo>
                  <a:cubicBezTo>
                    <a:pt x="524" y="644"/>
                    <a:pt x="369" y="1156"/>
                    <a:pt x="262" y="1704"/>
                  </a:cubicBezTo>
                  <a:cubicBezTo>
                    <a:pt x="107" y="2501"/>
                    <a:pt x="0" y="3335"/>
                    <a:pt x="0" y="4144"/>
                  </a:cubicBezTo>
                  <a:cubicBezTo>
                    <a:pt x="298" y="4311"/>
                    <a:pt x="619" y="4466"/>
                    <a:pt x="953" y="4585"/>
                  </a:cubicBezTo>
                  <a:cubicBezTo>
                    <a:pt x="1929" y="4965"/>
                    <a:pt x="2772" y="5117"/>
                    <a:pt x="3491" y="5117"/>
                  </a:cubicBezTo>
                  <a:cubicBezTo>
                    <a:pt x="5043" y="5117"/>
                    <a:pt x="6013" y="4410"/>
                    <a:pt x="6477" y="3775"/>
                  </a:cubicBezTo>
                  <a:cubicBezTo>
                    <a:pt x="7110" y="2900"/>
                    <a:pt x="6386" y="1424"/>
                    <a:pt x="5228" y="1424"/>
                  </a:cubicBezTo>
                  <a:cubicBezTo>
                    <a:pt x="5189" y="1424"/>
                    <a:pt x="5149" y="1426"/>
                    <a:pt x="5108" y="1430"/>
                  </a:cubicBezTo>
                  <a:cubicBezTo>
                    <a:pt x="4971" y="1442"/>
                    <a:pt x="4839" y="1449"/>
                    <a:pt x="4708" y="1449"/>
                  </a:cubicBezTo>
                  <a:cubicBezTo>
                    <a:pt x="3727" y="1449"/>
                    <a:pt x="2843" y="1073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6983343" y="3521741"/>
              <a:ext cx="59076" cy="226338"/>
            </a:xfrm>
            <a:custGeom>
              <a:avLst/>
              <a:gdLst/>
              <a:ahLst/>
              <a:cxnLst/>
              <a:rect l="l" t="t" r="r" b="b"/>
              <a:pathLst>
                <a:path w="1144" h="4383" extrusionOk="0">
                  <a:moveTo>
                    <a:pt x="762" y="1"/>
                  </a:moveTo>
                  <a:cubicBezTo>
                    <a:pt x="750" y="49"/>
                    <a:pt x="727" y="84"/>
                    <a:pt x="715" y="120"/>
                  </a:cubicBezTo>
                  <a:cubicBezTo>
                    <a:pt x="524" y="644"/>
                    <a:pt x="369" y="1156"/>
                    <a:pt x="274" y="1704"/>
                  </a:cubicBezTo>
                  <a:cubicBezTo>
                    <a:pt x="107" y="2513"/>
                    <a:pt x="0" y="3335"/>
                    <a:pt x="0" y="4144"/>
                  </a:cubicBezTo>
                  <a:cubicBezTo>
                    <a:pt x="167" y="4240"/>
                    <a:pt x="334" y="4311"/>
                    <a:pt x="488" y="4382"/>
                  </a:cubicBezTo>
                  <a:cubicBezTo>
                    <a:pt x="465" y="4311"/>
                    <a:pt x="441" y="4228"/>
                    <a:pt x="441" y="4132"/>
                  </a:cubicBezTo>
                  <a:cubicBezTo>
                    <a:pt x="417" y="3918"/>
                    <a:pt x="417" y="3668"/>
                    <a:pt x="429" y="3454"/>
                  </a:cubicBezTo>
                  <a:cubicBezTo>
                    <a:pt x="477" y="2644"/>
                    <a:pt x="667" y="1858"/>
                    <a:pt x="869" y="1084"/>
                  </a:cubicBezTo>
                  <a:cubicBezTo>
                    <a:pt x="941" y="787"/>
                    <a:pt x="1048" y="489"/>
                    <a:pt x="1143" y="191"/>
                  </a:cubicBezTo>
                  <a:cubicBezTo>
                    <a:pt x="1024" y="132"/>
                    <a:pt x="893" y="60"/>
                    <a:pt x="7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6569552" y="3103406"/>
              <a:ext cx="282264" cy="336021"/>
            </a:xfrm>
            <a:custGeom>
              <a:avLst/>
              <a:gdLst/>
              <a:ahLst/>
              <a:cxnLst/>
              <a:rect l="l" t="t" r="r" b="b"/>
              <a:pathLst>
                <a:path w="5466" h="6507" extrusionOk="0">
                  <a:moveTo>
                    <a:pt x="2405" y="0"/>
                  </a:moveTo>
                  <a:cubicBezTo>
                    <a:pt x="2393" y="0"/>
                    <a:pt x="2381" y="2"/>
                    <a:pt x="2370" y="6"/>
                  </a:cubicBezTo>
                  <a:cubicBezTo>
                    <a:pt x="2013" y="125"/>
                    <a:pt x="2703" y="1577"/>
                    <a:pt x="2703" y="1577"/>
                  </a:cubicBezTo>
                  <a:cubicBezTo>
                    <a:pt x="2703" y="1577"/>
                    <a:pt x="1680" y="59"/>
                    <a:pt x="1242" y="59"/>
                  </a:cubicBezTo>
                  <a:cubicBezTo>
                    <a:pt x="1215" y="59"/>
                    <a:pt x="1190" y="65"/>
                    <a:pt x="1167" y="77"/>
                  </a:cubicBezTo>
                  <a:cubicBezTo>
                    <a:pt x="774" y="280"/>
                    <a:pt x="1965" y="2006"/>
                    <a:pt x="1965" y="2006"/>
                  </a:cubicBezTo>
                  <a:cubicBezTo>
                    <a:pt x="1965" y="2006"/>
                    <a:pt x="782" y="995"/>
                    <a:pt x="400" y="995"/>
                  </a:cubicBezTo>
                  <a:cubicBezTo>
                    <a:pt x="368" y="995"/>
                    <a:pt x="341" y="1002"/>
                    <a:pt x="322" y="1018"/>
                  </a:cubicBezTo>
                  <a:cubicBezTo>
                    <a:pt x="60" y="1220"/>
                    <a:pt x="1358" y="2696"/>
                    <a:pt x="1358" y="2696"/>
                  </a:cubicBezTo>
                  <a:cubicBezTo>
                    <a:pt x="1358" y="2696"/>
                    <a:pt x="546" y="2124"/>
                    <a:pt x="257" y="2124"/>
                  </a:cubicBezTo>
                  <a:cubicBezTo>
                    <a:pt x="223" y="2124"/>
                    <a:pt x="196" y="2131"/>
                    <a:pt x="179" y="2149"/>
                  </a:cubicBezTo>
                  <a:cubicBezTo>
                    <a:pt x="0" y="2315"/>
                    <a:pt x="1370" y="3530"/>
                    <a:pt x="1822" y="4054"/>
                  </a:cubicBezTo>
                  <a:cubicBezTo>
                    <a:pt x="2260" y="4575"/>
                    <a:pt x="3380" y="6507"/>
                    <a:pt x="3394" y="6507"/>
                  </a:cubicBezTo>
                  <a:cubicBezTo>
                    <a:pt x="3394" y="6507"/>
                    <a:pt x="3394" y="6507"/>
                    <a:pt x="3394" y="6506"/>
                  </a:cubicBezTo>
                  <a:lnTo>
                    <a:pt x="5465" y="4792"/>
                  </a:lnTo>
                  <a:cubicBezTo>
                    <a:pt x="5465" y="4792"/>
                    <a:pt x="5013" y="3768"/>
                    <a:pt x="4870" y="3316"/>
                  </a:cubicBezTo>
                  <a:cubicBezTo>
                    <a:pt x="4740" y="2865"/>
                    <a:pt x="4574" y="506"/>
                    <a:pt x="4256" y="506"/>
                  </a:cubicBezTo>
                  <a:cubicBezTo>
                    <a:pt x="4254" y="506"/>
                    <a:pt x="4252" y="506"/>
                    <a:pt x="4251" y="506"/>
                  </a:cubicBezTo>
                  <a:cubicBezTo>
                    <a:pt x="3906" y="541"/>
                    <a:pt x="3894" y="1744"/>
                    <a:pt x="3894" y="1744"/>
                  </a:cubicBezTo>
                  <a:cubicBezTo>
                    <a:pt x="3894" y="1744"/>
                    <a:pt x="2798" y="0"/>
                    <a:pt x="2405" y="0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6769347" y="4862727"/>
              <a:ext cx="1309694" cy="110716"/>
            </a:xfrm>
            <a:custGeom>
              <a:avLst/>
              <a:gdLst/>
              <a:ahLst/>
              <a:cxnLst/>
              <a:rect l="l" t="t" r="r" b="b"/>
              <a:pathLst>
                <a:path w="25362" h="2144" extrusionOk="0">
                  <a:moveTo>
                    <a:pt x="12681" y="0"/>
                  </a:moveTo>
                  <a:cubicBezTo>
                    <a:pt x="5692" y="0"/>
                    <a:pt x="1" y="477"/>
                    <a:pt x="1" y="1072"/>
                  </a:cubicBezTo>
                  <a:cubicBezTo>
                    <a:pt x="1" y="1667"/>
                    <a:pt x="5692" y="2144"/>
                    <a:pt x="12681" y="2144"/>
                  </a:cubicBezTo>
                  <a:cubicBezTo>
                    <a:pt x="19682" y="2144"/>
                    <a:pt x="25361" y="1667"/>
                    <a:pt x="25361" y="1072"/>
                  </a:cubicBezTo>
                  <a:cubicBezTo>
                    <a:pt x="25361" y="489"/>
                    <a:pt x="19682" y="0"/>
                    <a:pt x="12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7266175" y="4010307"/>
              <a:ext cx="703388" cy="754719"/>
            </a:xfrm>
            <a:custGeom>
              <a:avLst/>
              <a:gdLst/>
              <a:ahLst/>
              <a:cxnLst/>
              <a:rect l="l" t="t" r="r" b="b"/>
              <a:pathLst>
                <a:path w="13621" h="14615" extrusionOk="0">
                  <a:moveTo>
                    <a:pt x="2408" y="0"/>
                  </a:moveTo>
                  <a:cubicBezTo>
                    <a:pt x="2114" y="0"/>
                    <a:pt x="1823" y="136"/>
                    <a:pt x="1572" y="446"/>
                  </a:cubicBezTo>
                  <a:cubicBezTo>
                    <a:pt x="774" y="1458"/>
                    <a:pt x="0" y="3887"/>
                    <a:pt x="1810" y="7530"/>
                  </a:cubicBezTo>
                  <a:lnTo>
                    <a:pt x="1905" y="7709"/>
                  </a:lnTo>
                  <a:cubicBezTo>
                    <a:pt x="1917" y="7744"/>
                    <a:pt x="1929" y="7780"/>
                    <a:pt x="1965" y="7828"/>
                  </a:cubicBezTo>
                  <a:cubicBezTo>
                    <a:pt x="1988" y="7863"/>
                    <a:pt x="2012" y="7899"/>
                    <a:pt x="2024" y="7935"/>
                  </a:cubicBezTo>
                  <a:cubicBezTo>
                    <a:pt x="2072" y="7994"/>
                    <a:pt x="2096" y="8066"/>
                    <a:pt x="2143" y="8125"/>
                  </a:cubicBezTo>
                  <a:cubicBezTo>
                    <a:pt x="2191" y="8185"/>
                    <a:pt x="2215" y="8256"/>
                    <a:pt x="2262" y="8316"/>
                  </a:cubicBezTo>
                  <a:cubicBezTo>
                    <a:pt x="2310" y="8399"/>
                    <a:pt x="2334" y="8459"/>
                    <a:pt x="2381" y="8518"/>
                  </a:cubicBezTo>
                  <a:cubicBezTo>
                    <a:pt x="2405" y="8542"/>
                    <a:pt x="2429" y="8578"/>
                    <a:pt x="2441" y="8602"/>
                  </a:cubicBezTo>
                  <a:cubicBezTo>
                    <a:pt x="2465" y="8661"/>
                    <a:pt x="2512" y="8709"/>
                    <a:pt x="2548" y="8768"/>
                  </a:cubicBezTo>
                  <a:cubicBezTo>
                    <a:pt x="2620" y="8876"/>
                    <a:pt x="2691" y="8995"/>
                    <a:pt x="2762" y="9102"/>
                  </a:cubicBezTo>
                  <a:cubicBezTo>
                    <a:pt x="3643" y="10328"/>
                    <a:pt x="4691" y="11316"/>
                    <a:pt x="5858" y="12090"/>
                  </a:cubicBezTo>
                  <a:cubicBezTo>
                    <a:pt x="7799" y="13364"/>
                    <a:pt x="10049" y="14102"/>
                    <a:pt x="12395" y="14614"/>
                  </a:cubicBezTo>
                  <a:lnTo>
                    <a:pt x="13621" y="12174"/>
                  </a:lnTo>
                  <a:cubicBezTo>
                    <a:pt x="13621" y="12174"/>
                    <a:pt x="8656" y="10090"/>
                    <a:pt x="6751" y="7244"/>
                  </a:cubicBezTo>
                  <a:cubicBezTo>
                    <a:pt x="6739" y="7232"/>
                    <a:pt x="6727" y="7209"/>
                    <a:pt x="6715" y="7185"/>
                  </a:cubicBezTo>
                  <a:cubicBezTo>
                    <a:pt x="6691" y="7173"/>
                    <a:pt x="6680" y="7149"/>
                    <a:pt x="6668" y="7125"/>
                  </a:cubicBezTo>
                  <a:cubicBezTo>
                    <a:pt x="4870" y="4208"/>
                    <a:pt x="4513" y="3077"/>
                    <a:pt x="4060" y="1648"/>
                  </a:cubicBezTo>
                  <a:cubicBezTo>
                    <a:pt x="3763" y="698"/>
                    <a:pt x="3075" y="0"/>
                    <a:pt x="2408" y="0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7563725" y="4499957"/>
              <a:ext cx="405839" cy="266307"/>
            </a:xfrm>
            <a:custGeom>
              <a:avLst/>
              <a:gdLst/>
              <a:ahLst/>
              <a:cxnLst/>
              <a:rect l="l" t="t" r="r" b="b"/>
              <a:pathLst>
                <a:path w="7859" h="5157" extrusionOk="0">
                  <a:moveTo>
                    <a:pt x="3215" y="1"/>
                  </a:moveTo>
                  <a:cubicBezTo>
                    <a:pt x="3156" y="72"/>
                    <a:pt x="3073" y="167"/>
                    <a:pt x="3013" y="239"/>
                  </a:cubicBezTo>
                  <a:cubicBezTo>
                    <a:pt x="2203" y="1227"/>
                    <a:pt x="1108" y="1918"/>
                    <a:pt x="1" y="2549"/>
                  </a:cubicBezTo>
                  <a:cubicBezTo>
                    <a:pt x="25" y="2572"/>
                    <a:pt x="60" y="2596"/>
                    <a:pt x="96" y="2620"/>
                  </a:cubicBezTo>
                  <a:cubicBezTo>
                    <a:pt x="2037" y="3906"/>
                    <a:pt x="4287" y="4632"/>
                    <a:pt x="6633" y="5156"/>
                  </a:cubicBezTo>
                  <a:lnTo>
                    <a:pt x="7859" y="2715"/>
                  </a:lnTo>
                  <a:cubicBezTo>
                    <a:pt x="7859" y="2692"/>
                    <a:pt x="5335" y="1644"/>
                    <a:pt x="3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7564344" y="4499957"/>
              <a:ext cx="212189" cy="156211"/>
            </a:xfrm>
            <a:custGeom>
              <a:avLst/>
              <a:gdLst/>
              <a:ahLst/>
              <a:cxnLst/>
              <a:rect l="l" t="t" r="r" b="b"/>
              <a:pathLst>
                <a:path w="4109" h="3025" extrusionOk="0">
                  <a:moveTo>
                    <a:pt x="3215" y="1"/>
                  </a:moveTo>
                  <a:cubicBezTo>
                    <a:pt x="3156" y="72"/>
                    <a:pt x="3084" y="167"/>
                    <a:pt x="3025" y="239"/>
                  </a:cubicBezTo>
                  <a:cubicBezTo>
                    <a:pt x="2203" y="1227"/>
                    <a:pt x="1120" y="1918"/>
                    <a:pt x="1" y="2549"/>
                  </a:cubicBezTo>
                  <a:cubicBezTo>
                    <a:pt x="24" y="2572"/>
                    <a:pt x="60" y="2596"/>
                    <a:pt x="108" y="2620"/>
                  </a:cubicBezTo>
                  <a:cubicBezTo>
                    <a:pt x="310" y="2751"/>
                    <a:pt x="536" y="2894"/>
                    <a:pt x="763" y="3025"/>
                  </a:cubicBezTo>
                  <a:cubicBezTo>
                    <a:pt x="894" y="2953"/>
                    <a:pt x="1025" y="2894"/>
                    <a:pt x="1179" y="2811"/>
                  </a:cubicBezTo>
                  <a:cubicBezTo>
                    <a:pt x="1394" y="2715"/>
                    <a:pt x="1632" y="2608"/>
                    <a:pt x="1858" y="2489"/>
                  </a:cubicBezTo>
                  <a:cubicBezTo>
                    <a:pt x="2584" y="2096"/>
                    <a:pt x="3239" y="1596"/>
                    <a:pt x="3811" y="989"/>
                  </a:cubicBezTo>
                  <a:cubicBezTo>
                    <a:pt x="3918" y="870"/>
                    <a:pt x="4013" y="763"/>
                    <a:pt x="4108" y="644"/>
                  </a:cubicBezTo>
                  <a:cubicBezTo>
                    <a:pt x="3811" y="429"/>
                    <a:pt x="3513" y="227"/>
                    <a:pt x="3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7267983" y="4010462"/>
              <a:ext cx="384976" cy="507363"/>
            </a:xfrm>
            <a:custGeom>
              <a:avLst/>
              <a:gdLst/>
              <a:ahLst/>
              <a:cxnLst/>
              <a:rect l="l" t="t" r="r" b="b"/>
              <a:pathLst>
                <a:path w="7455" h="9825" extrusionOk="0">
                  <a:moveTo>
                    <a:pt x="2401" y="0"/>
                  </a:moveTo>
                  <a:cubicBezTo>
                    <a:pt x="2110" y="0"/>
                    <a:pt x="1822" y="135"/>
                    <a:pt x="1572" y="443"/>
                  </a:cubicBezTo>
                  <a:cubicBezTo>
                    <a:pt x="751" y="1455"/>
                    <a:pt x="1" y="3884"/>
                    <a:pt x="1811" y="7527"/>
                  </a:cubicBezTo>
                  <a:lnTo>
                    <a:pt x="1894" y="7706"/>
                  </a:lnTo>
                  <a:cubicBezTo>
                    <a:pt x="1918" y="7753"/>
                    <a:pt x="1942" y="7801"/>
                    <a:pt x="1953" y="7825"/>
                  </a:cubicBezTo>
                  <a:cubicBezTo>
                    <a:pt x="1977" y="7860"/>
                    <a:pt x="1989" y="7908"/>
                    <a:pt x="2013" y="7932"/>
                  </a:cubicBezTo>
                  <a:cubicBezTo>
                    <a:pt x="2049" y="8003"/>
                    <a:pt x="2096" y="8063"/>
                    <a:pt x="2132" y="8122"/>
                  </a:cubicBezTo>
                  <a:cubicBezTo>
                    <a:pt x="2168" y="8182"/>
                    <a:pt x="2215" y="8265"/>
                    <a:pt x="2251" y="8325"/>
                  </a:cubicBezTo>
                  <a:cubicBezTo>
                    <a:pt x="2299" y="8384"/>
                    <a:pt x="2334" y="8456"/>
                    <a:pt x="2370" y="8515"/>
                  </a:cubicBezTo>
                  <a:cubicBezTo>
                    <a:pt x="2394" y="8539"/>
                    <a:pt x="2406" y="8575"/>
                    <a:pt x="2430" y="8599"/>
                  </a:cubicBezTo>
                  <a:cubicBezTo>
                    <a:pt x="2465" y="8658"/>
                    <a:pt x="2513" y="8706"/>
                    <a:pt x="2537" y="8765"/>
                  </a:cubicBezTo>
                  <a:cubicBezTo>
                    <a:pt x="2608" y="8884"/>
                    <a:pt x="2692" y="8992"/>
                    <a:pt x="2763" y="9099"/>
                  </a:cubicBezTo>
                  <a:cubicBezTo>
                    <a:pt x="2942" y="9349"/>
                    <a:pt x="3132" y="9587"/>
                    <a:pt x="3323" y="9825"/>
                  </a:cubicBezTo>
                  <a:cubicBezTo>
                    <a:pt x="3549" y="9611"/>
                    <a:pt x="3835" y="9456"/>
                    <a:pt x="4120" y="9301"/>
                  </a:cubicBezTo>
                  <a:cubicBezTo>
                    <a:pt x="4978" y="8861"/>
                    <a:pt x="5930" y="8539"/>
                    <a:pt x="6871" y="8289"/>
                  </a:cubicBezTo>
                  <a:cubicBezTo>
                    <a:pt x="7061" y="8241"/>
                    <a:pt x="7252" y="8182"/>
                    <a:pt x="7454" y="8146"/>
                  </a:cubicBezTo>
                  <a:cubicBezTo>
                    <a:pt x="7180" y="7860"/>
                    <a:pt x="6942" y="7563"/>
                    <a:pt x="6752" y="7253"/>
                  </a:cubicBezTo>
                  <a:cubicBezTo>
                    <a:pt x="6740" y="7229"/>
                    <a:pt x="6716" y="7206"/>
                    <a:pt x="6704" y="7194"/>
                  </a:cubicBezTo>
                  <a:cubicBezTo>
                    <a:pt x="6692" y="7170"/>
                    <a:pt x="6680" y="7146"/>
                    <a:pt x="6668" y="7134"/>
                  </a:cubicBezTo>
                  <a:cubicBezTo>
                    <a:pt x="4847" y="4217"/>
                    <a:pt x="4501" y="3086"/>
                    <a:pt x="4061" y="1657"/>
                  </a:cubicBezTo>
                  <a:cubicBezTo>
                    <a:pt x="3754" y="705"/>
                    <a:pt x="3068" y="0"/>
                    <a:pt x="240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7844698" y="4631690"/>
              <a:ext cx="192514" cy="251125"/>
            </a:xfrm>
            <a:custGeom>
              <a:avLst/>
              <a:gdLst/>
              <a:ahLst/>
              <a:cxnLst/>
              <a:rect l="l" t="t" r="r" b="b"/>
              <a:pathLst>
                <a:path w="3728" h="4863" extrusionOk="0">
                  <a:moveTo>
                    <a:pt x="2279" y="1"/>
                  </a:moveTo>
                  <a:cubicBezTo>
                    <a:pt x="2261" y="1"/>
                    <a:pt x="2248" y="4"/>
                    <a:pt x="2239" y="10"/>
                  </a:cubicBezTo>
                  <a:cubicBezTo>
                    <a:pt x="2180" y="57"/>
                    <a:pt x="2073" y="760"/>
                    <a:pt x="1656" y="1260"/>
                  </a:cubicBezTo>
                  <a:cubicBezTo>
                    <a:pt x="1132" y="1903"/>
                    <a:pt x="299" y="2379"/>
                    <a:pt x="287" y="2438"/>
                  </a:cubicBezTo>
                  <a:cubicBezTo>
                    <a:pt x="287" y="2438"/>
                    <a:pt x="156" y="2641"/>
                    <a:pt x="49" y="3593"/>
                  </a:cubicBezTo>
                  <a:cubicBezTo>
                    <a:pt x="1" y="4177"/>
                    <a:pt x="72" y="4570"/>
                    <a:pt x="180" y="4772"/>
                  </a:cubicBezTo>
                  <a:cubicBezTo>
                    <a:pt x="206" y="4832"/>
                    <a:pt x="263" y="4862"/>
                    <a:pt x="323" y="4862"/>
                  </a:cubicBezTo>
                  <a:cubicBezTo>
                    <a:pt x="369" y="4862"/>
                    <a:pt x="417" y="4844"/>
                    <a:pt x="453" y="4808"/>
                  </a:cubicBezTo>
                  <a:cubicBezTo>
                    <a:pt x="1108" y="4058"/>
                    <a:pt x="3728" y="1010"/>
                    <a:pt x="3620" y="760"/>
                  </a:cubicBezTo>
                  <a:cubicBezTo>
                    <a:pt x="3521" y="483"/>
                    <a:pt x="2517" y="1"/>
                    <a:pt x="2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7852702" y="4665359"/>
              <a:ext cx="185129" cy="216733"/>
            </a:xfrm>
            <a:custGeom>
              <a:avLst/>
              <a:gdLst/>
              <a:ahLst/>
              <a:cxnLst/>
              <a:rect l="l" t="t" r="r" b="b"/>
              <a:pathLst>
                <a:path w="3585" h="4197" extrusionOk="0">
                  <a:moveTo>
                    <a:pt x="3406" y="0"/>
                  </a:moveTo>
                  <a:cubicBezTo>
                    <a:pt x="2894" y="643"/>
                    <a:pt x="2358" y="1251"/>
                    <a:pt x="1822" y="1870"/>
                  </a:cubicBezTo>
                  <a:cubicBezTo>
                    <a:pt x="1215" y="2584"/>
                    <a:pt x="596" y="3275"/>
                    <a:pt x="1" y="3989"/>
                  </a:cubicBezTo>
                  <a:cubicBezTo>
                    <a:pt x="13" y="4037"/>
                    <a:pt x="25" y="4072"/>
                    <a:pt x="36" y="4108"/>
                  </a:cubicBezTo>
                  <a:cubicBezTo>
                    <a:pt x="62" y="4166"/>
                    <a:pt x="120" y="4197"/>
                    <a:pt x="179" y="4197"/>
                  </a:cubicBezTo>
                  <a:cubicBezTo>
                    <a:pt x="228" y="4197"/>
                    <a:pt x="278" y="4175"/>
                    <a:pt x="310" y="4132"/>
                  </a:cubicBezTo>
                  <a:cubicBezTo>
                    <a:pt x="965" y="3382"/>
                    <a:pt x="3584" y="346"/>
                    <a:pt x="3477" y="84"/>
                  </a:cubicBezTo>
                  <a:cubicBezTo>
                    <a:pt x="3465" y="60"/>
                    <a:pt x="3454" y="24"/>
                    <a:pt x="3406" y="0"/>
                  </a:cubicBezTo>
                  <a:close/>
                </a:path>
              </a:pathLst>
            </a:custGeom>
            <a:solidFill>
              <a:srgbClr val="009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6951998" y="4189601"/>
              <a:ext cx="761174" cy="673179"/>
            </a:xfrm>
            <a:custGeom>
              <a:avLst/>
              <a:gdLst/>
              <a:ahLst/>
              <a:cxnLst/>
              <a:rect l="l" t="t" r="r" b="b"/>
              <a:pathLst>
                <a:path w="14740" h="13036" extrusionOk="0">
                  <a:moveTo>
                    <a:pt x="10855" y="0"/>
                  </a:moveTo>
                  <a:cubicBezTo>
                    <a:pt x="9719" y="0"/>
                    <a:pt x="8310" y="300"/>
                    <a:pt x="6644" y="1141"/>
                  </a:cubicBezTo>
                  <a:cubicBezTo>
                    <a:pt x="2203" y="3391"/>
                    <a:pt x="881" y="8047"/>
                    <a:pt x="0" y="12321"/>
                  </a:cubicBezTo>
                  <a:lnTo>
                    <a:pt x="2917" y="13035"/>
                  </a:lnTo>
                  <a:cubicBezTo>
                    <a:pt x="2917" y="13035"/>
                    <a:pt x="4179" y="7844"/>
                    <a:pt x="7060" y="6011"/>
                  </a:cubicBezTo>
                  <a:cubicBezTo>
                    <a:pt x="9977" y="4165"/>
                    <a:pt x="11109" y="3808"/>
                    <a:pt x="12537" y="3344"/>
                  </a:cubicBezTo>
                  <a:cubicBezTo>
                    <a:pt x="13907" y="2903"/>
                    <a:pt x="14740" y="1665"/>
                    <a:pt x="13728" y="867"/>
                  </a:cubicBezTo>
                  <a:cubicBezTo>
                    <a:pt x="13177" y="427"/>
                    <a:pt x="12211" y="0"/>
                    <a:pt x="10855" y="0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6952566" y="4451415"/>
              <a:ext cx="308704" cy="411364"/>
            </a:xfrm>
            <a:custGeom>
              <a:avLst/>
              <a:gdLst/>
              <a:ahLst/>
              <a:cxnLst/>
              <a:rect l="l" t="t" r="r" b="b"/>
              <a:pathLst>
                <a:path w="5978" h="7966" extrusionOk="0">
                  <a:moveTo>
                    <a:pt x="2489" y="0"/>
                  </a:moveTo>
                  <a:cubicBezTo>
                    <a:pt x="1156" y="2191"/>
                    <a:pt x="501" y="4786"/>
                    <a:pt x="1" y="7251"/>
                  </a:cubicBezTo>
                  <a:lnTo>
                    <a:pt x="2918" y="7965"/>
                  </a:lnTo>
                  <a:cubicBezTo>
                    <a:pt x="2918" y="7965"/>
                    <a:pt x="3859" y="4096"/>
                    <a:pt x="5978" y="1869"/>
                  </a:cubicBezTo>
                  <a:cubicBezTo>
                    <a:pt x="4787" y="1310"/>
                    <a:pt x="3478" y="834"/>
                    <a:pt x="2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7052179" y="4452603"/>
              <a:ext cx="207903" cy="121819"/>
            </a:xfrm>
            <a:custGeom>
              <a:avLst/>
              <a:gdLst/>
              <a:ahLst/>
              <a:cxnLst/>
              <a:rect l="l" t="t" r="r" b="b"/>
              <a:pathLst>
                <a:path w="4026" h="2359" extrusionOk="0">
                  <a:moveTo>
                    <a:pt x="525" y="1"/>
                  </a:moveTo>
                  <a:cubicBezTo>
                    <a:pt x="346" y="311"/>
                    <a:pt x="167" y="620"/>
                    <a:pt x="1" y="930"/>
                  </a:cubicBezTo>
                  <a:cubicBezTo>
                    <a:pt x="596" y="1275"/>
                    <a:pt x="1215" y="1549"/>
                    <a:pt x="1822" y="1811"/>
                  </a:cubicBezTo>
                  <a:cubicBezTo>
                    <a:pt x="2382" y="2049"/>
                    <a:pt x="2977" y="2204"/>
                    <a:pt x="3561" y="2358"/>
                  </a:cubicBezTo>
                  <a:lnTo>
                    <a:pt x="3573" y="2358"/>
                  </a:lnTo>
                  <a:cubicBezTo>
                    <a:pt x="3727" y="2180"/>
                    <a:pt x="3870" y="2001"/>
                    <a:pt x="4025" y="1846"/>
                  </a:cubicBezTo>
                  <a:cubicBezTo>
                    <a:pt x="2834" y="1299"/>
                    <a:pt x="1537" y="811"/>
                    <a:pt x="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6838235" y="4801792"/>
              <a:ext cx="278546" cy="122387"/>
            </a:xfrm>
            <a:custGeom>
              <a:avLst/>
              <a:gdLst/>
              <a:ahLst/>
              <a:cxnLst/>
              <a:rect l="l" t="t" r="r" b="b"/>
              <a:pathLst>
                <a:path w="5394" h="2370" extrusionOk="0">
                  <a:moveTo>
                    <a:pt x="2212" y="1"/>
                  </a:moveTo>
                  <a:cubicBezTo>
                    <a:pt x="2127" y="1"/>
                    <a:pt x="1821" y="25"/>
                    <a:pt x="1096" y="299"/>
                  </a:cubicBezTo>
                  <a:cubicBezTo>
                    <a:pt x="548" y="502"/>
                    <a:pt x="239" y="740"/>
                    <a:pt x="84" y="918"/>
                  </a:cubicBezTo>
                  <a:cubicBezTo>
                    <a:pt x="0" y="1002"/>
                    <a:pt x="36" y="1133"/>
                    <a:pt x="155" y="1168"/>
                  </a:cubicBezTo>
                  <a:cubicBezTo>
                    <a:pt x="1053" y="1431"/>
                    <a:pt x="4380" y="2370"/>
                    <a:pt x="5064" y="2370"/>
                  </a:cubicBezTo>
                  <a:cubicBezTo>
                    <a:pt x="5124" y="2370"/>
                    <a:pt x="5163" y="2362"/>
                    <a:pt x="5180" y="2347"/>
                  </a:cubicBezTo>
                  <a:cubicBezTo>
                    <a:pt x="5382" y="2109"/>
                    <a:pt x="5394" y="835"/>
                    <a:pt x="5263" y="764"/>
                  </a:cubicBezTo>
                  <a:cubicBezTo>
                    <a:pt x="5260" y="762"/>
                    <a:pt x="5255" y="762"/>
                    <a:pt x="5248" y="762"/>
                  </a:cubicBezTo>
                  <a:cubicBezTo>
                    <a:pt x="5171" y="762"/>
                    <a:pt x="4861" y="833"/>
                    <a:pt x="4483" y="833"/>
                  </a:cubicBezTo>
                  <a:cubicBezTo>
                    <a:pt x="4296" y="833"/>
                    <a:pt x="4093" y="815"/>
                    <a:pt x="3894" y="764"/>
                  </a:cubicBezTo>
                  <a:cubicBezTo>
                    <a:pt x="3104" y="563"/>
                    <a:pt x="2315" y="1"/>
                    <a:pt x="2241" y="1"/>
                  </a:cubicBezTo>
                  <a:cubicBezTo>
                    <a:pt x="2240" y="1"/>
                    <a:pt x="2239" y="2"/>
                    <a:pt x="2239" y="2"/>
                  </a:cubicBezTo>
                  <a:cubicBezTo>
                    <a:pt x="2239" y="2"/>
                    <a:pt x="223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6838235" y="4843672"/>
              <a:ext cx="269974" cy="79422"/>
            </a:xfrm>
            <a:custGeom>
              <a:avLst/>
              <a:gdLst/>
              <a:ahLst/>
              <a:cxnLst/>
              <a:rect l="l" t="t" r="r" b="b"/>
              <a:pathLst>
                <a:path w="5228" h="1538" extrusionOk="0">
                  <a:moveTo>
                    <a:pt x="155" y="0"/>
                  </a:moveTo>
                  <a:lnTo>
                    <a:pt x="72" y="84"/>
                  </a:lnTo>
                  <a:cubicBezTo>
                    <a:pt x="0" y="179"/>
                    <a:pt x="36" y="310"/>
                    <a:pt x="143" y="346"/>
                  </a:cubicBezTo>
                  <a:cubicBezTo>
                    <a:pt x="1016" y="597"/>
                    <a:pt x="4338" y="1537"/>
                    <a:pt x="5044" y="1537"/>
                  </a:cubicBezTo>
                  <a:cubicBezTo>
                    <a:pt x="5108" y="1537"/>
                    <a:pt x="5151" y="1529"/>
                    <a:pt x="5168" y="1512"/>
                  </a:cubicBezTo>
                  <a:cubicBezTo>
                    <a:pt x="5180" y="1489"/>
                    <a:pt x="5203" y="1453"/>
                    <a:pt x="5227" y="1417"/>
                  </a:cubicBezTo>
                  <a:cubicBezTo>
                    <a:pt x="4430" y="1215"/>
                    <a:pt x="3644" y="1000"/>
                    <a:pt x="2858" y="774"/>
                  </a:cubicBezTo>
                  <a:cubicBezTo>
                    <a:pt x="1965" y="524"/>
                    <a:pt x="1072" y="227"/>
                    <a:pt x="155" y="0"/>
                  </a:cubicBezTo>
                  <a:close/>
                </a:path>
              </a:pathLst>
            </a:custGeom>
            <a:solidFill>
              <a:srgbClr val="009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7335631" y="2870200"/>
              <a:ext cx="964119" cy="877054"/>
            </a:xfrm>
            <a:custGeom>
              <a:avLst/>
              <a:gdLst/>
              <a:ahLst/>
              <a:cxnLst/>
              <a:rect l="l" t="t" r="r" b="b"/>
              <a:pathLst>
                <a:path w="18670" h="16984" extrusionOk="0">
                  <a:moveTo>
                    <a:pt x="6814" y="1"/>
                  </a:moveTo>
                  <a:cubicBezTo>
                    <a:pt x="6724" y="1"/>
                    <a:pt x="6635" y="4"/>
                    <a:pt x="6549" y="9"/>
                  </a:cubicBezTo>
                  <a:cubicBezTo>
                    <a:pt x="5930" y="57"/>
                    <a:pt x="5287" y="200"/>
                    <a:pt x="4763" y="533"/>
                  </a:cubicBezTo>
                  <a:cubicBezTo>
                    <a:pt x="4430" y="736"/>
                    <a:pt x="4072" y="962"/>
                    <a:pt x="3787" y="1212"/>
                  </a:cubicBezTo>
                  <a:cubicBezTo>
                    <a:pt x="3430" y="1533"/>
                    <a:pt x="3251" y="1974"/>
                    <a:pt x="2989" y="2343"/>
                  </a:cubicBezTo>
                  <a:cubicBezTo>
                    <a:pt x="2429" y="3105"/>
                    <a:pt x="1453" y="3533"/>
                    <a:pt x="1096" y="4450"/>
                  </a:cubicBezTo>
                  <a:cubicBezTo>
                    <a:pt x="703" y="5427"/>
                    <a:pt x="1465" y="6665"/>
                    <a:pt x="2513" y="6784"/>
                  </a:cubicBezTo>
                  <a:cubicBezTo>
                    <a:pt x="1298" y="6808"/>
                    <a:pt x="203" y="7855"/>
                    <a:pt x="96" y="9058"/>
                  </a:cubicBezTo>
                  <a:cubicBezTo>
                    <a:pt x="1" y="10260"/>
                    <a:pt x="905" y="11475"/>
                    <a:pt x="2096" y="11713"/>
                  </a:cubicBezTo>
                  <a:cubicBezTo>
                    <a:pt x="1691" y="11892"/>
                    <a:pt x="1501" y="12392"/>
                    <a:pt x="1584" y="12820"/>
                  </a:cubicBezTo>
                  <a:cubicBezTo>
                    <a:pt x="1656" y="13261"/>
                    <a:pt x="1953" y="13618"/>
                    <a:pt x="2298" y="13892"/>
                  </a:cubicBezTo>
                  <a:cubicBezTo>
                    <a:pt x="2983" y="14461"/>
                    <a:pt x="3878" y="14764"/>
                    <a:pt x="4763" y="14764"/>
                  </a:cubicBezTo>
                  <a:cubicBezTo>
                    <a:pt x="4971" y="14764"/>
                    <a:pt x="5178" y="14747"/>
                    <a:pt x="5382" y="14713"/>
                  </a:cubicBezTo>
                  <a:lnTo>
                    <a:pt x="5382" y="14713"/>
                  </a:lnTo>
                  <a:cubicBezTo>
                    <a:pt x="5204" y="14880"/>
                    <a:pt x="5073" y="15142"/>
                    <a:pt x="5096" y="15404"/>
                  </a:cubicBezTo>
                  <a:cubicBezTo>
                    <a:pt x="5144" y="15856"/>
                    <a:pt x="5513" y="16237"/>
                    <a:pt x="5906" y="16476"/>
                  </a:cubicBezTo>
                  <a:cubicBezTo>
                    <a:pt x="6462" y="16818"/>
                    <a:pt x="7115" y="16983"/>
                    <a:pt x="7770" y="16983"/>
                  </a:cubicBezTo>
                  <a:cubicBezTo>
                    <a:pt x="8757" y="16983"/>
                    <a:pt x="9751" y="16608"/>
                    <a:pt x="10430" y="15892"/>
                  </a:cubicBezTo>
                  <a:cubicBezTo>
                    <a:pt x="10728" y="15559"/>
                    <a:pt x="10966" y="15047"/>
                    <a:pt x="10692" y="14702"/>
                  </a:cubicBezTo>
                  <a:lnTo>
                    <a:pt x="10692" y="14702"/>
                  </a:lnTo>
                  <a:cubicBezTo>
                    <a:pt x="11014" y="14928"/>
                    <a:pt x="11407" y="14987"/>
                    <a:pt x="11800" y="15011"/>
                  </a:cubicBezTo>
                  <a:cubicBezTo>
                    <a:pt x="11940" y="15020"/>
                    <a:pt x="12081" y="15024"/>
                    <a:pt x="12221" y="15024"/>
                  </a:cubicBezTo>
                  <a:cubicBezTo>
                    <a:pt x="13578" y="15024"/>
                    <a:pt x="14916" y="14609"/>
                    <a:pt x="16038" y="13832"/>
                  </a:cubicBezTo>
                  <a:cubicBezTo>
                    <a:pt x="16681" y="13404"/>
                    <a:pt x="17277" y="12797"/>
                    <a:pt x="17384" y="12035"/>
                  </a:cubicBezTo>
                  <a:cubicBezTo>
                    <a:pt x="17479" y="11308"/>
                    <a:pt x="16931" y="10463"/>
                    <a:pt x="16205" y="10463"/>
                  </a:cubicBezTo>
                  <a:cubicBezTo>
                    <a:pt x="17265" y="10415"/>
                    <a:pt x="18229" y="9606"/>
                    <a:pt x="18467" y="8582"/>
                  </a:cubicBezTo>
                  <a:cubicBezTo>
                    <a:pt x="18670" y="7724"/>
                    <a:pt x="18360" y="6772"/>
                    <a:pt x="17705" y="6117"/>
                  </a:cubicBezTo>
                  <a:cubicBezTo>
                    <a:pt x="17574" y="5974"/>
                    <a:pt x="17419" y="5855"/>
                    <a:pt x="17253" y="5772"/>
                  </a:cubicBezTo>
                  <a:cubicBezTo>
                    <a:pt x="16881" y="5549"/>
                    <a:pt x="16452" y="5435"/>
                    <a:pt x="16016" y="5435"/>
                  </a:cubicBezTo>
                  <a:cubicBezTo>
                    <a:pt x="15892" y="5435"/>
                    <a:pt x="15769" y="5444"/>
                    <a:pt x="15645" y="5462"/>
                  </a:cubicBezTo>
                  <a:cubicBezTo>
                    <a:pt x="15133" y="5522"/>
                    <a:pt x="14621" y="5724"/>
                    <a:pt x="14240" y="6069"/>
                  </a:cubicBezTo>
                  <a:cubicBezTo>
                    <a:pt x="14395" y="5498"/>
                    <a:pt x="14538" y="4867"/>
                    <a:pt x="14217" y="4355"/>
                  </a:cubicBezTo>
                  <a:cubicBezTo>
                    <a:pt x="14205" y="4343"/>
                    <a:pt x="14205" y="4331"/>
                    <a:pt x="14193" y="4307"/>
                  </a:cubicBezTo>
                  <a:cubicBezTo>
                    <a:pt x="13896" y="3857"/>
                    <a:pt x="13326" y="3710"/>
                    <a:pt x="12747" y="3710"/>
                  </a:cubicBezTo>
                  <a:cubicBezTo>
                    <a:pt x="12515" y="3710"/>
                    <a:pt x="12280" y="3734"/>
                    <a:pt x="12062" y="3772"/>
                  </a:cubicBezTo>
                  <a:cubicBezTo>
                    <a:pt x="12002" y="3795"/>
                    <a:pt x="11931" y="3807"/>
                    <a:pt x="11871" y="3819"/>
                  </a:cubicBezTo>
                  <a:cubicBezTo>
                    <a:pt x="11462" y="3906"/>
                    <a:pt x="11038" y="3994"/>
                    <a:pt x="10631" y="3994"/>
                  </a:cubicBezTo>
                  <a:cubicBezTo>
                    <a:pt x="10315" y="3994"/>
                    <a:pt x="10009" y="3941"/>
                    <a:pt x="9728" y="3795"/>
                  </a:cubicBezTo>
                  <a:cubicBezTo>
                    <a:pt x="9204" y="3522"/>
                    <a:pt x="8906" y="2962"/>
                    <a:pt x="8740" y="2402"/>
                  </a:cubicBezTo>
                  <a:cubicBezTo>
                    <a:pt x="8525" y="1617"/>
                    <a:pt x="8466" y="664"/>
                    <a:pt x="7775" y="235"/>
                  </a:cubicBezTo>
                  <a:cubicBezTo>
                    <a:pt x="7494" y="48"/>
                    <a:pt x="7146" y="1"/>
                    <a:pt x="6814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7336251" y="2913061"/>
              <a:ext cx="445808" cy="712064"/>
            </a:xfrm>
            <a:custGeom>
              <a:avLst/>
              <a:gdLst/>
              <a:ahLst/>
              <a:cxnLst/>
              <a:rect l="l" t="t" r="r" b="b"/>
              <a:pathLst>
                <a:path w="8633" h="13789" extrusionOk="0">
                  <a:moveTo>
                    <a:pt x="4358" y="1"/>
                  </a:moveTo>
                  <a:cubicBezTo>
                    <a:pt x="4168" y="132"/>
                    <a:pt x="3965" y="263"/>
                    <a:pt x="3787" y="417"/>
                  </a:cubicBezTo>
                  <a:cubicBezTo>
                    <a:pt x="3429" y="727"/>
                    <a:pt x="3263" y="1179"/>
                    <a:pt x="2989" y="1549"/>
                  </a:cubicBezTo>
                  <a:cubicBezTo>
                    <a:pt x="2441" y="2311"/>
                    <a:pt x="1453" y="2739"/>
                    <a:pt x="1096" y="3644"/>
                  </a:cubicBezTo>
                  <a:cubicBezTo>
                    <a:pt x="715" y="4632"/>
                    <a:pt x="1465" y="5859"/>
                    <a:pt x="2513" y="5978"/>
                  </a:cubicBezTo>
                  <a:cubicBezTo>
                    <a:pt x="1310" y="6013"/>
                    <a:pt x="203" y="7049"/>
                    <a:pt x="96" y="8264"/>
                  </a:cubicBezTo>
                  <a:cubicBezTo>
                    <a:pt x="0" y="9466"/>
                    <a:pt x="905" y="10669"/>
                    <a:pt x="2096" y="10907"/>
                  </a:cubicBezTo>
                  <a:cubicBezTo>
                    <a:pt x="1691" y="11085"/>
                    <a:pt x="1513" y="11597"/>
                    <a:pt x="1584" y="12026"/>
                  </a:cubicBezTo>
                  <a:cubicBezTo>
                    <a:pt x="1679" y="12455"/>
                    <a:pt x="1977" y="12812"/>
                    <a:pt x="2298" y="13098"/>
                  </a:cubicBezTo>
                  <a:cubicBezTo>
                    <a:pt x="2691" y="13407"/>
                    <a:pt x="3132" y="13645"/>
                    <a:pt x="3608" y="13788"/>
                  </a:cubicBezTo>
                  <a:cubicBezTo>
                    <a:pt x="3834" y="13276"/>
                    <a:pt x="4144" y="12824"/>
                    <a:pt x="4525" y="12407"/>
                  </a:cubicBezTo>
                  <a:cubicBezTo>
                    <a:pt x="5084" y="11812"/>
                    <a:pt x="5739" y="11312"/>
                    <a:pt x="6346" y="10764"/>
                  </a:cubicBezTo>
                  <a:cubicBezTo>
                    <a:pt x="6882" y="10252"/>
                    <a:pt x="7394" y="9704"/>
                    <a:pt x="7799" y="9073"/>
                  </a:cubicBezTo>
                  <a:cubicBezTo>
                    <a:pt x="8192" y="8430"/>
                    <a:pt x="8478" y="7728"/>
                    <a:pt x="8573" y="6966"/>
                  </a:cubicBezTo>
                  <a:cubicBezTo>
                    <a:pt x="8632" y="6371"/>
                    <a:pt x="8597" y="5775"/>
                    <a:pt x="8490" y="5192"/>
                  </a:cubicBezTo>
                  <a:cubicBezTo>
                    <a:pt x="8073" y="3001"/>
                    <a:pt x="6585" y="656"/>
                    <a:pt x="4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7514564" y="2897569"/>
              <a:ext cx="147587" cy="115932"/>
            </a:xfrm>
            <a:custGeom>
              <a:avLst/>
              <a:gdLst/>
              <a:ahLst/>
              <a:cxnLst/>
              <a:rect l="l" t="t" r="r" b="b"/>
              <a:pathLst>
                <a:path w="2858" h="2245" extrusionOk="0">
                  <a:moveTo>
                    <a:pt x="1143" y="1"/>
                  </a:moveTo>
                  <a:cubicBezTo>
                    <a:pt x="977" y="1"/>
                    <a:pt x="811" y="37"/>
                    <a:pt x="655" y="110"/>
                  </a:cubicBezTo>
                  <a:cubicBezTo>
                    <a:pt x="381" y="229"/>
                    <a:pt x="0" y="491"/>
                    <a:pt x="84" y="848"/>
                  </a:cubicBezTo>
                  <a:cubicBezTo>
                    <a:pt x="119" y="979"/>
                    <a:pt x="203" y="1098"/>
                    <a:pt x="298" y="1218"/>
                  </a:cubicBezTo>
                  <a:cubicBezTo>
                    <a:pt x="405" y="1384"/>
                    <a:pt x="512" y="1539"/>
                    <a:pt x="667" y="1658"/>
                  </a:cubicBezTo>
                  <a:cubicBezTo>
                    <a:pt x="881" y="1813"/>
                    <a:pt x="1108" y="1908"/>
                    <a:pt x="1369" y="1991"/>
                  </a:cubicBezTo>
                  <a:cubicBezTo>
                    <a:pt x="1596" y="2087"/>
                    <a:pt x="1810" y="2146"/>
                    <a:pt x="2048" y="2206"/>
                  </a:cubicBezTo>
                  <a:cubicBezTo>
                    <a:pt x="2147" y="2228"/>
                    <a:pt x="2252" y="2245"/>
                    <a:pt x="2351" y="2245"/>
                  </a:cubicBezTo>
                  <a:cubicBezTo>
                    <a:pt x="2465" y="2245"/>
                    <a:pt x="2572" y="2222"/>
                    <a:pt x="2655" y="2158"/>
                  </a:cubicBezTo>
                  <a:cubicBezTo>
                    <a:pt x="2822" y="2027"/>
                    <a:pt x="2858" y="1777"/>
                    <a:pt x="2822" y="1563"/>
                  </a:cubicBezTo>
                  <a:cubicBezTo>
                    <a:pt x="2751" y="1003"/>
                    <a:pt x="2322" y="539"/>
                    <a:pt x="1846" y="241"/>
                  </a:cubicBezTo>
                  <a:cubicBezTo>
                    <a:pt x="1643" y="122"/>
                    <a:pt x="1441" y="27"/>
                    <a:pt x="1215" y="3"/>
                  </a:cubicBezTo>
                  <a:cubicBezTo>
                    <a:pt x="1191" y="2"/>
                    <a:pt x="1167" y="1"/>
                    <a:pt x="1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7940645" y="3154736"/>
              <a:ext cx="309943" cy="304315"/>
            </a:xfrm>
            <a:custGeom>
              <a:avLst/>
              <a:gdLst/>
              <a:ahLst/>
              <a:cxnLst/>
              <a:rect l="l" t="t" r="r" b="b"/>
              <a:pathLst>
                <a:path w="6002" h="5893" extrusionOk="0">
                  <a:moveTo>
                    <a:pt x="4303" y="1"/>
                  </a:moveTo>
                  <a:cubicBezTo>
                    <a:pt x="4186" y="1"/>
                    <a:pt x="4069" y="9"/>
                    <a:pt x="3953" y="24"/>
                  </a:cubicBezTo>
                  <a:cubicBezTo>
                    <a:pt x="3977" y="345"/>
                    <a:pt x="4132" y="726"/>
                    <a:pt x="4108" y="1000"/>
                  </a:cubicBezTo>
                  <a:cubicBezTo>
                    <a:pt x="4096" y="1274"/>
                    <a:pt x="4025" y="1536"/>
                    <a:pt x="3834" y="1702"/>
                  </a:cubicBezTo>
                  <a:cubicBezTo>
                    <a:pt x="3560" y="1929"/>
                    <a:pt x="3132" y="1833"/>
                    <a:pt x="2798" y="2000"/>
                  </a:cubicBezTo>
                  <a:cubicBezTo>
                    <a:pt x="2477" y="2155"/>
                    <a:pt x="2322" y="2512"/>
                    <a:pt x="2239" y="2845"/>
                  </a:cubicBezTo>
                  <a:cubicBezTo>
                    <a:pt x="2143" y="3191"/>
                    <a:pt x="2132" y="3548"/>
                    <a:pt x="1965" y="3858"/>
                  </a:cubicBezTo>
                  <a:cubicBezTo>
                    <a:pt x="1786" y="4203"/>
                    <a:pt x="1453" y="4477"/>
                    <a:pt x="1060" y="4560"/>
                  </a:cubicBezTo>
                  <a:cubicBezTo>
                    <a:pt x="774" y="4620"/>
                    <a:pt x="453" y="4608"/>
                    <a:pt x="238" y="4810"/>
                  </a:cubicBezTo>
                  <a:cubicBezTo>
                    <a:pt x="0" y="5072"/>
                    <a:pt x="119" y="5524"/>
                    <a:pt x="417" y="5727"/>
                  </a:cubicBezTo>
                  <a:cubicBezTo>
                    <a:pt x="608" y="5849"/>
                    <a:pt x="838" y="5893"/>
                    <a:pt x="1070" y="5893"/>
                  </a:cubicBezTo>
                  <a:cubicBezTo>
                    <a:pt x="1199" y="5893"/>
                    <a:pt x="1329" y="5879"/>
                    <a:pt x="1453" y="5858"/>
                  </a:cubicBezTo>
                  <a:cubicBezTo>
                    <a:pt x="1881" y="5798"/>
                    <a:pt x="2310" y="5632"/>
                    <a:pt x="2560" y="5286"/>
                  </a:cubicBezTo>
                  <a:cubicBezTo>
                    <a:pt x="2786" y="4977"/>
                    <a:pt x="2858" y="4572"/>
                    <a:pt x="3096" y="4274"/>
                  </a:cubicBezTo>
                  <a:cubicBezTo>
                    <a:pt x="3322" y="4012"/>
                    <a:pt x="3656" y="3881"/>
                    <a:pt x="3977" y="3774"/>
                  </a:cubicBezTo>
                  <a:cubicBezTo>
                    <a:pt x="4310" y="3667"/>
                    <a:pt x="4644" y="3596"/>
                    <a:pt x="4941" y="3429"/>
                  </a:cubicBezTo>
                  <a:cubicBezTo>
                    <a:pt x="5239" y="3262"/>
                    <a:pt x="5501" y="2965"/>
                    <a:pt x="5501" y="2631"/>
                  </a:cubicBezTo>
                  <a:cubicBezTo>
                    <a:pt x="5501" y="2369"/>
                    <a:pt x="5358" y="2131"/>
                    <a:pt x="5358" y="1881"/>
                  </a:cubicBezTo>
                  <a:cubicBezTo>
                    <a:pt x="5346" y="1417"/>
                    <a:pt x="5751" y="1036"/>
                    <a:pt x="6001" y="679"/>
                  </a:cubicBezTo>
                  <a:cubicBezTo>
                    <a:pt x="5870" y="548"/>
                    <a:pt x="5715" y="429"/>
                    <a:pt x="5561" y="333"/>
                  </a:cubicBezTo>
                  <a:cubicBezTo>
                    <a:pt x="5185" y="108"/>
                    <a:pt x="4742" y="1"/>
                    <a:pt x="4303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7851463" y="3064108"/>
              <a:ext cx="217714" cy="198711"/>
            </a:xfrm>
            <a:custGeom>
              <a:avLst/>
              <a:gdLst/>
              <a:ahLst/>
              <a:cxnLst/>
              <a:rect l="l" t="t" r="r" b="b"/>
              <a:pathLst>
                <a:path w="4216" h="3848" extrusionOk="0">
                  <a:moveTo>
                    <a:pt x="2780" y="1"/>
                  </a:moveTo>
                  <a:cubicBezTo>
                    <a:pt x="2542" y="1"/>
                    <a:pt x="2300" y="26"/>
                    <a:pt x="2073" y="64"/>
                  </a:cubicBezTo>
                  <a:cubicBezTo>
                    <a:pt x="2013" y="76"/>
                    <a:pt x="1942" y="100"/>
                    <a:pt x="1882" y="112"/>
                  </a:cubicBezTo>
                  <a:cubicBezTo>
                    <a:pt x="1668" y="433"/>
                    <a:pt x="1537" y="826"/>
                    <a:pt x="1573" y="1183"/>
                  </a:cubicBezTo>
                  <a:cubicBezTo>
                    <a:pt x="1596" y="1505"/>
                    <a:pt x="1715" y="1886"/>
                    <a:pt x="1513" y="2136"/>
                  </a:cubicBezTo>
                  <a:cubicBezTo>
                    <a:pt x="1346" y="2326"/>
                    <a:pt x="1061" y="2338"/>
                    <a:pt x="822" y="2422"/>
                  </a:cubicBezTo>
                  <a:cubicBezTo>
                    <a:pt x="465" y="2541"/>
                    <a:pt x="168" y="2838"/>
                    <a:pt x="60" y="3196"/>
                  </a:cubicBezTo>
                  <a:cubicBezTo>
                    <a:pt x="1" y="3386"/>
                    <a:pt x="25" y="3624"/>
                    <a:pt x="179" y="3743"/>
                  </a:cubicBezTo>
                  <a:cubicBezTo>
                    <a:pt x="263" y="3803"/>
                    <a:pt x="358" y="3815"/>
                    <a:pt x="465" y="3827"/>
                  </a:cubicBezTo>
                  <a:cubicBezTo>
                    <a:pt x="574" y="3840"/>
                    <a:pt x="683" y="3848"/>
                    <a:pt x="791" y="3848"/>
                  </a:cubicBezTo>
                  <a:cubicBezTo>
                    <a:pt x="979" y="3848"/>
                    <a:pt x="1165" y="3823"/>
                    <a:pt x="1346" y="3755"/>
                  </a:cubicBezTo>
                  <a:cubicBezTo>
                    <a:pt x="1632" y="3648"/>
                    <a:pt x="1882" y="3446"/>
                    <a:pt x="1989" y="3172"/>
                  </a:cubicBezTo>
                  <a:cubicBezTo>
                    <a:pt x="2073" y="2957"/>
                    <a:pt x="2084" y="2672"/>
                    <a:pt x="2287" y="2541"/>
                  </a:cubicBezTo>
                  <a:cubicBezTo>
                    <a:pt x="2537" y="2362"/>
                    <a:pt x="2954" y="2505"/>
                    <a:pt x="3132" y="2267"/>
                  </a:cubicBezTo>
                  <a:cubicBezTo>
                    <a:pt x="3299" y="2041"/>
                    <a:pt x="3085" y="1683"/>
                    <a:pt x="3263" y="1481"/>
                  </a:cubicBezTo>
                  <a:cubicBezTo>
                    <a:pt x="3311" y="1422"/>
                    <a:pt x="3382" y="1386"/>
                    <a:pt x="3454" y="1350"/>
                  </a:cubicBezTo>
                  <a:cubicBezTo>
                    <a:pt x="3775" y="1171"/>
                    <a:pt x="3989" y="886"/>
                    <a:pt x="4216" y="600"/>
                  </a:cubicBezTo>
                  <a:cubicBezTo>
                    <a:pt x="3913" y="146"/>
                    <a:pt x="3355" y="1"/>
                    <a:pt x="2780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7036842" y="3949062"/>
              <a:ext cx="735973" cy="468685"/>
            </a:xfrm>
            <a:custGeom>
              <a:avLst/>
              <a:gdLst/>
              <a:ahLst/>
              <a:cxnLst/>
              <a:rect l="l" t="t" r="r" b="b"/>
              <a:pathLst>
                <a:path w="14252" h="9076" extrusionOk="0">
                  <a:moveTo>
                    <a:pt x="11763" y="1"/>
                  </a:moveTo>
                  <a:cubicBezTo>
                    <a:pt x="10347" y="858"/>
                    <a:pt x="8835" y="822"/>
                    <a:pt x="7739" y="882"/>
                  </a:cubicBezTo>
                  <a:cubicBezTo>
                    <a:pt x="7675" y="884"/>
                    <a:pt x="7603" y="886"/>
                    <a:pt x="7523" y="886"/>
                  </a:cubicBezTo>
                  <a:cubicBezTo>
                    <a:pt x="6530" y="886"/>
                    <a:pt x="4467" y="686"/>
                    <a:pt x="4048" y="465"/>
                  </a:cubicBezTo>
                  <a:cubicBezTo>
                    <a:pt x="3929" y="715"/>
                    <a:pt x="3810" y="953"/>
                    <a:pt x="3691" y="1191"/>
                  </a:cubicBezTo>
                  <a:cubicBezTo>
                    <a:pt x="3679" y="1215"/>
                    <a:pt x="3679" y="1239"/>
                    <a:pt x="3667" y="1251"/>
                  </a:cubicBezTo>
                  <a:cubicBezTo>
                    <a:pt x="2798" y="2906"/>
                    <a:pt x="1655" y="4358"/>
                    <a:pt x="0" y="6204"/>
                  </a:cubicBezTo>
                  <a:cubicBezTo>
                    <a:pt x="2374" y="7922"/>
                    <a:pt x="6941" y="9075"/>
                    <a:pt x="10741" y="9075"/>
                  </a:cubicBezTo>
                  <a:cubicBezTo>
                    <a:pt x="11287" y="9075"/>
                    <a:pt x="11818" y="9051"/>
                    <a:pt x="12323" y="9002"/>
                  </a:cubicBezTo>
                  <a:cubicBezTo>
                    <a:pt x="12359" y="8990"/>
                    <a:pt x="12406" y="8990"/>
                    <a:pt x="12430" y="8990"/>
                  </a:cubicBezTo>
                  <a:cubicBezTo>
                    <a:pt x="13085" y="8919"/>
                    <a:pt x="13692" y="8811"/>
                    <a:pt x="14252" y="8645"/>
                  </a:cubicBezTo>
                  <a:cubicBezTo>
                    <a:pt x="14026" y="6775"/>
                    <a:pt x="13276" y="3334"/>
                    <a:pt x="12525" y="1394"/>
                  </a:cubicBezTo>
                  <a:cubicBezTo>
                    <a:pt x="12525" y="1358"/>
                    <a:pt x="12502" y="1322"/>
                    <a:pt x="12490" y="1299"/>
                  </a:cubicBezTo>
                  <a:cubicBezTo>
                    <a:pt x="12240" y="656"/>
                    <a:pt x="12002" y="191"/>
                    <a:pt x="1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7227445" y="3989651"/>
              <a:ext cx="457479" cy="424274"/>
            </a:xfrm>
            <a:custGeom>
              <a:avLst/>
              <a:gdLst/>
              <a:ahLst/>
              <a:cxnLst/>
              <a:rect l="l" t="t" r="r" b="b"/>
              <a:pathLst>
                <a:path w="8859" h="8216" extrusionOk="0">
                  <a:moveTo>
                    <a:pt x="7577" y="0"/>
                  </a:moveTo>
                  <a:cubicBezTo>
                    <a:pt x="7563" y="0"/>
                    <a:pt x="7549" y="13"/>
                    <a:pt x="7549" y="36"/>
                  </a:cubicBezTo>
                  <a:cubicBezTo>
                    <a:pt x="7596" y="298"/>
                    <a:pt x="7668" y="584"/>
                    <a:pt x="7727" y="870"/>
                  </a:cubicBezTo>
                  <a:cubicBezTo>
                    <a:pt x="7084" y="1060"/>
                    <a:pt x="6429" y="1203"/>
                    <a:pt x="5775" y="1298"/>
                  </a:cubicBezTo>
                  <a:cubicBezTo>
                    <a:pt x="5286" y="1371"/>
                    <a:pt x="4792" y="1408"/>
                    <a:pt x="4296" y="1408"/>
                  </a:cubicBezTo>
                  <a:cubicBezTo>
                    <a:pt x="3247" y="1408"/>
                    <a:pt x="2194" y="1241"/>
                    <a:pt x="1191" y="894"/>
                  </a:cubicBezTo>
                  <a:cubicBezTo>
                    <a:pt x="798" y="763"/>
                    <a:pt x="405" y="596"/>
                    <a:pt x="36" y="405"/>
                  </a:cubicBezTo>
                  <a:cubicBezTo>
                    <a:pt x="24" y="429"/>
                    <a:pt x="24" y="441"/>
                    <a:pt x="0" y="465"/>
                  </a:cubicBezTo>
                  <a:cubicBezTo>
                    <a:pt x="953" y="965"/>
                    <a:pt x="2024" y="1298"/>
                    <a:pt x="3119" y="1429"/>
                  </a:cubicBezTo>
                  <a:cubicBezTo>
                    <a:pt x="3528" y="1479"/>
                    <a:pt x="3937" y="1503"/>
                    <a:pt x="4345" y="1503"/>
                  </a:cubicBezTo>
                  <a:cubicBezTo>
                    <a:pt x="5496" y="1503"/>
                    <a:pt x="6640" y="1314"/>
                    <a:pt x="7739" y="989"/>
                  </a:cubicBezTo>
                  <a:cubicBezTo>
                    <a:pt x="7763" y="1048"/>
                    <a:pt x="7775" y="1120"/>
                    <a:pt x="7787" y="1179"/>
                  </a:cubicBezTo>
                  <a:cubicBezTo>
                    <a:pt x="7858" y="1548"/>
                    <a:pt x="7953" y="1917"/>
                    <a:pt x="8025" y="2310"/>
                  </a:cubicBezTo>
                  <a:cubicBezTo>
                    <a:pt x="8180" y="3072"/>
                    <a:pt x="8323" y="3811"/>
                    <a:pt x="8430" y="4573"/>
                  </a:cubicBezTo>
                  <a:cubicBezTo>
                    <a:pt x="8549" y="5346"/>
                    <a:pt x="8620" y="6120"/>
                    <a:pt x="8656" y="6894"/>
                  </a:cubicBezTo>
                  <a:cubicBezTo>
                    <a:pt x="8668" y="7335"/>
                    <a:pt x="8680" y="7775"/>
                    <a:pt x="8656" y="8216"/>
                  </a:cubicBezTo>
                  <a:cubicBezTo>
                    <a:pt x="8680" y="8204"/>
                    <a:pt x="8727" y="8204"/>
                    <a:pt x="8751" y="8204"/>
                  </a:cubicBezTo>
                  <a:lnTo>
                    <a:pt x="8751" y="7240"/>
                  </a:lnTo>
                  <a:cubicBezTo>
                    <a:pt x="8715" y="5668"/>
                    <a:pt x="8477" y="4120"/>
                    <a:pt x="8192" y="2596"/>
                  </a:cubicBezTo>
                  <a:cubicBezTo>
                    <a:pt x="8096" y="2156"/>
                    <a:pt x="8001" y="1739"/>
                    <a:pt x="7906" y="1310"/>
                  </a:cubicBezTo>
                  <a:cubicBezTo>
                    <a:pt x="7882" y="1191"/>
                    <a:pt x="7846" y="1060"/>
                    <a:pt x="7822" y="941"/>
                  </a:cubicBezTo>
                  <a:cubicBezTo>
                    <a:pt x="7846" y="929"/>
                    <a:pt x="7894" y="929"/>
                    <a:pt x="7918" y="905"/>
                  </a:cubicBezTo>
                  <a:cubicBezTo>
                    <a:pt x="8239" y="822"/>
                    <a:pt x="8549" y="703"/>
                    <a:pt x="8858" y="584"/>
                  </a:cubicBezTo>
                  <a:cubicBezTo>
                    <a:pt x="8858" y="536"/>
                    <a:pt x="8846" y="513"/>
                    <a:pt x="8834" y="477"/>
                  </a:cubicBezTo>
                  <a:cubicBezTo>
                    <a:pt x="8608" y="572"/>
                    <a:pt x="8382" y="655"/>
                    <a:pt x="8156" y="727"/>
                  </a:cubicBezTo>
                  <a:cubicBezTo>
                    <a:pt x="8037" y="774"/>
                    <a:pt x="7918" y="822"/>
                    <a:pt x="7799" y="846"/>
                  </a:cubicBezTo>
                  <a:cubicBezTo>
                    <a:pt x="7739" y="572"/>
                    <a:pt x="7668" y="286"/>
                    <a:pt x="7596" y="12"/>
                  </a:cubicBezTo>
                  <a:cubicBezTo>
                    <a:pt x="7592" y="4"/>
                    <a:pt x="7585" y="0"/>
                    <a:pt x="7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7161036" y="3570179"/>
              <a:ext cx="523268" cy="451230"/>
            </a:xfrm>
            <a:custGeom>
              <a:avLst/>
              <a:gdLst/>
              <a:ahLst/>
              <a:cxnLst/>
              <a:rect l="l" t="t" r="r" b="b"/>
              <a:pathLst>
                <a:path w="10133" h="8738" extrusionOk="0">
                  <a:moveTo>
                    <a:pt x="5551" y="0"/>
                  </a:moveTo>
                  <a:cubicBezTo>
                    <a:pt x="4648" y="0"/>
                    <a:pt x="3664" y="75"/>
                    <a:pt x="2798" y="254"/>
                  </a:cubicBezTo>
                  <a:cubicBezTo>
                    <a:pt x="2739" y="265"/>
                    <a:pt x="2667" y="277"/>
                    <a:pt x="2596" y="301"/>
                  </a:cubicBezTo>
                  <a:cubicBezTo>
                    <a:pt x="1560" y="527"/>
                    <a:pt x="715" y="932"/>
                    <a:pt x="417" y="1587"/>
                  </a:cubicBezTo>
                  <a:cubicBezTo>
                    <a:pt x="119" y="2230"/>
                    <a:pt x="0" y="2932"/>
                    <a:pt x="179" y="3587"/>
                  </a:cubicBezTo>
                  <a:cubicBezTo>
                    <a:pt x="191" y="3683"/>
                    <a:pt x="214" y="3778"/>
                    <a:pt x="250" y="3885"/>
                  </a:cubicBezTo>
                  <a:cubicBezTo>
                    <a:pt x="262" y="3944"/>
                    <a:pt x="286" y="3992"/>
                    <a:pt x="298" y="4040"/>
                  </a:cubicBezTo>
                  <a:cubicBezTo>
                    <a:pt x="429" y="4623"/>
                    <a:pt x="572" y="5195"/>
                    <a:pt x="631" y="5778"/>
                  </a:cubicBezTo>
                  <a:cubicBezTo>
                    <a:pt x="703" y="6409"/>
                    <a:pt x="560" y="7171"/>
                    <a:pt x="1012" y="7707"/>
                  </a:cubicBezTo>
                  <a:cubicBezTo>
                    <a:pt x="1405" y="8171"/>
                    <a:pt x="2084" y="8255"/>
                    <a:pt x="2643" y="8397"/>
                  </a:cubicBezTo>
                  <a:cubicBezTo>
                    <a:pt x="3227" y="8528"/>
                    <a:pt x="3810" y="8636"/>
                    <a:pt x="4405" y="8695"/>
                  </a:cubicBezTo>
                  <a:cubicBezTo>
                    <a:pt x="4745" y="8723"/>
                    <a:pt x="5088" y="8738"/>
                    <a:pt x="5433" y="8738"/>
                  </a:cubicBezTo>
                  <a:cubicBezTo>
                    <a:pt x="6257" y="8738"/>
                    <a:pt x="7087" y="8654"/>
                    <a:pt x="7894" y="8469"/>
                  </a:cubicBezTo>
                  <a:cubicBezTo>
                    <a:pt x="8394" y="8350"/>
                    <a:pt x="8870" y="8171"/>
                    <a:pt x="9358" y="8016"/>
                  </a:cubicBezTo>
                  <a:cubicBezTo>
                    <a:pt x="9620" y="7945"/>
                    <a:pt x="9942" y="7802"/>
                    <a:pt x="10061" y="7528"/>
                  </a:cubicBezTo>
                  <a:cubicBezTo>
                    <a:pt x="10132" y="7362"/>
                    <a:pt x="10132" y="7171"/>
                    <a:pt x="10097" y="6992"/>
                  </a:cubicBezTo>
                  <a:cubicBezTo>
                    <a:pt x="10085" y="6969"/>
                    <a:pt x="10085" y="6945"/>
                    <a:pt x="10085" y="6933"/>
                  </a:cubicBezTo>
                  <a:cubicBezTo>
                    <a:pt x="9942" y="6123"/>
                    <a:pt x="9704" y="5314"/>
                    <a:pt x="9525" y="4504"/>
                  </a:cubicBezTo>
                  <a:cubicBezTo>
                    <a:pt x="9347" y="3718"/>
                    <a:pt x="9192" y="2932"/>
                    <a:pt x="9049" y="2123"/>
                  </a:cubicBezTo>
                  <a:cubicBezTo>
                    <a:pt x="8942" y="1516"/>
                    <a:pt x="8954" y="896"/>
                    <a:pt x="8525" y="396"/>
                  </a:cubicBezTo>
                  <a:cubicBezTo>
                    <a:pt x="8335" y="218"/>
                    <a:pt x="7465" y="75"/>
                    <a:pt x="6358" y="15"/>
                  </a:cubicBezTo>
                  <a:lnTo>
                    <a:pt x="6251" y="15"/>
                  </a:lnTo>
                  <a:cubicBezTo>
                    <a:pt x="6026" y="5"/>
                    <a:pt x="5791" y="0"/>
                    <a:pt x="5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7157938" y="3709917"/>
              <a:ext cx="27266" cy="83708"/>
            </a:xfrm>
            <a:custGeom>
              <a:avLst/>
              <a:gdLst/>
              <a:ahLst/>
              <a:cxnLst/>
              <a:rect l="l" t="t" r="r" b="b"/>
              <a:pathLst>
                <a:path w="528" h="1621" extrusionOk="0">
                  <a:moveTo>
                    <a:pt x="269" y="0"/>
                  </a:moveTo>
                  <a:cubicBezTo>
                    <a:pt x="254" y="0"/>
                    <a:pt x="239" y="12"/>
                    <a:pt x="239" y="36"/>
                  </a:cubicBezTo>
                  <a:cubicBezTo>
                    <a:pt x="203" y="286"/>
                    <a:pt x="239" y="572"/>
                    <a:pt x="263" y="822"/>
                  </a:cubicBezTo>
                  <a:cubicBezTo>
                    <a:pt x="274" y="953"/>
                    <a:pt x="310" y="1084"/>
                    <a:pt x="334" y="1227"/>
                  </a:cubicBezTo>
                  <a:lnTo>
                    <a:pt x="215" y="1000"/>
                  </a:lnTo>
                  <a:cubicBezTo>
                    <a:pt x="155" y="881"/>
                    <a:pt x="84" y="762"/>
                    <a:pt x="24" y="655"/>
                  </a:cubicBezTo>
                  <a:cubicBezTo>
                    <a:pt x="21" y="652"/>
                    <a:pt x="17" y="650"/>
                    <a:pt x="14" y="650"/>
                  </a:cubicBezTo>
                  <a:cubicBezTo>
                    <a:pt x="7" y="650"/>
                    <a:pt x="1" y="659"/>
                    <a:pt x="1" y="667"/>
                  </a:cubicBezTo>
                  <a:cubicBezTo>
                    <a:pt x="60" y="786"/>
                    <a:pt x="120" y="905"/>
                    <a:pt x="191" y="1024"/>
                  </a:cubicBezTo>
                  <a:cubicBezTo>
                    <a:pt x="251" y="1143"/>
                    <a:pt x="322" y="1262"/>
                    <a:pt x="382" y="1381"/>
                  </a:cubicBezTo>
                  <a:lnTo>
                    <a:pt x="394" y="1381"/>
                  </a:lnTo>
                  <a:cubicBezTo>
                    <a:pt x="429" y="1465"/>
                    <a:pt x="441" y="1536"/>
                    <a:pt x="477" y="1608"/>
                  </a:cubicBezTo>
                  <a:cubicBezTo>
                    <a:pt x="481" y="1617"/>
                    <a:pt x="491" y="1621"/>
                    <a:pt x="500" y="1621"/>
                  </a:cubicBezTo>
                  <a:cubicBezTo>
                    <a:pt x="515" y="1621"/>
                    <a:pt x="527" y="1610"/>
                    <a:pt x="513" y="1596"/>
                  </a:cubicBezTo>
                  <a:cubicBezTo>
                    <a:pt x="429" y="1334"/>
                    <a:pt x="370" y="1084"/>
                    <a:pt x="334" y="834"/>
                  </a:cubicBezTo>
                  <a:cubicBezTo>
                    <a:pt x="298" y="572"/>
                    <a:pt x="310" y="298"/>
                    <a:pt x="298" y="36"/>
                  </a:cubicBezTo>
                  <a:cubicBezTo>
                    <a:pt x="298" y="12"/>
                    <a:pt x="283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7272321" y="3570954"/>
              <a:ext cx="218282" cy="90835"/>
            </a:xfrm>
            <a:custGeom>
              <a:avLst/>
              <a:gdLst/>
              <a:ahLst/>
              <a:cxnLst/>
              <a:rect l="l" t="t" r="r" b="b"/>
              <a:pathLst>
                <a:path w="4227" h="1759" extrusionOk="0">
                  <a:moveTo>
                    <a:pt x="4096" y="0"/>
                  </a:moveTo>
                  <a:lnTo>
                    <a:pt x="4096" y="12"/>
                  </a:lnTo>
                  <a:cubicBezTo>
                    <a:pt x="4132" y="131"/>
                    <a:pt x="4108" y="250"/>
                    <a:pt x="4048" y="358"/>
                  </a:cubicBezTo>
                  <a:cubicBezTo>
                    <a:pt x="3929" y="548"/>
                    <a:pt x="3751" y="715"/>
                    <a:pt x="3584" y="846"/>
                  </a:cubicBezTo>
                  <a:cubicBezTo>
                    <a:pt x="3263" y="1132"/>
                    <a:pt x="2870" y="1346"/>
                    <a:pt x="2453" y="1489"/>
                  </a:cubicBezTo>
                  <a:cubicBezTo>
                    <a:pt x="2082" y="1609"/>
                    <a:pt x="1691" y="1669"/>
                    <a:pt x="1298" y="1669"/>
                  </a:cubicBezTo>
                  <a:cubicBezTo>
                    <a:pt x="1262" y="1669"/>
                    <a:pt x="1227" y="1668"/>
                    <a:pt x="1191" y="1667"/>
                  </a:cubicBezTo>
                  <a:cubicBezTo>
                    <a:pt x="834" y="1643"/>
                    <a:pt x="369" y="1572"/>
                    <a:pt x="179" y="1227"/>
                  </a:cubicBezTo>
                  <a:cubicBezTo>
                    <a:pt x="60" y="1012"/>
                    <a:pt x="131" y="739"/>
                    <a:pt x="286" y="548"/>
                  </a:cubicBezTo>
                  <a:cubicBezTo>
                    <a:pt x="381" y="417"/>
                    <a:pt x="500" y="322"/>
                    <a:pt x="643" y="239"/>
                  </a:cubicBezTo>
                  <a:lnTo>
                    <a:pt x="643" y="239"/>
                  </a:lnTo>
                  <a:cubicBezTo>
                    <a:pt x="584" y="250"/>
                    <a:pt x="500" y="262"/>
                    <a:pt x="441" y="274"/>
                  </a:cubicBezTo>
                  <a:cubicBezTo>
                    <a:pt x="369" y="322"/>
                    <a:pt x="310" y="381"/>
                    <a:pt x="250" y="441"/>
                  </a:cubicBezTo>
                  <a:cubicBezTo>
                    <a:pt x="107" y="620"/>
                    <a:pt x="0" y="858"/>
                    <a:pt x="48" y="1096"/>
                  </a:cubicBezTo>
                  <a:cubicBezTo>
                    <a:pt x="119" y="1524"/>
                    <a:pt x="607" y="1691"/>
                    <a:pt x="1000" y="1739"/>
                  </a:cubicBezTo>
                  <a:cubicBezTo>
                    <a:pt x="1117" y="1752"/>
                    <a:pt x="1234" y="1758"/>
                    <a:pt x="1352" y="1758"/>
                  </a:cubicBezTo>
                  <a:cubicBezTo>
                    <a:pt x="2205" y="1758"/>
                    <a:pt x="3065" y="1423"/>
                    <a:pt x="3703" y="858"/>
                  </a:cubicBezTo>
                  <a:cubicBezTo>
                    <a:pt x="3810" y="774"/>
                    <a:pt x="3917" y="667"/>
                    <a:pt x="4001" y="560"/>
                  </a:cubicBezTo>
                  <a:cubicBezTo>
                    <a:pt x="4096" y="453"/>
                    <a:pt x="4179" y="334"/>
                    <a:pt x="4215" y="203"/>
                  </a:cubicBezTo>
                  <a:cubicBezTo>
                    <a:pt x="4227" y="131"/>
                    <a:pt x="4227" y="60"/>
                    <a:pt x="4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7211437" y="3577719"/>
              <a:ext cx="99046" cy="433518"/>
            </a:xfrm>
            <a:custGeom>
              <a:avLst/>
              <a:gdLst/>
              <a:ahLst/>
              <a:cxnLst/>
              <a:rect l="l" t="t" r="r" b="b"/>
              <a:pathLst>
                <a:path w="1918" h="8395" extrusionOk="0">
                  <a:moveTo>
                    <a:pt x="1917" y="0"/>
                  </a:moveTo>
                  <a:cubicBezTo>
                    <a:pt x="1548" y="48"/>
                    <a:pt x="1167" y="96"/>
                    <a:pt x="810" y="131"/>
                  </a:cubicBezTo>
                  <a:cubicBezTo>
                    <a:pt x="751" y="131"/>
                    <a:pt x="691" y="155"/>
                    <a:pt x="643" y="191"/>
                  </a:cubicBezTo>
                  <a:cubicBezTo>
                    <a:pt x="596" y="227"/>
                    <a:pt x="572" y="286"/>
                    <a:pt x="536" y="322"/>
                  </a:cubicBezTo>
                  <a:cubicBezTo>
                    <a:pt x="239" y="941"/>
                    <a:pt x="215" y="1608"/>
                    <a:pt x="155" y="2251"/>
                  </a:cubicBezTo>
                  <a:cubicBezTo>
                    <a:pt x="36" y="3537"/>
                    <a:pt x="0" y="4822"/>
                    <a:pt x="167" y="6061"/>
                  </a:cubicBezTo>
                  <a:cubicBezTo>
                    <a:pt x="251" y="6763"/>
                    <a:pt x="417" y="7430"/>
                    <a:pt x="596" y="8097"/>
                  </a:cubicBezTo>
                  <a:cubicBezTo>
                    <a:pt x="834" y="8168"/>
                    <a:pt x="1072" y="8251"/>
                    <a:pt x="1298" y="8311"/>
                  </a:cubicBezTo>
                  <a:cubicBezTo>
                    <a:pt x="1417" y="8335"/>
                    <a:pt x="1548" y="8370"/>
                    <a:pt x="1667" y="8394"/>
                  </a:cubicBezTo>
                  <a:cubicBezTo>
                    <a:pt x="1048" y="5751"/>
                    <a:pt x="1108" y="2870"/>
                    <a:pt x="1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7469069" y="3591249"/>
              <a:ext cx="631454" cy="416890"/>
            </a:xfrm>
            <a:custGeom>
              <a:avLst/>
              <a:gdLst/>
              <a:ahLst/>
              <a:cxnLst/>
              <a:rect l="l" t="t" r="r" b="b"/>
              <a:pathLst>
                <a:path w="12228" h="8073" extrusionOk="0">
                  <a:moveTo>
                    <a:pt x="2360" y="1"/>
                  </a:moveTo>
                  <a:cubicBezTo>
                    <a:pt x="1088" y="1"/>
                    <a:pt x="304" y="293"/>
                    <a:pt x="179" y="941"/>
                  </a:cubicBezTo>
                  <a:cubicBezTo>
                    <a:pt x="0" y="1870"/>
                    <a:pt x="548" y="2524"/>
                    <a:pt x="1572" y="2644"/>
                  </a:cubicBezTo>
                  <a:cubicBezTo>
                    <a:pt x="2667" y="2763"/>
                    <a:pt x="3513" y="2870"/>
                    <a:pt x="5882" y="3775"/>
                  </a:cubicBezTo>
                  <a:cubicBezTo>
                    <a:pt x="8216" y="4679"/>
                    <a:pt x="9954" y="8073"/>
                    <a:pt x="9954" y="8073"/>
                  </a:cubicBezTo>
                  <a:lnTo>
                    <a:pt x="12228" y="6954"/>
                  </a:lnTo>
                  <a:cubicBezTo>
                    <a:pt x="10894" y="3953"/>
                    <a:pt x="8597" y="941"/>
                    <a:pt x="5239" y="322"/>
                  </a:cubicBezTo>
                  <a:cubicBezTo>
                    <a:pt x="4120" y="113"/>
                    <a:pt x="3147" y="1"/>
                    <a:pt x="2360" y="1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7469069" y="3590216"/>
              <a:ext cx="319755" cy="191688"/>
            </a:xfrm>
            <a:custGeom>
              <a:avLst/>
              <a:gdLst/>
              <a:ahLst/>
              <a:cxnLst/>
              <a:rect l="l" t="t" r="r" b="b"/>
              <a:pathLst>
                <a:path w="6192" h="3712" extrusionOk="0">
                  <a:moveTo>
                    <a:pt x="2346" y="0"/>
                  </a:moveTo>
                  <a:cubicBezTo>
                    <a:pt x="1078" y="0"/>
                    <a:pt x="296" y="296"/>
                    <a:pt x="179" y="949"/>
                  </a:cubicBezTo>
                  <a:cubicBezTo>
                    <a:pt x="0" y="1890"/>
                    <a:pt x="548" y="2533"/>
                    <a:pt x="1572" y="2640"/>
                  </a:cubicBezTo>
                  <a:cubicBezTo>
                    <a:pt x="2631" y="2759"/>
                    <a:pt x="3477" y="2854"/>
                    <a:pt x="5727" y="3711"/>
                  </a:cubicBezTo>
                  <a:cubicBezTo>
                    <a:pt x="5703" y="3402"/>
                    <a:pt x="5727" y="3080"/>
                    <a:pt x="5775" y="2747"/>
                  </a:cubicBezTo>
                  <a:cubicBezTo>
                    <a:pt x="5834" y="2271"/>
                    <a:pt x="5953" y="1794"/>
                    <a:pt x="6037" y="1318"/>
                  </a:cubicBezTo>
                  <a:cubicBezTo>
                    <a:pt x="6084" y="1068"/>
                    <a:pt x="6132" y="830"/>
                    <a:pt x="6191" y="580"/>
                  </a:cubicBezTo>
                  <a:cubicBezTo>
                    <a:pt x="5882" y="473"/>
                    <a:pt x="5560" y="378"/>
                    <a:pt x="5239" y="330"/>
                  </a:cubicBezTo>
                  <a:cubicBezTo>
                    <a:pt x="4115" y="115"/>
                    <a:pt x="3136" y="0"/>
                    <a:pt x="234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7459825" y="3572761"/>
              <a:ext cx="312990" cy="225718"/>
            </a:xfrm>
            <a:custGeom>
              <a:avLst/>
              <a:gdLst/>
              <a:ahLst/>
              <a:cxnLst/>
              <a:rect l="l" t="t" r="r" b="b"/>
              <a:pathLst>
                <a:path w="6061" h="4371" extrusionOk="0">
                  <a:moveTo>
                    <a:pt x="2464" y="1"/>
                  </a:moveTo>
                  <a:cubicBezTo>
                    <a:pt x="1878" y="1"/>
                    <a:pt x="1376" y="55"/>
                    <a:pt x="953" y="168"/>
                  </a:cubicBezTo>
                  <a:cubicBezTo>
                    <a:pt x="489" y="287"/>
                    <a:pt x="310" y="811"/>
                    <a:pt x="239" y="1216"/>
                  </a:cubicBezTo>
                  <a:cubicBezTo>
                    <a:pt x="1" y="2454"/>
                    <a:pt x="751" y="3359"/>
                    <a:pt x="2156" y="3585"/>
                  </a:cubicBezTo>
                  <a:cubicBezTo>
                    <a:pt x="3168" y="3728"/>
                    <a:pt x="4037" y="3859"/>
                    <a:pt x="5525" y="4371"/>
                  </a:cubicBezTo>
                  <a:cubicBezTo>
                    <a:pt x="5418" y="3466"/>
                    <a:pt x="5585" y="2537"/>
                    <a:pt x="5763" y="1680"/>
                  </a:cubicBezTo>
                  <a:cubicBezTo>
                    <a:pt x="5847" y="1263"/>
                    <a:pt x="5942" y="846"/>
                    <a:pt x="6061" y="430"/>
                  </a:cubicBezTo>
                  <a:cubicBezTo>
                    <a:pt x="4617" y="148"/>
                    <a:pt x="3427" y="1"/>
                    <a:pt x="2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7558199" y="3746168"/>
              <a:ext cx="89182" cy="27834"/>
            </a:xfrm>
            <a:custGeom>
              <a:avLst/>
              <a:gdLst/>
              <a:ahLst/>
              <a:cxnLst/>
              <a:rect l="l" t="t" r="r" b="b"/>
              <a:pathLst>
                <a:path w="1727" h="539" extrusionOk="0">
                  <a:moveTo>
                    <a:pt x="24" y="1"/>
                  </a:moveTo>
                  <a:cubicBezTo>
                    <a:pt x="1" y="1"/>
                    <a:pt x="1" y="48"/>
                    <a:pt x="24" y="48"/>
                  </a:cubicBezTo>
                  <a:cubicBezTo>
                    <a:pt x="346" y="120"/>
                    <a:pt x="655" y="203"/>
                    <a:pt x="977" y="298"/>
                  </a:cubicBezTo>
                  <a:cubicBezTo>
                    <a:pt x="882" y="298"/>
                    <a:pt x="786" y="310"/>
                    <a:pt x="679" y="322"/>
                  </a:cubicBezTo>
                  <a:cubicBezTo>
                    <a:pt x="524" y="358"/>
                    <a:pt x="346" y="406"/>
                    <a:pt x="179" y="477"/>
                  </a:cubicBezTo>
                  <a:cubicBezTo>
                    <a:pt x="147" y="488"/>
                    <a:pt x="163" y="538"/>
                    <a:pt x="194" y="538"/>
                  </a:cubicBezTo>
                  <a:cubicBezTo>
                    <a:pt x="197" y="538"/>
                    <a:pt x="200" y="538"/>
                    <a:pt x="203" y="536"/>
                  </a:cubicBezTo>
                  <a:cubicBezTo>
                    <a:pt x="370" y="489"/>
                    <a:pt x="536" y="441"/>
                    <a:pt x="703" y="417"/>
                  </a:cubicBezTo>
                  <a:cubicBezTo>
                    <a:pt x="858" y="382"/>
                    <a:pt x="1025" y="370"/>
                    <a:pt x="1203" y="370"/>
                  </a:cubicBezTo>
                  <a:cubicBezTo>
                    <a:pt x="1370" y="417"/>
                    <a:pt x="1513" y="465"/>
                    <a:pt x="1679" y="513"/>
                  </a:cubicBezTo>
                  <a:cubicBezTo>
                    <a:pt x="1715" y="501"/>
                    <a:pt x="1727" y="441"/>
                    <a:pt x="1679" y="429"/>
                  </a:cubicBezTo>
                  <a:cubicBezTo>
                    <a:pt x="1156" y="227"/>
                    <a:pt x="596" y="60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7711931" y="3591868"/>
              <a:ext cx="60884" cy="205992"/>
            </a:xfrm>
            <a:custGeom>
              <a:avLst/>
              <a:gdLst/>
              <a:ahLst/>
              <a:cxnLst/>
              <a:rect l="l" t="t" r="r" b="b"/>
              <a:pathLst>
                <a:path w="1179" h="3989" extrusionOk="0">
                  <a:moveTo>
                    <a:pt x="869" y="0"/>
                  </a:moveTo>
                  <a:cubicBezTo>
                    <a:pt x="643" y="536"/>
                    <a:pt x="465" y="1084"/>
                    <a:pt x="322" y="1631"/>
                  </a:cubicBezTo>
                  <a:cubicBezTo>
                    <a:pt x="226" y="2060"/>
                    <a:pt x="143" y="2501"/>
                    <a:pt x="84" y="2941"/>
                  </a:cubicBezTo>
                  <a:lnTo>
                    <a:pt x="0" y="3786"/>
                  </a:lnTo>
                  <a:cubicBezTo>
                    <a:pt x="191" y="3846"/>
                    <a:pt x="405" y="3905"/>
                    <a:pt x="631" y="3989"/>
                  </a:cubicBezTo>
                  <a:cubicBezTo>
                    <a:pt x="524" y="3096"/>
                    <a:pt x="691" y="2167"/>
                    <a:pt x="881" y="1310"/>
                  </a:cubicBezTo>
                  <a:cubicBezTo>
                    <a:pt x="965" y="893"/>
                    <a:pt x="1060" y="476"/>
                    <a:pt x="1179" y="60"/>
                  </a:cubicBezTo>
                  <a:cubicBezTo>
                    <a:pt x="1072" y="36"/>
                    <a:pt x="965" y="12"/>
                    <a:pt x="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7967084" y="3895563"/>
              <a:ext cx="213376" cy="271833"/>
            </a:xfrm>
            <a:custGeom>
              <a:avLst/>
              <a:gdLst/>
              <a:ahLst/>
              <a:cxnLst/>
              <a:rect l="l" t="t" r="r" b="b"/>
              <a:pathLst>
                <a:path w="4132" h="5264" extrusionOk="0">
                  <a:moveTo>
                    <a:pt x="1870" y="1"/>
                  </a:moveTo>
                  <a:lnTo>
                    <a:pt x="0" y="1442"/>
                  </a:lnTo>
                  <a:cubicBezTo>
                    <a:pt x="715" y="2668"/>
                    <a:pt x="203" y="4061"/>
                    <a:pt x="1060" y="4394"/>
                  </a:cubicBezTo>
                  <a:cubicBezTo>
                    <a:pt x="1248" y="4130"/>
                    <a:pt x="1342" y="4040"/>
                    <a:pt x="1410" y="4040"/>
                  </a:cubicBezTo>
                  <a:cubicBezTo>
                    <a:pt x="1458" y="4040"/>
                    <a:pt x="1492" y="4085"/>
                    <a:pt x="1536" y="4144"/>
                  </a:cubicBezTo>
                  <a:cubicBezTo>
                    <a:pt x="1606" y="4274"/>
                    <a:pt x="2198" y="5263"/>
                    <a:pt x="2767" y="5263"/>
                  </a:cubicBezTo>
                  <a:cubicBezTo>
                    <a:pt x="2875" y="5263"/>
                    <a:pt x="2982" y="5228"/>
                    <a:pt x="3084" y="5144"/>
                  </a:cubicBezTo>
                  <a:cubicBezTo>
                    <a:pt x="3155" y="5085"/>
                    <a:pt x="3227" y="5013"/>
                    <a:pt x="3298" y="4918"/>
                  </a:cubicBezTo>
                  <a:cubicBezTo>
                    <a:pt x="3370" y="4811"/>
                    <a:pt x="3417" y="4716"/>
                    <a:pt x="3453" y="4573"/>
                  </a:cubicBezTo>
                  <a:cubicBezTo>
                    <a:pt x="3501" y="4394"/>
                    <a:pt x="3525" y="4216"/>
                    <a:pt x="3644" y="4073"/>
                  </a:cubicBezTo>
                  <a:cubicBezTo>
                    <a:pt x="3751" y="3942"/>
                    <a:pt x="3858" y="3859"/>
                    <a:pt x="3858" y="3704"/>
                  </a:cubicBezTo>
                  <a:cubicBezTo>
                    <a:pt x="3858" y="3561"/>
                    <a:pt x="3846" y="3418"/>
                    <a:pt x="3894" y="3287"/>
                  </a:cubicBezTo>
                  <a:cubicBezTo>
                    <a:pt x="3977" y="3108"/>
                    <a:pt x="4096" y="3013"/>
                    <a:pt x="4120" y="2823"/>
                  </a:cubicBezTo>
                  <a:cubicBezTo>
                    <a:pt x="4120" y="2787"/>
                    <a:pt x="4120" y="2763"/>
                    <a:pt x="4132" y="2727"/>
                  </a:cubicBezTo>
                  <a:cubicBezTo>
                    <a:pt x="4132" y="2727"/>
                    <a:pt x="4132" y="2716"/>
                    <a:pt x="4120" y="2716"/>
                  </a:cubicBezTo>
                  <a:cubicBezTo>
                    <a:pt x="4096" y="2668"/>
                    <a:pt x="4084" y="2620"/>
                    <a:pt x="4048" y="2596"/>
                  </a:cubicBezTo>
                  <a:cubicBezTo>
                    <a:pt x="3810" y="2227"/>
                    <a:pt x="3417" y="1954"/>
                    <a:pt x="3108" y="1632"/>
                  </a:cubicBezTo>
                  <a:cubicBezTo>
                    <a:pt x="2632" y="1132"/>
                    <a:pt x="2251" y="572"/>
                    <a:pt x="1870" y="1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9" name="Google Shape;1299;p29"/>
            <p:cNvSpPr/>
            <p:nvPr/>
          </p:nvSpPr>
          <p:spPr>
            <a:xfrm>
              <a:off x="7553294" y="3259152"/>
              <a:ext cx="167882" cy="174233"/>
            </a:xfrm>
            <a:custGeom>
              <a:avLst/>
              <a:gdLst/>
              <a:ahLst/>
              <a:cxnLst/>
              <a:rect l="l" t="t" r="r" b="b"/>
              <a:pathLst>
                <a:path w="3251" h="3374" extrusionOk="0">
                  <a:moveTo>
                    <a:pt x="2023" y="1"/>
                  </a:moveTo>
                  <a:cubicBezTo>
                    <a:pt x="1554" y="1"/>
                    <a:pt x="1054" y="193"/>
                    <a:pt x="750" y="431"/>
                  </a:cubicBezTo>
                  <a:cubicBezTo>
                    <a:pt x="227" y="800"/>
                    <a:pt x="60" y="1562"/>
                    <a:pt x="24" y="2193"/>
                  </a:cubicBezTo>
                  <a:cubicBezTo>
                    <a:pt x="0" y="2478"/>
                    <a:pt x="36" y="2812"/>
                    <a:pt x="238" y="3050"/>
                  </a:cubicBezTo>
                  <a:cubicBezTo>
                    <a:pt x="453" y="3287"/>
                    <a:pt x="744" y="3373"/>
                    <a:pt x="1043" y="3373"/>
                  </a:cubicBezTo>
                  <a:cubicBezTo>
                    <a:pt x="1391" y="3373"/>
                    <a:pt x="1750" y="3256"/>
                    <a:pt x="2013" y="3121"/>
                  </a:cubicBezTo>
                  <a:cubicBezTo>
                    <a:pt x="2596" y="2824"/>
                    <a:pt x="3025" y="2288"/>
                    <a:pt x="3179" y="1633"/>
                  </a:cubicBezTo>
                  <a:cubicBezTo>
                    <a:pt x="3251" y="1324"/>
                    <a:pt x="3251" y="990"/>
                    <a:pt x="3132" y="693"/>
                  </a:cubicBezTo>
                  <a:cubicBezTo>
                    <a:pt x="3013" y="407"/>
                    <a:pt x="2834" y="228"/>
                    <a:pt x="2620" y="133"/>
                  </a:cubicBezTo>
                  <a:cubicBezTo>
                    <a:pt x="2441" y="40"/>
                    <a:pt x="2235" y="1"/>
                    <a:pt x="2023" y="1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0" name="Google Shape;1300;p29"/>
            <p:cNvSpPr/>
            <p:nvPr/>
          </p:nvSpPr>
          <p:spPr>
            <a:xfrm>
              <a:off x="7589028" y="3397444"/>
              <a:ext cx="24374" cy="21999"/>
            </a:xfrm>
            <a:custGeom>
              <a:avLst/>
              <a:gdLst/>
              <a:ahLst/>
              <a:cxnLst/>
              <a:rect l="l" t="t" r="r" b="b"/>
              <a:pathLst>
                <a:path w="472" h="426" extrusionOk="0">
                  <a:moveTo>
                    <a:pt x="248" y="0"/>
                  </a:moveTo>
                  <a:cubicBezTo>
                    <a:pt x="110" y="0"/>
                    <a:pt x="1" y="122"/>
                    <a:pt x="23" y="265"/>
                  </a:cubicBezTo>
                  <a:cubicBezTo>
                    <a:pt x="47" y="348"/>
                    <a:pt x="118" y="408"/>
                    <a:pt x="189" y="420"/>
                  </a:cubicBezTo>
                  <a:cubicBezTo>
                    <a:pt x="207" y="424"/>
                    <a:pt x="224" y="426"/>
                    <a:pt x="241" y="426"/>
                  </a:cubicBezTo>
                  <a:cubicBezTo>
                    <a:pt x="372" y="426"/>
                    <a:pt x="471" y="307"/>
                    <a:pt x="439" y="170"/>
                  </a:cubicBezTo>
                  <a:cubicBezTo>
                    <a:pt x="428" y="86"/>
                    <a:pt x="356" y="27"/>
                    <a:pt x="285" y="3"/>
                  </a:cubicBezTo>
                  <a:cubicBezTo>
                    <a:pt x="272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7598530" y="3302788"/>
              <a:ext cx="104210" cy="61038"/>
            </a:xfrm>
            <a:custGeom>
              <a:avLst/>
              <a:gdLst/>
              <a:ahLst/>
              <a:cxnLst/>
              <a:rect l="l" t="t" r="r" b="b"/>
              <a:pathLst>
                <a:path w="2018" h="1182" extrusionOk="0">
                  <a:moveTo>
                    <a:pt x="1347" y="0"/>
                  </a:moveTo>
                  <a:cubicBezTo>
                    <a:pt x="1182" y="0"/>
                    <a:pt x="1017" y="46"/>
                    <a:pt x="875" y="121"/>
                  </a:cubicBezTo>
                  <a:cubicBezTo>
                    <a:pt x="660" y="205"/>
                    <a:pt x="482" y="359"/>
                    <a:pt x="339" y="514"/>
                  </a:cubicBezTo>
                  <a:cubicBezTo>
                    <a:pt x="184" y="681"/>
                    <a:pt x="101" y="871"/>
                    <a:pt x="17" y="1086"/>
                  </a:cubicBezTo>
                  <a:cubicBezTo>
                    <a:pt x="0" y="1137"/>
                    <a:pt x="56" y="1182"/>
                    <a:pt x="107" y="1182"/>
                  </a:cubicBezTo>
                  <a:cubicBezTo>
                    <a:pt x="127" y="1182"/>
                    <a:pt x="147" y="1174"/>
                    <a:pt x="160" y="1157"/>
                  </a:cubicBezTo>
                  <a:cubicBezTo>
                    <a:pt x="291" y="848"/>
                    <a:pt x="577" y="550"/>
                    <a:pt x="886" y="383"/>
                  </a:cubicBezTo>
                  <a:cubicBezTo>
                    <a:pt x="958" y="336"/>
                    <a:pt x="1053" y="300"/>
                    <a:pt x="1137" y="276"/>
                  </a:cubicBezTo>
                  <a:cubicBezTo>
                    <a:pt x="1208" y="395"/>
                    <a:pt x="1244" y="538"/>
                    <a:pt x="1232" y="669"/>
                  </a:cubicBezTo>
                  <a:cubicBezTo>
                    <a:pt x="1232" y="740"/>
                    <a:pt x="1196" y="800"/>
                    <a:pt x="1172" y="871"/>
                  </a:cubicBezTo>
                  <a:lnTo>
                    <a:pt x="1125" y="967"/>
                  </a:lnTo>
                  <a:lnTo>
                    <a:pt x="1077" y="1014"/>
                  </a:lnTo>
                  <a:cubicBezTo>
                    <a:pt x="1065" y="1038"/>
                    <a:pt x="1053" y="1050"/>
                    <a:pt x="1053" y="1086"/>
                  </a:cubicBezTo>
                  <a:cubicBezTo>
                    <a:pt x="1033" y="1126"/>
                    <a:pt x="1072" y="1175"/>
                    <a:pt x="1114" y="1175"/>
                  </a:cubicBezTo>
                  <a:cubicBezTo>
                    <a:pt x="1121" y="1175"/>
                    <a:pt x="1129" y="1173"/>
                    <a:pt x="1137" y="1169"/>
                  </a:cubicBezTo>
                  <a:cubicBezTo>
                    <a:pt x="1172" y="1157"/>
                    <a:pt x="1196" y="1157"/>
                    <a:pt x="1232" y="1133"/>
                  </a:cubicBezTo>
                  <a:lnTo>
                    <a:pt x="1267" y="1086"/>
                  </a:lnTo>
                  <a:cubicBezTo>
                    <a:pt x="1315" y="1038"/>
                    <a:pt x="1351" y="991"/>
                    <a:pt x="1363" y="955"/>
                  </a:cubicBezTo>
                  <a:cubicBezTo>
                    <a:pt x="1410" y="871"/>
                    <a:pt x="1434" y="776"/>
                    <a:pt x="1434" y="681"/>
                  </a:cubicBezTo>
                  <a:cubicBezTo>
                    <a:pt x="1446" y="514"/>
                    <a:pt x="1410" y="383"/>
                    <a:pt x="1327" y="252"/>
                  </a:cubicBezTo>
                  <a:cubicBezTo>
                    <a:pt x="1387" y="252"/>
                    <a:pt x="1434" y="252"/>
                    <a:pt x="1482" y="264"/>
                  </a:cubicBezTo>
                  <a:cubicBezTo>
                    <a:pt x="1553" y="276"/>
                    <a:pt x="1625" y="324"/>
                    <a:pt x="1684" y="371"/>
                  </a:cubicBezTo>
                  <a:cubicBezTo>
                    <a:pt x="1744" y="419"/>
                    <a:pt x="1791" y="490"/>
                    <a:pt x="1863" y="514"/>
                  </a:cubicBezTo>
                  <a:cubicBezTo>
                    <a:pt x="1877" y="523"/>
                    <a:pt x="1891" y="527"/>
                    <a:pt x="1905" y="527"/>
                  </a:cubicBezTo>
                  <a:cubicBezTo>
                    <a:pt x="1949" y="527"/>
                    <a:pt x="1988" y="488"/>
                    <a:pt x="2006" y="443"/>
                  </a:cubicBezTo>
                  <a:cubicBezTo>
                    <a:pt x="2018" y="336"/>
                    <a:pt x="1910" y="217"/>
                    <a:pt x="1839" y="157"/>
                  </a:cubicBezTo>
                  <a:cubicBezTo>
                    <a:pt x="1744" y="98"/>
                    <a:pt x="1660" y="62"/>
                    <a:pt x="1553" y="26"/>
                  </a:cubicBezTo>
                  <a:cubicBezTo>
                    <a:pt x="1486" y="8"/>
                    <a:pt x="1417" y="0"/>
                    <a:pt x="1347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7432146" y="3567856"/>
              <a:ext cx="108909" cy="475966"/>
            </a:xfrm>
            <a:custGeom>
              <a:avLst/>
              <a:gdLst/>
              <a:ahLst/>
              <a:cxnLst/>
              <a:rect l="l" t="t" r="r" b="b"/>
              <a:pathLst>
                <a:path w="2109" h="9217" extrusionOk="0">
                  <a:moveTo>
                    <a:pt x="882" y="1"/>
                  </a:moveTo>
                  <a:cubicBezTo>
                    <a:pt x="822" y="1"/>
                    <a:pt x="739" y="1"/>
                    <a:pt x="691" y="25"/>
                  </a:cubicBezTo>
                  <a:cubicBezTo>
                    <a:pt x="644" y="60"/>
                    <a:pt x="608" y="108"/>
                    <a:pt x="584" y="144"/>
                  </a:cubicBezTo>
                  <a:cubicBezTo>
                    <a:pt x="251" y="727"/>
                    <a:pt x="215" y="1430"/>
                    <a:pt x="144" y="2073"/>
                  </a:cubicBezTo>
                  <a:cubicBezTo>
                    <a:pt x="13" y="3418"/>
                    <a:pt x="1" y="4775"/>
                    <a:pt x="191" y="6133"/>
                  </a:cubicBezTo>
                  <a:cubicBezTo>
                    <a:pt x="346" y="7192"/>
                    <a:pt x="668" y="8204"/>
                    <a:pt x="977" y="9216"/>
                  </a:cubicBezTo>
                  <a:cubicBezTo>
                    <a:pt x="1060" y="9192"/>
                    <a:pt x="1120" y="9181"/>
                    <a:pt x="1191" y="9181"/>
                  </a:cubicBezTo>
                  <a:cubicBezTo>
                    <a:pt x="1453" y="9157"/>
                    <a:pt x="1727" y="9121"/>
                    <a:pt x="2013" y="9109"/>
                  </a:cubicBezTo>
                  <a:lnTo>
                    <a:pt x="2073" y="9109"/>
                  </a:lnTo>
                  <a:cubicBezTo>
                    <a:pt x="1215" y="6144"/>
                    <a:pt x="1215" y="2989"/>
                    <a:pt x="2108" y="49"/>
                  </a:cubicBezTo>
                  <a:cubicBezTo>
                    <a:pt x="1703" y="25"/>
                    <a:pt x="1299" y="13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3" name="Google Shape;1313;p29"/>
            <p:cNvSpPr/>
            <p:nvPr/>
          </p:nvSpPr>
          <p:spPr>
            <a:xfrm flipH="1">
              <a:off x="7841612" y="4217548"/>
              <a:ext cx="21039" cy="16198"/>
            </a:xfrm>
            <a:custGeom>
              <a:avLst/>
              <a:gdLst/>
              <a:ahLst/>
              <a:cxnLst/>
              <a:rect l="l" t="t" r="r" b="b"/>
              <a:pathLst>
                <a:path w="465" h="358" extrusionOk="0">
                  <a:moveTo>
                    <a:pt x="239" y="0"/>
                  </a:moveTo>
                  <a:cubicBezTo>
                    <a:pt x="0" y="0"/>
                    <a:pt x="0" y="358"/>
                    <a:pt x="239" y="358"/>
                  </a:cubicBezTo>
                  <a:cubicBezTo>
                    <a:pt x="465" y="358"/>
                    <a:pt x="465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9" name="Google Shape;1178;p29"/>
            <p:cNvSpPr/>
            <p:nvPr/>
          </p:nvSpPr>
          <p:spPr>
            <a:xfrm flipH="1">
              <a:off x="7243269" y="3474437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rgbClr val="E42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0" name="Google Shape;1294;p29"/>
            <p:cNvSpPr/>
            <p:nvPr/>
          </p:nvSpPr>
          <p:spPr>
            <a:xfrm>
              <a:off x="7284611" y="3518694"/>
              <a:ext cx="174027" cy="124659"/>
            </a:xfrm>
            <a:custGeom>
              <a:avLst/>
              <a:gdLst/>
              <a:ahLst/>
              <a:cxnLst/>
              <a:rect l="l" t="t" r="r" b="b"/>
              <a:pathLst>
                <a:path w="3370" h="2414" extrusionOk="0">
                  <a:moveTo>
                    <a:pt x="2917" y="0"/>
                  </a:moveTo>
                  <a:lnTo>
                    <a:pt x="0" y="703"/>
                  </a:lnTo>
                  <a:lnTo>
                    <a:pt x="358" y="2155"/>
                  </a:lnTo>
                  <a:cubicBezTo>
                    <a:pt x="358" y="2155"/>
                    <a:pt x="505" y="2413"/>
                    <a:pt x="1103" y="2413"/>
                  </a:cubicBezTo>
                  <a:cubicBezTo>
                    <a:pt x="1339" y="2413"/>
                    <a:pt x="1643" y="2373"/>
                    <a:pt x="2036" y="2263"/>
                  </a:cubicBezTo>
                  <a:cubicBezTo>
                    <a:pt x="3370" y="1870"/>
                    <a:pt x="3227" y="1155"/>
                    <a:pt x="3227" y="1155"/>
                  </a:cubicBezTo>
                  <a:lnTo>
                    <a:pt x="2917" y="0"/>
                  </a:ln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1" name="Google Shape;1295;p29"/>
            <p:cNvSpPr/>
            <p:nvPr/>
          </p:nvSpPr>
          <p:spPr>
            <a:xfrm>
              <a:off x="7290774" y="3509400"/>
              <a:ext cx="147573" cy="104375"/>
            </a:xfrm>
            <a:custGeom>
              <a:avLst/>
              <a:gdLst/>
              <a:ahLst/>
              <a:cxnLst/>
              <a:rect l="l" t="t" r="r" b="b"/>
              <a:pathLst>
                <a:path w="3644" h="2021" extrusionOk="0">
                  <a:moveTo>
                    <a:pt x="2997" y="1"/>
                  </a:moveTo>
                  <a:cubicBezTo>
                    <a:pt x="2856" y="1"/>
                    <a:pt x="2712" y="11"/>
                    <a:pt x="2572" y="26"/>
                  </a:cubicBezTo>
                  <a:cubicBezTo>
                    <a:pt x="1870" y="133"/>
                    <a:pt x="1203" y="371"/>
                    <a:pt x="548" y="621"/>
                  </a:cubicBezTo>
                  <a:cubicBezTo>
                    <a:pt x="382" y="680"/>
                    <a:pt x="227" y="764"/>
                    <a:pt x="132" y="907"/>
                  </a:cubicBezTo>
                  <a:cubicBezTo>
                    <a:pt x="24" y="1085"/>
                    <a:pt x="1" y="1454"/>
                    <a:pt x="108" y="1621"/>
                  </a:cubicBezTo>
                  <a:cubicBezTo>
                    <a:pt x="251" y="1871"/>
                    <a:pt x="620" y="1978"/>
                    <a:pt x="870" y="2014"/>
                  </a:cubicBezTo>
                  <a:cubicBezTo>
                    <a:pt x="926" y="2018"/>
                    <a:pt x="982" y="2020"/>
                    <a:pt x="1038" y="2020"/>
                  </a:cubicBezTo>
                  <a:cubicBezTo>
                    <a:pt x="1304" y="2020"/>
                    <a:pt x="1571" y="1976"/>
                    <a:pt x="1846" y="1907"/>
                  </a:cubicBezTo>
                  <a:cubicBezTo>
                    <a:pt x="2227" y="1800"/>
                    <a:pt x="2620" y="1669"/>
                    <a:pt x="2941" y="1431"/>
                  </a:cubicBezTo>
                  <a:cubicBezTo>
                    <a:pt x="3275" y="1204"/>
                    <a:pt x="3537" y="883"/>
                    <a:pt x="3608" y="526"/>
                  </a:cubicBezTo>
                  <a:cubicBezTo>
                    <a:pt x="3644" y="407"/>
                    <a:pt x="3644" y="264"/>
                    <a:pt x="3572" y="168"/>
                  </a:cubicBezTo>
                  <a:cubicBezTo>
                    <a:pt x="3489" y="73"/>
                    <a:pt x="3370" y="49"/>
                    <a:pt x="3251" y="14"/>
                  </a:cubicBezTo>
                  <a:cubicBezTo>
                    <a:pt x="3169" y="5"/>
                    <a:pt x="3084" y="1"/>
                    <a:pt x="2997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2" name="Google Shape;1296;p29"/>
            <p:cNvSpPr/>
            <p:nvPr/>
          </p:nvSpPr>
          <p:spPr>
            <a:xfrm>
              <a:off x="7039889" y="2944510"/>
              <a:ext cx="580485" cy="637289"/>
            </a:xfrm>
            <a:custGeom>
              <a:avLst/>
              <a:gdLst/>
              <a:ahLst/>
              <a:cxnLst/>
              <a:rect l="l" t="t" r="r" b="b"/>
              <a:pathLst>
                <a:path w="11241" h="12341" extrusionOk="0">
                  <a:moveTo>
                    <a:pt x="5244" y="1"/>
                  </a:moveTo>
                  <a:cubicBezTo>
                    <a:pt x="2247" y="1"/>
                    <a:pt x="522" y="2213"/>
                    <a:pt x="144" y="5904"/>
                  </a:cubicBezTo>
                  <a:cubicBezTo>
                    <a:pt x="84" y="6524"/>
                    <a:pt x="24" y="7095"/>
                    <a:pt x="24" y="7667"/>
                  </a:cubicBezTo>
                  <a:cubicBezTo>
                    <a:pt x="1" y="8845"/>
                    <a:pt x="322" y="10119"/>
                    <a:pt x="977" y="10929"/>
                  </a:cubicBezTo>
                  <a:cubicBezTo>
                    <a:pt x="1048" y="11012"/>
                    <a:pt x="1132" y="11119"/>
                    <a:pt x="1227" y="11191"/>
                  </a:cubicBezTo>
                  <a:cubicBezTo>
                    <a:pt x="1834" y="11739"/>
                    <a:pt x="2703" y="12155"/>
                    <a:pt x="4382" y="12310"/>
                  </a:cubicBezTo>
                  <a:cubicBezTo>
                    <a:pt x="4525" y="12322"/>
                    <a:pt x="4692" y="12322"/>
                    <a:pt x="4858" y="12334"/>
                  </a:cubicBezTo>
                  <a:cubicBezTo>
                    <a:pt x="4952" y="12338"/>
                    <a:pt x="5044" y="12341"/>
                    <a:pt x="5137" y="12341"/>
                  </a:cubicBezTo>
                  <a:cubicBezTo>
                    <a:pt x="7240" y="12341"/>
                    <a:pt x="9119" y="11185"/>
                    <a:pt x="10169" y="9417"/>
                  </a:cubicBezTo>
                  <a:cubicBezTo>
                    <a:pt x="10681" y="8571"/>
                    <a:pt x="10990" y="7595"/>
                    <a:pt x="11050" y="6524"/>
                  </a:cubicBezTo>
                  <a:cubicBezTo>
                    <a:pt x="11240" y="3106"/>
                    <a:pt x="8799" y="189"/>
                    <a:pt x="5597" y="11"/>
                  </a:cubicBezTo>
                  <a:cubicBezTo>
                    <a:pt x="5477" y="4"/>
                    <a:pt x="5359" y="1"/>
                    <a:pt x="5244" y="1"/>
                  </a:cubicBezTo>
                  <a:close/>
                </a:path>
              </a:pathLst>
            </a:custGeom>
            <a:solidFill>
              <a:srgbClr val="FF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3" name="Google Shape;1304;p29"/>
            <p:cNvSpPr/>
            <p:nvPr/>
          </p:nvSpPr>
          <p:spPr>
            <a:xfrm>
              <a:off x="7116729" y="3347611"/>
              <a:ext cx="161220" cy="67390"/>
            </a:xfrm>
            <a:custGeom>
              <a:avLst/>
              <a:gdLst/>
              <a:ahLst/>
              <a:cxnLst/>
              <a:rect l="l" t="t" r="r" b="b"/>
              <a:pathLst>
                <a:path w="3122" h="1305" extrusionOk="0">
                  <a:moveTo>
                    <a:pt x="2522" y="1"/>
                  </a:moveTo>
                  <a:cubicBezTo>
                    <a:pt x="2251" y="1"/>
                    <a:pt x="1937" y="149"/>
                    <a:pt x="1430" y="158"/>
                  </a:cubicBezTo>
                  <a:cubicBezTo>
                    <a:pt x="937" y="158"/>
                    <a:pt x="587" y="48"/>
                    <a:pt x="400" y="48"/>
                  </a:cubicBezTo>
                  <a:cubicBezTo>
                    <a:pt x="334" y="48"/>
                    <a:pt x="288" y="61"/>
                    <a:pt x="263" y="99"/>
                  </a:cubicBezTo>
                  <a:cubicBezTo>
                    <a:pt x="1" y="408"/>
                    <a:pt x="513" y="1242"/>
                    <a:pt x="1453" y="1301"/>
                  </a:cubicBezTo>
                  <a:cubicBezTo>
                    <a:pt x="1481" y="1303"/>
                    <a:pt x="1509" y="1304"/>
                    <a:pt x="1536" y="1304"/>
                  </a:cubicBezTo>
                  <a:cubicBezTo>
                    <a:pt x="2405" y="1304"/>
                    <a:pt x="3122" y="236"/>
                    <a:pt x="2787" y="63"/>
                  </a:cubicBezTo>
                  <a:cubicBezTo>
                    <a:pt x="2700" y="18"/>
                    <a:pt x="2613" y="1"/>
                    <a:pt x="2522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4" name="Google Shape;1305;p29"/>
            <p:cNvSpPr/>
            <p:nvPr/>
          </p:nvSpPr>
          <p:spPr>
            <a:xfrm>
              <a:off x="7165323" y="3361761"/>
              <a:ext cx="98426" cy="53861"/>
            </a:xfrm>
            <a:custGeom>
              <a:avLst/>
              <a:gdLst/>
              <a:ahLst/>
              <a:cxnLst/>
              <a:rect l="l" t="t" r="r" b="b"/>
              <a:pathLst>
                <a:path w="1906" h="1043" extrusionOk="0">
                  <a:moveTo>
                    <a:pt x="1737" y="0"/>
                  </a:moveTo>
                  <a:cubicBezTo>
                    <a:pt x="1484" y="0"/>
                    <a:pt x="1154" y="134"/>
                    <a:pt x="953" y="230"/>
                  </a:cubicBezTo>
                  <a:cubicBezTo>
                    <a:pt x="608" y="384"/>
                    <a:pt x="251" y="622"/>
                    <a:pt x="1" y="932"/>
                  </a:cubicBezTo>
                  <a:cubicBezTo>
                    <a:pt x="155" y="992"/>
                    <a:pt x="298" y="1039"/>
                    <a:pt x="477" y="1039"/>
                  </a:cubicBezTo>
                  <a:cubicBezTo>
                    <a:pt x="507" y="1042"/>
                    <a:pt x="537" y="1043"/>
                    <a:pt x="567" y="1043"/>
                  </a:cubicBezTo>
                  <a:cubicBezTo>
                    <a:pt x="1254" y="1043"/>
                    <a:pt x="1837" y="404"/>
                    <a:pt x="1906" y="27"/>
                  </a:cubicBezTo>
                  <a:cubicBezTo>
                    <a:pt x="1856" y="8"/>
                    <a:pt x="1799" y="0"/>
                    <a:pt x="1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5" name="Google Shape;1306;p29"/>
            <p:cNvSpPr/>
            <p:nvPr/>
          </p:nvSpPr>
          <p:spPr>
            <a:xfrm>
              <a:off x="7254040" y="3276297"/>
              <a:ext cx="98787" cy="33514"/>
            </a:xfrm>
            <a:custGeom>
              <a:avLst/>
              <a:gdLst/>
              <a:ahLst/>
              <a:cxnLst/>
              <a:rect l="l" t="t" r="r" b="b"/>
              <a:pathLst>
                <a:path w="1913" h="649" extrusionOk="0">
                  <a:moveTo>
                    <a:pt x="830" y="1"/>
                  </a:moveTo>
                  <a:cubicBezTo>
                    <a:pt x="677" y="1"/>
                    <a:pt x="521" y="30"/>
                    <a:pt x="390" y="110"/>
                  </a:cubicBezTo>
                  <a:cubicBezTo>
                    <a:pt x="235" y="182"/>
                    <a:pt x="68" y="313"/>
                    <a:pt x="9" y="480"/>
                  </a:cubicBezTo>
                  <a:cubicBezTo>
                    <a:pt x="1" y="528"/>
                    <a:pt x="32" y="566"/>
                    <a:pt x="67" y="566"/>
                  </a:cubicBezTo>
                  <a:cubicBezTo>
                    <a:pt x="84" y="566"/>
                    <a:pt x="101" y="558"/>
                    <a:pt x="116" y="539"/>
                  </a:cubicBezTo>
                  <a:cubicBezTo>
                    <a:pt x="223" y="420"/>
                    <a:pt x="330" y="313"/>
                    <a:pt x="473" y="253"/>
                  </a:cubicBezTo>
                  <a:cubicBezTo>
                    <a:pt x="575" y="207"/>
                    <a:pt x="698" y="190"/>
                    <a:pt x="820" y="190"/>
                  </a:cubicBezTo>
                  <a:cubicBezTo>
                    <a:pt x="856" y="190"/>
                    <a:pt x="891" y="191"/>
                    <a:pt x="926" y="194"/>
                  </a:cubicBezTo>
                  <a:cubicBezTo>
                    <a:pt x="1080" y="218"/>
                    <a:pt x="1247" y="277"/>
                    <a:pt x="1402" y="361"/>
                  </a:cubicBezTo>
                  <a:cubicBezTo>
                    <a:pt x="1473" y="408"/>
                    <a:pt x="1545" y="456"/>
                    <a:pt x="1604" y="491"/>
                  </a:cubicBezTo>
                  <a:cubicBezTo>
                    <a:pt x="1664" y="539"/>
                    <a:pt x="1735" y="611"/>
                    <a:pt x="1831" y="646"/>
                  </a:cubicBezTo>
                  <a:cubicBezTo>
                    <a:pt x="1836" y="648"/>
                    <a:pt x="1841" y="648"/>
                    <a:pt x="1845" y="648"/>
                  </a:cubicBezTo>
                  <a:cubicBezTo>
                    <a:pt x="1885" y="648"/>
                    <a:pt x="1913" y="607"/>
                    <a:pt x="1902" y="575"/>
                  </a:cubicBezTo>
                  <a:cubicBezTo>
                    <a:pt x="1866" y="491"/>
                    <a:pt x="1783" y="420"/>
                    <a:pt x="1723" y="361"/>
                  </a:cubicBezTo>
                  <a:cubicBezTo>
                    <a:pt x="1652" y="301"/>
                    <a:pt x="1569" y="241"/>
                    <a:pt x="1485" y="182"/>
                  </a:cubicBezTo>
                  <a:cubicBezTo>
                    <a:pt x="1319" y="75"/>
                    <a:pt x="1116" y="15"/>
                    <a:pt x="914" y="3"/>
                  </a:cubicBezTo>
                  <a:cubicBezTo>
                    <a:pt x="886" y="1"/>
                    <a:pt x="858" y="1"/>
                    <a:pt x="830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6" name="Google Shape;1307;p29"/>
            <p:cNvSpPr/>
            <p:nvPr/>
          </p:nvSpPr>
          <p:spPr>
            <a:xfrm>
              <a:off x="7078258" y="3243867"/>
              <a:ext cx="64343" cy="43016"/>
            </a:xfrm>
            <a:custGeom>
              <a:avLst/>
              <a:gdLst/>
              <a:ahLst/>
              <a:cxnLst/>
              <a:rect l="l" t="t" r="r" b="b"/>
              <a:pathLst>
                <a:path w="1246" h="833" extrusionOk="0">
                  <a:moveTo>
                    <a:pt x="359" y="1"/>
                  </a:moveTo>
                  <a:cubicBezTo>
                    <a:pt x="203" y="1"/>
                    <a:pt x="52" y="56"/>
                    <a:pt x="8" y="227"/>
                  </a:cubicBezTo>
                  <a:cubicBezTo>
                    <a:pt x="0" y="264"/>
                    <a:pt x="31" y="288"/>
                    <a:pt x="63" y="288"/>
                  </a:cubicBezTo>
                  <a:cubicBezTo>
                    <a:pt x="82" y="288"/>
                    <a:pt x="102" y="280"/>
                    <a:pt x="115" y="262"/>
                  </a:cubicBezTo>
                  <a:cubicBezTo>
                    <a:pt x="142" y="182"/>
                    <a:pt x="235" y="162"/>
                    <a:pt x="316" y="162"/>
                  </a:cubicBezTo>
                  <a:cubicBezTo>
                    <a:pt x="343" y="162"/>
                    <a:pt x="368" y="164"/>
                    <a:pt x="389" y="167"/>
                  </a:cubicBezTo>
                  <a:cubicBezTo>
                    <a:pt x="484" y="179"/>
                    <a:pt x="567" y="215"/>
                    <a:pt x="663" y="274"/>
                  </a:cubicBezTo>
                  <a:cubicBezTo>
                    <a:pt x="829" y="357"/>
                    <a:pt x="960" y="524"/>
                    <a:pt x="1032" y="703"/>
                  </a:cubicBezTo>
                  <a:cubicBezTo>
                    <a:pt x="1044" y="750"/>
                    <a:pt x="1079" y="810"/>
                    <a:pt x="1127" y="822"/>
                  </a:cubicBezTo>
                  <a:cubicBezTo>
                    <a:pt x="1139" y="829"/>
                    <a:pt x="1152" y="833"/>
                    <a:pt x="1164" y="833"/>
                  </a:cubicBezTo>
                  <a:cubicBezTo>
                    <a:pt x="1209" y="833"/>
                    <a:pt x="1246" y="786"/>
                    <a:pt x="1246" y="738"/>
                  </a:cubicBezTo>
                  <a:cubicBezTo>
                    <a:pt x="1222" y="619"/>
                    <a:pt x="1151" y="500"/>
                    <a:pt x="1103" y="429"/>
                  </a:cubicBezTo>
                  <a:cubicBezTo>
                    <a:pt x="984" y="262"/>
                    <a:pt x="829" y="107"/>
                    <a:pt x="627" y="48"/>
                  </a:cubicBezTo>
                  <a:cubicBezTo>
                    <a:pt x="551" y="21"/>
                    <a:pt x="454" y="1"/>
                    <a:pt x="359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7" name="Google Shape;1308;p29"/>
            <p:cNvSpPr/>
            <p:nvPr/>
          </p:nvSpPr>
          <p:spPr>
            <a:xfrm>
              <a:off x="7236018" y="3117400"/>
              <a:ext cx="108289" cy="60264"/>
            </a:xfrm>
            <a:custGeom>
              <a:avLst/>
              <a:gdLst/>
              <a:ahLst/>
              <a:cxnLst/>
              <a:rect l="l" t="t" r="r" b="b"/>
              <a:pathLst>
                <a:path w="2097" h="1167" extrusionOk="0">
                  <a:moveTo>
                    <a:pt x="566" y="0"/>
                  </a:moveTo>
                  <a:cubicBezTo>
                    <a:pt x="395" y="0"/>
                    <a:pt x="237" y="37"/>
                    <a:pt x="156" y="151"/>
                  </a:cubicBezTo>
                  <a:cubicBezTo>
                    <a:pt x="1" y="378"/>
                    <a:pt x="239" y="616"/>
                    <a:pt x="441" y="699"/>
                  </a:cubicBezTo>
                  <a:cubicBezTo>
                    <a:pt x="644" y="794"/>
                    <a:pt x="846" y="818"/>
                    <a:pt x="1072" y="878"/>
                  </a:cubicBezTo>
                  <a:cubicBezTo>
                    <a:pt x="1287" y="925"/>
                    <a:pt x="1465" y="1009"/>
                    <a:pt x="1656" y="1104"/>
                  </a:cubicBezTo>
                  <a:cubicBezTo>
                    <a:pt x="1715" y="1128"/>
                    <a:pt x="1775" y="1163"/>
                    <a:pt x="1834" y="1163"/>
                  </a:cubicBezTo>
                  <a:cubicBezTo>
                    <a:pt x="1846" y="1165"/>
                    <a:pt x="1857" y="1166"/>
                    <a:pt x="1868" y="1166"/>
                  </a:cubicBezTo>
                  <a:cubicBezTo>
                    <a:pt x="1994" y="1166"/>
                    <a:pt x="2085" y="1046"/>
                    <a:pt x="2096" y="925"/>
                  </a:cubicBezTo>
                  <a:lnTo>
                    <a:pt x="2096" y="854"/>
                  </a:lnTo>
                  <a:cubicBezTo>
                    <a:pt x="2025" y="461"/>
                    <a:pt x="1465" y="199"/>
                    <a:pt x="1120" y="92"/>
                  </a:cubicBezTo>
                  <a:cubicBezTo>
                    <a:pt x="990" y="53"/>
                    <a:pt x="769" y="0"/>
                    <a:pt x="566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8" name="Google Shape;1309;p29"/>
            <p:cNvSpPr/>
            <p:nvPr/>
          </p:nvSpPr>
          <p:spPr>
            <a:xfrm>
              <a:off x="7088482" y="3107950"/>
              <a:ext cx="89182" cy="50504"/>
            </a:xfrm>
            <a:custGeom>
              <a:avLst/>
              <a:gdLst/>
              <a:ahLst/>
              <a:cxnLst/>
              <a:rect l="l" t="t" r="r" b="b"/>
              <a:pathLst>
                <a:path w="1727" h="978" extrusionOk="0">
                  <a:moveTo>
                    <a:pt x="1184" y="0"/>
                  </a:moveTo>
                  <a:cubicBezTo>
                    <a:pt x="1041" y="0"/>
                    <a:pt x="897" y="27"/>
                    <a:pt x="810" y="49"/>
                  </a:cubicBezTo>
                  <a:cubicBezTo>
                    <a:pt x="536" y="108"/>
                    <a:pt x="60" y="322"/>
                    <a:pt x="0" y="656"/>
                  </a:cubicBezTo>
                  <a:lnTo>
                    <a:pt x="0" y="715"/>
                  </a:lnTo>
                  <a:cubicBezTo>
                    <a:pt x="12" y="834"/>
                    <a:pt x="107" y="954"/>
                    <a:pt x="215" y="977"/>
                  </a:cubicBezTo>
                  <a:cubicBezTo>
                    <a:pt x="250" y="977"/>
                    <a:pt x="322" y="942"/>
                    <a:pt x="357" y="930"/>
                  </a:cubicBezTo>
                  <a:cubicBezTo>
                    <a:pt x="512" y="858"/>
                    <a:pt x="655" y="799"/>
                    <a:pt x="834" y="763"/>
                  </a:cubicBezTo>
                  <a:cubicBezTo>
                    <a:pt x="1012" y="715"/>
                    <a:pt x="1191" y="703"/>
                    <a:pt x="1358" y="644"/>
                  </a:cubicBezTo>
                  <a:cubicBezTo>
                    <a:pt x="1524" y="584"/>
                    <a:pt x="1727" y="394"/>
                    <a:pt x="1596" y="168"/>
                  </a:cubicBezTo>
                  <a:cubicBezTo>
                    <a:pt x="1524" y="38"/>
                    <a:pt x="1355" y="0"/>
                    <a:pt x="1184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9" name="Google Shape;1310;p29"/>
            <p:cNvSpPr/>
            <p:nvPr/>
          </p:nvSpPr>
          <p:spPr>
            <a:xfrm>
              <a:off x="7119828" y="3240252"/>
              <a:ext cx="52311" cy="89699"/>
            </a:xfrm>
            <a:custGeom>
              <a:avLst/>
              <a:gdLst/>
              <a:ahLst/>
              <a:cxnLst/>
              <a:rect l="l" t="t" r="r" b="b"/>
              <a:pathLst>
                <a:path w="1013" h="1737" extrusionOk="0">
                  <a:moveTo>
                    <a:pt x="758" y="0"/>
                  </a:moveTo>
                  <a:cubicBezTo>
                    <a:pt x="723" y="0"/>
                    <a:pt x="691" y="47"/>
                    <a:pt x="691" y="82"/>
                  </a:cubicBezTo>
                  <a:cubicBezTo>
                    <a:pt x="703" y="177"/>
                    <a:pt x="751" y="285"/>
                    <a:pt x="762" y="392"/>
                  </a:cubicBezTo>
                  <a:cubicBezTo>
                    <a:pt x="798" y="499"/>
                    <a:pt x="810" y="618"/>
                    <a:pt x="810" y="713"/>
                  </a:cubicBezTo>
                  <a:cubicBezTo>
                    <a:pt x="810" y="808"/>
                    <a:pt x="822" y="939"/>
                    <a:pt x="762" y="1011"/>
                  </a:cubicBezTo>
                  <a:cubicBezTo>
                    <a:pt x="725" y="1064"/>
                    <a:pt x="663" y="1074"/>
                    <a:pt x="601" y="1074"/>
                  </a:cubicBezTo>
                  <a:cubicBezTo>
                    <a:pt x="566" y="1074"/>
                    <a:pt x="531" y="1070"/>
                    <a:pt x="501" y="1070"/>
                  </a:cubicBezTo>
                  <a:cubicBezTo>
                    <a:pt x="322" y="1070"/>
                    <a:pt x="143" y="1130"/>
                    <a:pt x="60" y="1309"/>
                  </a:cubicBezTo>
                  <a:cubicBezTo>
                    <a:pt x="0" y="1475"/>
                    <a:pt x="60" y="1642"/>
                    <a:pt x="203" y="1725"/>
                  </a:cubicBezTo>
                  <a:cubicBezTo>
                    <a:pt x="211" y="1733"/>
                    <a:pt x="218" y="1736"/>
                    <a:pt x="225" y="1736"/>
                  </a:cubicBezTo>
                  <a:cubicBezTo>
                    <a:pt x="251" y="1736"/>
                    <a:pt x="267" y="1694"/>
                    <a:pt x="239" y="1666"/>
                  </a:cubicBezTo>
                  <a:cubicBezTo>
                    <a:pt x="108" y="1523"/>
                    <a:pt x="167" y="1273"/>
                    <a:pt x="393" y="1237"/>
                  </a:cubicBezTo>
                  <a:cubicBezTo>
                    <a:pt x="425" y="1233"/>
                    <a:pt x="458" y="1232"/>
                    <a:pt x="490" y="1232"/>
                  </a:cubicBezTo>
                  <a:cubicBezTo>
                    <a:pt x="532" y="1232"/>
                    <a:pt x="575" y="1234"/>
                    <a:pt x="616" y="1234"/>
                  </a:cubicBezTo>
                  <a:cubicBezTo>
                    <a:pt x="719" y="1234"/>
                    <a:pt x="817" y="1221"/>
                    <a:pt x="893" y="1130"/>
                  </a:cubicBezTo>
                  <a:cubicBezTo>
                    <a:pt x="1012" y="1011"/>
                    <a:pt x="1001" y="773"/>
                    <a:pt x="977" y="594"/>
                  </a:cubicBezTo>
                  <a:cubicBezTo>
                    <a:pt x="953" y="404"/>
                    <a:pt x="917" y="177"/>
                    <a:pt x="798" y="23"/>
                  </a:cubicBezTo>
                  <a:cubicBezTo>
                    <a:pt x="785" y="7"/>
                    <a:pt x="772" y="0"/>
                    <a:pt x="758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0" name="Google Shape;1297;p29"/>
            <p:cNvSpPr/>
            <p:nvPr/>
          </p:nvSpPr>
          <p:spPr>
            <a:xfrm>
              <a:off x="7041128" y="2884091"/>
              <a:ext cx="686812" cy="469976"/>
            </a:xfrm>
            <a:custGeom>
              <a:avLst/>
              <a:gdLst/>
              <a:ahLst/>
              <a:cxnLst/>
              <a:rect l="l" t="t" r="r" b="b"/>
              <a:pathLst>
                <a:path w="13300" h="9101" extrusionOk="0">
                  <a:moveTo>
                    <a:pt x="7126" y="0"/>
                  </a:moveTo>
                  <a:cubicBezTo>
                    <a:pt x="6227" y="0"/>
                    <a:pt x="5330" y="184"/>
                    <a:pt x="4465" y="443"/>
                  </a:cubicBezTo>
                  <a:cubicBezTo>
                    <a:pt x="4358" y="467"/>
                    <a:pt x="4239" y="514"/>
                    <a:pt x="4120" y="538"/>
                  </a:cubicBezTo>
                  <a:cubicBezTo>
                    <a:pt x="3120" y="836"/>
                    <a:pt x="2096" y="1193"/>
                    <a:pt x="1334" y="1931"/>
                  </a:cubicBezTo>
                  <a:cubicBezTo>
                    <a:pt x="405" y="2824"/>
                    <a:pt x="0" y="4229"/>
                    <a:pt x="310" y="5503"/>
                  </a:cubicBezTo>
                  <a:cubicBezTo>
                    <a:pt x="316" y="5521"/>
                    <a:pt x="334" y="5530"/>
                    <a:pt x="353" y="5530"/>
                  </a:cubicBezTo>
                  <a:cubicBezTo>
                    <a:pt x="373" y="5530"/>
                    <a:pt x="393" y="5521"/>
                    <a:pt x="405" y="5503"/>
                  </a:cubicBezTo>
                  <a:cubicBezTo>
                    <a:pt x="620" y="4491"/>
                    <a:pt x="1001" y="3491"/>
                    <a:pt x="1679" y="2717"/>
                  </a:cubicBezTo>
                  <a:cubicBezTo>
                    <a:pt x="2275" y="2026"/>
                    <a:pt x="3179" y="1490"/>
                    <a:pt x="4108" y="1490"/>
                  </a:cubicBezTo>
                  <a:cubicBezTo>
                    <a:pt x="4114" y="1490"/>
                    <a:pt x="4120" y="1490"/>
                    <a:pt x="4125" y="1490"/>
                  </a:cubicBezTo>
                  <a:cubicBezTo>
                    <a:pt x="4858" y="1490"/>
                    <a:pt x="5623" y="2233"/>
                    <a:pt x="6001" y="2800"/>
                  </a:cubicBezTo>
                  <a:cubicBezTo>
                    <a:pt x="6370" y="3372"/>
                    <a:pt x="6573" y="4026"/>
                    <a:pt x="6870" y="4634"/>
                  </a:cubicBezTo>
                  <a:cubicBezTo>
                    <a:pt x="7156" y="5241"/>
                    <a:pt x="7549" y="5860"/>
                    <a:pt x="8144" y="6181"/>
                  </a:cubicBezTo>
                  <a:cubicBezTo>
                    <a:pt x="8394" y="6312"/>
                    <a:pt x="8656" y="6408"/>
                    <a:pt x="8894" y="6539"/>
                  </a:cubicBezTo>
                  <a:cubicBezTo>
                    <a:pt x="9133" y="6682"/>
                    <a:pt x="9359" y="6884"/>
                    <a:pt x="9430" y="7146"/>
                  </a:cubicBezTo>
                  <a:cubicBezTo>
                    <a:pt x="9525" y="7527"/>
                    <a:pt x="9323" y="7896"/>
                    <a:pt x="9180" y="8241"/>
                  </a:cubicBezTo>
                  <a:cubicBezTo>
                    <a:pt x="9085" y="8432"/>
                    <a:pt x="9025" y="8670"/>
                    <a:pt x="9049" y="8884"/>
                  </a:cubicBezTo>
                  <a:cubicBezTo>
                    <a:pt x="9057" y="9015"/>
                    <a:pt x="9178" y="9101"/>
                    <a:pt x="9299" y="9101"/>
                  </a:cubicBezTo>
                  <a:cubicBezTo>
                    <a:pt x="9365" y="9101"/>
                    <a:pt x="9431" y="9074"/>
                    <a:pt x="9478" y="9015"/>
                  </a:cubicBezTo>
                  <a:cubicBezTo>
                    <a:pt x="9883" y="8551"/>
                    <a:pt x="10323" y="8122"/>
                    <a:pt x="10907" y="7944"/>
                  </a:cubicBezTo>
                  <a:cubicBezTo>
                    <a:pt x="11288" y="7825"/>
                    <a:pt x="11728" y="7825"/>
                    <a:pt x="12061" y="7598"/>
                  </a:cubicBezTo>
                  <a:cubicBezTo>
                    <a:pt x="12419" y="7348"/>
                    <a:pt x="12585" y="6920"/>
                    <a:pt x="12716" y="6503"/>
                  </a:cubicBezTo>
                  <a:cubicBezTo>
                    <a:pt x="13038" y="5527"/>
                    <a:pt x="13300" y="4455"/>
                    <a:pt x="13002" y="3491"/>
                  </a:cubicBezTo>
                  <a:cubicBezTo>
                    <a:pt x="12847" y="3062"/>
                    <a:pt x="12585" y="2669"/>
                    <a:pt x="12264" y="2348"/>
                  </a:cubicBezTo>
                  <a:cubicBezTo>
                    <a:pt x="11895" y="1955"/>
                    <a:pt x="11454" y="1645"/>
                    <a:pt x="11014" y="1359"/>
                  </a:cubicBezTo>
                  <a:cubicBezTo>
                    <a:pt x="10918" y="1300"/>
                    <a:pt x="10847" y="1240"/>
                    <a:pt x="10764" y="1193"/>
                  </a:cubicBezTo>
                  <a:cubicBezTo>
                    <a:pt x="9835" y="633"/>
                    <a:pt x="8823" y="169"/>
                    <a:pt x="7751" y="38"/>
                  </a:cubicBezTo>
                  <a:cubicBezTo>
                    <a:pt x="7585" y="26"/>
                    <a:pt x="7442" y="2"/>
                    <a:pt x="7287" y="2"/>
                  </a:cubicBezTo>
                  <a:cubicBezTo>
                    <a:pt x="7233" y="1"/>
                    <a:pt x="7179" y="0"/>
                    <a:pt x="7126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1" name="Google Shape;1298;p29"/>
            <p:cNvSpPr/>
            <p:nvPr/>
          </p:nvSpPr>
          <p:spPr>
            <a:xfrm>
              <a:off x="7270462" y="2884556"/>
              <a:ext cx="402172" cy="163286"/>
            </a:xfrm>
            <a:custGeom>
              <a:avLst/>
              <a:gdLst/>
              <a:ahLst/>
              <a:cxnLst/>
              <a:rect l="l" t="t" r="r" b="b"/>
              <a:pathLst>
                <a:path w="7788" h="3162" extrusionOk="0">
                  <a:moveTo>
                    <a:pt x="2615" y="1"/>
                  </a:moveTo>
                  <a:cubicBezTo>
                    <a:pt x="1739" y="1"/>
                    <a:pt x="867" y="182"/>
                    <a:pt x="24" y="434"/>
                  </a:cubicBezTo>
                  <a:cubicBezTo>
                    <a:pt x="0" y="434"/>
                    <a:pt x="0" y="446"/>
                    <a:pt x="0" y="446"/>
                  </a:cubicBezTo>
                  <a:cubicBezTo>
                    <a:pt x="38" y="448"/>
                    <a:pt x="75" y="449"/>
                    <a:pt x="112" y="449"/>
                  </a:cubicBezTo>
                  <a:cubicBezTo>
                    <a:pt x="606" y="449"/>
                    <a:pt x="1077" y="261"/>
                    <a:pt x="1569" y="261"/>
                  </a:cubicBezTo>
                  <a:cubicBezTo>
                    <a:pt x="1617" y="261"/>
                    <a:pt x="1666" y="263"/>
                    <a:pt x="1715" y="267"/>
                  </a:cubicBezTo>
                  <a:cubicBezTo>
                    <a:pt x="1941" y="303"/>
                    <a:pt x="2179" y="374"/>
                    <a:pt x="2310" y="553"/>
                  </a:cubicBezTo>
                  <a:cubicBezTo>
                    <a:pt x="2477" y="791"/>
                    <a:pt x="2429" y="1100"/>
                    <a:pt x="2406" y="1386"/>
                  </a:cubicBezTo>
                  <a:cubicBezTo>
                    <a:pt x="2382" y="1672"/>
                    <a:pt x="2429" y="2005"/>
                    <a:pt x="2703" y="2124"/>
                  </a:cubicBezTo>
                  <a:cubicBezTo>
                    <a:pt x="2757" y="2148"/>
                    <a:pt x="2811" y="2159"/>
                    <a:pt x="2866" y="2159"/>
                  </a:cubicBezTo>
                  <a:cubicBezTo>
                    <a:pt x="3057" y="2159"/>
                    <a:pt x="3254" y="2036"/>
                    <a:pt x="3429" y="1934"/>
                  </a:cubicBezTo>
                  <a:cubicBezTo>
                    <a:pt x="3576" y="1849"/>
                    <a:pt x="3753" y="1769"/>
                    <a:pt x="3915" y="1769"/>
                  </a:cubicBezTo>
                  <a:cubicBezTo>
                    <a:pt x="4002" y="1769"/>
                    <a:pt x="4085" y="1792"/>
                    <a:pt x="4156" y="1851"/>
                  </a:cubicBezTo>
                  <a:cubicBezTo>
                    <a:pt x="4251" y="1910"/>
                    <a:pt x="4287" y="2005"/>
                    <a:pt x="4334" y="2112"/>
                  </a:cubicBezTo>
                  <a:cubicBezTo>
                    <a:pt x="4406" y="2279"/>
                    <a:pt x="4489" y="2422"/>
                    <a:pt x="4561" y="2589"/>
                  </a:cubicBezTo>
                  <a:cubicBezTo>
                    <a:pt x="4680" y="2839"/>
                    <a:pt x="4846" y="3124"/>
                    <a:pt x="5108" y="3160"/>
                  </a:cubicBezTo>
                  <a:cubicBezTo>
                    <a:pt x="5117" y="3161"/>
                    <a:pt x="5125" y="3161"/>
                    <a:pt x="5133" y="3161"/>
                  </a:cubicBezTo>
                  <a:cubicBezTo>
                    <a:pt x="5303" y="3161"/>
                    <a:pt x="5471" y="3047"/>
                    <a:pt x="5585" y="2922"/>
                  </a:cubicBezTo>
                  <a:cubicBezTo>
                    <a:pt x="5704" y="2767"/>
                    <a:pt x="5799" y="2601"/>
                    <a:pt x="5918" y="2470"/>
                  </a:cubicBezTo>
                  <a:cubicBezTo>
                    <a:pt x="5954" y="2422"/>
                    <a:pt x="6001" y="2362"/>
                    <a:pt x="6061" y="2351"/>
                  </a:cubicBezTo>
                  <a:cubicBezTo>
                    <a:pt x="6081" y="2344"/>
                    <a:pt x="6103" y="2341"/>
                    <a:pt x="6125" y="2341"/>
                  </a:cubicBezTo>
                  <a:cubicBezTo>
                    <a:pt x="6184" y="2341"/>
                    <a:pt x="6247" y="2361"/>
                    <a:pt x="6299" y="2386"/>
                  </a:cubicBezTo>
                  <a:cubicBezTo>
                    <a:pt x="6537" y="2482"/>
                    <a:pt x="6728" y="2636"/>
                    <a:pt x="6966" y="2743"/>
                  </a:cubicBezTo>
                  <a:cubicBezTo>
                    <a:pt x="7063" y="2779"/>
                    <a:pt x="7173" y="2802"/>
                    <a:pt x="7282" y="2802"/>
                  </a:cubicBezTo>
                  <a:cubicBezTo>
                    <a:pt x="7426" y="2802"/>
                    <a:pt x="7566" y="2762"/>
                    <a:pt x="7668" y="2660"/>
                  </a:cubicBezTo>
                  <a:cubicBezTo>
                    <a:pt x="7740" y="2565"/>
                    <a:pt x="7787" y="2458"/>
                    <a:pt x="7787" y="2327"/>
                  </a:cubicBezTo>
                  <a:cubicBezTo>
                    <a:pt x="7430" y="1946"/>
                    <a:pt x="6989" y="1636"/>
                    <a:pt x="6549" y="1374"/>
                  </a:cubicBezTo>
                  <a:cubicBezTo>
                    <a:pt x="6466" y="1315"/>
                    <a:pt x="6394" y="1255"/>
                    <a:pt x="6299" y="1208"/>
                  </a:cubicBezTo>
                  <a:cubicBezTo>
                    <a:pt x="6096" y="1231"/>
                    <a:pt x="5882" y="1267"/>
                    <a:pt x="5680" y="1267"/>
                  </a:cubicBezTo>
                  <a:cubicBezTo>
                    <a:pt x="5561" y="1267"/>
                    <a:pt x="5442" y="1267"/>
                    <a:pt x="5334" y="1220"/>
                  </a:cubicBezTo>
                  <a:cubicBezTo>
                    <a:pt x="5204" y="1148"/>
                    <a:pt x="5096" y="1029"/>
                    <a:pt x="4989" y="922"/>
                  </a:cubicBezTo>
                  <a:cubicBezTo>
                    <a:pt x="4746" y="679"/>
                    <a:pt x="4390" y="538"/>
                    <a:pt x="4036" y="538"/>
                  </a:cubicBezTo>
                  <a:cubicBezTo>
                    <a:pt x="4008" y="538"/>
                    <a:pt x="3981" y="539"/>
                    <a:pt x="3953" y="541"/>
                  </a:cubicBezTo>
                  <a:cubicBezTo>
                    <a:pt x="3801" y="547"/>
                    <a:pt x="3642" y="574"/>
                    <a:pt x="3492" y="574"/>
                  </a:cubicBezTo>
                  <a:cubicBezTo>
                    <a:pt x="3361" y="574"/>
                    <a:pt x="3237" y="554"/>
                    <a:pt x="3132" y="481"/>
                  </a:cubicBezTo>
                  <a:cubicBezTo>
                    <a:pt x="3001" y="374"/>
                    <a:pt x="2918" y="184"/>
                    <a:pt x="2846" y="5"/>
                  </a:cubicBezTo>
                  <a:cubicBezTo>
                    <a:pt x="2769" y="2"/>
                    <a:pt x="2692" y="1"/>
                    <a:pt x="2615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98" y="3539715"/>
              <a:ext cx="1350440" cy="7603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5" name="Google Shape;4585;p55"/>
          <p:cNvSpPr/>
          <p:nvPr/>
        </p:nvSpPr>
        <p:spPr>
          <a:xfrm>
            <a:off x="7954567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86" name="Google Shape;4586;p55"/>
          <p:cNvSpPr/>
          <p:nvPr/>
        </p:nvSpPr>
        <p:spPr>
          <a:xfrm>
            <a:off x="-99077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87" name="Google Shape;4587;p55"/>
          <p:cNvSpPr/>
          <p:nvPr/>
        </p:nvSpPr>
        <p:spPr>
          <a:xfrm>
            <a:off x="8451318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88" name="Google Shape;4588;p55"/>
          <p:cNvSpPr/>
          <p:nvPr/>
        </p:nvSpPr>
        <p:spPr>
          <a:xfrm>
            <a:off x="2204152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89" name="Google Shape;4589;p55"/>
          <p:cNvSpPr/>
          <p:nvPr/>
        </p:nvSpPr>
        <p:spPr>
          <a:xfrm>
            <a:off x="6684286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590" name="Google Shape;4590;p55"/>
          <p:cNvGrpSpPr/>
          <p:nvPr/>
        </p:nvGrpSpPr>
        <p:grpSpPr>
          <a:xfrm>
            <a:off x="480640" y="3950711"/>
            <a:ext cx="1992000" cy="1049493"/>
            <a:chOff x="948069" y="3807536"/>
            <a:chExt cx="1992000" cy="1049493"/>
          </a:xfrm>
        </p:grpSpPr>
        <p:sp>
          <p:nvSpPr>
            <p:cNvPr id="4591" name="Google Shape;4591;p5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92" name="Google Shape;4592;p5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93" name="Google Shape;4593;p5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594" name="Google Shape;4594;p55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4595" name="Google Shape;4595;p5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6" name="Google Shape;4596;p5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7" name="Google Shape;4597;p55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8" name="Google Shape;4598;p55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9" name="Google Shape;4599;p55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0" name="Google Shape;4600;p5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1" name="Google Shape;4601;p5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2" name="Google Shape;4602;p5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3" name="Google Shape;4603;p55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4" name="Google Shape;4604;p55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5" name="Google Shape;4605;p55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6" name="Google Shape;4606;p55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7" name="Google Shape;4607;p5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8" name="Google Shape;4608;p5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9" name="Google Shape;4609;p5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10" name="Google Shape;4610;p5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11" name="Google Shape;4611;p5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612" name="Google Shape;4612;p55"/>
          <p:cNvSpPr/>
          <p:nvPr/>
        </p:nvSpPr>
        <p:spPr>
          <a:xfrm flipH="1">
            <a:off x="40886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613" name="Google Shape;4613;p55"/>
          <p:cNvSpPr/>
          <p:nvPr/>
        </p:nvSpPr>
        <p:spPr>
          <a:xfrm flipH="1">
            <a:off x="8440343" y="15726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614" name="Google Shape;4614;p55"/>
          <p:cNvGrpSpPr/>
          <p:nvPr/>
        </p:nvGrpSpPr>
        <p:grpSpPr>
          <a:xfrm flipH="1">
            <a:off x="7940566" y="2406470"/>
            <a:ext cx="791411" cy="1080114"/>
            <a:chOff x="480371" y="2406470"/>
            <a:chExt cx="791411" cy="1080114"/>
          </a:xfrm>
        </p:grpSpPr>
        <p:sp>
          <p:nvSpPr>
            <p:cNvPr id="4615" name="Google Shape;4615;p55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6" name="Google Shape;4616;p55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7" name="Google Shape;4617;p55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8" name="Google Shape;4618;p55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9" name="Google Shape;4619;p55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0" name="Google Shape;4620;p55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1" name="Google Shape;4621;p55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2" name="Google Shape;4622;p55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3" name="Google Shape;4623;p55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4" name="Google Shape;4624;p55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5" name="Google Shape;4625;p55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6" name="Google Shape;4626;p55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627" name="Google Shape;4627;p55"/>
          <p:cNvGrpSpPr/>
          <p:nvPr/>
        </p:nvGrpSpPr>
        <p:grpSpPr>
          <a:xfrm flipH="1">
            <a:off x="7716048" y="361599"/>
            <a:ext cx="602833" cy="495062"/>
            <a:chOff x="668641" y="1116349"/>
            <a:chExt cx="602833" cy="495062"/>
          </a:xfrm>
        </p:grpSpPr>
        <p:sp>
          <p:nvSpPr>
            <p:cNvPr id="4628" name="Google Shape;4628;p5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9" name="Google Shape;4629;p5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0" name="Google Shape;4630;p5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1" name="Google Shape;4631;p5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2" name="Google Shape;4632;p5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3" name="Google Shape;4633;p5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4" name="Google Shape;4634;p5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5" name="Google Shape;4635;p5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6" name="Google Shape;4636;p5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7" name="Google Shape;4637;p5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8" name="Google Shape;4638;p5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639" name="Google Shape;4639;p55"/>
          <p:cNvSpPr/>
          <p:nvPr/>
        </p:nvSpPr>
        <p:spPr>
          <a:xfrm>
            <a:off x="249545" y="119956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grpSp>
        <p:nvGrpSpPr>
          <p:cNvPr id="4640" name="Google Shape;4640;p55"/>
          <p:cNvGrpSpPr/>
          <p:nvPr/>
        </p:nvGrpSpPr>
        <p:grpSpPr>
          <a:xfrm rot="2542180">
            <a:off x="1225575" y="4053439"/>
            <a:ext cx="2209190" cy="699509"/>
            <a:chOff x="676459" y="2747475"/>
            <a:chExt cx="2209227" cy="699520"/>
          </a:xfrm>
        </p:grpSpPr>
        <p:sp>
          <p:nvSpPr>
            <p:cNvPr id="4641" name="Google Shape;4641;p55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2" name="Google Shape;4642;p55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3" name="Google Shape;4643;p55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4" name="Google Shape;4644;p55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5" name="Google Shape;4645;p55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6" name="Google Shape;4646;p55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7" name="Google Shape;4647;p55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8" name="Google Shape;4648;p55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9" name="Google Shape;4649;p55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0" name="Google Shape;4650;p55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1" name="Google Shape;4651;p55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2" name="Google Shape;4652;p55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3" name="Google Shape;4653;p55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4" name="Google Shape;4654;p55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5" name="Google Shape;4655;p55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6" name="Google Shape;4656;p55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7" name="Google Shape;4657;p55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8" name="Google Shape;4658;p55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9" name="Google Shape;4659;p55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0" name="Google Shape;4660;p55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1" name="Google Shape;4661;p55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2" name="Google Shape;4662;p55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663" name="Google Shape;4663;p55"/>
          <p:cNvGrpSpPr/>
          <p:nvPr/>
        </p:nvGrpSpPr>
        <p:grpSpPr>
          <a:xfrm>
            <a:off x="1729248" y="209449"/>
            <a:ext cx="602833" cy="495062"/>
            <a:chOff x="668641" y="1116349"/>
            <a:chExt cx="602833" cy="495062"/>
          </a:xfrm>
        </p:grpSpPr>
        <p:sp>
          <p:nvSpPr>
            <p:cNvPr id="4664" name="Google Shape;4664;p5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5" name="Google Shape;4665;p5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6" name="Google Shape;4666;p5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7" name="Google Shape;4667;p5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8" name="Google Shape;4668;p5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9" name="Google Shape;4669;p5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0" name="Google Shape;4670;p5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1" name="Google Shape;4671;p5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2" name="Google Shape;4672;p5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3" name="Google Shape;4673;p5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4" name="Google Shape;4674;p5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675" name="Google Shape;4675;p55"/>
          <p:cNvGrpSpPr/>
          <p:nvPr/>
        </p:nvGrpSpPr>
        <p:grpSpPr>
          <a:xfrm flipH="1">
            <a:off x="210841" y="1445470"/>
            <a:ext cx="791411" cy="1080114"/>
            <a:chOff x="480371" y="2406470"/>
            <a:chExt cx="791411" cy="1080114"/>
          </a:xfrm>
        </p:grpSpPr>
        <p:sp>
          <p:nvSpPr>
            <p:cNvPr id="4676" name="Google Shape;4676;p55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7" name="Google Shape;4677;p55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8" name="Google Shape;4678;p55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9" name="Google Shape;4679;p55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0" name="Google Shape;4680;p55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1" name="Google Shape;4681;p55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2" name="Google Shape;4682;p55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3" name="Google Shape;4683;p55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4" name="Google Shape;4684;p55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5" name="Google Shape;4685;p55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6" name="Google Shape;4686;p55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7" name="Google Shape;4687;p55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688" name="Google Shape;4688;p55"/>
          <p:cNvGrpSpPr/>
          <p:nvPr/>
        </p:nvGrpSpPr>
        <p:grpSpPr>
          <a:xfrm rot="-852140" flipH="1">
            <a:off x="1211642" y="-219710"/>
            <a:ext cx="7404144" cy="5111041"/>
            <a:chOff x="-3106156" y="1455121"/>
            <a:chExt cx="697110" cy="480673"/>
          </a:xfrm>
        </p:grpSpPr>
        <p:sp>
          <p:nvSpPr>
            <p:cNvPr id="4689" name="Google Shape;4689;p55"/>
            <p:cNvSpPr/>
            <p:nvPr/>
          </p:nvSpPr>
          <p:spPr>
            <a:xfrm>
              <a:off x="-3106156" y="1455121"/>
              <a:ext cx="697110" cy="480673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90" name="Google Shape;4690;p55"/>
            <p:cNvSpPr/>
            <p:nvPr/>
          </p:nvSpPr>
          <p:spPr>
            <a:xfrm rot="-3552197" flipH="1">
              <a:off x="-2511838" y="1666672"/>
              <a:ext cx="54801" cy="94451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741" name="Google Shape;4741;p55"/>
          <p:cNvGrpSpPr/>
          <p:nvPr/>
        </p:nvGrpSpPr>
        <p:grpSpPr>
          <a:xfrm>
            <a:off x="704842" y="2666252"/>
            <a:ext cx="1019477" cy="2313995"/>
            <a:chOff x="651050" y="2551952"/>
            <a:chExt cx="1019477" cy="2313995"/>
          </a:xfrm>
        </p:grpSpPr>
        <p:sp>
          <p:nvSpPr>
            <p:cNvPr id="4742" name="Google Shape;4742;p55"/>
            <p:cNvSpPr/>
            <p:nvPr/>
          </p:nvSpPr>
          <p:spPr>
            <a:xfrm flipH="1">
              <a:off x="651050" y="4748360"/>
              <a:ext cx="1019477" cy="11758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3" name="Google Shape;4743;p55"/>
            <p:cNvSpPr/>
            <p:nvPr/>
          </p:nvSpPr>
          <p:spPr>
            <a:xfrm flipH="1">
              <a:off x="1425536" y="2725158"/>
              <a:ext cx="108833" cy="287126"/>
            </a:xfrm>
            <a:custGeom>
              <a:avLst/>
              <a:gdLst/>
              <a:ahLst/>
              <a:cxnLst/>
              <a:rect l="l" t="t" r="r" b="b"/>
              <a:pathLst>
                <a:path w="2227" h="5875" extrusionOk="0">
                  <a:moveTo>
                    <a:pt x="1678" y="0"/>
                  </a:moveTo>
                  <a:cubicBezTo>
                    <a:pt x="1556" y="0"/>
                    <a:pt x="1429" y="53"/>
                    <a:pt x="1334" y="131"/>
                  </a:cubicBezTo>
                  <a:cubicBezTo>
                    <a:pt x="1191" y="226"/>
                    <a:pt x="1108" y="393"/>
                    <a:pt x="1012" y="548"/>
                  </a:cubicBezTo>
                  <a:cubicBezTo>
                    <a:pt x="524" y="1393"/>
                    <a:pt x="143" y="2310"/>
                    <a:pt x="60" y="3298"/>
                  </a:cubicBezTo>
                  <a:cubicBezTo>
                    <a:pt x="0" y="4036"/>
                    <a:pt x="167" y="4810"/>
                    <a:pt x="536" y="5441"/>
                  </a:cubicBezTo>
                  <a:cubicBezTo>
                    <a:pt x="672" y="5641"/>
                    <a:pt x="809" y="5874"/>
                    <a:pt x="960" y="5874"/>
                  </a:cubicBezTo>
                  <a:cubicBezTo>
                    <a:pt x="1033" y="5874"/>
                    <a:pt x="1109" y="5819"/>
                    <a:pt x="1191" y="5679"/>
                  </a:cubicBezTo>
                  <a:cubicBezTo>
                    <a:pt x="1370" y="5381"/>
                    <a:pt x="1453" y="5024"/>
                    <a:pt x="1513" y="4679"/>
                  </a:cubicBezTo>
                  <a:cubicBezTo>
                    <a:pt x="1703" y="3667"/>
                    <a:pt x="1882" y="2643"/>
                    <a:pt x="2072" y="1631"/>
                  </a:cubicBezTo>
                  <a:cubicBezTo>
                    <a:pt x="2144" y="1238"/>
                    <a:pt x="2227" y="845"/>
                    <a:pt x="2120" y="452"/>
                  </a:cubicBezTo>
                  <a:cubicBezTo>
                    <a:pt x="2072" y="274"/>
                    <a:pt x="1965" y="95"/>
                    <a:pt x="1810" y="24"/>
                  </a:cubicBezTo>
                  <a:cubicBezTo>
                    <a:pt x="1768" y="7"/>
                    <a:pt x="172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4" name="Google Shape;4744;p55"/>
            <p:cNvSpPr/>
            <p:nvPr/>
          </p:nvSpPr>
          <p:spPr>
            <a:xfrm flipH="1">
              <a:off x="1388299" y="3975627"/>
              <a:ext cx="198461" cy="281115"/>
            </a:xfrm>
            <a:custGeom>
              <a:avLst/>
              <a:gdLst/>
              <a:ahLst/>
              <a:cxnLst/>
              <a:rect l="l" t="t" r="r" b="b"/>
              <a:pathLst>
                <a:path w="4061" h="5752" extrusionOk="0">
                  <a:moveTo>
                    <a:pt x="1037" y="0"/>
                  </a:moveTo>
                  <a:lnTo>
                    <a:pt x="1037" y="0"/>
                  </a:lnTo>
                  <a:lnTo>
                    <a:pt x="1037" y="0"/>
                  </a:lnTo>
                  <a:cubicBezTo>
                    <a:pt x="1037" y="0"/>
                    <a:pt x="1037" y="0"/>
                    <a:pt x="1037" y="0"/>
                  </a:cubicBezTo>
                  <a:close/>
                  <a:moveTo>
                    <a:pt x="1037" y="0"/>
                  </a:moveTo>
                  <a:cubicBezTo>
                    <a:pt x="1049" y="1"/>
                    <a:pt x="858" y="1489"/>
                    <a:pt x="715" y="2120"/>
                  </a:cubicBezTo>
                  <a:cubicBezTo>
                    <a:pt x="572" y="2739"/>
                    <a:pt x="1" y="4322"/>
                    <a:pt x="179" y="4394"/>
                  </a:cubicBezTo>
                  <a:cubicBezTo>
                    <a:pt x="186" y="4396"/>
                    <a:pt x="192" y="4397"/>
                    <a:pt x="199" y="4397"/>
                  </a:cubicBezTo>
                  <a:cubicBezTo>
                    <a:pt x="392" y="4397"/>
                    <a:pt x="858" y="3454"/>
                    <a:pt x="858" y="3453"/>
                  </a:cubicBezTo>
                  <a:lnTo>
                    <a:pt x="858" y="3453"/>
                  </a:lnTo>
                  <a:cubicBezTo>
                    <a:pt x="858" y="3454"/>
                    <a:pt x="441" y="5227"/>
                    <a:pt x="691" y="5299"/>
                  </a:cubicBezTo>
                  <a:cubicBezTo>
                    <a:pt x="696" y="5300"/>
                    <a:pt x="701" y="5300"/>
                    <a:pt x="706" y="5300"/>
                  </a:cubicBezTo>
                  <a:cubicBezTo>
                    <a:pt x="964" y="5300"/>
                    <a:pt x="1548" y="3787"/>
                    <a:pt x="1549" y="3787"/>
                  </a:cubicBezTo>
                  <a:lnTo>
                    <a:pt x="1549" y="3787"/>
                  </a:lnTo>
                  <a:cubicBezTo>
                    <a:pt x="1549" y="3787"/>
                    <a:pt x="1299" y="5715"/>
                    <a:pt x="1656" y="5751"/>
                  </a:cubicBezTo>
                  <a:cubicBezTo>
                    <a:pt x="1658" y="5751"/>
                    <a:pt x="1660" y="5751"/>
                    <a:pt x="1662" y="5751"/>
                  </a:cubicBezTo>
                  <a:cubicBezTo>
                    <a:pt x="2016" y="5751"/>
                    <a:pt x="2251" y="3858"/>
                    <a:pt x="2251" y="3858"/>
                  </a:cubicBezTo>
                  <a:cubicBezTo>
                    <a:pt x="2251" y="3858"/>
                    <a:pt x="2286" y="5335"/>
                    <a:pt x="2582" y="5335"/>
                  </a:cubicBezTo>
                  <a:cubicBezTo>
                    <a:pt x="2587" y="5335"/>
                    <a:pt x="2592" y="5335"/>
                    <a:pt x="2596" y="5334"/>
                  </a:cubicBezTo>
                  <a:cubicBezTo>
                    <a:pt x="2906" y="5287"/>
                    <a:pt x="3085" y="3227"/>
                    <a:pt x="3085" y="3227"/>
                  </a:cubicBezTo>
                  <a:cubicBezTo>
                    <a:pt x="3085" y="3227"/>
                    <a:pt x="3497" y="4150"/>
                    <a:pt x="3763" y="4150"/>
                  </a:cubicBezTo>
                  <a:cubicBezTo>
                    <a:pt x="3775" y="4150"/>
                    <a:pt x="3787" y="4148"/>
                    <a:pt x="3799" y="4144"/>
                  </a:cubicBezTo>
                  <a:cubicBezTo>
                    <a:pt x="4061" y="4037"/>
                    <a:pt x="3311" y="1941"/>
                    <a:pt x="3239" y="1512"/>
                  </a:cubicBezTo>
                  <a:cubicBezTo>
                    <a:pt x="3180" y="1072"/>
                    <a:pt x="3239" y="36"/>
                    <a:pt x="3239" y="36"/>
                  </a:cubicBezTo>
                  <a:lnTo>
                    <a:pt x="1037" y="0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5" name="Google Shape;4745;p55"/>
            <p:cNvSpPr/>
            <p:nvPr/>
          </p:nvSpPr>
          <p:spPr>
            <a:xfrm flipH="1">
              <a:off x="1291097" y="3411631"/>
              <a:ext cx="288089" cy="728103"/>
            </a:xfrm>
            <a:custGeom>
              <a:avLst/>
              <a:gdLst/>
              <a:ahLst/>
              <a:cxnLst/>
              <a:rect l="l" t="t" r="r" b="b"/>
              <a:pathLst>
                <a:path w="5895" h="14898" extrusionOk="0">
                  <a:moveTo>
                    <a:pt x="4388" y="1"/>
                  </a:moveTo>
                  <a:cubicBezTo>
                    <a:pt x="4195" y="1"/>
                    <a:pt x="3996" y="106"/>
                    <a:pt x="3799" y="348"/>
                  </a:cubicBezTo>
                  <a:cubicBezTo>
                    <a:pt x="2965" y="1384"/>
                    <a:pt x="667" y="7433"/>
                    <a:pt x="48" y="14017"/>
                  </a:cubicBezTo>
                  <a:cubicBezTo>
                    <a:pt x="1" y="14541"/>
                    <a:pt x="2358" y="14874"/>
                    <a:pt x="3323" y="14898"/>
                  </a:cubicBezTo>
                  <a:cubicBezTo>
                    <a:pt x="3323" y="14898"/>
                    <a:pt x="3751" y="12076"/>
                    <a:pt x="4358" y="8707"/>
                  </a:cubicBezTo>
                  <a:cubicBezTo>
                    <a:pt x="4966" y="5337"/>
                    <a:pt x="5894" y="4432"/>
                    <a:pt x="5859" y="2873"/>
                  </a:cubicBezTo>
                  <a:cubicBezTo>
                    <a:pt x="5811" y="1638"/>
                    <a:pt x="5149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6" name="Google Shape;4746;p55"/>
            <p:cNvSpPr/>
            <p:nvPr/>
          </p:nvSpPr>
          <p:spPr>
            <a:xfrm flipH="1">
              <a:off x="947241" y="3363930"/>
              <a:ext cx="496373" cy="586910"/>
            </a:xfrm>
            <a:custGeom>
              <a:avLst/>
              <a:gdLst/>
              <a:ahLst/>
              <a:cxnLst/>
              <a:rect l="l" t="t" r="r" b="b"/>
              <a:pathLst>
                <a:path w="10157" h="12009" extrusionOk="0">
                  <a:moveTo>
                    <a:pt x="6164" y="1"/>
                  </a:moveTo>
                  <a:cubicBezTo>
                    <a:pt x="4104" y="1"/>
                    <a:pt x="1291" y="812"/>
                    <a:pt x="1025" y="1217"/>
                  </a:cubicBezTo>
                  <a:cubicBezTo>
                    <a:pt x="215" y="2396"/>
                    <a:pt x="1" y="7278"/>
                    <a:pt x="25" y="11611"/>
                  </a:cubicBezTo>
                  <a:cubicBezTo>
                    <a:pt x="1593" y="11910"/>
                    <a:pt x="3209" y="12008"/>
                    <a:pt x="4813" y="12008"/>
                  </a:cubicBezTo>
                  <a:cubicBezTo>
                    <a:pt x="4999" y="12008"/>
                    <a:pt x="5185" y="12007"/>
                    <a:pt x="5371" y="12004"/>
                  </a:cubicBezTo>
                  <a:cubicBezTo>
                    <a:pt x="6347" y="11981"/>
                    <a:pt x="7347" y="11921"/>
                    <a:pt x="8323" y="11850"/>
                  </a:cubicBezTo>
                  <a:cubicBezTo>
                    <a:pt x="8800" y="11802"/>
                    <a:pt x="9264" y="11766"/>
                    <a:pt x="9728" y="11707"/>
                  </a:cubicBezTo>
                  <a:cubicBezTo>
                    <a:pt x="9716" y="11611"/>
                    <a:pt x="9716" y="11552"/>
                    <a:pt x="9716" y="11492"/>
                  </a:cubicBezTo>
                  <a:cubicBezTo>
                    <a:pt x="9573" y="9992"/>
                    <a:pt x="10157" y="1896"/>
                    <a:pt x="9978" y="1384"/>
                  </a:cubicBezTo>
                  <a:cubicBezTo>
                    <a:pt x="9800" y="884"/>
                    <a:pt x="8407" y="51"/>
                    <a:pt x="6335" y="3"/>
                  </a:cubicBezTo>
                  <a:cubicBezTo>
                    <a:pt x="6279" y="2"/>
                    <a:pt x="6222" y="1"/>
                    <a:pt x="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7" name="Google Shape;4747;p55"/>
            <p:cNvSpPr/>
            <p:nvPr/>
          </p:nvSpPr>
          <p:spPr>
            <a:xfrm flipH="1">
              <a:off x="1113638" y="3301764"/>
              <a:ext cx="192646" cy="126384"/>
            </a:xfrm>
            <a:custGeom>
              <a:avLst/>
              <a:gdLst/>
              <a:ahLst/>
              <a:cxnLst/>
              <a:rect l="l" t="t" r="r" b="b"/>
              <a:pathLst>
                <a:path w="3942" h="2586" extrusionOk="0">
                  <a:moveTo>
                    <a:pt x="3549" y="1"/>
                  </a:moveTo>
                  <a:lnTo>
                    <a:pt x="1" y="549"/>
                  </a:lnTo>
                  <a:lnTo>
                    <a:pt x="322" y="2227"/>
                  </a:lnTo>
                  <a:cubicBezTo>
                    <a:pt x="322" y="2227"/>
                    <a:pt x="501" y="2585"/>
                    <a:pt x="1375" y="2585"/>
                  </a:cubicBezTo>
                  <a:cubicBezTo>
                    <a:pt x="1628" y="2585"/>
                    <a:pt x="1940" y="2555"/>
                    <a:pt x="2322" y="2477"/>
                  </a:cubicBezTo>
                  <a:cubicBezTo>
                    <a:pt x="3942" y="2156"/>
                    <a:pt x="3835" y="1334"/>
                    <a:pt x="3835" y="1334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8" name="Google Shape;4748;p55"/>
            <p:cNvSpPr/>
            <p:nvPr/>
          </p:nvSpPr>
          <p:spPr>
            <a:xfrm flipH="1">
              <a:off x="1128740" y="3289203"/>
              <a:ext cx="217667" cy="104050"/>
            </a:xfrm>
            <a:custGeom>
              <a:avLst/>
              <a:gdLst/>
              <a:ahLst/>
              <a:cxnLst/>
              <a:rect l="l" t="t" r="r" b="b"/>
              <a:pathLst>
                <a:path w="4454" h="2129" extrusionOk="0">
                  <a:moveTo>
                    <a:pt x="3564" y="0"/>
                  </a:moveTo>
                  <a:cubicBezTo>
                    <a:pt x="3435" y="0"/>
                    <a:pt x="3306" y="9"/>
                    <a:pt x="3179" y="20"/>
                  </a:cubicBezTo>
                  <a:cubicBezTo>
                    <a:pt x="2358" y="67"/>
                    <a:pt x="1536" y="282"/>
                    <a:pt x="726" y="520"/>
                  </a:cubicBezTo>
                  <a:cubicBezTo>
                    <a:pt x="536" y="579"/>
                    <a:pt x="334" y="651"/>
                    <a:pt x="203" y="806"/>
                  </a:cubicBezTo>
                  <a:cubicBezTo>
                    <a:pt x="60" y="996"/>
                    <a:pt x="0" y="1413"/>
                    <a:pt x="119" y="1603"/>
                  </a:cubicBezTo>
                  <a:cubicBezTo>
                    <a:pt x="250" y="1889"/>
                    <a:pt x="667" y="2044"/>
                    <a:pt x="1000" y="2103"/>
                  </a:cubicBezTo>
                  <a:cubicBezTo>
                    <a:pt x="1131" y="2120"/>
                    <a:pt x="1266" y="2128"/>
                    <a:pt x="1403" y="2128"/>
                  </a:cubicBezTo>
                  <a:cubicBezTo>
                    <a:pt x="1653" y="2128"/>
                    <a:pt x="1909" y="2102"/>
                    <a:pt x="2155" y="2056"/>
                  </a:cubicBezTo>
                  <a:cubicBezTo>
                    <a:pt x="2631" y="1984"/>
                    <a:pt x="3096" y="1841"/>
                    <a:pt x="3513" y="1603"/>
                  </a:cubicBezTo>
                  <a:cubicBezTo>
                    <a:pt x="3917" y="1389"/>
                    <a:pt x="4251" y="1044"/>
                    <a:pt x="4394" y="639"/>
                  </a:cubicBezTo>
                  <a:cubicBezTo>
                    <a:pt x="4441" y="508"/>
                    <a:pt x="4453" y="353"/>
                    <a:pt x="4370" y="234"/>
                  </a:cubicBezTo>
                  <a:cubicBezTo>
                    <a:pt x="4298" y="139"/>
                    <a:pt x="4155" y="67"/>
                    <a:pt x="4001" y="44"/>
                  </a:cubicBezTo>
                  <a:cubicBezTo>
                    <a:pt x="3860" y="12"/>
                    <a:pt x="3713" y="0"/>
                    <a:pt x="3564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9" name="Google Shape;4749;p55"/>
            <p:cNvSpPr/>
            <p:nvPr/>
          </p:nvSpPr>
          <p:spPr>
            <a:xfrm flipH="1">
              <a:off x="865775" y="3578826"/>
              <a:ext cx="580136" cy="1141662"/>
            </a:xfrm>
            <a:custGeom>
              <a:avLst/>
              <a:gdLst/>
              <a:ahLst/>
              <a:cxnLst/>
              <a:rect l="l" t="t" r="r" b="b"/>
              <a:pathLst>
                <a:path w="11871" h="23360" extrusionOk="0">
                  <a:moveTo>
                    <a:pt x="3851" y="1"/>
                  </a:moveTo>
                  <a:cubicBezTo>
                    <a:pt x="2902" y="1"/>
                    <a:pt x="1796" y="164"/>
                    <a:pt x="1179" y="904"/>
                  </a:cubicBezTo>
                  <a:cubicBezTo>
                    <a:pt x="726" y="1440"/>
                    <a:pt x="548" y="2226"/>
                    <a:pt x="429" y="2904"/>
                  </a:cubicBezTo>
                  <a:cubicBezTo>
                    <a:pt x="310" y="3559"/>
                    <a:pt x="238" y="4226"/>
                    <a:pt x="60" y="4881"/>
                  </a:cubicBezTo>
                  <a:cubicBezTo>
                    <a:pt x="0" y="8524"/>
                    <a:pt x="155" y="12322"/>
                    <a:pt x="369" y="13822"/>
                  </a:cubicBezTo>
                  <a:cubicBezTo>
                    <a:pt x="798" y="16811"/>
                    <a:pt x="1477" y="23359"/>
                    <a:pt x="1477" y="23359"/>
                  </a:cubicBezTo>
                  <a:lnTo>
                    <a:pt x="4917" y="23359"/>
                  </a:lnTo>
                  <a:cubicBezTo>
                    <a:pt x="4906" y="20585"/>
                    <a:pt x="4429" y="10024"/>
                    <a:pt x="4656" y="9989"/>
                  </a:cubicBezTo>
                  <a:cubicBezTo>
                    <a:pt x="4715" y="9989"/>
                    <a:pt x="4775" y="9965"/>
                    <a:pt x="4834" y="9965"/>
                  </a:cubicBezTo>
                  <a:cubicBezTo>
                    <a:pt x="4917" y="9965"/>
                    <a:pt x="5013" y="9989"/>
                    <a:pt x="5132" y="10012"/>
                  </a:cubicBezTo>
                  <a:cubicBezTo>
                    <a:pt x="5275" y="10048"/>
                    <a:pt x="5441" y="10120"/>
                    <a:pt x="5632" y="10227"/>
                  </a:cubicBezTo>
                  <a:cubicBezTo>
                    <a:pt x="6275" y="10572"/>
                    <a:pt x="8454" y="23359"/>
                    <a:pt x="8454" y="23359"/>
                  </a:cubicBezTo>
                  <a:lnTo>
                    <a:pt x="11871" y="23359"/>
                  </a:lnTo>
                  <a:cubicBezTo>
                    <a:pt x="11525" y="19942"/>
                    <a:pt x="9882" y="8596"/>
                    <a:pt x="9704" y="7131"/>
                  </a:cubicBezTo>
                  <a:cubicBezTo>
                    <a:pt x="9704" y="6988"/>
                    <a:pt x="9692" y="6798"/>
                    <a:pt x="9692" y="6572"/>
                  </a:cubicBezTo>
                  <a:cubicBezTo>
                    <a:pt x="9585" y="6476"/>
                    <a:pt x="9478" y="6369"/>
                    <a:pt x="9370" y="6250"/>
                  </a:cubicBezTo>
                  <a:cubicBezTo>
                    <a:pt x="9347" y="6214"/>
                    <a:pt x="9335" y="6191"/>
                    <a:pt x="9299" y="6155"/>
                  </a:cubicBezTo>
                  <a:cubicBezTo>
                    <a:pt x="9108" y="5941"/>
                    <a:pt x="8942" y="5702"/>
                    <a:pt x="8799" y="5429"/>
                  </a:cubicBezTo>
                  <a:cubicBezTo>
                    <a:pt x="8394" y="4726"/>
                    <a:pt x="8120" y="3928"/>
                    <a:pt x="7882" y="3154"/>
                  </a:cubicBezTo>
                  <a:cubicBezTo>
                    <a:pt x="7692" y="2500"/>
                    <a:pt x="7549" y="1809"/>
                    <a:pt x="7156" y="1249"/>
                  </a:cubicBezTo>
                  <a:cubicBezTo>
                    <a:pt x="6513" y="297"/>
                    <a:pt x="5346" y="59"/>
                    <a:pt x="4286" y="11"/>
                  </a:cubicBezTo>
                  <a:cubicBezTo>
                    <a:pt x="4147" y="5"/>
                    <a:pt x="4001" y="1"/>
                    <a:pt x="3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0" name="Google Shape;4750;p55"/>
            <p:cNvSpPr/>
            <p:nvPr/>
          </p:nvSpPr>
          <p:spPr>
            <a:xfrm flipH="1">
              <a:off x="895420" y="3879005"/>
              <a:ext cx="94906" cy="841487"/>
            </a:xfrm>
            <a:custGeom>
              <a:avLst/>
              <a:gdLst/>
              <a:ahLst/>
              <a:cxnLst/>
              <a:rect l="l" t="t" r="r" b="b"/>
              <a:pathLst>
                <a:path w="1942" h="17218" extrusionOk="0">
                  <a:moveTo>
                    <a:pt x="1" y="1"/>
                  </a:moveTo>
                  <a:cubicBezTo>
                    <a:pt x="1" y="1418"/>
                    <a:pt x="108" y="2835"/>
                    <a:pt x="215" y="4228"/>
                  </a:cubicBezTo>
                  <a:cubicBezTo>
                    <a:pt x="334" y="5752"/>
                    <a:pt x="453" y="7276"/>
                    <a:pt x="596" y="8800"/>
                  </a:cubicBezTo>
                  <a:cubicBezTo>
                    <a:pt x="739" y="10312"/>
                    <a:pt x="918" y="11836"/>
                    <a:pt x="1132" y="13336"/>
                  </a:cubicBezTo>
                  <a:cubicBezTo>
                    <a:pt x="1334" y="14634"/>
                    <a:pt x="1584" y="15943"/>
                    <a:pt x="1882" y="17217"/>
                  </a:cubicBezTo>
                  <a:lnTo>
                    <a:pt x="1942" y="17217"/>
                  </a:lnTo>
                  <a:cubicBezTo>
                    <a:pt x="1691" y="16122"/>
                    <a:pt x="1477" y="15015"/>
                    <a:pt x="1299" y="13907"/>
                  </a:cubicBezTo>
                  <a:cubicBezTo>
                    <a:pt x="1049" y="12395"/>
                    <a:pt x="870" y="10871"/>
                    <a:pt x="715" y="9347"/>
                  </a:cubicBezTo>
                  <a:cubicBezTo>
                    <a:pt x="572" y="7835"/>
                    <a:pt x="453" y="6311"/>
                    <a:pt x="334" y="4799"/>
                  </a:cubicBezTo>
                  <a:cubicBezTo>
                    <a:pt x="215" y="3287"/>
                    <a:pt x="96" y="1799"/>
                    <a:pt x="84" y="299"/>
                  </a:cubicBezTo>
                  <a:lnTo>
                    <a:pt x="84" y="96"/>
                  </a:lnTo>
                  <a:cubicBezTo>
                    <a:pt x="48" y="60"/>
                    <a:pt x="37" y="37"/>
                    <a:pt x="1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1" name="Google Shape;4751;p55"/>
            <p:cNvSpPr/>
            <p:nvPr/>
          </p:nvSpPr>
          <p:spPr>
            <a:xfrm flipH="1">
              <a:off x="1160065" y="4037109"/>
              <a:ext cx="156677" cy="37778"/>
            </a:xfrm>
            <a:custGeom>
              <a:avLst/>
              <a:gdLst/>
              <a:ahLst/>
              <a:cxnLst/>
              <a:rect l="l" t="t" r="r" b="b"/>
              <a:pathLst>
                <a:path w="3206" h="773" extrusionOk="0">
                  <a:moveTo>
                    <a:pt x="222" y="0"/>
                  </a:moveTo>
                  <a:cubicBezTo>
                    <a:pt x="160" y="0"/>
                    <a:pt x="98" y="2"/>
                    <a:pt x="36" y="4"/>
                  </a:cubicBezTo>
                  <a:cubicBezTo>
                    <a:pt x="0" y="4"/>
                    <a:pt x="0" y="52"/>
                    <a:pt x="36" y="52"/>
                  </a:cubicBezTo>
                  <a:cubicBezTo>
                    <a:pt x="286" y="76"/>
                    <a:pt x="548" y="88"/>
                    <a:pt x="810" y="112"/>
                  </a:cubicBezTo>
                  <a:cubicBezTo>
                    <a:pt x="1072" y="147"/>
                    <a:pt x="1346" y="183"/>
                    <a:pt x="1608" y="243"/>
                  </a:cubicBezTo>
                  <a:cubicBezTo>
                    <a:pt x="1977" y="338"/>
                    <a:pt x="2334" y="445"/>
                    <a:pt x="2679" y="576"/>
                  </a:cubicBezTo>
                  <a:cubicBezTo>
                    <a:pt x="2394" y="504"/>
                    <a:pt x="2096" y="457"/>
                    <a:pt x="1798" y="445"/>
                  </a:cubicBezTo>
                  <a:cubicBezTo>
                    <a:pt x="1655" y="433"/>
                    <a:pt x="1511" y="426"/>
                    <a:pt x="1367" y="426"/>
                  </a:cubicBezTo>
                  <a:cubicBezTo>
                    <a:pt x="1079" y="426"/>
                    <a:pt x="790" y="453"/>
                    <a:pt x="512" y="516"/>
                  </a:cubicBezTo>
                  <a:cubicBezTo>
                    <a:pt x="477" y="528"/>
                    <a:pt x="477" y="576"/>
                    <a:pt x="524" y="576"/>
                  </a:cubicBezTo>
                  <a:cubicBezTo>
                    <a:pt x="877" y="547"/>
                    <a:pt x="1222" y="525"/>
                    <a:pt x="1571" y="525"/>
                  </a:cubicBezTo>
                  <a:cubicBezTo>
                    <a:pt x="1647" y="525"/>
                    <a:pt x="1722" y="526"/>
                    <a:pt x="1798" y="528"/>
                  </a:cubicBezTo>
                  <a:cubicBezTo>
                    <a:pt x="2215" y="564"/>
                    <a:pt x="2655" y="600"/>
                    <a:pt x="3048" y="719"/>
                  </a:cubicBezTo>
                  <a:lnTo>
                    <a:pt x="3144" y="766"/>
                  </a:lnTo>
                  <a:cubicBezTo>
                    <a:pt x="3153" y="771"/>
                    <a:pt x="3161" y="773"/>
                    <a:pt x="3168" y="773"/>
                  </a:cubicBezTo>
                  <a:cubicBezTo>
                    <a:pt x="3198" y="773"/>
                    <a:pt x="3206" y="740"/>
                    <a:pt x="3167" y="731"/>
                  </a:cubicBezTo>
                  <a:cubicBezTo>
                    <a:pt x="3156" y="731"/>
                    <a:pt x="3144" y="707"/>
                    <a:pt x="3132" y="707"/>
                  </a:cubicBezTo>
                  <a:lnTo>
                    <a:pt x="3108" y="695"/>
                  </a:lnTo>
                  <a:cubicBezTo>
                    <a:pt x="3096" y="695"/>
                    <a:pt x="3084" y="695"/>
                    <a:pt x="3072" y="683"/>
                  </a:cubicBezTo>
                  <a:cubicBezTo>
                    <a:pt x="2608" y="469"/>
                    <a:pt x="2132" y="302"/>
                    <a:pt x="1643" y="183"/>
                  </a:cubicBezTo>
                  <a:cubicBezTo>
                    <a:pt x="1180" y="78"/>
                    <a:pt x="698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2" name="Google Shape;4752;p55"/>
            <p:cNvSpPr/>
            <p:nvPr/>
          </p:nvSpPr>
          <p:spPr>
            <a:xfrm flipH="1">
              <a:off x="1162559" y="3726178"/>
              <a:ext cx="186781" cy="176967"/>
            </a:xfrm>
            <a:custGeom>
              <a:avLst/>
              <a:gdLst/>
              <a:ahLst/>
              <a:cxnLst/>
              <a:rect l="l" t="t" r="r" b="b"/>
              <a:pathLst>
                <a:path w="3822" h="3621" extrusionOk="0">
                  <a:moveTo>
                    <a:pt x="1079" y="0"/>
                  </a:moveTo>
                  <a:cubicBezTo>
                    <a:pt x="539" y="0"/>
                    <a:pt x="121" y="8"/>
                    <a:pt x="84" y="20"/>
                  </a:cubicBezTo>
                  <a:cubicBezTo>
                    <a:pt x="84" y="20"/>
                    <a:pt x="72" y="116"/>
                    <a:pt x="60" y="282"/>
                  </a:cubicBezTo>
                  <a:lnTo>
                    <a:pt x="60" y="378"/>
                  </a:lnTo>
                  <a:cubicBezTo>
                    <a:pt x="1" y="1271"/>
                    <a:pt x="60" y="3497"/>
                    <a:pt x="1810" y="3616"/>
                  </a:cubicBezTo>
                  <a:cubicBezTo>
                    <a:pt x="1857" y="3619"/>
                    <a:pt x="1903" y="3621"/>
                    <a:pt x="1948" y="3621"/>
                  </a:cubicBezTo>
                  <a:cubicBezTo>
                    <a:pt x="3541" y="3621"/>
                    <a:pt x="3821" y="1612"/>
                    <a:pt x="3775" y="640"/>
                  </a:cubicBezTo>
                  <a:lnTo>
                    <a:pt x="3775" y="544"/>
                  </a:lnTo>
                  <a:cubicBezTo>
                    <a:pt x="3763" y="294"/>
                    <a:pt x="3739" y="151"/>
                    <a:pt x="3703" y="116"/>
                  </a:cubicBezTo>
                  <a:cubicBezTo>
                    <a:pt x="3594" y="30"/>
                    <a:pt x="2113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3" name="Google Shape;4753;p55"/>
            <p:cNvSpPr/>
            <p:nvPr/>
          </p:nvSpPr>
          <p:spPr>
            <a:xfrm flipH="1">
              <a:off x="1163682" y="3741133"/>
              <a:ext cx="182725" cy="16323"/>
            </a:xfrm>
            <a:custGeom>
              <a:avLst/>
              <a:gdLst/>
              <a:ahLst/>
              <a:cxnLst/>
              <a:rect l="l" t="t" r="r" b="b"/>
              <a:pathLst>
                <a:path w="3739" h="334" extrusionOk="0">
                  <a:moveTo>
                    <a:pt x="0" y="0"/>
                  </a:moveTo>
                  <a:lnTo>
                    <a:pt x="0" y="83"/>
                  </a:lnTo>
                  <a:cubicBezTo>
                    <a:pt x="429" y="143"/>
                    <a:pt x="881" y="191"/>
                    <a:pt x="1310" y="238"/>
                  </a:cubicBezTo>
                  <a:cubicBezTo>
                    <a:pt x="2024" y="298"/>
                    <a:pt x="2739" y="322"/>
                    <a:pt x="3465" y="334"/>
                  </a:cubicBezTo>
                  <a:lnTo>
                    <a:pt x="3739" y="334"/>
                  </a:lnTo>
                  <a:cubicBezTo>
                    <a:pt x="3715" y="310"/>
                    <a:pt x="3715" y="262"/>
                    <a:pt x="3703" y="250"/>
                  </a:cubicBezTo>
                  <a:lnTo>
                    <a:pt x="3572" y="250"/>
                  </a:lnTo>
                  <a:cubicBezTo>
                    <a:pt x="3215" y="250"/>
                    <a:pt x="2858" y="238"/>
                    <a:pt x="2500" y="214"/>
                  </a:cubicBezTo>
                  <a:cubicBezTo>
                    <a:pt x="1798" y="179"/>
                    <a:pt x="1084" y="131"/>
                    <a:pt x="381" y="36"/>
                  </a:cubicBezTo>
                  <a:cubicBezTo>
                    <a:pt x="262" y="24"/>
                    <a:pt x="131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4" name="Google Shape;4754;p55"/>
            <p:cNvSpPr/>
            <p:nvPr/>
          </p:nvSpPr>
          <p:spPr>
            <a:xfrm flipH="1">
              <a:off x="1302134" y="3384995"/>
              <a:ext cx="104826" cy="278769"/>
            </a:xfrm>
            <a:custGeom>
              <a:avLst/>
              <a:gdLst/>
              <a:ahLst/>
              <a:cxnLst/>
              <a:rect l="l" t="t" r="r" b="b"/>
              <a:pathLst>
                <a:path w="2145" h="5704" extrusionOk="0">
                  <a:moveTo>
                    <a:pt x="2061" y="1"/>
                  </a:moveTo>
                  <a:lnTo>
                    <a:pt x="1965" y="36"/>
                  </a:lnTo>
                  <a:lnTo>
                    <a:pt x="1180" y="274"/>
                  </a:lnTo>
                  <a:lnTo>
                    <a:pt x="1072" y="298"/>
                  </a:lnTo>
                  <a:lnTo>
                    <a:pt x="1049" y="322"/>
                  </a:lnTo>
                  <a:cubicBezTo>
                    <a:pt x="1013" y="334"/>
                    <a:pt x="989" y="358"/>
                    <a:pt x="965" y="393"/>
                  </a:cubicBezTo>
                  <a:cubicBezTo>
                    <a:pt x="846" y="655"/>
                    <a:pt x="358" y="1846"/>
                    <a:pt x="227" y="3025"/>
                  </a:cubicBezTo>
                  <a:cubicBezTo>
                    <a:pt x="72" y="4275"/>
                    <a:pt x="13" y="5108"/>
                    <a:pt x="1" y="5644"/>
                  </a:cubicBezTo>
                  <a:cubicBezTo>
                    <a:pt x="1" y="5692"/>
                    <a:pt x="37" y="5704"/>
                    <a:pt x="60" y="5704"/>
                  </a:cubicBezTo>
                  <a:cubicBezTo>
                    <a:pt x="108" y="5704"/>
                    <a:pt x="156" y="5704"/>
                    <a:pt x="215" y="5692"/>
                  </a:cubicBezTo>
                  <a:lnTo>
                    <a:pt x="251" y="5692"/>
                  </a:lnTo>
                  <a:cubicBezTo>
                    <a:pt x="465" y="5656"/>
                    <a:pt x="775" y="5620"/>
                    <a:pt x="1013" y="5585"/>
                  </a:cubicBezTo>
                  <a:lnTo>
                    <a:pt x="1061" y="5585"/>
                  </a:lnTo>
                  <a:cubicBezTo>
                    <a:pt x="1168" y="5561"/>
                    <a:pt x="1251" y="5561"/>
                    <a:pt x="1311" y="5537"/>
                  </a:cubicBezTo>
                  <a:cubicBezTo>
                    <a:pt x="1346" y="5525"/>
                    <a:pt x="1358" y="5513"/>
                    <a:pt x="1358" y="5477"/>
                  </a:cubicBezTo>
                  <a:cubicBezTo>
                    <a:pt x="1323" y="4989"/>
                    <a:pt x="1299" y="4132"/>
                    <a:pt x="1442" y="2941"/>
                  </a:cubicBezTo>
                  <a:cubicBezTo>
                    <a:pt x="1608" y="1596"/>
                    <a:pt x="2013" y="417"/>
                    <a:pt x="2132" y="84"/>
                  </a:cubicBezTo>
                  <a:cubicBezTo>
                    <a:pt x="2144" y="48"/>
                    <a:pt x="2132" y="24"/>
                    <a:pt x="2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5" name="Google Shape;4755;p55"/>
            <p:cNvSpPr/>
            <p:nvPr/>
          </p:nvSpPr>
          <p:spPr>
            <a:xfrm flipH="1">
              <a:off x="1304477" y="3385337"/>
              <a:ext cx="53024" cy="272611"/>
            </a:xfrm>
            <a:custGeom>
              <a:avLst/>
              <a:gdLst/>
              <a:ahLst/>
              <a:cxnLst/>
              <a:rect l="l" t="t" r="r" b="b"/>
              <a:pathLst>
                <a:path w="1085" h="5578" extrusionOk="0">
                  <a:moveTo>
                    <a:pt x="1069" y="1"/>
                  </a:moveTo>
                  <a:cubicBezTo>
                    <a:pt x="1064" y="1"/>
                    <a:pt x="1061" y="10"/>
                    <a:pt x="1061" y="29"/>
                  </a:cubicBezTo>
                  <a:lnTo>
                    <a:pt x="965" y="53"/>
                  </a:lnTo>
                  <a:cubicBezTo>
                    <a:pt x="930" y="160"/>
                    <a:pt x="894" y="267"/>
                    <a:pt x="846" y="386"/>
                  </a:cubicBezTo>
                  <a:cubicBezTo>
                    <a:pt x="703" y="803"/>
                    <a:pt x="572" y="1220"/>
                    <a:pt x="465" y="1648"/>
                  </a:cubicBezTo>
                  <a:cubicBezTo>
                    <a:pt x="239" y="2482"/>
                    <a:pt x="108" y="3351"/>
                    <a:pt x="49" y="4208"/>
                  </a:cubicBezTo>
                  <a:cubicBezTo>
                    <a:pt x="1" y="4673"/>
                    <a:pt x="1" y="5113"/>
                    <a:pt x="13" y="5578"/>
                  </a:cubicBezTo>
                  <a:lnTo>
                    <a:pt x="60" y="5578"/>
                  </a:lnTo>
                  <a:cubicBezTo>
                    <a:pt x="60" y="3863"/>
                    <a:pt x="334" y="2172"/>
                    <a:pt x="882" y="565"/>
                  </a:cubicBezTo>
                  <a:cubicBezTo>
                    <a:pt x="953" y="363"/>
                    <a:pt x="1013" y="184"/>
                    <a:pt x="1084" y="17"/>
                  </a:cubicBezTo>
                  <a:cubicBezTo>
                    <a:pt x="1079" y="7"/>
                    <a:pt x="1074" y="1"/>
                    <a:pt x="1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6" name="Google Shape;4756;p55"/>
            <p:cNvSpPr/>
            <p:nvPr/>
          </p:nvSpPr>
          <p:spPr>
            <a:xfrm flipH="1">
              <a:off x="1348706" y="3398973"/>
              <a:ext cx="50092" cy="264205"/>
            </a:xfrm>
            <a:custGeom>
              <a:avLst/>
              <a:gdLst/>
              <a:ahLst/>
              <a:cxnLst/>
              <a:rect l="l" t="t" r="r" b="b"/>
              <a:pathLst>
                <a:path w="1025" h="5406" extrusionOk="0">
                  <a:moveTo>
                    <a:pt x="1025" y="0"/>
                  </a:moveTo>
                  <a:lnTo>
                    <a:pt x="917" y="36"/>
                  </a:lnTo>
                  <a:cubicBezTo>
                    <a:pt x="905" y="72"/>
                    <a:pt x="894" y="107"/>
                    <a:pt x="882" y="155"/>
                  </a:cubicBezTo>
                  <a:cubicBezTo>
                    <a:pt x="703" y="584"/>
                    <a:pt x="548" y="1024"/>
                    <a:pt x="429" y="1477"/>
                  </a:cubicBezTo>
                  <a:cubicBezTo>
                    <a:pt x="191" y="2370"/>
                    <a:pt x="60" y="3274"/>
                    <a:pt x="24" y="4203"/>
                  </a:cubicBezTo>
                  <a:cubicBezTo>
                    <a:pt x="13" y="4596"/>
                    <a:pt x="24" y="5001"/>
                    <a:pt x="60" y="5406"/>
                  </a:cubicBezTo>
                  <a:lnTo>
                    <a:pt x="108" y="5406"/>
                  </a:lnTo>
                  <a:cubicBezTo>
                    <a:pt x="1" y="3691"/>
                    <a:pt x="263" y="1965"/>
                    <a:pt x="882" y="369"/>
                  </a:cubicBezTo>
                  <a:cubicBezTo>
                    <a:pt x="917" y="250"/>
                    <a:pt x="965" y="119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7" name="Google Shape;4757;p55"/>
            <p:cNvSpPr/>
            <p:nvPr/>
          </p:nvSpPr>
          <p:spPr>
            <a:xfrm flipH="1">
              <a:off x="1029233" y="3364615"/>
              <a:ext cx="138546" cy="306724"/>
            </a:xfrm>
            <a:custGeom>
              <a:avLst/>
              <a:gdLst/>
              <a:ahLst/>
              <a:cxnLst/>
              <a:rect l="l" t="t" r="r" b="b"/>
              <a:pathLst>
                <a:path w="2835" h="6276" extrusionOk="0">
                  <a:moveTo>
                    <a:pt x="1774" y="1"/>
                  </a:moveTo>
                  <a:cubicBezTo>
                    <a:pt x="1751" y="1"/>
                    <a:pt x="1715" y="13"/>
                    <a:pt x="1703" y="48"/>
                  </a:cubicBezTo>
                  <a:cubicBezTo>
                    <a:pt x="1572" y="251"/>
                    <a:pt x="1001" y="1132"/>
                    <a:pt x="655" y="2537"/>
                  </a:cubicBezTo>
                  <a:cubicBezTo>
                    <a:pt x="108" y="4787"/>
                    <a:pt x="24" y="5728"/>
                    <a:pt x="0" y="6025"/>
                  </a:cubicBezTo>
                  <a:cubicBezTo>
                    <a:pt x="0" y="6088"/>
                    <a:pt x="46" y="6123"/>
                    <a:pt x="97" y="6123"/>
                  </a:cubicBezTo>
                  <a:cubicBezTo>
                    <a:pt x="104" y="6123"/>
                    <a:pt x="112" y="6122"/>
                    <a:pt x="119" y="6121"/>
                  </a:cubicBezTo>
                  <a:lnTo>
                    <a:pt x="322" y="6133"/>
                  </a:lnTo>
                  <a:lnTo>
                    <a:pt x="381" y="6156"/>
                  </a:lnTo>
                  <a:lnTo>
                    <a:pt x="1167" y="6240"/>
                  </a:lnTo>
                  <a:lnTo>
                    <a:pt x="1227" y="6240"/>
                  </a:lnTo>
                  <a:lnTo>
                    <a:pt x="1453" y="6275"/>
                  </a:lnTo>
                  <a:cubicBezTo>
                    <a:pt x="1489" y="6275"/>
                    <a:pt x="1524" y="6228"/>
                    <a:pt x="1524" y="6180"/>
                  </a:cubicBezTo>
                  <a:cubicBezTo>
                    <a:pt x="1512" y="5894"/>
                    <a:pt x="1608" y="4370"/>
                    <a:pt x="1953" y="2763"/>
                  </a:cubicBezTo>
                  <a:cubicBezTo>
                    <a:pt x="2239" y="1465"/>
                    <a:pt x="2655" y="608"/>
                    <a:pt x="2798" y="334"/>
                  </a:cubicBezTo>
                  <a:cubicBezTo>
                    <a:pt x="2834" y="287"/>
                    <a:pt x="2798" y="215"/>
                    <a:pt x="2715" y="179"/>
                  </a:cubicBezTo>
                  <a:lnTo>
                    <a:pt x="2620" y="167"/>
                  </a:lnTo>
                  <a:lnTo>
                    <a:pt x="1882" y="13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8" name="Google Shape;4758;p55"/>
            <p:cNvSpPr/>
            <p:nvPr/>
          </p:nvSpPr>
          <p:spPr>
            <a:xfrm flipH="1">
              <a:off x="1033922" y="3373363"/>
              <a:ext cx="77410" cy="296803"/>
            </a:xfrm>
            <a:custGeom>
              <a:avLst/>
              <a:gdLst/>
              <a:ahLst/>
              <a:cxnLst/>
              <a:rect l="l" t="t" r="r" b="b"/>
              <a:pathLst>
                <a:path w="1584" h="6073" extrusionOk="0">
                  <a:moveTo>
                    <a:pt x="1489" y="0"/>
                  </a:moveTo>
                  <a:cubicBezTo>
                    <a:pt x="1143" y="631"/>
                    <a:pt x="858" y="1286"/>
                    <a:pt x="631" y="1953"/>
                  </a:cubicBezTo>
                  <a:cubicBezTo>
                    <a:pt x="322" y="2882"/>
                    <a:pt x="131" y="3846"/>
                    <a:pt x="36" y="4811"/>
                  </a:cubicBezTo>
                  <a:cubicBezTo>
                    <a:pt x="12" y="5227"/>
                    <a:pt x="0" y="5656"/>
                    <a:pt x="12" y="6073"/>
                  </a:cubicBezTo>
                  <a:lnTo>
                    <a:pt x="72" y="6073"/>
                  </a:lnTo>
                  <a:cubicBezTo>
                    <a:pt x="36" y="4263"/>
                    <a:pt x="441" y="2429"/>
                    <a:pt x="1203" y="774"/>
                  </a:cubicBezTo>
                  <a:cubicBezTo>
                    <a:pt x="1322" y="524"/>
                    <a:pt x="1453" y="274"/>
                    <a:pt x="1584" y="24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9" name="Google Shape;4759;p55"/>
            <p:cNvSpPr/>
            <p:nvPr/>
          </p:nvSpPr>
          <p:spPr>
            <a:xfrm flipH="1">
              <a:off x="1074633" y="3364615"/>
              <a:ext cx="78583" cy="301494"/>
            </a:xfrm>
            <a:custGeom>
              <a:avLst/>
              <a:gdLst/>
              <a:ahLst/>
              <a:cxnLst/>
              <a:rect l="l" t="t" r="r" b="b"/>
              <a:pathLst>
                <a:path w="1608" h="6169" extrusionOk="0">
                  <a:moveTo>
                    <a:pt x="1512" y="1"/>
                  </a:moveTo>
                  <a:cubicBezTo>
                    <a:pt x="1405" y="191"/>
                    <a:pt x="1298" y="370"/>
                    <a:pt x="1214" y="572"/>
                  </a:cubicBezTo>
                  <a:cubicBezTo>
                    <a:pt x="988" y="1013"/>
                    <a:pt x="798" y="1477"/>
                    <a:pt x="631" y="1953"/>
                  </a:cubicBezTo>
                  <a:cubicBezTo>
                    <a:pt x="298" y="2906"/>
                    <a:pt x="107" y="3894"/>
                    <a:pt x="36" y="4882"/>
                  </a:cubicBezTo>
                  <a:cubicBezTo>
                    <a:pt x="0" y="5299"/>
                    <a:pt x="0" y="5728"/>
                    <a:pt x="24" y="6156"/>
                  </a:cubicBezTo>
                  <a:lnTo>
                    <a:pt x="83" y="6168"/>
                  </a:lnTo>
                  <a:cubicBezTo>
                    <a:pt x="24" y="4311"/>
                    <a:pt x="405" y="2430"/>
                    <a:pt x="1214" y="763"/>
                  </a:cubicBezTo>
                  <a:cubicBezTo>
                    <a:pt x="1334" y="513"/>
                    <a:pt x="1465" y="275"/>
                    <a:pt x="1607" y="13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0" name="Google Shape;4760;p55"/>
            <p:cNvSpPr/>
            <p:nvPr/>
          </p:nvSpPr>
          <p:spPr>
            <a:xfrm flipH="1">
              <a:off x="1081623" y="3646271"/>
              <a:ext cx="104777" cy="51267"/>
            </a:xfrm>
            <a:custGeom>
              <a:avLst/>
              <a:gdLst/>
              <a:ahLst/>
              <a:cxnLst/>
              <a:rect l="l" t="t" r="r" b="b"/>
              <a:pathLst>
                <a:path w="2144" h="1049" extrusionOk="0">
                  <a:moveTo>
                    <a:pt x="358" y="0"/>
                  </a:moveTo>
                  <a:cubicBezTo>
                    <a:pt x="298" y="0"/>
                    <a:pt x="239" y="12"/>
                    <a:pt x="179" y="96"/>
                  </a:cubicBezTo>
                  <a:cubicBezTo>
                    <a:pt x="84" y="239"/>
                    <a:pt x="0" y="524"/>
                    <a:pt x="108" y="667"/>
                  </a:cubicBezTo>
                  <a:cubicBezTo>
                    <a:pt x="167" y="762"/>
                    <a:pt x="262" y="774"/>
                    <a:pt x="358" y="810"/>
                  </a:cubicBezTo>
                  <a:cubicBezTo>
                    <a:pt x="524" y="834"/>
                    <a:pt x="679" y="881"/>
                    <a:pt x="846" y="905"/>
                  </a:cubicBezTo>
                  <a:cubicBezTo>
                    <a:pt x="1072" y="953"/>
                    <a:pt x="1298" y="1001"/>
                    <a:pt x="1536" y="1024"/>
                  </a:cubicBezTo>
                  <a:cubicBezTo>
                    <a:pt x="1596" y="1035"/>
                    <a:pt x="1695" y="1049"/>
                    <a:pt x="1795" y="1049"/>
                  </a:cubicBezTo>
                  <a:cubicBezTo>
                    <a:pt x="1913" y="1049"/>
                    <a:pt x="2032" y="1030"/>
                    <a:pt x="2084" y="965"/>
                  </a:cubicBezTo>
                  <a:cubicBezTo>
                    <a:pt x="2096" y="941"/>
                    <a:pt x="2108" y="905"/>
                    <a:pt x="2108" y="881"/>
                  </a:cubicBezTo>
                  <a:cubicBezTo>
                    <a:pt x="2132" y="810"/>
                    <a:pt x="2144" y="727"/>
                    <a:pt x="2144" y="655"/>
                  </a:cubicBezTo>
                  <a:cubicBezTo>
                    <a:pt x="2144" y="560"/>
                    <a:pt x="2144" y="477"/>
                    <a:pt x="2084" y="405"/>
                  </a:cubicBezTo>
                  <a:cubicBezTo>
                    <a:pt x="2036" y="358"/>
                    <a:pt x="1977" y="334"/>
                    <a:pt x="1905" y="298"/>
                  </a:cubicBezTo>
                  <a:cubicBezTo>
                    <a:pt x="1608" y="191"/>
                    <a:pt x="1274" y="131"/>
                    <a:pt x="965" y="96"/>
                  </a:cubicBezTo>
                  <a:cubicBezTo>
                    <a:pt x="798" y="60"/>
                    <a:pt x="655" y="48"/>
                    <a:pt x="489" y="36"/>
                  </a:cubicBezTo>
                  <a:cubicBezTo>
                    <a:pt x="465" y="12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1" name="Google Shape;4761;p55"/>
            <p:cNvSpPr/>
            <p:nvPr/>
          </p:nvSpPr>
          <p:spPr>
            <a:xfrm flipH="1">
              <a:off x="1321926" y="3642556"/>
              <a:ext cx="90849" cy="47602"/>
            </a:xfrm>
            <a:custGeom>
              <a:avLst/>
              <a:gdLst/>
              <a:ahLst/>
              <a:cxnLst/>
              <a:rect l="l" t="t" r="r" b="b"/>
              <a:pathLst>
                <a:path w="1859" h="974" extrusionOk="0">
                  <a:moveTo>
                    <a:pt x="1532" y="1"/>
                  </a:moveTo>
                  <a:cubicBezTo>
                    <a:pt x="1500" y="1"/>
                    <a:pt x="1462" y="14"/>
                    <a:pt x="1418" y="41"/>
                  </a:cubicBezTo>
                  <a:cubicBezTo>
                    <a:pt x="1275" y="41"/>
                    <a:pt x="1132" y="65"/>
                    <a:pt x="1001" y="76"/>
                  </a:cubicBezTo>
                  <a:cubicBezTo>
                    <a:pt x="739" y="100"/>
                    <a:pt x="465" y="136"/>
                    <a:pt x="203" y="219"/>
                  </a:cubicBezTo>
                  <a:cubicBezTo>
                    <a:pt x="144" y="243"/>
                    <a:pt x="96" y="267"/>
                    <a:pt x="48" y="315"/>
                  </a:cubicBezTo>
                  <a:cubicBezTo>
                    <a:pt x="1" y="374"/>
                    <a:pt x="1" y="469"/>
                    <a:pt x="1" y="553"/>
                  </a:cubicBezTo>
                  <a:cubicBezTo>
                    <a:pt x="1" y="624"/>
                    <a:pt x="13" y="707"/>
                    <a:pt x="37" y="779"/>
                  </a:cubicBezTo>
                  <a:cubicBezTo>
                    <a:pt x="37" y="803"/>
                    <a:pt x="48" y="838"/>
                    <a:pt x="60" y="862"/>
                  </a:cubicBezTo>
                  <a:cubicBezTo>
                    <a:pt x="108" y="957"/>
                    <a:pt x="251" y="973"/>
                    <a:pt x="376" y="973"/>
                  </a:cubicBezTo>
                  <a:cubicBezTo>
                    <a:pt x="439" y="973"/>
                    <a:pt x="497" y="969"/>
                    <a:pt x="537" y="969"/>
                  </a:cubicBezTo>
                  <a:cubicBezTo>
                    <a:pt x="727" y="957"/>
                    <a:pt x="930" y="922"/>
                    <a:pt x="1120" y="898"/>
                  </a:cubicBezTo>
                  <a:cubicBezTo>
                    <a:pt x="1263" y="862"/>
                    <a:pt x="1406" y="850"/>
                    <a:pt x="1549" y="827"/>
                  </a:cubicBezTo>
                  <a:cubicBezTo>
                    <a:pt x="1644" y="803"/>
                    <a:pt x="1727" y="779"/>
                    <a:pt x="1775" y="707"/>
                  </a:cubicBezTo>
                  <a:cubicBezTo>
                    <a:pt x="1858" y="541"/>
                    <a:pt x="1787" y="255"/>
                    <a:pt x="1715" y="112"/>
                  </a:cubicBezTo>
                  <a:cubicBezTo>
                    <a:pt x="1668" y="29"/>
                    <a:pt x="1620" y="5"/>
                    <a:pt x="1561" y="5"/>
                  </a:cubicBezTo>
                  <a:cubicBezTo>
                    <a:pt x="1552" y="2"/>
                    <a:pt x="1542" y="1"/>
                    <a:pt x="1532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2" name="Google Shape;4762;p55"/>
            <p:cNvSpPr/>
            <p:nvPr/>
          </p:nvSpPr>
          <p:spPr>
            <a:xfrm flipH="1">
              <a:off x="714457" y="3998597"/>
              <a:ext cx="344534" cy="465071"/>
            </a:xfrm>
            <a:custGeom>
              <a:avLst/>
              <a:gdLst/>
              <a:ahLst/>
              <a:cxnLst/>
              <a:rect l="l" t="t" r="r" b="b"/>
              <a:pathLst>
                <a:path w="7050" h="9516" extrusionOk="0">
                  <a:moveTo>
                    <a:pt x="2902" y="0"/>
                  </a:moveTo>
                  <a:cubicBezTo>
                    <a:pt x="1987" y="0"/>
                    <a:pt x="889" y="701"/>
                    <a:pt x="572" y="995"/>
                  </a:cubicBezTo>
                  <a:cubicBezTo>
                    <a:pt x="1" y="1578"/>
                    <a:pt x="1965" y="9198"/>
                    <a:pt x="2358" y="9436"/>
                  </a:cubicBezTo>
                  <a:cubicBezTo>
                    <a:pt x="2457" y="9493"/>
                    <a:pt x="2602" y="9516"/>
                    <a:pt x="2772" y="9516"/>
                  </a:cubicBezTo>
                  <a:cubicBezTo>
                    <a:pt x="3316" y="9516"/>
                    <a:pt x="4115" y="9280"/>
                    <a:pt x="4478" y="9162"/>
                  </a:cubicBezTo>
                  <a:cubicBezTo>
                    <a:pt x="4966" y="9032"/>
                    <a:pt x="6335" y="8436"/>
                    <a:pt x="6692" y="8079"/>
                  </a:cubicBezTo>
                  <a:cubicBezTo>
                    <a:pt x="7049" y="7722"/>
                    <a:pt x="5752" y="3209"/>
                    <a:pt x="5359" y="1709"/>
                  </a:cubicBezTo>
                  <a:cubicBezTo>
                    <a:pt x="4954" y="209"/>
                    <a:pt x="3989" y="102"/>
                    <a:pt x="3049" y="7"/>
                  </a:cubicBezTo>
                  <a:cubicBezTo>
                    <a:pt x="3001" y="2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3" name="Google Shape;4763;p55"/>
            <p:cNvSpPr/>
            <p:nvPr/>
          </p:nvSpPr>
          <p:spPr>
            <a:xfrm flipH="1">
              <a:off x="743530" y="3998060"/>
              <a:ext cx="213611" cy="307164"/>
            </a:xfrm>
            <a:custGeom>
              <a:avLst/>
              <a:gdLst/>
              <a:ahLst/>
              <a:cxnLst/>
              <a:rect l="l" t="t" r="r" b="b"/>
              <a:pathLst>
                <a:path w="4371" h="6285" extrusionOk="0">
                  <a:moveTo>
                    <a:pt x="825" y="0"/>
                  </a:moveTo>
                  <a:cubicBezTo>
                    <a:pt x="556" y="0"/>
                    <a:pt x="274" y="56"/>
                    <a:pt x="0" y="137"/>
                  </a:cubicBezTo>
                  <a:cubicBezTo>
                    <a:pt x="262" y="732"/>
                    <a:pt x="489" y="1363"/>
                    <a:pt x="679" y="1982"/>
                  </a:cubicBezTo>
                  <a:cubicBezTo>
                    <a:pt x="929" y="2839"/>
                    <a:pt x="1155" y="3685"/>
                    <a:pt x="1382" y="4530"/>
                  </a:cubicBezTo>
                  <a:cubicBezTo>
                    <a:pt x="1513" y="4959"/>
                    <a:pt x="1620" y="5375"/>
                    <a:pt x="1739" y="5792"/>
                  </a:cubicBezTo>
                  <a:cubicBezTo>
                    <a:pt x="1822" y="5935"/>
                    <a:pt x="1941" y="6054"/>
                    <a:pt x="2108" y="6137"/>
                  </a:cubicBezTo>
                  <a:cubicBezTo>
                    <a:pt x="2320" y="6247"/>
                    <a:pt x="2564" y="6285"/>
                    <a:pt x="2812" y="6285"/>
                  </a:cubicBezTo>
                  <a:cubicBezTo>
                    <a:pt x="3049" y="6285"/>
                    <a:pt x="3291" y="6250"/>
                    <a:pt x="3513" y="6209"/>
                  </a:cubicBezTo>
                  <a:cubicBezTo>
                    <a:pt x="3810" y="6173"/>
                    <a:pt x="4108" y="6078"/>
                    <a:pt x="4370" y="5971"/>
                  </a:cubicBezTo>
                  <a:cubicBezTo>
                    <a:pt x="4025" y="4471"/>
                    <a:pt x="3489" y="2577"/>
                    <a:pt x="3275" y="1708"/>
                  </a:cubicBezTo>
                  <a:cubicBezTo>
                    <a:pt x="2870" y="196"/>
                    <a:pt x="1917" y="101"/>
                    <a:pt x="965" y="6"/>
                  </a:cubicBezTo>
                  <a:cubicBezTo>
                    <a:pt x="919" y="2"/>
                    <a:pt x="872" y="0"/>
                    <a:pt x="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4" name="Google Shape;4764;p55"/>
            <p:cNvSpPr/>
            <p:nvPr/>
          </p:nvSpPr>
          <p:spPr>
            <a:xfrm flipH="1">
              <a:off x="795914" y="4256208"/>
              <a:ext cx="46622" cy="89143"/>
            </a:xfrm>
            <a:custGeom>
              <a:avLst/>
              <a:gdLst/>
              <a:ahLst/>
              <a:cxnLst/>
              <a:rect l="l" t="t" r="r" b="b"/>
              <a:pathLst>
                <a:path w="954" h="1824" extrusionOk="0">
                  <a:moveTo>
                    <a:pt x="211" y="1"/>
                  </a:moveTo>
                  <a:cubicBezTo>
                    <a:pt x="109" y="1"/>
                    <a:pt x="24" y="52"/>
                    <a:pt x="1" y="189"/>
                  </a:cubicBezTo>
                  <a:cubicBezTo>
                    <a:pt x="1" y="236"/>
                    <a:pt x="1" y="260"/>
                    <a:pt x="13" y="308"/>
                  </a:cubicBezTo>
                  <a:cubicBezTo>
                    <a:pt x="72" y="605"/>
                    <a:pt x="180" y="903"/>
                    <a:pt x="180" y="1213"/>
                  </a:cubicBezTo>
                  <a:cubicBezTo>
                    <a:pt x="191" y="1308"/>
                    <a:pt x="215" y="1379"/>
                    <a:pt x="227" y="1463"/>
                  </a:cubicBezTo>
                  <a:cubicBezTo>
                    <a:pt x="239" y="1546"/>
                    <a:pt x="239" y="1629"/>
                    <a:pt x="275" y="1701"/>
                  </a:cubicBezTo>
                  <a:cubicBezTo>
                    <a:pt x="318" y="1787"/>
                    <a:pt x="392" y="1823"/>
                    <a:pt x="475" y="1823"/>
                  </a:cubicBezTo>
                  <a:cubicBezTo>
                    <a:pt x="507" y="1823"/>
                    <a:pt x="540" y="1818"/>
                    <a:pt x="572" y="1808"/>
                  </a:cubicBezTo>
                  <a:cubicBezTo>
                    <a:pt x="668" y="1796"/>
                    <a:pt x="811" y="1748"/>
                    <a:pt x="870" y="1641"/>
                  </a:cubicBezTo>
                  <a:cubicBezTo>
                    <a:pt x="953" y="1522"/>
                    <a:pt x="894" y="1367"/>
                    <a:pt x="870" y="1224"/>
                  </a:cubicBezTo>
                  <a:cubicBezTo>
                    <a:pt x="834" y="1070"/>
                    <a:pt x="787" y="891"/>
                    <a:pt x="763" y="724"/>
                  </a:cubicBezTo>
                  <a:cubicBezTo>
                    <a:pt x="739" y="570"/>
                    <a:pt x="703" y="415"/>
                    <a:pt x="644" y="260"/>
                  </a:cubicBezTo>
                  <a:cubicBezTo>
                    <a:pt x="585" y="135"/>
                    <a:pt x="376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5" name="Google Shape;4765;p55"/>
            <p:cNvSpPr/>
            <p:nvPr/>
          </p:nvSpPr>
          <p:spPr>
            <a:xfrm flipH="1">
              <a:off x="726662" y="4234557"/>
              <a:ext cx="32645" cy="85869"/>
            </a:xfrm>
            <a:custGeom>
              <a:avLst/>
              <a:gdLst/>
              <a:ahLst/>
              <a:cxnLst/>
              <a:rect l="l" t="t" r="r" b="b"/>
              <a:pathLst>
                <a:path w="668" h="1757" extrusionOk="0">
                  <a:moveTo>
                    <a:pt x="108" y="0"/>
                  </a:moveTo>
                  <a:cubicBezTo>
                    <a:pt x="50" y="0"/>
                    <a:pt x="5" y="50"/>
                    <a:pt x="1" y="179"/>
                  </a:cubicBezTo>
                  <a:cubicBezTo>
                    <a:pt x="1" y="215"/>
                    <a:pt x="1" y="263"/>
                    <a:pt x="12" y="286"/>
                  </a:cubicBezTo>
                  <a:cubicBezTo>
                    <a:pt x="72" y="572"/>
                    <a:pt x="167" y="870"/>
                    <a:pt x="179" y="1167"/>
                  </a:cubicBezTo>
                  <a:cubicBezTo>
                    <a:pt x="191" y="1251"/>
                    <a:pt x="203" y="1322"/>
                    <a:pt x="227" y="1417"/>
                  </a:cubicBezTo>
                  <a:cubicBezTo>
                    <a:pt x="239" y="1489"/>
                    <a:pt x="251" y="1584"/>
                    <a:pt x="263" y="1644"/>
                  </a:cubicBezTo>
                  <a:cubicBezTo>
                    <a:pt x="295" y="1725"/>
                    <a:pt x="339" y="1757"/>
                    <a:pt x="383" y="1757"/>
                  </a:cubicBezTo>
                  <a:cubicBezTo>
                    <a:pt x="403" y="1757"/>
                    <a:pt x="422" y="1750"/>
                    <a:pt x="441" y="1739"/>
                  </a:cubicBezTo>
                  <a:cubicBezTo>
                    <a:pt x="501" y="1727"/>
                    <a:pt x="584" y="1679"/>
                    <a:pt x="608" y="1596"/>
                  </a:cubicBezTo>
                  <a:cubicBezTo>
                    <a:pt x="667" y="1489"/>
                    <a:pt x="620" y="1334"/>
                    <a:pt x="596" y="1191"/>
                  </a:cubicBezTo>
                  <a:cubicBezTo>
                    <a:pt x="560" y="1025"/>
                    <a:pt x="513" y="870"/>
                    <a:pt x="489" y="703"/>
                  </a:cubicBezTo>
                  <a:cubicBezTo>
                    <a:pt x="465" y="560"/>
                    <a:pt x="429" y="394"/>
                    <a:pt x="382" y="263"/>
                  </a:cubicBezTo>
                  <a:cubicBezTo>
                    <a:pt x="337" y="136"/>
                    <a:pt x="20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6" name="Google Shape;4766;p55"/>
            <p:cNvSpPr/>
            <p:nvPr/>
          </p:nvSpPr>
          <p:spPr>
            <a:xfrm flipH="1">
              <a:off x="861116" y="4009936"/>
              <a:ext cx="197875" cy="453146"/>
            </a:xfrm>
            <a:custGeom>
              <a:avLst/>
              <a:gdLst/>
              <a:ahLst/>
              <a:cxnLst/>
              <a:rect l="l" t="t" r="r" b="b"/>
              <a:pathLst>
                <a:path w="4049" h="9272" extrusionOk="0">
                  <a:moveTo>
                    <a:pt x="1811" y="1"/>
                  </a:moveTo>
                  <a:cubicBezTo>
                    <a:pt x="1251" y="227"/>
                    <a:pt x="751" y="572"/>
                    <a:pt x="572" y="751"/>
                  </a:cubicBezTo>
                  <a:cubicBezTo>
                    <a:pt x="1" y="1322"/>
                    <a:pt x="1942" y="8942"/>
                    <a:pt x="2358" y="9181"/>
                  </a:cubicBezTo>
                  <a:cubicBezTo>
                    <a:pt x="2461" y="9245"/>
                    <a:pt x="2613" y="9271"/>
                    <a:pt x="2790" y="9271"/>
                  </a:cubicBezTo>
                  <a:cubicBezTo>
                    <a:pt x="3167" y="9271"/>
                    <a:pt x="3660" y="9155"/>
                    <a:pt x="4049" y="9050"/>
                  </a:cubicBezTo>
                  <a:cubicBezTo>
                    <a:pt x="3870" y="7383"/>
                    <a:pt x="3394" y="5728"/>
                    <a:pt x="2989" y="4097"/>
                  </a:cubicBezTo>
                  <a:cubicBezTo>
                    <a:pt x="2644" y="2727"/>
                    <a:pt x="2346" y="1322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7" name="Google Shape;4767;p55"/>
            <p:cNvSpPr/>
            <p:nvPr/>
          </p:nvSpPr>
          <p:spPr>
            <a:xfrm flipH="1">
              <a:off x="956524" y="3388269"/>
              <a:ext cx="423654" cy="697362"/>
            </a:xfrm>
            <a:custGeom>
              <a:avLst/>
              <a:gdLst/>
              <a:ahLst/>
              <a:cxnLst/>
              <a:rect l="l" t="t" r="r" b="b"/>
              <a:pathLst>
                <a:path w="8669" h="14269" extrusionOk="0">
                  <a:moveTo>
                    <a:pt x="1123" y="1"/>
                  </a:moveTo>
                  <a:cubicBezTo>
                    <a:pt x="1114" y="1"/>
                    <a:pt x="1104" y="2"/>
                    <a:pt x="1096" y="5"/>
                  </a:cubicBezTo>
                  <a:lnTo>
                    <a:pt x="48" y="398"/>
                  </a:lnTo>
                  <a:cubicBezTo>
                    <a:pt x="24" y="410"/>
                    <a:pt x="1" y="445"/>
                    <a:pt x="24" y="469"/>
                  </a:cubicBezTo>
                  <a:cubicBezTo>
                    <a:pt x="96" y="934"/>
                    <a:pt x="644" y="4339"/>
                    <a:pt x="2370" y="7423"/>
                  </a:cubicBezTo>
                  <a:cubicBezTo>
                    <a:pt x="4227" y="10744"/>
                    <a:pt x="7287" y="14269"/>
                    <a:pt x="7287" y="14269"/>
                  </a:cubicBezTo>
                  <a:lnTo>
                    <a:pt x="8668" y="13804"/>
                  </a:lnTo>
                  <a:cubicBezTo>
                    <a:pt x="8668" y="13804"/>
                    <a:pt x="6668" y="11304"/>
                    <a:pt x="4442" y="7911"/>
                  </a:cubicBezTo>
                  <a:cubicBezTo>
                    <a:pt x="2441" y="4875"/>
                    <a:pt x="1346" y="648"/>
                    <a:pt x="1191" y="53"/>
                  </a:cubicBezTo>
                  <a:cubicBezTo>
                    <a:pt x="1182" y="16"/>
                    <a:pt x="1152" y="1"/>
                    <a:pt x="1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8" name="Google Shape;4768;p55"/>
            <p:cNvSpPr/>
            <p:nvPr/>
          </p:nvSpPr>
          <p:spPr>
            <a:xfrm flipH="1">
              <a:off x="937890" y="4061644"/>
              <a:ext cx="94906" cy="74335"/>
            </a:xfrm>
            <a:custGeom>
              <a:avLst/>
              <a:gdLst/>
              <a:ahLst/>
              <a:cxnLst/>
              <a:rect l="l" t="t" r="r" b="b"/>
              <a:pathLst>
                <a:path w="1942" h="1521" extrusionOk="0">
                  <a:moveTo>
                    <a:pt x="1610" y="1"/>
                  </a:moveTo>
                  <a:cubicBezTo>
                    <a:pt x="1468" y="1"/>
                    <a:pt x="36" y="468"/>
                    <a:pt x="24" y="503"/>
                  </a:cubicBezTo>
                  <a:cubicBezTo>
                    <a:pt x="1" y="610"/>
                    <a:pt x="96" y="1443"/>
                    <a:pt x="203" y="1515"/>
                  </a:cubicBezTo>
                  <a:cubicBezTo>
                    <a:pt x="212" y="1519"/>
                    <a:pt x="228" y="1521"/>
                    <a:pt x="250" y="1521"/>
                  </a:cubicBezTo>
                  <a:cubicBezTo>
                    <a:pt x="539" y="1521"/>
                    <a:pt x="1884" y="1190"/>
                    <a:pt x="1918" y="1145"/>
                  </a:cubicBezTo>
                  <a:cubicBezTo>
                    <a:pt x="1941" y="1098"/>
                    <a:pt x="1668" y="26"/>
                    <a:pt x="1620" y="2"/>
                  </a:cubicBezTo>
                  <a:cubicBezTo>
                    <a:pt x="1618" y="1"/>
                    <a:pt x="1615" y="1"/>
                    <a:pt x="1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9" name="Google Shape;4769;p55"/>
            <p:cNvSpPr/>
            <p:nvPr/>
          </p:nvSpPr>
          <p:spPr>
            <a:xfrm flipH="1">
              <a:off x="693541" y="3397653"/>
              <a:ext cx="372438" cy="644922"/>
            </a:xfrm>
            <a:custGeom>
              <a:avLst/>
              <a:gdLst/>
              <a:ahLst/>
              <a:cxnLst/>
              <a:rect l="l" t="t" r="r" b="b"/>
              <a:pathLst>
                <a:path w="7621" h="13196" extrusionOk="0">
                  <a:moveTo>
                    <a:pt x="1145" y="1"/>
                  </a:moveTo>
                  <a:cubicBezTo>
                    <a:pt x="1128" y="1"/>
                    <a:pt x="1112" y="2"/>
                    <a:pt x="1096" y="3"/>
                  </a:cubicBezTo>
                  <a:cubicBezTo>
                    <a:pt x="96" y="99"/>
                    <a:pt x="1" y="1789"/>
                    <a:pt x="858" y="3075"/>
                  </a:cubicBezTo>
                  <a:cubicBezTo>
                    <a:pt x="1799" y="4528"/>
                    <a:pt x="3680" y="6219"/>
                    <a:pt x="3847" y="7481"/>
                  </a:cubicBezTo>
                  <a:cubicBezTo>
                    <a:pt x="4049" y="9243"/>
                    <a:pt x="2716" y="10421"/>
                    <a:pt x="1846" y="11553"/>
                  </a:cubicBezTo>
                  <a:cubicBezTo>
                    <a:pt x="2001" y="11624"/>
                    <a:pt x="2168" y="11695"/>
                    <a:pt x="2311" y="11767"/>
                  </a:cubicBezTo>
                  <a:cubicBezTo>
                    <a:pt x="2787" y="12005"/>
                    <a:pt x="3263" y="12267"/>
                    <a:pt x="3740" y="12529"/>
                  </a:cubicBezTo>
                  <a:cubicBezTo>
                    <a:pt x="4109" y="12743"/>
                    <a:pt x="4490" y="12957"/>
                    <a:pt x="4859" y="13196"/>
                  </a:cubicBezTo>
                  <a:cubicBezTo>
                    <a:pt x="6668" y="10921"/>
                    <a:pt x="7621" y="8481"/>
                    <a:pt x="6538" y="6052"/>
                  </a:cubicBezTo>
                  <a:cubicBezTo>
                    <a:pt x="5272" y="3217"/>
                    <a:pt x="2174" y="1"/>
                    <a:pt x="1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0" name="Google Shape;4770;p55"/>
            <p:cNvSpPr/>
            <p:nvPr/>
          </p:nvSpPr>
          <p:spPr>
            <a:xfrm flipH="1">
              <a:off x="836093" y="3937555"/>
              <a:ext cx="195529" cy="121937"/>
            </a:xfrm>
            <a:custGeom>
              <a:avLst/>
              <a:gdLst/>
              <a:ahLst/>
              <a:cxnLst/>
              <a:rect l="l" t="t" r="r" b="b"/>
              <a:pathLst>
                <a:path w="4001" h="2495" extrusionOk="0">
                  <a:moveTo>
                    <a:pt x="955" y="0"/>
                  </a:moveTo>
                  <a:cubicBezTo>
                    <a:pt x="699" y="0"/>
                    <a:pt x="512" y="99"/>
                    <a:pt x="370" y="279"/>
                  </a:cubicBezTo>
                  <a:cubicBezTo>
                    <a:pt x="0" y="720"/>
                    <a:pt x="131" y="1899"/>
                    <a:pt x="417" y="1910"/>
                  </a:cubicBezTo>
                  <a:cubicBezTo>
                    <a:pt x="421" y="1911"/>
                    <a:pt x="425" y="1911"/>
                    <a:pt x="429" y="1911"/>
                  </a:cubicBezTo>
                  <a:cubicBezTo>
                    <a:pt x="695" y="1911"/>
                    <a:pt x="834" y="1102"/>
                    <a:pt x="834" y="1101"/>
                  </a:cubicBezTo>
                  <a:lnTo>
                    <a:pt x="834" y="1101"/>
                  </a:lnTo>
                  <a:cubicBezTo>
                    <a:pt x="834" y="1102"/>
                    <a:pt x="715" y="2089"/>
                    <a:pt x="1084" y="2303"/>
                  </a:cubicBezTo>
                  <a:cubicBezTo>
                    <a:pt x="1118" y="2321"/>
                    <a:pt x="1150" y="2330"/>
                    <a:pt x="1180" y="2330"/>
                  </a:cubicBezTo>
                  <a:cubicBezTo>
                    <a:pt x="1485" y="2330"/>
                    <a:pt x="1584" y="1470"/>
                    <a:pt x="1584" y="1470"/>
                  </a:cubicBezTo>
                  <a:cubicBezTo>
                    <a:pt x="1584" y="1470"/>
                    <a:pt x="1608" y="2327"/>
                    <a:pt x="1822" y="2446"/>
                  </a:cubicBezTo>
                  <a:cubicBezTo>
                    <a:pt x="1836" y="2455"/>
                    <a:pt x="1851" y="2459"/>
                    <a:pt x="1865" y="2459"/>
                  </a:cubicBezTo>
                  <a:cubicBezTo>
                    <a:pt x="2058" y="2459"/>
                    <a:pt x="2275" y="1779"/>
                    <a:pt x="2275" y="1779"/>
                  </a:cubicBezTo>
                  <a:cubicBezTo>
                    <a:pt x="2275" y="1779"/>
                    <a:pt x="2298" y="2232"/>
                    <a:pt x="2489" y="2446"/>
                  </a:cubicBezTo>
                  <a:cubicBezTo>
                    <a:pt x="2517" y="2480"/>
                    <a:pt x="2547" y="2494"/>
                    <a:pt x="2577" y="2494"/>
                  </a:cubicBezTo>
                  <a:cubicBezTo>
                    <a:pt x="2749" y="2494"/>
                    <a:pt x="2929" y="2030"/>
                    <a:pt x="2929" y="2030"/>
                  </a:cubicBezTo>
                  <a:cubicBezTo>
                    <a:pt x="2929" y="2030"/>
                    <a:pt x="3257" y="2141"/>
                    <a:pt x="3604" y="2141"/>
                  </a:cubicBezTo>
                  <a:cubicBezTo>
                    <a:pt x="3739" y="2141"/>
                    <a:pt x="3878" y="2124"/>
                    <a:pt x="4001" y="2077"/>
                  </a:cubicBezTo>
                  <a:cubicBezTo>
                    <a:pt x="4001" y="2077"/>
                    <a:pt x="3965" y="1589"/>
                    <a:pt x="2667" y="744"/>
                  </a:cubicBezTo>
                  <a:cubicBezTo>
                    <a:pt x="1886" y="227"/>
                    <a:pt x="1342" y="0"/>
                    <a:pt x="955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1" name="Google Shape;4771;p55"/>
            <p:cNvSpPr/>
            <p:nvPr/>
          </p:nvSpPr>
          <p:spPr>
            <a:xfrm flipH="1">
              <a:off x="936738" y="2667537"/>
              <a:ext cx="594748" cy="678497"/>
            </a:xfrm>
            <a:custGeom>
              <a:avLst/>
              <a:gdLst/>
              <a:ahLst/>
              <a:cxnLst/>
              <a:rect l="l" t="t" r="r" b="b"/>
              <a:pathLst>
                <a:path w="12170" h="13883" extrusionOk="0">
                  <a:moveTo>
                    <a:pt x="5878" y="1"/>
                  </a:moveTo>
                  <a:cubicBezTo>
                    <a:pt x="2519" y="1"/>
                    <a:pt x="47" y="2794"/>
                    <a:pt x="1" y="7227"/>
                  </a:cubicBezTo>
                  <a:cubicBezTo>
                    <a:pt x="1" y="7799"/>
                    <a:pt x="25" y="8323"/>
                    <a:pt x="84" y="8846"/>
                  </a:cubicBezTo>
                  <a:lnTo>
                    <a:pt x="84" y="8882"/>
                  </a:lnTo>
                  <a:cubicBezTo>
                    <a:pt x="96" y="9049"/>
                    <a:pt x="120" y="9192"/>
                    <a:pt x="144" y="9358"/>
                  </a:cubicBezTo>
                  <a:cubicBezTo>
                    <a:pt x="346" y="10680"/>
                    <a:pt x="811" y="11811"/>
                    <a:pt x="1692" y="12597"/>
                  </a:cubicBezTo>
                  <a:lnTo>
                    <a:pt x="1704" y="12621"/>
                  </a:lnTo>
                  <a:cubicBezTo>
                    <a:pt x="1846" y="12752"/>
                    <a:pt x="2025" y="12883"/>
                    <a:pt x="2204" y="13002"/>
                  </a:cubicBezTo>
                  <a:cubicBezTo>
                    <a:pt x="2966" y="13490"/>
                    <a:pt x="3978" y="13811"/>
                    <a:pt x="5311" y="13883"/>
                  </a:cubicBezTo>
                  <a:lnTo>
                    <a:pt x="5692" y="13883"/>
                  </a:lnTo>
                  <a:cubicBezTo>
                    <a:pt x="5847" y="13883"/>
                    <a:pt x="5990" y="13883"/>
                    <a:pt x="6157" y="13859"/>
                  </a:cubicBezTo>
                  <a:cubicBezTo>
                    <a:pt x="8038" y="13728"/>
                    <a:pt x="9728" y="12585"/>
                    <a:pt x="10752" y="10847"/>
                  </a:cubicBezTo>
                  <a:cubicBezTo>
                    <a:pt x="10764" y="10823"/>
                    <a:pt x="10764" y="10811"/>
                    <a:pt x="10776" y="10799"/>
                  </a:cubicBezTo>
                  <a:cubicBezTo>
                    <a:pt x="10871" y="10644"/>
                    <a:pt x="10943" y="10513"/>
                    <a:pt x="11014" y="10347"/>
                  </a:cubicBezTo>
                  <a:cubicBezTo>
                    <a:pt x="11395" y="9573"/>
                    <a:pt x="11645" y="8716"/>
                    <a:pt x="11752" y="7763"/>
                  </a:cubicBezTo>
                  <a:cubicBezTo>
                    <a:pt x="12169" y="3846"/>
                    <a:pt x="9752" y="226"/>
                    <a:pt x="6252" y="12"/>
                  </a:cubicBezTo>
                  <a:cubicBezTo>
                    <a:pt x="6126" y="4"/>
                    <a:pt x="6002" y="1"/>
                    <a:pt x="587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2" name="Google Shape;4772;p55"/>
            <p:cNvSpPr/>
            <p:nvPr/>
          </p:nvSpPr>
          <p:spPr>
            <a:xfrm flipH="1">
              <a:off x="831424" y="2551952"/>
              <a:ext cx="725035" cy="518000"/>
            </a:xfrm>
            <a:custGeom>
              <a:avLst/>
              <a:gdLst/>
              <a:ahLst/>
              <a:cxnLst/>
              <a:rect l="l" t="t" r="r" b="b"/>
              <a:pathLst>
                <a:path w="14836" h="10599" extrusionOk="0">
                  <a:moveTo>
                    <a:pt x="7216" y="1"/>
                  </a:moveTo>
                  <a:cubicBezTo>
                    <a:pt x="6676" y="1"/>
                    <a:pt x="6122" y="46"/>
                    <a:pt x="5560" y="163"/>
                  </a:cubicBezTo>
                  <a:cubicBezTo>
                    <a:pt x="5334" y="198"/>
                    <a:pt x="5132" y="258"/>
                    <a:pt x="4917" y="341"/>
                  </a:cubicBezTo>
                  <a:cubicBezTo>
                    <a:pt x="4477" y="413"/>
                    <a:pt x="4048" y="520"/>
                    <a:pt x="3608" y="663"/>
                  </a:cubicBezTo>
                  <a:cubicBezTo>
                    <a:pt x="2262" y="1139"/>
                    <a:pt x="1012" y="2079"/>
                    <a:pt x="333" y="3389"/>
                  </a:cubicBezTo>
                  <a:cubicBezTo>
                    <a:pt x="202" y="3651"/>
                    <a:pt x="0" y="4103"/>
                    <a:pt x="262" y="4342"/>
                  </a:cubicBezTo>
                  <a:cubicBezTo>
                    <a:pt x="333" y="4401"/>
                    <a:pt x="411" y="4424"/>
                    <a:pt x="491" y="4424"/>
                  </a:cubicBezTo>
                  <a:cubicBezTo>
                    <a:pt x="586" y="4424"/>
                    <a:pt x="683" y="4392"/>
                    <a:pt x="774" y="4353"/>
                  </a:cubicBezTo>
                  <a:lnTo>
                    <a:pt x="786" y="4353"/>
                  </a:lnTo>
                  <a:cubicBezTo>
                    <a:pt x="726" y="4473"/>
                    <a:pt x="655" y="4604"/>
                    <a:pt x="607" y="4711"/>
                  </a:cubicBezTo>
                  <a:cubicBezTo>
                    <a:pt x="200" y="5504"/>
                    <a:pt x="692" y="5850"/>
                    <a:pt x="1382" y="5850"/>
                  </a:cubicBezTo>
                  <a:cubicBezTo>
                    <a:pt x="1883" y="5850"/>
                    <a:pt x="2488" y="5667"/>
                    <a:pt x="2929" y="5342"/>
                  </a:cubicBezTo>
                  <a:cubicBezTo>
                    <a:pt x="3905" y="4604"/>
                    <a:pt x="5751" y="3865"/>
                    <a:pt x="5977" y="3770"/>
                  </a:cubicBezTo>
                  <a:lnTo>
                    <a:pt x="5977" y="3770"/>
                  </a:lnTo>
                  <a:cubicBezTo>
                    <a:pt x="5786" y="3865"/>
                    <a:pt x="4465" y="4484"/>
                    <a:pt x="4798" y="4949"/>
                  </a:cubicBezTo>
                  <a:cubicBezTo>
                    <a:pt x="4924" y="5121"/>
                    <a:pt x="5076" y="5180"/>
                    <a:pt x="5271" y="5180"/>
                  </a:cubicBezTo>
                  <a:cubicBezTo>
                    <a:pt x="5630" y="5180"/>
                    <a:pt x="6134" y="4978"/>
                    <a:pt x="6882" y="4901"/>
                  </a:cubicBezTo>
                  <a:cubicBezTo>
                    <a:pt x="7453" y="4842"/>
                    <a:pt x="8037" y="4758"/>
                    <a:pt x="8549" y="4723"/>
                  </a:cubicBezTo>
                  <a:lnTo>
                    <a:pt x="8549" y="4723"/>
                  </a:lnTo>
                  <a:cubicBezTo>
                    <a:pt x="8537" y="4758"/>
                    <a:pt x="8525" y="4770"/>
                    <a:pt x="8513" y="4806"/>
                  </a:cubicBezTo>
                  <a:cubicBezTo>
                    <a:pt x="8406" y="4985"/>
                    <a:pt x="8311" y="5163"/>
                    <a:pt x="8287" y="5354"/>
                  </a:cubicBezTo>
                  <a:cubicBezTo>
                    <a:pt x="8168" y="6116"/>
                    <a:pt x="9049" y="6497"/>
                    <a:pt x="9608" y="6592"/>
                  </a:cubicBezTo>
                  <a:cubicBezTo>
                    <a:pt x="9682" y="6602"/>
                    <a:pt x="9754" y="6608"/>
                    <a:pt x="9826" y="6608"/>
                  </a:cubicBezTo>
                  <a:cubicBezTo>
                    <a:pt x="9927" y="6608"/>
                    <a:pt x="10028" y="6596"/>
                    <a:pt x="10132" y="6568"/>
                  </a:cubicBezTo>
                  <a:lnTo>
                    <a:pt x="10132" y="6568"/>
                  </a:lnTo>
                  <a:cubicBezTo>
                    <a:pt x="10120" y="6747"/>
                    <a:pt x="10097" y="6949"/>
                    <a:pt x="10097" y="7140"/>
                  </a:cubicBezTo>
                  <a:cubicBezTo>
                    <a:pt x="10097" y="8163"/>
                    <a:pt x="10787" y="7937"/>
                    <a:pt x="10799" y="8699"/>
                  </a:cubicBezTo>
                  <a:cubicBezTo>
                    <a:pt x="10811" y="9461"/>
                    <a:pt x="10418" y="10342"/>
                    <a:pt x="10966" y="10545"/>
                  </a:cubicBezTo>
                  <a:cubicBezTo>
                    <a:pt x="11061" y="10582"/>
                    <a:pt x="11147" y="10598"/>
                    <a:pt x="11225" y="10598"/>
                  </a:cubicBezTo>
                  <a:cubicBezTo>
                    <a:pt x="11649" y="10598"/>
                    <a:pt x="11818" y="10102"/>
                    <a:pt x="11918" y="9699"/>
                  </a:cubicBezTo>
                  <a:cubicBezTo>
                    <a:pt x="11999" y="9376"/>
                    <a:pt x="12152" y="9276"/>
                    <a:pt x="12339" y="9276"/>
                  </a:cubicBezTo>
                  <a:cubicBezTo>
                    <a:pt x="12640" y="9276"/>
                    <a:pt x="13032" y="9533"/>
                    <a:pt x="13363" y="9533"/>
                  </a:cubicBezTo>
                  <a:cubicBezTo>
                    <a:pt x="13402" y="9533"/>
                    <a:pt x="13440" y="9529"/>
                    <a:pt x="13478" y="9521"/>
                  </a:cubicBezTo>
                  <a:cubicBezTo>
                    <a:pt x="14121" y="9366"/>
                    <a:pt x="14383" y="8390"/>
                    <a:pt x="14538" y="7842"/>
                  </a:cubicBezTo>
                  <a:cubicBezTo>
                    <a:pt x="14657" y="7378"/>
                    <a:pt x="14788" y="6842"/>
                    <a:pt x="14835" y="6318"/>
                  </a:cubicBezTo>
                  <a:cubicBezTo>
                    <a:pt x="14835" y="5854"/>
                    <a:pt x="14823" y="5461"/>
                    <a:pt x="14716" y="5080"/>
                  </a:cubicBezTo>
                  <a:cubicBezTo>
                    <a:pt x="14704" y="5056"/>
                    <a:pt x="14704" y="5020"/>
                    <a:pt x="14692" y="4985"/>
                  </a:cubicBezTo>
                  <a:cubicBezTo>
                    <a:pt x="14621" y="4806"/>
                    <a:pt x="14549" y="4639"/>
                    <a:pt x="14466" y="4484"/>
                  </a:cubicBezTo>
                  <a:lnTo>
                    <a:pt x="14288" y="4175"/>
                  </a:lnTo>
                  <a:cubicBezTo>
                    <a:pt x="14168" y="3984"/>
                    <a:pt x="14037" y="3806"/>
                    <a:pt x="13918" y="3627"/>
                  </a:cubicBezTo>
                  <a:lnTo>
                    <a:pt x="13930" y="3627"/>
                  </a:lnTo>
                  <a:cubicBezTo>
                    <a:pt x="14033" y="3637"/>
                    <a:pt x="14149" y="3652"/>
                    <a:pt x="14265" y="3652"/>
                  </a:cubicBezTo>
                  <a:cubicBezTo>
                    <a:pt x="14418" y="3652"/>
                    <a:pt x="14571" y="3627"/>
                    <a:pt x="14692" y="3532"/>
                  </a:cubicBezTo>
                  <a:cubicBezTo>
                    <a:pt x="14776" y="3461"/>
                    <a:pt x="14823" y="3353"/>
                    <a:pt x="14811" y="3234"/>
                  </a:cubicBezTo>
                  <a:cubicBezTo>
                    <a:pt x="14776" y="3103"/>
                    <a:pt x="14669" y="2996"/>
                    <a:pt x="14585" y="2913"/>
                  </a:cubicBezTo>
                  <a:cubicBezTo>
                    <a:pt x="14395" y="2734"/>
                    <a:pt x="14168" y="2603"/>
                    <a:pt x="13930" y="2508"/>
                  </a:cubicBezTo>
                  <a:cubicBezTo>
                    <a:pt x="13752" y="2448"/>
                    <a:pt x="13561" y="2401"/>
                    <a:pt x="13359" y="2401"/>
                  </a:cubicBezTo>
                  <a:cubicBezTo>
                    <a:pt x="13347" y="2008"/>
                    <a:pt x="13275" y="1615"/>
                    <a:pt x="13037" y="1305"/>
                  </a:cubicBezTo>
                  <a:cubicBezTo>
                    <a:pt x="12912" y="1135"/>
                    <a:pt x="12668" y="899"/>
                    <a:pt x="12428" y="899"/>
                  </a:cubicBezTo>
                  <a:cubicBezTo>
                    <a:pt x="12417" y="899"/>
                    <a:pt x="12406" y="900"/>
                    <a:pt x="12394" y="901"/>
                  </a:cubicBezTo>
                  <a:cubicBezTo>
                    <a:pt x="12049" y="936"/>
                    <a:pt x="12263" y="1413"/>
                    <a:pt x="12335" y="1603"/>
                  </a:cubicBezTo>
                  <a:cubicBezTo>
                    <a:pt x="12394" y="1770"/>
                    <a:pt x="12454" y="1925"/>
                    <a:pt x="12525" y="2079"/>
                  </a:cubicBezTo>
                  <a:cubicBezTo>
                    <a:pt x="11918" y="1544"/>
                    <a:pt x="11251" y="1091"/>
                    <a:pt x="10537" y="758"/>
                  </a:cubicBezTo>
                  <a:cubicBezTo>
                    <a:pt x="9608" y="317"/>
                    <a:pt x="8632" y="67"/>
                    <a:pt x="7584" y="8"/>
                  </a:cubicBezTo>
                  <a:cubicBezTo>
                    <a:pt x="7462" y="3"/>
                    <a:pt x="7340" y="1"/>
                    <a:pt x="7216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3" name="Google Shape;4773;p55"/>
            <p:cNvSpPr/>
            <p:nvPr/>
          </p:nvSpPr>
          <p:spPr>
            <a:xfrm flipH="1">
              <a:off x="831410" y="2552881"/>
              <a:ext cx="390471" cy="320261"/>
            </a:xfrm>
            <a:custGeom>
              <a:avLst/>
              <a:gdLst/>
              <a:ahLst/>
              <a:cxnLst/>
              <a:rect l="l" t="t" r="r" b="b"/>
              <a:pathLst>
                <a:path w="7990" h="6553" extrusionOk="0">
                  <a:moveTo>
                    <a:pt x="738" y="1"/>
                  </a:moveTo>
                  <a:cubicBezTo>
                    <a:pt x="548" y="96"/>
                    <a:pt x="381" y="239"/>
                    <a:pt x="238" y="441"/>
                  </a:cubicBezTo>
                  <a:cubicBezTo>
                    <a:pt x="83" y="644"/>
                    <a:pt x="0" y="953"/>
                    <a:pt x="191" y="1132"/>
                  </a:cubicBezTo>
                  <a:cubicBezTo>
                    <a:pt x="262" y="1191"/>
                    <a:pt x="357" y="1227"/>
                    <a:pt x="441" y="1251"/>
                  </a:cubicBezTo>
                  <a:cubicBezTo>
                    <a:pt x="965" y="1406"/>
                    <a:pt x="1500" y="1489"/>
                    <a:pt x="1977" y="1751"/>
                  </a:cubicBezTo>
                  <a:cubicBezTo>
                    <a:pt x="2108" y="1822"/>
                    <a:pt x="2262" y="1929"/>
                    <a:pt x="2298" y="2072"/>
                  </a:cubicBezTo>
                  <a:cubicBezTo>
                    <a:pt x="2405" y="2406"/>
                    <a:pt x="2024" y="2763"/>
                    <a:pt x="2167" y="3072"/>
                  </a:cubicBezTo>
                  <a:cubicBezTo>
                    <a:pt x="2247" y="3241"/>
                    <a:pt x="2440" y="3290"/>
                    <a:pt x="2645" y="3290"/>
                  </a:cubicBezTo>
                  <a:cubicBezTo>
                    <a:pt x="2745" y="3290"/>
                    <a:pt x="2847" y="3279"/>
                    <a:pt x="2941" y="3263"/>
                  </a:cubicBezTo>
                  <a:cubicBezTo>
                    <a:pt x="3042" y="3251"/>
                    <a:pt x="3145" y="3243"/>
                    <a:pt x="3247" y="3243"/>
                  </a:cubicBezTo>
                  <a:cubicBezTo>
                    <a:pt x="3543" y="3243"/>
                    <a:pt x="3830" y="3306"/>
                    <a:pt x="4024" y="3501"/>
                  </a:cubicBezTo>
                  <a:cubicBezTo>
                    <a:pt x="4251" y="3739"/>
                    <a:pt x="4298" y="4084"/>
                    <a:pt x="4382" y="4394"/>
                  </a:cubicBezTo>
                  <a:cubicBezTo>
                    <a:pt x="4472" y="4677"/>
                    <a:pt x="4692" y="4992"/>
                    <a:pt x="4989" y="4992"/>
                  </a:cubicBezTo>
                  <a:cubicBezTo>
                    <a:pt x="5005" y="4992"/>
                    <a:pt x="5020" y="4991"/>
                    <a:pt x="5036" y="4989"/>
                  </a:cubicBezTo>
                  <a:cubicBezTo>
                    <a:pt x="5215" y="4977"/>
                    <a:pt x="5382" y="4823"/>
                    <a:pt x="5560" y="4799"/>
                  </a:cubicBezTo>
                  <a:cubicBezTo>
                    <a:pt x="5589" y="4794"/>
                    <a:pt x="5617" y="4791"/>
                    <a:pt x="5646" y="4791"/>
                  </a:cubicBezTo>
                  <a:cubicBezTo>
                    <a:pt x="5888" y="4791"/>
                    <a:pt x="6112" y="4967"/>
                    <a:pt x="6251" y="5180"/>
                  </a:cubicBezTo>
                  <a:cubicBezTo>
                    <a:pt x="6394" y="5418"/>
                    <a:pt x="6453" y="5704"/>
                    <a:pt x="6560" y="5954"/>
                  </a:cubicBezTo>
                  <a:cubicBezTo>
                    <a:pt x="6668" y="6228"/>
                    <a:pt x="6858" y="6478"/>
                    <a:pt x="7120" y="6537"/>
                  </a:cubicBezTo>
                  <a:cubicBezTo>
                    <a:pt x="7167" y="6548"/>
                    <a:pt x="7215" y="6553"/>
                    <a:pt x="7262" y="6553"/>
                  </a:cubicBezTo>
                  <a:cubicBezTo>
                    <a:pt x="7475" y="6553"/>
                    <a:pt x="7683" y="6452"/>
                    <a:pt x="7858" y="6335"/>
                  </a:cubicBezTo>
                  <a:cubicBezTo>
                    <a:pt x="7882" y="6299"/>
                    <a:pt x="7918" y="6287"/>
                    <a:pt x="7942" y="6251"/>
                  </a:cubicBezTo>
                  <a:cubicBezTo>
                    <a:pt x="7989" y="5835"/>
                    <a:pt x="7977" y="5442"/>
                    <a:pt x="7882" y="5085"/>
                  </a:cubicBezTo>
                  <a:cubicBezTo>
                    <a:pt x="7870" y="5037"/>
                    <a:pt x="7870" y="5001"/>
                    <a:pt x="7858" y="4977"/>
                  </a:cubicBezTo>
                  <a:cubicBezTo>
                    <a:pt x="7799" y="4811"/>
                    <a:pt x="7727" y="4644"/>
                    <a:pt x="7632" y="4489"/>
                  </a:cubicBezTo>
                  <a:cubicBezTo>
                    <a:pt x="7549" y="4489"/>
                    <a:pt x="7453" y="4465"/>
                    <a:pt x="7370" y="4465"/>
                  </a:cubicBezTo>
                  <a:cubicBezTo>
                    <a:pt x="6965" y="4442"/>
                    <a:pt x="6537" y="4323"/>
                    <a:pt x="6299" y="4013"/>
                  </a:cubicBezTo>
                  <a:cubicBezTo>
                    <a:pt x="6215" y="3906"/>
                    <a:pt x="6156" y="3787"/>
                    <a:pt x="6072" y="3680"/>
                  </a:cubicBezTo>
                  <a:cubicBezTo>
                    <a:pt x="5894" y="3489"/>
                    <a:pt x="5620" y="3430"/>
                    <a:pt x="5358" y="3370"/>
                  </a:cubicBezTo>
                  <a:cubicBezTo>
                    <a:pt x="5025" y="3299"/>
                    <a:pt x="4703" y="3215"/>
                    <a:pt x="4453" y="3013"/>
                  </a:cubicBezTo>
                  <a:cubicBezTo>
                    <a:pt x="4191" y="2799"/>
                    <a:pt x="4060" y="2429"/>
                    <a:pt x="4227" y="2144"/>
                  </a:cubicBezTo>
                  <a:cubicBezTo>
                    <a:pt x="4310" y="2013"/>
                    <a:pt x="4465" y="1906"/>
                    <a:pt x="4513" y="1751"/>
                  </a:cubicBezTo>
                  <a:cubicBezTo>
                    <a:pt x="4572" y="1525"/>
                    <a:pt x="4394" y="1310"/>
                    <a:pt x="4191" y="1179"/>
                  </a:cubicBezTo>
                  <a:cubicBezTo>
                    <a:pt x="4013" y="1060"/>
                    <a:pt x="3798" y="953"/>
                    <a:pt x="3691" y="751"/>
                  </a:cubicBezTo>
                  <a:cubicBezTo>
                    <a:pt x="2762" y="322"/>
                    <a:pt x="1774" y="60"/>
                    <a:pt x="738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4" name="Google Shape;4774;p55"/>
            <p:cNvSpPr/>
            <p:nvPr/>
          </p:nvSpPr>
          <p:spPr>
            <a:xfrm flipH="1">
              <a:off x="831401" y="2979152"/>
              <a:ext cx="182187" cy="218802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28" y="0"/>
                  </a:moveTo>
                  <a:cubicBezTo>
                    <a:pt x="983" y="0"/>
                    <a:pt x="216" y="1538"/>
                    <a:pt x="84" y="2697"/>
                  </a:cubicBezTo>
                  <a:cubicBezTo>
                    <a:pt x="36" y="2982"/>
                    <a:pt x="1" y="3292"/>
                    <a:pt x="84" y="3578"/>
                  </a:cubicBezTo>
                  <a:cubicBezTo>
                    <a:pt x="206" y="4120"/>
                    <a:pt x="625" y="4477"/>
                    <a:pt x="1162" y="4477"/>
                  </a:cubicBezTo>
                  <a:cubicBezTo>
                    <a:pt x="1203" y="4477"/>
                    <a:pt x="1244" y="4475"/>
                    <a:pt x="1286" y="4471"/>
                  </a:cubicBezTo>
                  <a:cubicBezTo>
                    <a:pt x="1810" y="4423"/>
                    <a:pt x="2310" y="4114"/>
                    <a:pt x="2703" y="3768"/>
                  </a:cubicBezTo>
                  <a:cubicBezTo>
                    <a:pt x="3322" y="3221"/>
                    <a:pt x="3715" y="2435"/>
                    <a:pt x="3715" y="1613"/>
                  </a:cubicBezTo>
                  <a:cubicBezTo>
                    <a:pt x="3727" y="1244"/>
                    <a:pt x="3632" y="839"/>
                    <a:pt x="3418" y="530"/>
                  </a:cubicBezTo>
                  <a:cubicBezTo>
                    <a:pt x="3203" y="244"/>
                    <a:pt x="2941" y="89"/>
                    <a:pt x="2656" y="30"/>
                  </a:cubicBezTo>
                  <a:cubicBezTo>
                    <a:pt x="2543" y="10"/>
                    <a:pt x="2433" y="0"/>
                    <a:pt x="2328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5" name="Google Shape;4775;p55"/>
            <p:cNvSpPr/>
            <p:nvPr/>
          </p:nvSpPr>
          <p:spPr>
            <a:xfrm flipH="1">
              <a:off x="866341" y="3037018"/>
              <a:ext cx="89628" cy="103610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1286" y="1"/>
                  </a:moveTo>
                  <a:cubicBezTo>
                    <a:pt x="1000" y="1"/>
                    <a:pt x="762" y="167"/>
                    <a:pt x="584" y="370"/>
                  </a:cubicBezTo>
                  <a:cubicBezTo>
                    <a:pt x="179" y="834"/>
                    <a:pt x="0" y="1441"/>
                    <a:pt x="60" y="2048"/>
                  </a:cubicBezTo>
                  <a:cubicBezTo>
                    <a:pt x="66" y="2096"/>
                    <a:pt x="104" y="2120"/>
                    <a:pt x="142" y="2120"/>
                  </a:cubicBezTo>
                  <a:cubicBezTo>
                    <a:pt x="179" y="2120"/>
                    <a:pt x="215" y="2096"/>
                    <a:pt x="215" y="2048"/>
                  </a:cubicBezTo>
                  <a:cubicBezTo>
                    <a:pt x="179" y="1560"/>
                    <a:pt x="346" y="1048"/>
                    <a:pt x="643" y="667"/>
                  </a:cubicBezTo>
                  <a:cubicBezTo>
                    <a:pt x="703" y="572"/>
                    <a:pt x="774" y="489"/>
                    <a:pt x="869" y="417"/>
                  </a:cubicBezTo>
                  <a:cubicBezTo>
                    <a:pt x="953" y="513"/>
                    <a:pt x="1012" y="632"/>
                    <a:pt x="1048" y="751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6"/>
                  </a:lnTo>
                  <a:lnTo>
                    <a:pt x="1060" y="1048"/>
                  </a:lnTo>
                  <a:lnTo>
                    <a:pt x="1060" y="1084"/>
                  </a:lnTo>
                  <a:cubicBezTo>
                    <a:pt x="1048" y="1132"/>
                    <a:pt x="1024" y="1167"/>
                    <a:pt x="1048" y="1215"/>
                  </a:cubicBezTo>
                  <a:cubicBezTo>
                    <a:pt x="1048" y="1264"/>
                    <a:pt x="1087" y="1302"/>
                    <a:pt x="1131" y="1302"/>
                  </a:cubicBezTo>
                  <a:cubicBezTo>
                    <a:pt x="1151" y="1302"/>
                    <a:pt x="1172" y="1293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82"/>
                    <a:pt x="1298" y="786"/>
                    <a:pt x="1262" y="691"/>
                  </a:cubicBezTo>
                  <a:cubicBezTo>
                    <a:pt x="1227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31" y="224"/>
                    <a:pt x="1271" y="217"/>
                    <a:pt x="1311" y="217"/>
                  </a:cubicBezTo>
                  <a:cubicBezTo>
                    <a:pt x="1366" y="217"/>
                    <a:pt x="1421" y="230"/>
                    <a:pt x="1477" y="251"/>
                  </a:cubicBezTo>
                  <a:cubicBezTo>
                    <a:pt x="1560" y="298"/>
                    <a:pt x="1608" y="382"/>
                    <a:pt x="1703" y="429"/>
                  </a:cubicBezTo>
                  <a:cubicBezTo>
                    <a:pt x="1712" y="435"/>
                    <a:pt x="1724" y="438"/>
                    <a:pt x="1738" y="438"/>
                  </a:cubicBezTo>
                  <a:cubicBezTo>
                    <a:pt x="1777" y="438"/>
                    <a:pt x="1825" y="414"/>
                    <a:pt x="1834" y="370"/>
                  </a:cubicBezTo>
                  <a:cubicBezTo>
                    <a:pt x="1834" y="143"/>
                    <a:pt x="1477" y="13"/>
                    <a:pt x="12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6" name="Google Shape;4776;p55"/>
            <p:cNvSpPr/>
            <p:nvPr/>
          </p:nvSpPr>
          <p:spPr>
            <a:xfrm flipH="1">
              <a:off x="1176777" y="2869041"/>
              <a:ext cx="117288" cy="76388"/>
            </a:xfrm>
            <a:custGeom>
              <a:avLst/>
              <a:gdLst/>
              <a:ahLst/>
              <a:cxnLst/>
              <a:rect l="l" t="t" r="r" b="b"/>
              <a:pathLst>
                <a:path w="2400" h="1563" extrusionOk="0">
                  <a:moveTo>
                    <a:pt x="661" y="0"/>
                  </a:moveTo>
                  <a:cubicBezTo>
                    <a:pt x="503" y="0"/>
                    <a:pt x="347" y="35"/>
                    <a:pt x="227" y="128"/>
                  </a:cubicBezTo>
                  <a:cubicBezTo>
                    <a:pt x="84" y="223"/>
                    <a:pt x="1" y="366"/>
                    <a:pt x="25" y="532"/>
                  </a:cubicBezTo>
                  <a:cubicBezTo>
                    <a:pt x="60" y="699"/>
                    <a:pt x="227" y="842"/>
                    <a:pt x="406" y="913"/>
                  </a:cubicBezTo>
                  <a:cubicBezTo>
                    <a:pt x="596" y="997"/>
                    <a:pt x="822" y="1009"/>
                    <a:pt x="1025" y="1056"/>
                  </a:cubicBezTo>
                  <a:cubicBezTo>
                    <a:pt x="1429" y="1140"/>
                    <a:pt x="1799" y="1306"/>
                    <a:pt x="2132" y="1533"/>
                  </a:cubicBezTo>
                  <a:cubicBezTo>
                    <a:pt x="2162" y="1554"/>
                    <a:pt x="2194" y="1563"/>
                    <a:pt x="2226" y="1563"/>
                  </a:cubicBezTo>
                  <a:cubicBezTo>
                    <a:pt x="2318" y="1563"/>
                    <a:pt x="2400" y="1485"/>
                    <a:pt x="2382" y="1414"/>
                  </a:cubicBezTo>
                  <a:cubicBezTo>
                    <a:pt x="2370" y="1068"/>
                    <a:pt x="2132" y="735"/>
                    <a:pt x="1846" y="485"/>
                  </a:cubicBezTo>
                  <a:cubicBezTo>
                    <a:pt x="1572" y="247"/>
                    <a:pt x="1191" y="56"/>
                    <a:pt x="798" y="9"/>
                  </a:cubicBezTo>
                  <a:cubicBezTo>
                    <a:pt x="753" y="3"/>
                    <a:pt x="707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7" name="Google Shape;4777;p55"/>
            <p:cNvSpPr/>
            <p:nvPr/>
          </p:nvSpPr>
          <p:spPr>
            <a:xfrm flipH="1">
              <a:off x="1253949" y="3115410"/>
              <a:ext cx="175688" cy="71207"/>
            </a:xfrm>
            <a:custGeom>
              <a:avLst/>
              <a:gdLst/>
              <a:ahLst/>
              <a:cxnLst/>
              <a:rect l="l" t="t" r="r" b="b"/>
              <a:pathLst>
                <a:path w="3595" h="1457" extrusionOk="0">
                  <a:moveTo>
                    <a:pt x="2898" y="0"/>
                  </a:moveTo>
                  <a:cubicBezTo>
                    <a:pt x="2563" y="0"/>
                    <a:pt x="2218" y="194"/>
                    <a:pt x="1596" y="242"/>
                  </a:cubicBezTo>
                  <a:cubicBezTo>
                    <a:pt x="1478" y="251"/>
                    <a:pt x="1367" y="255"/>
                    <a:pt x="1262" y="255"/>
                  </a:cubicBezTo>
                  <a:cubicBezTo>
                    <a:pt x="886" y="255"/>
                    <a:pt x="598" y="209"/>
                    <a:pt x="419" y="209"/>
                  </a:cubicBezTo>
                  <a:cubicBezTo>
                    <a:pt x="321" y="209"/>
                    <a:pt x="255" y="223"/>
                    <a:pt x="227" y="266"/>
                  </a:cubicBezTo>
                  <a:cubicBezTo>
                    <a:pt x="1" y="623"/>
                    <a:pt x="763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59" y="1457"/>
                    <a:pt x="3594" y="194"/>
                    <a:pt x="3144" y="40"/>
                  </a:cubicBezTo>
                  <a:cubicBezTo>
                    <a:pt x="3060" y="12"/>
                    <a:pt x="2979" y="0"/>
                    <a:pt x="2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8" name="Google Shape;4778;p55"/>
            <p:cNvSpPr/>
            <p:nvPr/>
          </p:nvSpPr>
          <p:spPr>
            <a:xfrm flipH="1">
              <a:off x="1402223" y="2866353"/>
              <a:ext cx="92853" cy="66369"/>
            </a:xfrm>
            <a:custGeom>
              <a:avLst/>
              <a:gdLst/>
              <a:ahLst/>
              <a:cxnLst/>
              <a:rect l="l" t="t" r="r" b="b"/>
              <a:pathLst>
                <a:path w="1900" h="1358" extrusionOk="0">
                  <a:moveTo>
                    <a:pt x="1335" y="0"/>
                  </a:moveTo>
                  <a:cubicBezTo>
                    <a:pt x="1305" y="0"/>
                    <a:pt x="1274" y="2"/>
                    <a:pt x="1244" y="4"/>
                  </a:cubicBezTo>
                  <a:cubicBezTo>
                    <a:pt x="935" y="52"/>
                    <a:pt x="637" y="218"/>
                    <a:pt x="423" y="421"/>
                  </a:cubicBezTo>
                  <a:cubicBezTo>
                    <a:pt x="197" y="635"/>
                    <a:pt x="18" y="933"/>
                    <a:pt x="18" y="1230"/>
                  </a:cubicBezTo>
                  <a:cubicBezTo>
                    <a:pt x="1" y="1291"/>
                    <a:pt x="65" y="1358"/>
                    <a:pt x="143" y="1358"/>
                  </a:cubicBezTo>
                  <a:cubicBezTo>
                    <a:pt x="172" y="1358"/>
                    <a:pt x="203" y="1348"/>
                    <a:pt x="232" y="1326"/>
                  </a:cubicBezTo>
                  <a:cubicBezTo>
                    <a:pt x="482" y="1135"/>
                    <a:pt x="780" y="992"/>
                    <a:pt x="1090" y="909"/>
                  </a:cubicBezTo>
                  <a:cubicBezTo>
                    <a:pt x="1256" y="873"/>
                    <a:pt x="1435" y="873"/>
                    <a:pt x="1590" y="790"/>
                  </a:cubicBezTo>
                  <a:cubicBezTo>
                    <a:pt x="1732" y="730"/>
                    <a:pt x="1863" y="599"/>
                    <a:pt x="1875" y="457"/>
                  </a:cubicBezTo>
                  <a:cubicBezTo>
                    <a:pt x="1899" y="314"/>
                    <a:pt x="1816" y="183"/>
                    <a:pt x="1697" y="111"/>
                  </a:cubicBezTo>
                  <a:cubicBezTo>
                    <a:pt x="1591" y="25"/>
                    <a:pt x="1462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1" name="Google Shape;4781;p55"/>
            <p:cNvSpPr/>
            <p:nvPr/>
          </p:nvSpPr>
          <p:spPr>
            <a:xfrm flipH="1">
              <a:off x="1232342" y="2999777"/>
              <a:ext cx="41344" cy="62361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27" y="1"/>
                    <a:pt x="24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2" y="1276"/>
                    <a:pt x="430" y="1276"/>
                  </a:cubicBezTo>
                  <a:cubicBezTo>
                    <a:pt x="635" y="1276"/>
                    <a:pt x="822" y="999"/>
                    <a:pt x="834" y="655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2" name="Google Shape;4782;p55"/>
            <p:cNvSpPr/>
            <p:nvPr/>
          </p:nvSpPr>
          <p:spPr>
            <a:xfrm flipH="1">
              <a:off x="1426657" y="2994547"/>
              <a:ext cx="33232" cy="51854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79" y="0"/>
                    <a:pt x="12" y="239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3" name="Google Shape;4783;p55"/>
            <p:cNvSpPr/>
            <p:nvPr/>
          </p:nvSpPr>
          <p:spPr>
            <a:xfrm flipH="1">
              <a:off x="1338933" y="2992788"/>
              <a:ext cx="77312" cy="110159"/>
            </a:xfrm>
            <a:custGeom>
              <a:avLst/>
              <a:gdLst/>
              <a:ahLst/>
              <a:cxnLst/>
              <a:rect l="l" t="t" r="r" b="b"/>
              <a:pathLst>
                <a:path w="1582" h="2254" extrusionOk="0">
                  <a:moveTo>
                    <a:pt x="480" y="0"/>
                  </a:moveTo>
                  <a:cubicBezTo>
                    <a:pt x="432" y="0"/>
                    <a:pt x="387" y="41"/>
                    <a:pt x="405" y="96"/>
                  </a:cubicBezTo>
                  <a:cubicBezTo>
                    <a:pt x="417" y="156"/>
                    <a:pt x="441" y="179"/>
                    <a:pt x="477" y="227"/>
                  </a:cubicBezTo>
                  <a:cubicBezTo>
                    <a:pt x="500" y="263"/>
                    <a:pt x="524" y="310"/>
                    <a:pt x="548" y="346"/>
                  </a:cubicBezTo>
                  <a:cubicBezTo>
                    <a:pt x="596" y="441"/>
                    <a:pt x="620" y="525"/>
                    <a:pt x="691" y="596"/>
                  </a:cubicBezTo>
                  <a:cubicBezTo>
                    <a:pt x="751" y="775"/>
                    <a:pt x="762" y="977"/>
                    <a:pt x="727" y="1156"/>
                  </a:cubicBezTo>
                  <a:cubicBezTo>
                    <a:pt x="524" y="1156"/>
                    <a:pt x="298" y="1239"/>
                    <a:pt x="167" y="1418"/>
                  </a:cubicBezTo>
                  <a:cubicBezTo>
                    <a:pt x="60" y="1549"/>
                    <a:pt x="0" y="1703"/>
                    <a:pt x="12" y="1870"/>
                  </a:cubicBezTo>
                  <a:cubicBezTo>
                    <a:pt x="12" y="1941"/>
                    <a:pt x="36" y="2025"/>
                    <a:pt x="72" y="2108"/>
                  </a:cubicBezTo>
                  <a:cubicBezTo>
                    <a:pt x="108" y="2168"/>
                    <a:pt x="179" y="2239"/>
                    <a:pt x="250" y="2251"/>
                  </a:cubicBezTo>
                  <a:cubicBezTo>
                    <a:pt x="255" y="2253"/>
                    <a:pt x="260" y="2253"/>
                    <a:pt x="265" y="2253"/>
                  </a:cubicBezTo>
                  <a:cubicBezTo>
                    <a:pt x="298" y="2253"/>
                    <a:pt x="334" y="2221"/>
                    <a:pt x="334" y="2180"/>
                  </a:cubicBezTo>
                  <a:cubicBezTo>
                    <a:pt x="334" y="2132"/>
                    <a:pt x="298" y="2108"/>
                    <a:pt x="286" y="2061"/>
                  </a:cubicBezTo>
                  <a:cubicBezTo>
                    <a:pt x="262" y="2025"/>
                    <a:pt x="250" y="1989"/>
                    <a:pt x="239" y="1953"/>
                  </a:cubicBezTo>
                  <a:cubicBezTo>
                    <a:pt x="227" y="1882"/>
                    <a:pt x="215" y="1822"/>
                    <a:pt x="227" y="1751"/>
                  </a:cubicBezTo>
                  <a:cubicBezTo>
                    <a:pt x="239" y="1596"/>
                    <a:pt x="346" y="1477"/>
                    <a:pt x="477" y="1406"/>
                  </a:cubicBezTo>
                  <a:cubicBezTo>
                    <a:pt x="565" y="1360"/>
                    <a:pt x="656" y="1340"/>
                    <a:pt x="746" y="1340"/>
                  </a:cubicBezTo>
                  <a:cubicBezTo>
                    <a:pt x="1011" y="1340"/>
                    <a:pt x="1269" y="1511"/>
                    <a:pt x="1429" y="1715"/>
                  </a:cubicBezTo>
                  <a:cubicBezTo>
                    <a:pt x="1443" y="1740"/>
                    <a:pt x="1464" y="1750"/>
                    <a:pt x="1484" y="1750"/>
                  </a:cubicBezTo>
                  <a:cubicBezTo>
                    <a:pt x="1533" y="1750"/>
                    <a:pt x="1582" y="1694"/>
                    <a:pt x="1548" y="1644"/>
                  </a:cubicBezTo>
                  <a:cubicBezTo>
                    <a:pt x="1429" y="1465"/>
                    <a:pt x="1262" y="1322"/>
                    <a:pt x="1072" y="1227"/>
                  </a:cubicBezTo>
                  <a:cubicBezTo>
                    <a:pt x="1001" y="1203"/>
                    <a:pt x="929" y="1179"/>
                    <a:pt x="846" y="1168"/>
                  </a:cubicBezTo>
                  <a:cubicBezTo>
                    <a:pt x="893" y="953"/>
                    <a:pt x="881" y="751"/>
                    <a:pt x="834" y="560"/>
                  </a:cubicBezTo>
                  <a:cubicBezTo>
                    <a:pt x="810" y="453"/>
                    <a:pt x="762" y="346"/>
                    <a:pt x="715" y="263"/>
                  </a:cubicBezTo>
                  <a:cubicBezTo>
                    <a:pt x="703" y="215"/>
                    <a:pt x="667" y="167"/>
                    <a:pt x="643" y="132"/>
                  </a:cubicBezTo>
                  <a:cubicBezTo>
                    <a:pt x="608" y="84"/>
                    <a:pt x="584" y="36"/>
                    <a:pt x="524" y="13"/>
                  </a:cubicBezTo>
                  <a:cubicBezTo>
                    <a:pt x="510" y="4"/>
                    <a:pt x="495" y="0"/>
                    <a:pt x="480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4" name="Google Shape;4784;p55"/>
            <p:cNvSpPr/>
            <p:nvPr/>
          </p:nvSpPr>
          <p:spPr>
            <a:xfrm flipH="1">
              <a:off x="837808" y="4711657"/>
              <a:ext cx="304362" cy="95546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6" y="1835"/>
                  </a:cubicBezTo>
                  <a:cubicBezTo>
                    <a:pt x="924" y="1865"/>
                    <a:pt x="2954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5" name="Google Shape;4785;p55"/>
            <p:cNvSpPr/>
            <p:nvPr/>
          </p:nvSpPr>
          <p:spPr>
            <a:xfrm flipH="1">
              <a:off x="845383" y="4778075"/>
              <a:ext cx="297374" cy="29324"/>
            </a:xfrm>
            <a:custGeom>
              <a:avLst/>
              <a:gdLst/>
              <a:ahLst/>
              <a:cxnLst/>
              <a:rect l="l" t="t" r="r" b="b"/>
              <a:pathLst>
                <a:path w="6085" h="600" extrusionOk="0">
                  <a:moveTo>
                    <a:pt x="191" y="0"/>
                  </a:moveTo>
                  <a:cubicBezTo>
                    <a:pt x="131" y="71"/>
                    <a:pt x="84" y="155"/>
                    <a:pt x="60" y="214"/>
                  </a:cubicBezTo>
                  <a:cubicBezTo>
                    <a:pt x="0" y="333"/>
                    <a:pt x="84" y="464"/>
                    <a:pt x="227" y="476"/>
                  </a:cubicBezTo>
                  <a:cubicBezTo>
                    <a:pt x="922" y="513"/>
                    <a:pt x="2905" y="599"/>
                    <a:pt x="4363" y="599"/>
                  </a:cubicBezTo>
                  <a:cubicBezTo>
                    <a:pt x="5275" y="599"/>
                    <a:pt x="5982" y="565"/>
                    <a:pt x="6037" y="464"/>
                  </a:cubicBezTo>
                  <a:cubicBezTo>
                    <a:pt x="6073" y="417"/>
                    <a:pt x="6084" y="345"/>
                    <a:pt x="6084" y="250"/>
                  </a:cubicBezTo>
                  <a:lnTo>
                    <a:pt x="3775" y="250"/>
                  </a:lnTo>
                  <a:cubicBezTo>
                    <a:pt x="2584" y="238"/>
                    <a:pt x="1381" y="191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6" name="Google Shape;4786;p55"/>
            <p:cNvSpPr/>
            <p:nvPr/>
          </p:nvSpPr>
          <p:spPr>
            <a:xfrm flipH="1">
              <a:off x="1179962" y="4711657"/>
              <a:ext cx="303776" cy="95546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5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7" name="Google Shape;4787;p55"/>
            <p:cNvSpPr/>
            <p:nvPr/>
          </p:nvSpPr>
          <p:spPr>
            <a:xfrm flipH="1">
              <a:off x="1185778" y="4779199"/>
              <a:ext cx="297374" cy="26733"/>
            </a:xfrm>
            <a:custGeom>
              <a:avLst/>
              <a:gdLst/>
              <a:ahLst/>
              <a:cxnLst/>
              <a:rect l="l" t="t" r="r" b="b"/>
              <a:pathLst>
                <a:path w="6085" h="547" extrusionOk="0">
                  <a:moveTo>
                    <a:pt x="143" y="1"/>
                  </a:moveTo>
                  <a:cubicBezTo>
                    <a:pt x="119" y="60"/>
                    <a:pt x="72" y="108"/>
                    <a:pt x="60" y="156"/>
                  </a:cubicBezTo>
                  <a:cubicBezTo>
                    <a:pt x="0" y="275"/>
                    <a:pt x="84" y="406"/>
                    <a:pt x="226" y="429"/>
                  </a:cubicBezTo>
                  <a:cubicBezTo>
                    <a:pt x="920" y="459"/>
                    <a:pt x="2896" y="546"/>
                    <a:pt x="4353" y="546"/>
                  </a:cubicBezTo>
                  <a:cubicBezTo>
                    <a:pt x="5270" y="546"/>
                    <a:pt x="5981" y="511"/>
                    <a:pt x="6037" y="406"/>
                  </a:cubicBezTo>
                  <a:cubicBezTo>
                    <a:pt x="6072" y="358"/>
                    <a:pt x="6084" y="298"/>
                    <a:pt x="6084" y="215"/>
                  </a:cubicBezTo>
                  <a:lnTo>
                    <a:pt x="6084" y="215"/>
                  </a:lnTo>
                  <a:cubicBezTo>
                    <a:pt x="6013" y="251"/>
                    <a:pt x="5953" y="251"/>
                    <a:pt x="5894" y="251"/>
                  </a:cubicBezTo>
                  <a:cubicBezTo>
                    <a:pt x="5406" y="268"/>
                    <a:pt x="4924" y="279"/>
                    <a:pt x="4435" y="279"/>
                  </a:cubicBezTo>
                  <a:cubicBezTo>
                    <a:pt x="4256" y="279"/>
                    <a:pt x="4075" y="278"/>
                    <a:pt x="3894" y="275"/>
                  </a:cubicBezTo>
                  <a:cubicBezTo>
                    <a:pt x="2858" y="263"/>
                    <a:pt x="1810" y="203"/>
                    <a:pt x="786" y="37"/>
                  </a:cubicBezTo>
                  <a:cubicBezTo>
                    <a:pt x="584" y="25"/>
                    <a:pt x="369" y="25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788" name="Google Shape;4788;p55"/>
          <p:cNvSpPr/>
          <p:nvPr/>
        </p:nvSpPr>
        <p:spPr>
          <a:xfrm rot="-3906398">
            <a:off x="7015221" y="1637137"/>
            <a:ext cx="559833" cy="964886"/>
          </a:xfrm>
          <a:custGeom>
            <a:avLst/>
            <a:gdLst/>
            <a:ahLst/>
            <a:cxnLst/>
            <a:rect l="l" t="t" r="r" b="b"/>
            <a:pathLst>
              <a:path w="2192" h="4713" extrusionOk="0">
                <a:moveTo>
                  <a:pt x="1607" y="1"/>
                </a:moveTo>
                <a:cubicBezTo>
                  <a:pt x="1584" y="1"/>
                  <a:pt x="1560" y="4"/>
                  <a:pt x="1537" y="10"/>
                </a:cubicBezTo>
                <a:cubicBezTo>
                  <a:pt x="1108" y="129"/>
                  <a:pt x="203" y="296"/>
                  <a:pt x="96" y="808"/>
                </a:cubicBezTo>
                <a:cubicBezTo>
                  <a:pt x="1" y="1236"/>
                  <a:pt x="596" y="2093"/>
                  <a:pt x="703" y="2558"/>
                </a:cubicBezTo>
                <a:cubicBezTo>
                  <a:pt x="870" y="3272"/>
                  <a:pt x="870" y="4058"/>
                  <a:pt x="537" y="4713"/>
                </a:cubicBezTo>
                <a:cubicBezTo>
                  <a:pt x="1703" y="3546"/>
                  <a:pt x="2192" y="1736"/>
                  <a:pt x="1763" y="153"/>
                </a:cubicBezTo>
                <a:cubicBezTo>
                  <a:pt x="1751" y="93"/>
                  <a:pt x="1727" y="34"/>
                  <a:pt x="1668" y="10"/>
                </a:cubicBezTo>
                <a:cubicBezTo>
                  <a:pt x="1650" y="4"/>
                  <a:pt x="1629" y="1"/>
                  <a:pt x="1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789" name="Google Shape;4789;p55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4790" name="Google Shape;4790;p5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91" name="Google Shape;4791;p5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92" name="Google Shape;4792;p5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793" name="Google Shape;4793;p55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4794" name="Google Shape;4794;p5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95" name="Google Shape;4795;p5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96" name="Google Shape;4796;p55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97" name="Google Shape;4797;p55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98" name="Google Shape;4798;p55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99" name="Google Shape;4799;p5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0" name="Google Shape;4800;p5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1" name="Google Shape;4801;p5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2" name="Google Shape;4802;p55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3" name="Google Shape;4803;p55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4" name="Google Shape;4804;p55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5" name="Google Shape;4805;p55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6" name="Google Shape;4806;p5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7" name="Google Shape;4807;p5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8" name="Google Shape;4808;p5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09" name="Google Shape;4809;p5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10" name="Google Shape;4810;p5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4811" name="Google Shape;4811;p55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4812" name="Google Shape;4812;p55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13" name="Google Shape;4813;p55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14" name="Google Shape;4814;p55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15" name="Google Shape;4815;p55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16" name="Google Shape;4816;p55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17" name="Google Shape;4817;p55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18" name="Google Shape;4818;p55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19" name="Google Shape;4819;p55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0" name="Google Shape;4820;p55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1" name="Google Shape;4821;p55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2" name="Google Shape;4822;p55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3" name="Google Shape;4823;p55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4" name="Google Shape;4824;p55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5" name="Google Shape;4825;p55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6" name="Google Shape;4826;p55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7" name="Google Shape;4827;p55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8" name="Google Shape;4828;p55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29" name="Google Shape;4829;p55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0" name="Google Shape;4830;p55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1" name="Google Shape;4831;p55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2" name="Google Shape;4832;p55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3" name="Google Shape;4833;p55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834" name="Google Shape;4834;p55"/>
          <p:cNvGrpSpPr/>
          <p:nvPr/>
        </p:nvGrpSpPr>
        <p:grpSpPr>
          <a:xfrm>
            <a:off x="8099946" y="1794520"/>
            <a:ext cx="791411" cy="1080114"/>
            <a:chOff x="480371" y="2406470"/>
            <a:chExt cx="791411" cy="1080114"/>
          </a:xfrm>
        </p:grpSpPr>
        <p:sp>
          <p:nvSpPr>
            <p:cNvPr id="4835" name="Google Shape;4835;p55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6" name="Google Shape;4836;p55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7" name="Google Shape;4837;p55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8" name="Google Shape;4838;p55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39" name="Google Shape;4839;p55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40" name="Google Shape;4840;p55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41" name="Google Shape;4841;p55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42" name="Google Shape;4842;p55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43" name="Google Shape;4843;p55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44" name="Google Shape;4844;p55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45" name="Google Shape;4845;p55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46" name="Google Shape;4846;p55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66" name="Google Shape;613;p40"/>
          <p:cNvSpPr txBox="1">
            <a:spLocks/>
          </p:cNvSpPr>
          <p:nvPr/>
        </p:nvSpPr>
        <p:spPr>
          <a:xfrm>
            <a:off x="1480765" y="1088598"/>
            <a:ext cx="6715589" cy="1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3600" dirty="0">
                <a:solidFill>
                  <a:srgbClr val="FF76A2"/>
                </a:solidFill>
                <a:latin typeface="+mj-lt"/>
              </a:rPr>
              <a:t>NỘI DUNG 2</a:t>
            </a:r>
          </a:p>
          <a:p>
            <a:r>
              <a:rPr lang="en" sz="3200" dirty="0">
                <a:solidFill>
                  <a:srgbClr val="FF76A2"/>
                </a:solidFill>
                <a:latin typeface="+mj-lt"/>
              </a:rPr>
              <a:t>ĐỌC NHẠC: BÀI ĐỌC NHẠC SỐ 1</a:t>
            </a:r>
            <a:endParaRPr lang="en-US" sz="1600" b="0" i="1" dirty="0">
              <a:solidFill>
                <a:srgbClr val="FF76A2"/>
              </a:solidFill>
              <a:latin typeface="+mj-lt"/>
            </a:endParaRPr>
          </a:p>
        </p:txBody>
      </p:sp>
      <p:grpSp>
        <p:nvGrpSpPr>
          <p:cNvPr id="267" name="Google Shape;5894;p62"/>
          <p:cNvGrpSpPr/>
          <p:nvPr/>
        </p:nvGrpSpPr>
        <p:grpSpPr>
          <a:xfrm>
            <a:off x="7478262" y="2562010"/>
            <a:ext cx="1104004" cy="2295170"/>
            <a:chOff x="5871060" y="1827829"/>
            <a:chExt cx="1104004" cy="2295170"/>
          </a:xfrm>
        </p:grpSpPr>
        <p:sp>
          <p:nvSpPr>
            <p:cNvPr id="268" name="Google Shape;5895;p62"/>
            <p:cNvSpPr/>
            <p:nvPr/>
          </p:nvSpPr>
          <p:spPr>
            <a:xfrm>
              <a:off x="5913895" y="1891762"/>
              <a:ext cx="1061169" cy="980871"/>
            </a:xfrm>
            <a:custGeom>
              <a:avLst/>
              <a:gdLst/>
              <a:ahLst/>
              <a:cxnLst/>
              <a:rect l="l" t="t" r="r" b="b"/>
              <a:pathLst>
                <a:path w="21528" h="19899" extrusionOk="0">
                  <a:moveTo>
                    <a:pt x="11569" y="0"/>
                  </a:moveTo>
                  <a:cubicBezTo>
                    <a:pt x="10530" y="0"/>
                    <a:pt x="9475" y="230"/>
                    <a:pt x="8525" y="556"/>
                  </a:cubicBezTo>
                  <a:cubicBezTo>
                    <a:pt x="7049" y="1080"/>
                    <a:pt x="5668" y="2044"/>
                    <a:pt x="4834" y="3402"/>
                  </a:cubicBezTo>
                  <a:cubicBezTo>
                    <a:pt x="3608" y="5378"/>
                    <a:pt x="3477" y="7914"/>
                    <a:pt x="3942" y="10105"/>
                  </a:cubicBezTo>
                  <a:cubicBezTo>
                    <a:pt x="4037" y="10593"/>
                    <a:pt x="4180" y="11081"/>
                    <a:pt x="4251" y="11593"/>
                  </a:cubicBezTo>
                  <a:cubicBezTo>
                    <a:pt x="4382" y="12522"/>
                    <a:pt x="4192" y="13867"/>
                    <a:pt x="3060" y="14213"/>
                  </a:cubicBezTo>
                  <a:cubicBezTo>
                    <a:pt x="2887" y="14264"/>
                    <a:pt x="2708" y="14278"/>
                    <a:pt x="2527" y="14278"/>
                  </a:cubicBezTo>
                  <a:cubicBezTo>
                    <a:pt x="2279" y="14278"/>
                    <a:pt x="2028" y="14250"/>
                    <a:pt x="1786" y="14250"/>
                  </a:cubicBezTo>
                  <a:cubicBezTo>
                    <a:pt x="1504" y="14250"/>
                    <a:pt x="1233" y="14288"/>
                    <a:pt x="989" y="14451"/>
                  </a:cubicBezTo>
                  <a:cubicBezTo>
                    <a:pt x="786" y="14582"/>
                    <a:pt x="632" y="14784"/>
                    <a:pt x="524" y="14998"/>
                  </a:cubicBezTo>
                  <a:cubicBezTo>
                    <a:pt x="1" y="16141"/>
                    <a:pt x="679" y="17499"/>
                    <a:pt x="1751" y="17915"/>
                  </a:cubicBezTo>
                  <a:cubicBezTo>
                    <a:pt x="2060" y="18036"/>
                    <a:pt x="2389" y="18090"/>
                    <a:pt x="2724" y="18090"/>
                  </a:cubicBezTo>
                  <a:cubicBezTo>
                    <a:pt x="3550" y="18090"/>
                    <a:pt x="4414" y="17757"/>
                    <a:pt x="5108" y="17249"/>
                  </a:cubicBezTo>
                  <a:lnTo>
                    <a:pt x="5108" y="17249"/>
                  </a:lnTo>
                  <a:cubicBezTo>
                    <a:pt x="5037" y="18344"/>
                    <a:pt x="5954" y="19320"/>
                    <a:pt x="7013" y="19439"/>
                  </a:cubicBezTo>
                  <a:cubicBezTo>
                    <a:pt x="7105" y="19450"/>
                    <a:pt x="7197" y="19455"/>
                    <a:pt x="7289" y="19455"/>
                  </a:cubicBezTo>
                  <a:cubicBezTo>
                    <a:pt x="8271" y="19455"/>
                    <a:pt x="9252" y="18888"/>
                    <a:pt x="9895" y="18082"/>
                  </a:cubicBezTo>
                  <a:cubicBezTo>
                    <a:pt x="9918" y="18035"/>
                    <a:pt x="9954" y="17987"/>
                    <a:pt x="10014" y="17975"/>
                  </a:cubicBezTo>
                  <a:cubicBezTo>
                    <a:pt x="10031" y="17966"/>
                    <a:pt x="10049" y="17962"/>
                    <a:pt x="10066" y="17962"/>
                  </a:cubicBezTo>
                  <a:cubicBezTo>
                    <a:pt x="10143" y="17962"/>
                    <a:pt x="10215" y="18038"/>
                    <a:pt x="10264" y="18106"/>
                  </a:cubicBezTo>
                  <a:cubicBezTo>
                    <a:pt x="10859" y="18820"/>
                    <a:pt x="11597" y="19416"/>
                    <a:pt x="12478" y="19713"/>
                  </a:cubicBezTo>
                  <a:cubicBezTo>
                    <a:pt x="12838" y="19835"/>
                    <a:pt x="13219" y="19899"/>
                    <a:pt x="13601" y="19899"/>
                  </a:cubicBezTo>
                  <a:cubicBezTo>
                    <a:pt x="14156" y="19899"/>
                    <a:pt x="14711" y="19764"/>
                    <a:pt x="15205" y="19475"/>
                  </a:cubicBezTo>
                  <a:cubicBezTo>
                    <a:pt x="16026" y="18987"/>
                    <a:pt x="16622" y="18035"/>
                    <a:pt x="16562" y="17082"/>
                  </a:cubicBezTo>
                  <a:lnTo>
                    <a:pt x="16562" y="17082"/>
                  </a:lnTo>
                  <a:cubicBezTo>
                    <a:pt x="17217" y="17368"/>
                    <a:pt x="17872" y="17642"/>
                    <a:pt x="18586" y="17737"/>
                  </a:cubicBezTo>
                  <a:cubicBezTo>
                    <a:pt x="18713" y="17752"/>
                    <a:pt x="18842" y="17760"/>
                    <a:pt x="18972" y="17760"/>
                  </a:cubicBezTo>
                  <a:cubicBezTo>
                    <a:pt x="19554" y="17760"/>
                    <a:pt x="20155" y="17600"/>
                    <a:pt x="20622" y="17201"/>
                  </a:cubicBezTo>
                  <a:cubicBezTo>
                    <a:pt x="21277" y="16630"/>
                    <a:pt x="21527" y="15606"/>
                    <a:pt x="21182" y="14820"/>
                  </a:cubicBezTo>
                  <a:cubicBezTo>
                    <a:pt x="20894" y="14117"/>
                    <a:pt x="20160" y="13719"/>
                    <a:pt x="19412" y="13719"/>
                  </a:cubicBezTo>
                  <a:cubicBezTo>
                    <a:pt x="19323" y="13719"/>
                    <a:pt x="19234" y="13725"/>
                    <a:pt x="19146" y="13736"/>
                  </a:cubicBezTo>
                  <a:cubicBezTo>
                    <a:pt x="19052" y="13748"/>
                    <a:pt x="18958" y="13754"/>
                    <a:pt x="18865" y="13754"/>
                  </a:cubicBezTo>
                  <a:cubicBezTo>
                    <a:pt x="17531" y="13754"/>
                    <a:pt x="16355" y="12541"/>
                    <a:pt x="17134" y="9569"/>
                  </a:cubicBezTo>
                  <a:cubicBezTo>
                    <a:pt x="17646" y="7617"/>
                    <a:pt x="17396" y="5283"/>
                    <a:pt x="16622" y="3414"/>
                  </a:cubicBezTo>
                  <a:cubicBezTo>
                    <a:pt x="16526" y="3211"/>
                    <a:pt x="16443" y="3021"/>
                    <a:pt x="16336" y="2818"/>
                  </a:cubicBezTo>
                  <a:cubicBezTo>
                    <a:pt x="15669" y="1604"/>
                    <a:pt x="14633" y="663"/>
                    <a:pt x="13300" y="247"/>
                  </a:cubicBezTo>
                  <a:cubicBezTo>
                    <a:pt x="12743" y="74"/>
                    <a:pt x="12159" y="0"/>
                    <a:pt x="11569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9" name="Google Shape;5896;p62"/>
            <p:cNvSpPr/>
            <p:nvPr/>
          </p:nvSpPr>
          <p:spPr>
            <a:xfrm>
              <a:off x="5994883" y="1892748"/>
              <a:ext cx="957852" cy="980576"/>
            </a:xfrm>
            <a:custGeom>
              <a:avLst/>
              <a:gdLst/>
              <a:ahLst/>
              <a:cxnLst/>
              <a:rect l="l" t="t" r="r" b="b"/>
              <a:pathLst>
                <a:path w="19432" h="19893" extrusionOk="0">
                  <a:moveTo>
                    <a:pt x="9868" y="1"/>
                  </a:moveTo>
                  <a:cubicBezTo>
                    <a:pt x="8835" y="1"/>
                    <a:pt x="7791" y="228"/>
                    <a:pt x="6847" y="560"/>
                  </a:cubicBezTo>
                  <a:cubicBezTo>
                    <a:pt x="5430" y="1060"/>
                    <a:pt x="4108" y="1977"/>
                    <a:pt x="3263" y="3251"/>
                  </a:cubicBezTo>
                  <a:cubicBezTo>
                    <a:pt x="3037" y="4132"/>
                    <a:pt x="3037" y="5049"/>
                    <a:pt x="3120" y="5965"/>
                  </a:cubicBezTo>
                  <a:cubicBezTo>
                    <a:pt x="3227" y="6954"/>
                    <a:pt x="3453" y="7930"/>
                    <a:pt x="3644" y="8906"/>
                  </a:cubicBezTo>
                  <a:cubicBezTo>
                    <a:pt x="3834" y="9906"/>
                    <a:pt x="3989" y="10918"/>
                    <a:pt x="3989" y="11942"/>
                  </a:cubicBezTo>
                  <a:cubicBezTo>
                    <a:pt x="3989" y="12883"/>
                    <a:pt x="3834" y="13788"/>
                    <a:pt x="3465" y="14657"/>
                  </a:cubicBezTo>
                  <a:cubicBezTo>
                    <a:pt x="3120" y="15455"/>
                    <a:pt x="2608" y="16169"/>
                    <a:pt x="1953" y="16741"/>
                  </a:cubicBezTo>
                  <a:cubicBezTo>
                    <a:pt x="1429" y="17193"/>
                    <a:pt x="798" y="17574"/>
                    <a:pt x="143" y="17812"/>
                  </a:cubicBezTo>
                  <a:cubicBezTo>
                    <a:pt x="108" y="17824"/>
                    <a:pt x="60" y="17836"/>
                    <a:pt x="1" y="17872"/>
                  </a:cubicBezTo>
                  <a:lnTo>
                    <a:pt x="84" y="17907"/>
                  </a:lnTo>
                  <a:cubicBezTo>
                    <a:pt x="400" y="18028"/>
                    <a:pt x="732" y="18082"/>
                    <a:pt x="1068" y="18082"/>
                  </a:cubicBezTo>
                  <a:cubicBezTo>
                    <a:pt x="1896" y="18082"/>
                    <a:pt x="2750" y="17749"/>
                    <a:pt x="3453" y="17241"/>
                  </a:cubicBezTo>
                  <a:lnTo>
                    <a:pt x="3453" y="17241"/>
                  </a:lnTo>
                  <a:cubicBezTo>
                    <a:pt x="3358" y="18348"/>
                    <a:pt x="4287" y="19312"/>
                    <a:pt x="5358" y="19431"/>
                  </a:cubicBezTo>
                  <a:cubicBezTo>
                    <a:pt x="5449" y="19442"/>
                    <a:pt x="5540" y="19447"/>
                    <a:pt x="5631" y="19447"/>
                  </a:cubicBezTo>
                  <a:cubicBezTo>
                    <a:pt x="6606" y="19447"/>
                    <a:pt x="7596" y="18880"/>
                    <a:pt x="8228" y="18074"/>
                  </a:cubicBezTo>
                  <a:cubicBezTo>
                    <a:pt x="8275" y="18026"/>
                    <a:pt x="8299" y="17991"/>
                    <a:pt x="8347" y="17967"/>
                  </a:cubicBezTo>
                  <a:cubicBezTo>
                    <a:pt x="8358" y="17964"/>
                    <a:pt x="8369" y="17963"/>
                    <a:pt x="8381" y="17963"/>
                  </a:cubicBezTo>
                  <a:cubicBezTo>
                    <a:pt x="8464" y="17963"/>
                    <a:pt x="8544" y="18036"/>
                    <a:pt x="8597" y="18110"/>
                  </a:cubicBezTo>
                  <a:cubicBezTo>
                    <a:pt x="9192" y="18824"/>
                    <a:pt x="9942" y="19419"/>
                    <a:pt x="10823" y="19717"/>
                  </a:cubicBezTo>
                  <a:cubicBezTo>
                    <a:pt x="11187" y="19830"/>
                    <a:pt x="11572" y="19892"/>
                    <a:pt x="11959" y="19892"/>
                  </a:cubicBezTo>
                  <a:cubicBezTo>
                    <a:pt x="12509" y="19892"/>
                    <a:pt x="13060" y="19766"/>
                    <a:pt x="13550" y="19479"/>
                  </a:cubicBezTo>
                  <a:cubicBezTo>
                    <a:pt x="14360" y="18979"/>
                    <a:pt x="14955" y="18026"/>
                    <a:pt x="14895" y="17074"/>
                  </a:cubicBezTo>
                  <a:lnTo>
                    <a:pt x="14895" y="17074"/>
                  </a:lnTo>
                  <a:cubicBezTo>
                    <a:pt x="15550" y="17360"/>
                    <a:pt x="16229" y="17645"/>
                    <a:pt x="16919" y="17729"/>
                  </a:cubicBezTo>
                  <a:cubicBezTo>
                    <a:pt x="17046" y="17744"/>
                    <a:pt x="17174" y="17751"/>
                    <a:pt x="17302" y="17751"/>
                  </a:cubicBezTo>
                  <a:cubicBezTo>
                    <a:pt x="17900" y="17751"/>
                    <a:pt x="18505" y="17585"/>
                    <a:pt x="18955" y="17193"/>
                  </a:cubicBezTo>
                  <a:cubicBezTo>
                    <a:pt x="19158" y="17014"/>
                    <a:pt x="19313" y="16812"/>
                    <a:pt x="19432" y="16574"/>
                  </a:cubicBezTo>
                  <a:lnTo>
                    <a:pt x="19432" y="16574"/>
                  </a:lnTo>
                  <a:cubicBezTo>
                    <a:pt x="19182" y="16693"/>
                    <a:pt x="18932" y="16764"/>
                    <a:pt x="18658" y="16812"/>
                  </a:cubicBezTo>
                  <a:cubicBezTo>
                    <a:pt x="18439" y="16845"/>
                    <a:pt x="18216" y="16860"/>
                    <a:pt x="17992" y="16860"/>
                  </a:cubicBezTo>
                  <a:cubicBezTo>
                    <a:pt x="17728" y="16860"/>
                    <a:pt x="17463" y="16839"/>
                    <a:pt x="17205" y="16800"/>
                  </a:cubicBezTo>
                  <a:cubicBezTo>
                    <a:pt x="16693" y="16717"/>
                    <a:pt x="16253" y="16526"/>
                    <a:pt x="15824" y="16264"/>
                  </a:cubicBezTo>
                  <a:cubicBezTo>
                    <a:pt x="15181" y="15859"/>
                    <a:pt x="14610" y="15348"/>
                    <a:pt x="14121" y="14788"/>
                  </a:cubicBezTo>
                  <a:cubicBezTo>
                    <a:pt x="13657" y="14252"/>
                    <a:pt x="13264" y="13621"/>
                    <a:pt x="13062" y="12931"/>
                  </a:cubicBezTo>
                  <a:cubicBezTo>
                    <a:pt x="12943" y="12514"/>
                    <a:pt x="12931" y="12073"/>
                    <a:pt x="12978" y="11645"/>
                  </a:cubicBezTo>
                  <a:cubicBezTo>
                    <a:pt x="13026" y="11216"/>
                    <a:pt x="13145" y="10811"/>
                    <a:pt x="13276" y="10406"/>
                  </a:cubicBezTo>
                  <a:cubicBezTo>
                    <a:pt x="13562" y="9549"/>
                    <a:pt x="13836" y="8680"/>
                    <a:pt x="14038" y="7811"/>
                  </a:cubicBezTo>
                  <a:cubicBezTo>
                    <a:pt x="14217" y="6989"/>
                    <a:pt x="14312" y="6144"/>
                    <a:pt x="14252" y="5311"/>
                  </a:cubicBezTo>
                  <a:cubicBezTo>
                    <a:pt x="14193" y="4596"/>
                    <a:pt x="14038" y="3882"/>
                    <a:pt x="13764" y="3203"/>
                  </a:cubicBezTo>
                  <a:cubicBezTo>
                    <a:pt x="13348" y="2155"/>
                    <a:pt x="12705" y="1203"/>
                    <a:pt x="11931" y="369"/>
                  </a:cubicBezTo>
                  <a:cubicBezTo>
                    <a:pt x="11835" y="322"/>
                    <a:pt x="11728" y="274"/>
                    <a:pt x="11621" y="250"/>
                  </a:cubicBezTo>
                  <a:cubicBezTo>
                    <a:pt x="11055" y="76"/>
                    <a:pt x="10463" y="1"/>
                    <a:pt x="9868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0" name="Google Shape;5897;p62"/>
            <p:cNvSpPr/>
            <p:nvPr/>
          </p:nvSpPr>
          <p:spPr>
            <a:xfrm>
              <a:off x="5893932" y="3250813"/>
              <a:ext cx="194311" cy="269433"/>
            </a:xfrm>
            <a:custGeom>
              <a:avLst/>
              <a:gdLst/>
              <a:ahLst/>
              <a:cxnLst/>
              <a:rect l="l" t="t" r="r" b="b"/>
              <a:pathLst>
                <a:path w="3942" h="5466" extrusionOk="0">
                  <a:moveTo>
                    <a:pt x="2001" y="0"/>
                  </a:moveTo>
                  <a:cubicBezTo>
                    <a:pt x="1846" y="322"/>
                    <a:pt x="1632" y="739"/>
                    <a:pt x="1513" y="977"/>
                  </a:cubicBezTo>
                  <a:cubicBezTo>
                    <a:pt x="1215" y="1298"/>
                    <a:pt x="1" y="3358"/>
                    <a:pt x="298" y="3572"/>
                  </a:cubicBezTo>
                  <a:cubicBezTo>
                    <a:pt x="315" y="3585"/>
                    <a:pt x="333" y="3590"/>
                    <a:pt x="353" y="3590"/>
                  </a:cubicBezTo>
                  <a:cubicBezTo>
                    <a:pt x="582" y="3590"/>
                    <a:pt x="1030" y="2839"/>
                    <a:pt x="1096" y="2763"/>
                  </a:cubicBezTo>
                  <a:lnTo>
                    <a:pt x="1096" y="2763"/>
                  </a:lnTo>
                  <a:cubicBezTo>
                    <a:pt x="1025" y="2894"/>
                    <a:pt x="1025" y="4965"/>
                    <a:pt x="1382" y="5025"/>
                  </a:cubicBezTo>
                  <a:cubicBezTo>
                    <a:pt x="1385" y="5025"/>
                    <a:pt x="1388" y="5026"/>
                    <a:pt x="1391" y="5026"/>
                  </a:cubicBezTo>
                  <a:cubicBezTo>
                    <a:pt x="1622" y="5026"/>
                    <a:pt x="1704" y="3713"/>
                    <a:pt x="1751" y="3560"/>
                  </a:cubicBezTo>
                  <a:lnTo>
                    <a:pt x="1751" y="3560"/>
                  </a:lnTo>
                  <a:cubicBezTo>
                    <a:pt x="1704" y="3725"/>
                    <a:pt x="1902" y="5466"/>
                    <a:pt x="2275" y="5466"/>
                  </a:cubicBezTo>
                  <a:cubicBezTo>
                    <a:pt x="2279" y="5466"/>
                    <a:pt x="2283" y="5466"/>
                    <a:pt x="2287" y="5465"/>
                  </a:cubicBezTo>
                  <a:cubicBezTo>
                    <a:pt x="2561" y="5442"/>
                    <a:pt x="2358" y="3572"/>
                    <a:pt x="2418" y="3572"/>
                  </a:cubicBezTo>
                  <a:lnTo>
                    <a:pt x="2418" y="3572"/>
                  </a:lnTo>
                  <a:cubicBezTo>
                    <a:pt x="2383" y="3595"/>
                    <a:pt x="2867" y="5040"/>
                    <a:pt x="3145" y="5040"/>
                  </a:cubicBezTo>
                  <a:cubicBezTo>
                    <a:pt x="3153" y="5040"/>
                    <a:pt x="3161" y="5039"/>
                    <a:pt x="3168" y="5037"/>
                  </a:cubicBezTo>
                  <a:cubicBezTo>
                    <a:pt x="3358" y="4977"/>
                    <a:pt x="3061" y="3382"/>
                    <a:pt x="3108" y="3382"/>
                  </a:cubicBezTo>
                  <a:lnTo>
                    <a:pt x="3108" y="3382"/>
                  </a:lnTo>
                  <a:cubicBezTo>
                    <a:pt x="3097" y="3393"/>
                    <a:pt x="3432" y="4266"/>
                    <a:pt x="3626" y="4266"/>
                  </a:cubicBezTo>
                  <a:cubicBezTo>
                    <a:pt x="3632" y="4266"/>
                    <a:pt x="3638" y="4265"/>
                    <a:pt x="3644" y="4263"/>
                  </a:cubicBezTo>
                  <a:cubicBezTo>
                    <a:pt x="3787" y="4215"/>
                    <a:pt x="3430" y="2846"/>
                    <a:pt x="3501" y="2298"/>
                  </a:cubicBezTo>
                  <a:cubicBezTo>
                    <a:pt x="3501" y="1834"/>
                    <a:pt x="3823" y="929"/>
                    <a:pt x="3942" y="643"/>
                  </a:cubicBezTo>
                  <a:cubicBezTo>
                    <a:pt x="3299" y="465"/>
                    <a:pt x="2644" y="239"/>
                    <a:pt x="20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1" name="Google Shape;5898;p62"/>
            <p:cNvSpPr/>
            <p:nvPr/>
          </p:nvSpPr>
          <p:spPr>
            <a:xfrm>
              <a:off x="5919761" y="2662504"/>
              <a:ext cx="321781" cy="729184"/>
            </a:xfrm>
            <a:custGeom>
              <a:avLst/>
              <a:gdLst/>
              <a:ahLst/>
              <a:cxnLst/>
              <a:rect l="l" t="t" r="r" b="b"/>
              <a:pathLst>
                <a:path w="6528" h="14793" extrusionOk="0">
                  <a:moveTo>
                    <a:pt x="5166" y="1"/>
                  </a:moveTo>
                  <a:cubicBezTo>
                    <a:pt x="4981" y="1"/>
                    <a:pt x="4785" y="96"/>
                    <a:pt x="4585" y="315"/>
                  </a:cubicBezTo>
                  <a:cubicBezTo>
                    <a:pt x="3727" y="1267"/>
                    <a:pt x="1251" y="6816"/>
                    <a:pt x="179" y="13067"/>
                  </a:cubicBezTo>
                  <a:cubicBezTo>
                    <a:pt x="179" y="13102"/>
                    <a:pt x="167" y="13126"/>
                    <a:pt x="167" y="13162"/>
                  </a:cubicBezTo>
                  <a:lnTo>
                    <a:pt x="84" y="13733"/>
                  </a:lnTo>
                  <a:cubicBezTo>
                    <a:pt x="1" y="14245"/>
                    <a:pt x="2346" y="14733"/>
                    <a:pt x="3299" y="14793"/>
                  </a:cubicBezTo>
                  <a:cubicBezTo>
                    <a:pt x="3299" y="14793"/>
                    <a:pt x="3346" y="14567"/>
                    <a:pt x="3430" y="14174"/>
                  </a:cubicBezTo>
                  <a:cubicBezTo>
                    <a:pt x="3430" y="14138"/>
                    <a:pt x="3430" y="14102"/>
                    <a:pt x="3442" y="14067"/>
                  </a:cubicBezTo>
                  <a:cubicBezTo>
                    <a:pt x="3668" y="13031"/>
                    <a:pt x="4132" y="10983"/>
                    <a:pt x="4680" y="8685"/>
                  </a:cubicBezTo>
                  <a:cubicBezTo>
                    <a:pt x="5466" y="5363"/>
                    <a:pt x="6454" y="4518"/>
                    <a:pt x="6490" y="2946"/>
                  </a:cubicBezTo>
                  <a:cubicBezTo>
                    <a:pt x="6528" y="1695"/>
                    <a:pt x="5944" y="1"/>
                    <a:pt x="5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2" name="Google Shape;5899;p62"/>
            <p:cNvSpPr/>
            <p:nvPr/>
          </p:nvSpPr>
          <p:spPr>
            <a:xfrm>
              <a:off x="6004298" y="2671525"/>
              <a:ext cx="237146" cy="721346"/>
            </a:xfrm>
            <a:custGeom>
              <a:avLst/>
              <a:gdLst/>
              <a:ahLst/>
              <a:cxnLst/>
              <a:rect l="l" t="t" r="r" b="b"/>
              <a:pathLst>
                <a:path w="4811" h="14634" extrusionOk="0">
                  <a:moveTo>
                    <a:pt x="3882" y="1"/>
                  </a:moveTo>
                  <a:cubicBezTo>
                    <a:pt x="3822" y="84"/>
                    <a:pt x="3751" y="180"/>
                    <a:pt x="3691" y="263"/>
                  </a:cubicBezTo>
                  <a:cubicBezTo>
                    <a:pt x="3024" y="1251"/>
                    <a:pt x="2477" y="2311"/>
                    <a:pt x="2036" y="3406"/>
                  </a:cubicBezTo>
                  <a:cubicBezTo>
                    <a:pt x="1596" y="4513"/>
                    <a:pt x="1262" y="5656"/>
                    <a:pt x="1024" y="6835"/>
                  </a:cubicBezTo>
                  <a:cubicBezTo>
                    <a:pt x="905" y="7430"/>
                    <a:pt x="810" y="8026"/>
                    <a:pt x="714" y="8621"/>
                  </a:cubicBezTo>
                  <a:cubicBezTo>
                    <a:pt x="631" y="9300"/>
                    <a:pt x="572" y="10002"/>
                    <a:pt x="524" y="10681"/>
                  </a:cubicBezTo>
                  <a:cubicBezTo>
                    <a:pt x="429" y="11919"/>
                    <a:pt x="345" y="13181"/>
                    <a:pt x="0" y="14372"/>
                  </a:cubicBezTo>
                  <a:cubicBezTo>
                    <a:pt x="584" y="14515"/>
                    <a:pt x="1179" y="14598"/>
                    <a:pt x="1560" y="14634"/>
                  </a:cubicBezTo>
                  <a:cubicBezTo>
                    <a:pt x="1560" y="14634"/>
                    <a:pt x="1607" y="14407"/>
                    <a:pt x="1703" y="14003"/>
                  </a:cubicBezTo>
                  <a:cubicBezTo>
                    <a:pt x="1715" y="13979"/>
                    <a:pt x="1715" y="13943"/>
                    <a:pt x="1715" y="13896"/>
                  </a:cubicBezTo>
                  <a:cubicBezTo>
                    <a:pt x="1941" y="12860"/>
                    <a:pt x="2393" y="10824"/>
                    <a:pt x="2953" y="8514"/>
                  </a:cubicBezTo>
                  <a:cubicBezTo>
                    <a:pt x="3751" y="5180"/>
                    <a:pt x="4715" y="4335"/>
                    <a:pt x="4763" y="2787"/>
                  </a:cubicBezTo>
                  <a:cubicBezTo>
                    <a:pt x="4810" y="1775"/>
                    <a:pt x="4441" y="477"/>
                    <a:pt x="388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3" name="Google Shape;5900;p62"/>
            <p:cNvSpPr/>
            <p:nvPr/>
          </p:nvSpPr>
          <p:spPr>
            <a:xfrm>
              <a:off x="5927993" y="3306563"/>
              <a:ext cx="161433" cy="55208"/>
            </a:xfrm>
            <a:custGeom>
              <a:avLst/>
              <a:gdLst/>
              <a:ahLst/>
              <a:cxnLst/>
              <a:rect l="l" t="t" r="r" b="b"/>
              <a:pathLst>
                <a:path w="3275" h="1120" extrusionOk="0">
                  <a:moveTo>
                    <a:pt x="24" y="1"/>
                  </a:moveTo>
                  <a:cubicBezTo>
                    <a:pt x="24" y="36"/>
                    <a:pt x="0" y="60"/>
                    <a:pt x="0" y="96"/>
                  </a:cubicBezTo>
                  <a:cubicBezTo>
                    <a:pt x="584" y="274"/>
                    <a:pt x="1167" y="465"/>
                    <a:pt x="1751" y="643"/>
                  </a:cubicBezTo>
                  <a:cubicBezTo>
                    <a:pt x="2251" y="810"/>
                    <a:pt x="2751" y="989"/>
                    <a:pt x="3263" y="1120"/>
                  </a:cubicBezTo>
                  <a:cubicBezTo>
                    <a:pt x="3263" y="1096"/>
                    <a:pt x="3263" y="1048"/>
                    <a:pt x="3275" y="1013"/>
                  </a:cubicBezTo>
                  <a:cubicBezTo>
                    <a:pt x="2774" y="834"/>
                    <a:pt x="2262" y="703"/>
                    <a:pt x="1774" y="536"/>
                  </a:cubicBezTo>
                  <a:cubicBezTo>
                    <a:pt x="1191" y="358"/>
                    <a:pt x="596" y="179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4" name="Google Shape;5901;p62"/>
            <p:cNvSpPr/>
            <p:nvPr/>
          </p:nvSpPr>
          <p:spPr>
            <a:xfrm>
              <a:off x="6212609" y="2602810"/>
              <a:ext cx="576969" cy="719621"/>
            </a:xfrm>
            <a:custGeom>
              <a:avLst/>
              <a:gdLst/>
              <a:ahLst/>
              <a:cxnLst/>
              <a:rect l="l" t="t" r="r" b="b"/>
              <a:pathLst>
                <a:path w="11705" h="14599" extrusionOk="0">
                  <a:moveTo>
                    <a:pt x="5998" y="1"/>
                  </a:moveTo>
                  <a:cubicBezTo>
                    <a:pt x="3849" y="1"/>
                    <a:pt x="2018" y="371"/>
                    <a:pt x="1822" y="669"/>
                  </a:cubicBezTo>
                  <a:cubicBezTo>
                    <a:pt x="1" y="3431"/>
                    <a:pt x="215" y="12944"/>
                    <a:pt x="1168" y="13956"/>
                  </a:cubicBezTo>
                  <a:cubicBezTo>
                    <a:pt x="1597" y="14406"/>
                    <a:pt x="3407" y="14598"/>
                    <a:pt x="5351" y="14598"/>
                  </a:cubicBezTo>
                  <a:cubicBezTo>
                    <a:pt x="7723" y="14598"/>
                    <a:pt x="10296" y="14312"/>
                    <a:pt x="10800" y="13861"/>
                  </a:cubicBezTo>
                  <a:cubicBezTo>
                    <a:pt x="11705" y="13063"/>
                    <a:pt x="11264" y="7729"/>
                    <a:pt x="11264" y="5467"/>
                  </a:cubicBezTo>
                  <a:cubicBezTo>
                    <a:pt x="11264" y="3205"/>
                    <a:pt x="10693" y="407"/>
                    <a:pt x="7847" y="97"/>
                  </a:cubicBezTo>
                  <a:cubicBezTo>
                    <a:pt x="7225" y="30"/>
                    <a:pt x="6599" y="1"/>
                    <a:pt x="5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5" name="Google Shape;5902;p62"/>
            <p:cNvSpPr/>
            <p:nvPr/>
          </p:nvSpPr>
          <p:spPr>
            <a:xfrm>
              <a:off x="6608773" y="2631647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8" y="0"/>
                  </a:moveTo>
                  <a:cubicBezTo>
                    <a:pt x="1084" y="167"/>
                    <a:pt x="894" y="393"/>
                    <a:pt x="751" y="643"/>
                  </a:cubicBezTo>
                  <a:cubicBezTo>
                    <a:pt x="405" y="1250"/>
                    <a:pt x="286" y="2001"/>
                    <a:pt x="227" y="2715"/>
                  </a:cubicBezTo>
                  <a:cubicBezTo>
                    <a:pt x="96" y="4382"/>
                    <a:pt x="36" y="6061"/>
                    <a:pt x="12" y="7727"/>
                  </a:cubicBezTo>
                  <a:cubicBezTo>
                    <a:pt x="1" y="8597"/>
                    <a:pt x="12" y="9442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4" y="12323"/>
                    <a:pt x="393" y="12800"/>
                    <a:pt x="632" y="13216"/>
                  </a:cubicBezTo>
                  <a:cubicBezTo>
                    <a:pt x="763" y="13454"/>
                    <a:pt x="941" y="13633"/>
                    <a:pt x="1132" y="13752"/>
                  </a:cubicBezTo>
                  <a:cubicBezTo>
                    <a:pt x="1929" y="13633"/>
                    <a:pt x="2525" y="13478"/>
                    <a:pt x="2739" y="13276"/>
                  </a:cubicBezTo>
                  <a:cubicBezTo>
                    <a:pt x="3656" y="12466"/>
                    <a:pt x="3215" y="7144"/>
                    <a:pt x="3215" y="4882"/>
                  </a:cubicBezTo>
                  <a:cubicBezTo>
                    <a:pt x="3227" y="3084"/>
                    <a:pt x="2858" y="953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6" name="Google Shape;5903;p62"/>
            <p:cNvSpPr/>
            <p:nvPr/>
          </p:nvSpPr>
          <p:spPr>
            <a:xfrm>
              <a:off x="6507280" y="2644216"/>
              <a:ext cx="301917" cy="383644"/>
            </a:xfrm>
            <a:custGeom>
              <a:avLst/>
              <a:gdLst/>
              <a:ahLst/>
              <a:cxnLst/>
              <a:rect l="l" t="t" r="r" b="b"/>
              <a:pathLst>
                <a:path w="6125" h="7783" extrusionOk="0">
                  <a:moveTo>
                    <a:pt x="836" y="1"/>
                  </a:moveTo>
                  <a:cubicBezTo>
                    <a:pt x="1" y="1"/>
                    <a:pt x="108" y="1881"/>
                    <a:pt x="643" y="3162"/>
                  </a:cubicBezTo>
                  <a:cubicBezTo>
                    <a:pt x="940" y="3841"/>
                    <a:pt x="1417" y="4401"/>
                    <a:pt x="1893" y="4960"/>
                  </a:cubicBezTo>
                  <a:cubicBezTo>
                    <a:pt x="2310" y="5448"/>
                    <a:pt x="3798" y="7401"/>
                    <a:pt x="4965" y="7746"/>
                  </a:cubicBezTo>
                  <a:cubicBezTo>
                    <a:pt x="5047" y="7771"/>
                    <a:pt x="5123" y="7782"/>
                    <a:pt x="5195" y="7782"/>
                  </a:cubicBezTo>
                  <a:cubicBezTo>
                    <a:pt x="5924" y="7782"/>
                    <a:pt x="6124" y="6601"/>
                    <a:pt x="5929" y="6091"/>
                  </a:cubicBezTo>
                  <a:cubicBezTo>
                    <a:pt x="5334" y="4424"/>
                    <a:pt x="4048" y="2770"/>
                    <a:pt x="2691" y="1365"/>
                  </a:cubicBezTo>
                  <a:cubicBezTo>
                    <a:pt x="2286" y="948"/>
                    <a:pt x="1869" y="507"/>
                    <a:pt x="1381" y="198"/>
                  </a:cubicBezTo>
                  <a:cubicBezTo>
                    <a:pt x="1167" y="62"/>
                    <a:pt x="986" y="1"/>
                    <a:pt x="836" y="1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7" name="Google Shape;5904;p62"/>
            <p:cNvSpPr/>
            <p:nvPr/>
          </p:nvSpPr>
          <p:spPr>
            <a:xfrm>
              <a:off x="5871060" y="4004401"/>
              <a:ext cx="1028291" cy="118598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8" name="Google Shape;5905;p62"/>
            <p:cNvSpPr/>
            <p:nvPr/>
          </p:nvSpPr>
          <p:spPr>
            <a:xfrm>
              <a:off x="6089377" y="3407515"/>
              <a:ext cx="1824" cy="641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2" y="0"/>
                  </a:moveTo>
                  <a:cubicBezTo>
                    <a:pt x="1" y="0"/>
                    <a:pt x="1" y="12"/>
                    <a:pt x="12" y="12"/>
                  </a:cubicBezTo>
                  <a:cubicBezTo>
                    <a:pt x="36" y="12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9" name="Google Shape;5906;p62"/>
            <p:cNvSpPr/>
            <p:nvPr/>
          </p:nvSpPr>
          <p:spPr>
            <a:xfrm>
              <a:off x="6057682" y="2620408"/>
              <a:ext cx="568737" cy="505938"/>
            </a:xfrm>
            <a:custGeom>
              <a:avLst/>
              <a:gdLst/>
              <a:ahLst/>
              <a:cxnLst/>
              <a:rect l="l" t="t" r="r" b="b"/>
              <a:pathLst>
                <a:path w="11538" h="10264" extrusionOk="0">
                  <a:moveTo>
                    <a:pt x="7214" y="0"/>
                  </a:moveTo>
                  <a:cubicBezTo>
                    <a:pt x="6101" y="0"/>
                    <a:pt x="4756" y="217"/>
                    <a:pt x="3692" y="455"/>
                  </a:cubicBezTo>
                  <a:cubicBezTo>
                    <a:pt x="3668" y="466"/>
                    <a:pt x="3620" y="466"/>
                    <a:pt x="3596" y="478"/>
                  </a:cubicBezTo>
                  <a:cubicBezTo>
                    <a:pt x="2739" y="693"/>
                    <a:pt x="2084" y="919"/>
                    <a:pt x="1953" y="1074"/>
                  </a:cubicBezTo>
                  <a:cubicBezTo>
                    <a:pt x="1667" y="1395"/>
                    <a:pt x="1525" y="1824"/>
                    <a:pt x="1370" y="2205"/>
                  </a:cubicBezTo>
                  <a:cubicBezTo>
                    <a:pt x="1060" y="3038"/>
                    <a:pt x="858" y="3919"/>
                    <a:pt x="655" y="4800"/>
                  </a:cubicBezTo>
                  <a:cubicBezTo>
                    <a:pt x="524" y="5360"/>
                    <a:pt x="441" y="5931"/>
                    <a:pt x="334" y="6491"/>
                  </a:cubicBezTo>
                  <a:cubicBezTo>
                    <a:pt x="227" y="7051"/>
                    <a:pt x="1" y="7598"/>
                    <a:pt x="108" y="8146"/>
                  </a:cubicBezTo>
                  <a:cubicBezTo>
                    <a:pt x="167" y="8456"/>
                    <a:pt x="334" y="8741"/>
                    <a:pt x="536" y="8979"/>
                  </a:cubicBezTo>
                  <a:cubicBezTo>
                    <a:pt x="1072" y="9575"/>
                    <a:pt x="1846" y="9837"/>
                    <a:pt x="2596" y="10039"/>
                  </a:cubicBezTo>
                  <a:cubicBezTo>
                    <a:pt x="3208" y="10209"/>
                    <a:pt x="3839" y="10264"/>
                    <a:pt x="4470" y="10264"/>
                  </a:cubicBezTo>
                  <a:cubicBezTo>
                    <a:pt x="4723" y="10264"/>
                    <a:pt x="4976" y="10255"/>
                    <a:pt x="5227" y="10241"/>
                  </a:cubicBezTo>
                  <a:cubicBezTo>
                    <a:pt x="6061" y="10206"/>
                    <a:pt x="6894" y="10099"/>
                    <a:pt x="7728" y="10039"/>
                  </a:cubicBezTo>
                  <a:cubicBezTo>
                    <a:pt x="8502" y="9980"/>
                    <a:pt x="9287" y="9932"/>
                    <a:pt x="10002" y="9634"/>
                  </a:cubicBezTo>
                  <a:cubicBezTo>
                    <a:pt x="10097" y="9610"/>
                    <a:pt x="10169" y="9575"/>
                    <a:pt x="10240" y="9539"/>
                  </a:cubicBezTo>
                  <a:cubicBezTo>
                    <a:pt x="10502" y="9396"/>
                    <a:pt x="10740" y="9218"/>
                    <a:pt x="10942" y="9015"/>
                  </a:cubicBezTo>
                  <a:cubicBezTo>
                    <a:pt x="11073" y="8860"/>
                    <a:pt x="11181" y="8717"/>
                    <a:pt x="11300" y="8551"/>
                  </a:cubicBezTo>
                  <a:cubicBezTo>
                    <a:pt x="11395" y="8432"/>
                    <a:pt x="11538" y="8265"/>
                    <a:pt x="11538" y="8122"/>
                  </a:cubicBezTo>
                  <a:cubicBezTo>
                    <a:pt x="11395" y="4979"/>
                    <a:pt x="11347" y="1478"/>
                    <a:pt x="11157" y="1228"/>
                  </a:cubicBezTo>
                  <a:cubicBezTo>
                    <a:pt x="10633" y="562"/>
                    <a:pt x="10073" y="347"/>
                    <a:pt x="8680" y="121"/>
                  </a:cubicBezTo>
                  <a:cubicBezTo>
                    <a:pt x="8633" y="121"/>
                    <a:pt x="8597" y="109"/>
                    <a:pt x="8549" y="109"/>
                  </a:cubicBezTo>
                  <a:cubicBezTo>
                    <a:pt x="8192" y="50"/>
                    <a:pt x="7799" y="26"/>
                    <a:pt x="7382" y="2"/>
                  </a:cubicBezTo>
                  <a:cubicBezTo>
                    <a:pt x="7327" y="1"/>
                    <a:pt x="7270" y="0"/>
                    <a:pt x="7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0" name="Google Shape;5907;p62"/>
            <p:cNvSpPr/>
            <p:nvPr/>
          </p:nvSpPr>
          <p:spPr>
            <a:xfrm>
              <a:off x="6243712" y="2553567"/>
              <a:ext cx="209000" cy="134815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7"/>
                  </a:lnTo>
                  <a:lnTo>
                    <a:pt x="453" y="2442"/>
                  </a:lnTo>
                  <a:cubicBezTo>
                    <a:pt x="453" y="2442"/>
                    <a:pt x="637" y="2735"/>
                    <a:pt x="1389" y="2735"/>
                  </a:cubicBezTo>
                  <a:cubicBezTo>
                    <a:pt x="1686" y="2735"/>
                    <a:pt x="2073" y="2689"/>
                    <a:pt x="2573" y="2561"/>
                  </a:cubicBezTo>
                  <a:cubicBezTo>
                    <a:pt x="4239" y="2108"/>
                    <a:pt x="4073" y="1311"/>
                    <a:pt x="4073" y="1311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1" name="Google Shape;5908;p62"/>
            <p:cNvSpPr/>
            <p:nvPr/>
          </p:nvSpPr>
          <p:spPr>
            <a:xfrm>
              <a:off x="6247673" y="2533400"/>
              <a:ext cx="196221" cy="105601"/>
            </a:xfrm>
            <a:custGeom>
              <a:avLst/>
              <a:gdLst/>
              <a:ahLst/>
              <a:cxnLst/>
              <a:rect l="l" t="t" r="r" b="b"/>
              <a:pathLst>
                <a:path w="4644" h="2142" extrusionOk="0">
                  <a:moveTo>
                    <a:pt x="3689" y="0"/>
                  </a:moveTo>
                  <a:cubicBezTo>
                    <a:pt x="3558" y="0"/>
                    <a:pt x="3427" y="6"/>
                    <a:pt x="3298" y="17"/>
                  </a:cubicBezTo>
                  <a:cubicBezTo>
                    <a:pt x="2429" y="88"/>
                    <a:pt x="1572" y="315"/>
                    <a:pt x="727" y="565"/>
                  </a:cubicBezTo>
                  <a:cubicBezTo>
                    <a:pt x="524" y="624"/>
                    <a:pt x="310" y="696"/>
                    <a:pt x="191" y="850"/>
                  </a:cubicBezTo>
                  <a:cubicBezTo>
                    <a:pt x="48" y="1041"/>
                    <a:pt x="0" y="1458"/>
                    <a:pt x="120" y="1672"/>
                  </a:cubicBezTo>
                  <a:cubicBezTo>
                    <a:pt x="262" y="1922"/>
                    <a:pt x="727" y="2077"/>
                    <a:pt x="1060" y="2112"/>
                  </a:cubicBezTo>
                  <a:cubicBezTo>
                    <a:pt x="1194" y="2133"/>
                    <a:pt x="1331" y="2142"/>
                    <a:pt x="1470" y="2142"/>
                  </a:cubicBezTo>
                  <a:cubicBezTo>
                    <a:pt x="1736" y="2142"/>
                    <a:pt x="2008" y="2108"/>
                    <a:pt x="2275" y="2053"/>
                  </a:cubicBezTo>
                  <a:cubicBezTo>
                    <a:pt x="2763" y="1970"/>
                    <a:pt x="3263" y="1839"/>
                    <a:pt x="3679" y="1600"/>
                  </a:cubicBezTo>
                  <a:cubicBezTo>
                    <a:pt x="4096" y="1350"/>
                    <a:pt x="4453" y="1017"/>
                    <a:pt x="4584" y="612"/>
                  </a:cubicBezTo>
                  <a:cubicBezTo>
                    <a:pt x="4632" y="481"/>
                    <a:pt x="4644" y="315"/>
                    <a:pt x="4549" y="207"/>
                  </a:cubicBezTo>
                  <a:cubicBezTo>
                    <a:pt x="4465" y="112"/>
                    <a:pt x="4311" y="65"/>
                    <a:pt x="4168" y="29"/>
                  </a:cubicBezTo>
                  <a:cubicBezTo>
                    <a:pt x="4010" y="9"/>
                    <a:pt x="3849" y="0"/>
                    <a:pt x="368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2" name="Google Shape;5909;p62"/>
            <p:cNvSpPr/>
            <p:nvPr/>
          </p:nvSpPr>
          <p:spPr>
            <a:xfrm>
              <a:off x="6443840" y="2628689"/>
              <a:ext cx="175531" cy="472321"/>
            </a:xfrm>
            <a:custGeom>
              <a:avLst/>
              <a:gdLst/>
              <a:ahLst/>
              <a:cxnLst/>
              <a:rect l="l" t="t" r="r" b="b"/>
              <a:pathLst>
                <a:path w="3561" h="9582" extrusionOk="0">
                  <a:moveTo>
                    <a:pt x="1263" y="1"/>
                  </a:moveTo>
                  <a:cubicBezTo>
                    <a:pt x="1239" y="1"/>
                    <a:pt x="1203" y="25"/>
                    <a:pt x="1180" y="48"/>
                  </a:cubicBezTo>
                  <a:cubicBezTo>
                    <a:pt x="168" y="1846"/>
                    <a:pt x="1" y="4037"/>
                    <a:pt x="358" y="5799"/>
                  </a:cubicBezTo>
                  <a:cubicBezTo>
                    <a:pt x="703" y="7478"/>
                    <a:pt x="1680" y="8847"/>
                    <a:pt x="2977" y="9550"/>
                  </a:cubicBezTo>
                  <a:cubicBezTo>
                    <a:pt x="3024" y="9571"/>
                    <a:pt x="3075" y="9582"/>
                    <a:pt x="3126" y="9582"/>
                  </a:cubicBezTo>
                  <a:cubicBezTo>
                    <a:pt x="3245" y="9582"/>
                    <a:pt x="3367" y="9523"/>
                    <a:pt x="3442" y="9407"/>
                  </a:cubicBezTo>
                  <a:cubicBezTo>
                    <a:pt x="3561" y="9216"/>
                    <a:pt x="3454" y="8978"/>
                    <a:pt x="3335" y="8811"/>
                  </a:cubicBezTo>
                  <a:cubicBezTo>
                    <a:pt x="3013" y="8359"/>
                    <a:pt x="2084" y="7049"/>
                    <a:pt x="1799" y="5240"/>
                  </a:cubicBezTo>
                  <a:cubicBezTo>
                    <a:pt x="1489" y="3275"/>
                    <a:pt x="2204" y="1572"/>
                    <a:pt x="2704" y="537"/>
                  </a:cubicBezTo>
                  <a:cubicBezTo>
                    <a:pt x="2739" y="477"/>
                    <a:pt x="2739" y="406"/>
                    <a:pt x="2680" y="382"/>
                  </a:cubicBezTo>
                  <a:cubicBezTo>
                    <a:pt x="2335" y="203"/>
                    <a:pt x="1644" y="48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3" name="Google Shape;5910;p62"/>
            <p:cNvSpPr/>
            <p:nvPr/>
          </p:nvSpPr>
          <p:spPr>
            <a:xfrm>
              <a:off x="6032444" y="2636034"/>
              <a:ext cx="205451" cy="402523"/>
            </a:xfrm>
            <a:custGeom>
              <a:avLst/>
              <a:gdLst/>
              <a:ahLst/>
              <a:cxnLst/>
              <a:rect l="l" t="t" r="r" b="b"/>
              <a:pathLst>
                <a:path w="4168" h="8166" extrusionOk="0">
                  <a:moveTo>
                    <a:pt x="4041" y="0"/>
                  </a:moveTo>
                  <a:cubicBezTo>
                    <a:pt x="3835" y="0"/>
                    <a:pt x="3446" y="132"/>
                    <a:pt x="3394" y="149"/>
                  </a:cubicBezTo>
                  <a:cubicBezTo>
                    <a:pt x="3346" y="197"/>
                    <a:pt x="3287" y="209"/>
                    <a:pt x="3239" y="233"/>
                  </a:cubicBezTo>
                  <a:cubicBezTo>
                    <a:pt x="2715" y="447"/>
                    <a:pt x="2263" y="804"/>
                    <a:pt x="1953" y="1328"/>
                  </a:cubicBezTo>
                  <a:cubicBezTo>
                    <a:pt x="1" y="4662"/>
                    <a:pt x="382" y="7996"/>
                    <a:pt x="489" y="8127"/>
                  </a:cubicBezTo>
                  <a:cubicBezTo>
                    <a:pt x="508" y="8154"/>
                    <a:pt x="527" y="8166"/>
                    <a:pt x="544" y="8166"/>
                  </a:cubicBezTo>
                  <a:cubicBezTo>
                    <a:pt x="630" y="8166"/>
                    <a:pt x="681" y="7865"/>
                    <a:pt x="691" y="7805"/>
                  </a:cubicBezTo>
                  <a:cubicBezTo>
                    <a:pt x="1322" y="4555"/>
                    <a:pt x="2203" y="2793"/>
                    <a:pt x="2715" y="1923"/>
                  </a:cubicBezTo>
                  <a:cubicBezTo>
                    <a:pt x="2953" y="1531"/>
                    <a:pt x="3215" y="1161"/>
                    <a:pt x="3513" y="828"/>
                  </a:cubicBezTo>
                  <a:cubicBezTo>
                    <a:pt x="3656" y="650"/>
                    <a:pt x="3823" y="483"/>
                    <a:pt x="3965" y="316"/>
                  </a:cubicBezTo>
                  <a:cubicBezTo>
                    <a:pt x="4013" y="269"/>
                    <a:pt x="4168" y="149"/>
                    <a:pt x="4168" y="66"/>
                  </a:cubicBezTo>
                  <a:cubicBezTo>
                    <a:pt x="4168" y="18"/>
                    <a:pt x="4117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4" name="Google Shape;5911;p62"/>
            <p:cNvSpPr/>
            <p:nvPr/>
          </p:nvSpPr>
          <p:spPr>
            <a:xfrm>
              <a:off x="6432109" y="2716627"/>
              <a:ext cx="206043" cy="216148"/>
            </a:xfrm>
            <a:custGeom>
              <a:avLst/>
              <a:gdLst/>
              <a:ahLst/>
              <a:cxnLst/>
              <a:rect l="l" t="t" r="r" b="b"/>
              <a:pathLst>
                <a:path w="4180" h="4385" extrusionOk="0">
                  <a:moveTo>
                    <a:pt x="811" y="1"/>
                  </a:moveTo>
                  <a:cubicBezTo>
                    <a:pt x="560" y="1"/>
                    <a:pt x="332" y="84"/>
                    <a:pt x="203" y="324"/>
                  </a:cubicBezTo>
                  <a:cubicBezTo>
                    <a:pt x="167" y="396"/>
                    <a:pt x="132" y="503"/>
                    <a:pt x="108" y="598"/>
                  </a:cubicBezTo>
                  <a:cubicBezTo>
                    <a:pt x="96" y="717"/>
                    <a:pt x="72" y="836"/>
                    <a:pt x="96" y="955"/>
                  </a:cubicBezTo>
                  <a:cubicBezTo>
                    <a:pt x="108" y="1134"/>
                    <a:pt x="156" y="1301"/>
                    <a:pt x="108" y="1479"/>
                  </a:cubicBezTo>
                  <a:cubicBezTo>
                    <a:pt x="60" y="1634"/>
                    <a:pt x="1" y="1753"/>
                    <a:pt x="60" y="1896"/>
                  </a:cubicBezTo>
                  <a:cubicBezTo>
                    <a:pt x="108" y="2015"/>
                    <a:pt x="179" y="2134"/>
                    <a:pt x="179" y="2289"/>
                  </a:cubicBezTo>
                  <a:cubicBezTo>
                    <a:pt x="179" y="2467"/>
                    <a:pt x="108" y="2610"/>
                    <a:pt x="156" y="2789"/>
                  </a:cubicBezTo>
                  <a:cubicBezTo>
                    <a:pt x="156" y="2825"/>
                    <a:pt x="167" y="2848"/>
                    <a:pt x="179" y="2884"/>
                  </a:cubicBezTo>
                  <a:lnTo>
                    <a:pt x="191" y="2896"/>
                  </a:lnTo>
                  <a:cubicBezTo>
                    <a:pt x="227" y="2920"/>
                    <a:pt x="263" y="2955"/>
                    <a:pt x="298" y="2967"/>
                  </a:cubicBezTo>
                  <a:cubicBezTo>
                    <a:pt x="644" y="3206"/>
                    <a:pt x="1072" y="3277"/>
                    <a:pt x="1453" y="3444"/>
                  </a:cubicBezTo>
                  <a:cubicBezTo>
                    <a:pt x="2037" y="3682"/>
                    <a:pt x="2573" y="4027"/>
                    <a:pt x="3108" y="4384"/>
                  </a:cubicBezTo>
                  <a:lnTo>
                    <a:pt x="4180" y="2170"/>
                  </a:lnTo>
                  <a:cubicBezTo>
                    <a:pt x="2978" y="1651"/>
                    <a:pt x="3257" y="38"/>
                    <a:pt x="2422" y="38"/>
                  </a:cubicBezTo>
                  <a:cubicBezTo>
                    <a:pt x="2412" y="38"/>
                    <a:pt x="2403" y="38"/>
                    <a:pt x="2394" y="38"/>
                  </a:cubicBezTo>
                  <a:cubicBezTo>
                    <a:pt x="2321" y="365"/>
                    <a:pt x="2231" y="453"/>
                    <a:pt x="2142" y="453"/>
                  </a:cubicBezTo>
                  <a:cubicBezTo>
                    <a:pt x="2085" y="453"/>
                    <a:pt x="2028" y="416"/>
                    <a:pt x="1977" y="384"/>
                  </a:cubicBezTo>
                  <a:cubicBezTo>
                    <a:pt x="1890" y="321"/>
                    <a:pt x="1306" y="1"/>
                    <a:pt x="811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" name="Google Shape;5912;p62"/>
            <p:cNvSpPr/>
            <p:nvPr/>
          </p:nvSpPr>
          <p:spPr>
            <a:xfrm>
              <a:off x="6534243" y="2777208"/>
              <a:ext cx="314634" cy="277369"/>
            </a:xfrm>
            <a:custGeom>
              <a:avLst/>
              <a:gdLst/>
              <a:ahLst/>
              <a:cxnLst/>
              <a:rect l="l" t="t" r="r" b="b"/>
              <a:pathLst>
                <a:path w="6383" h="5627" extrusionOk="0">
                  <a:moveTo>
                    <a:pt x="1346" y="0"/>
                  </a:moveTo>
                  <a:cubicBezTo>
                    <a:pt x="1274" y="202"/>
                    <a:pt x="84" y="2691"/>
                    <a:pt x="0" y="2869"/>
                  </a:cubicBezTo>
                  <a:cubicBezTo>
                    <a:pt x="60" y="2929"/>
                    <a:pt x="215" y="3096"/>
                    <a:pt x="453" y="3298"/>
                  </a:cubicBezTo>
                  <a:cubicBezTo>
                    <a:pt x="477" y="3334"/>
                    <a:pt x="501" y="3346"/>
                    <a:pt x="536" y="3381"/>
                  </a:cubicBezTo>
                  <a:cubicBezTo>
                    <a:pt x="1432" y="4190"/>
                    <a:pt x="3216" y="5626"/>
                    <a:pt x="4453" y="5626"/>
                  </a:cubicBezTo>
                  <a:cubicBezTo>
                    <a:pt x="4893" y="5626"/>
                    <a:pt x="5264" y="5445"/>
                    <a:pt x="5501" y="4989"/>
                  </a:cubicBezTo>
                  <a:cubicBezTo>
                    <a:pt x="6382" y="3298"/>
                    <a:pt x="3251" y="1119"/>
                    <a:pt x="1905" y="310"/>
                  </a:cubicBezTo>
                  <a:cubicBezTo>
                    <a:pt x="1882" y="298"/>
                    <a:pt x="1870" y="298"/>
                    <a:pt x="1858" y="286"/>
                  </a:cubicBezTo>
                  <a:cubicBezTo>
                    <a:pt x="1620" y="131"/>
                    <a:pt x="1441" y="48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6" name="Google Shape;5913;p62"/>
            <p:cNvSpPr/>
            <p:nvPr/>
          </p:nvSpPr>
          <p:spPr>
            <a:xfrm>
              <a:off x="6557115" y="2789531"/>
              <a:ext cx="70488" cy="153201"/>
            </a:xfrm>
            <a:custGeom>
              <a:avLst/>
              <a:gdLst/>
              <a:ahLst/>
              <a:cxnLst/>
              <a:rect l="l" t="t" r="r" b="b"/>
              <a:pathLst>
                <a:path w="1430" h="3108" extrusionOk="0">
                  <a:moveTo>
                    <a:pt x="1382" y="0"/>
                  </a:moveTo>
                  <a:cubicBezTo>
                    <a:pt x="1287" y="250"/>
                    <a:pt x="1203" y="512"/>
                    <a:pt x="1096" y="750"/>
                  </a:cubicBezTo>
                  <a:cubicBezTo>
                    <a:pt x="810" y="1441"/>
                    <a:pt x="477" y="2119"/>
                    <a:pt x="132" y="2786"/>
                  </a:cubicBezTo>
                  <a:cubicBezTo>
                    <a:pt x="84" y="2870"/>
                    <a:pt x="37" y="2953"/>
                    <a:pt x="1" y="3036"/>
                  </a:cubicBezTo>
                  <a:cubicBezTo>
                    <a:pt x="13" y="3072"/>
                    <a:pt x="37" y="3084"/>
                    <a:pt x="72" y="3108"/>
                  </a:cubicBezTo>
                  <a:cubicBezTo>
                    <a:pt x="96" y="3048"/>
                    <a:pt x="120" y="3012"/>
                    <a:pt x="144" y="2965"/>
                  </a:cubicBezTo>
                  <a:cubicBezTo>
                    <a:pt x="322" y="2619"/>
                    <a:pt x="501" y="2274"/>
                    <a:pt x="668" y="1917"/>
                  </a:cubicBezTo>
                  <a:cubicBezTo>
                    <a:pt x="953" y="1310"/>
                    <a:pt x="1215" y="691"/>
                    <a:pt x="1430" y="48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7" name="Google Shape;5914;p62"/>
            <p:cNvSpPr/>
            <p:nvPr/>
          </p:nvSpPr>
          <p:spPr>
            <a:xfrm>
              <a:off x="6599408" y="2776617"/>
              <a:ext cx="166707" cy="123281"/>
            </a:xfrm>
            <a:custGeom>
              <a:avLst/>
              <a:gdLst/>
              <a:ahLst/>
              <a:cxnLst/>
              <a:rect l="l" t="t" r="r" b="b"/>
              <a:pathLst>
                <a:path w="3382" h="2501" extrusionOk="0">
                  <a:moveTo>
                    <a:pt x="0" y="0"/>
                  </a:moveTo>
                  <a:cubicBezTo>
                    <a:pt x="143" y="84"/>
                    <a:pt x="298" y="191"/>
                    <a:pt x="441" y="274"/>
                  </a:cubicBezTo>
                  <a:cubicBezTo>
                    <a:pt x="595" y="369"/>
                    <a:pt x="738" y="453"/>
                    <a:pt x="893" y="560"/>
                  </a:cubicBezTo>
                  <a:cubicBezTo>
                    <a:pt x="1191" y="750"/>
                    <a:pt x="1476" y="953"/>
                    <a:pt x="1750" y="1155"/>
                  </a:cubicBezTo>
                  <a:cubicBezTo>
                    <a:pt x="2036" y="1369"/>
                    <a:pt x="2322" y="1572"/>
                    <a:pt x="2584" y="1798"/>
                  </a:cubicBezTo>
                  <a:cubicBezTo>
                    <a:pt x="2858" y="2024"/>
                    <a:pt x="3119" y="2262"/>
                    <a:pt x="3381" y="2500"/>
                  </a:cubicBezTo>
                  <a:cubicBezTo>
                    <a:pt x="3155" y="2227"/>
                    <a:pt x="2905" y="1977"/>
                    <a:pt x="2631" y="1738"/>
                  </a:cubicBezTo>
                  <a:cubicBezTo>
                    <a:pt x="2381" y="1500"/>
                    <a:pt x="2096" y="1274"/>
                    <a:pt x="1810" y="1072"/>
                  </a:cubicBezTo>
                  <a:cubicBezTo>
                    <a:pt x="1536" y="869"/>
                    <a:pt x="1238" y="667"/>
                    <a:pt x="941" y="488"/>
                  </a:cubicBezTo>
                  <a:cubicBezTo>
                    <a:pt x="619" y="310"/>
                    <a:pt x="322" y="1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8" name="Google Shape;5915;p62"/>
            <p:cNvSpPr/>
            <p:nvPr/>
          </p:nvSpPr>
          <p:spPr>
            <a:xfrm>
              <a:off x="6107566" y="3338259"/>
              <a:ext cx="236555" cy="637993"/>
            </a:xfrm>
            <a:custGeom>
              <a:avLst/>
              <a:gdLst/>
              <a:ahLst/>
              <a:cxnLst/>
              <a:rect l="l" t="t" r="r" b="b"/>
              <a:pathLst>
                <a:path w="4799" h="12943" extrusionOk="0">
                  <a:moveTo>
                    <a:pt x="1" y="0"/>
                  </a:moveTo>
                  <a:cubicBezTo>
                    <a:pt x="60" y="1548"/>
                    <a:pt x="155" y="2822"/>
                    <a:pt x="263" y="3560"/>
                  </a:cubicBezTo>
                  <a:cubicBezTo>
                    <a:pt x="679" y="6501"/>
                    <a:pt x="1346" y="12943"/>
                    <a:pt x="1346" y="12943"/>
                  </a:cubicBezTo>
                  <a:lnTo>
                    <a:pt x="4799" y="12943"/>
                  </a:lnTo>
                  <a:cubicBezTo>
                    <a:pt x="4787" y="10597"/>
                    <a:pt x="4442" y="2572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62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9" name="Google Shape;5916;p62"/>
            <p:cNvSpPr/>
            <p:nvPr/>
          </p:nvSpPr>
          <p:spPr>
            <a:xfrm>
              <a:off x="6107566" y="3338259"/>
              <a:ext cx="222506" cy="162024"/>
            </a:xfrm>
            <a:custGeom>
              <a:avLst/>
              <a:gdLst/>
              <a:ahLst/>
              <a:cxnLst/>
              <a:rect l="l" t="t" r="r" b="b"/>
              <a:pathLst>
                <a:path w="4514" h="3287" extrusionOk="0">
                  <a:moveTo>
                    <a:pt x="1" y="0"/>
                  </a:moveTo>
                  <a:cubicBezTo>
                    <a:pt x="48" y="1132"/>
                    <a:pt x="108" y="2132"/>
                    <a:pt x="179" y="2858"/>
                  </a:cubicBezTo>
                  <a:cubicBezTo>
                    <a:pt x="429" y="2917"/>
                    <a:pt x="679" y="2965"/>
                    <a:pt x="917" y="3013"/>
                  </a:cubicBezTo>
                  <a:cubicBezTo>
                    <a:pt x="1763" y="3132"/>
                    <a:pt x="2608" y="3203"/>
                    <a:pt x="3477" y="3251"/>
                  </a:cubicBezTo>
                  <a:cubicBezTo>
                    <a:pt x="3811" y="3263"/>
                    <a:pt x="4168" y="3275"/>
                    <a:pt x="4513" y="3287"/>
                  </a:cubicBezTo>
                  <a:cubicBezTo>
                    <a:pt x="4489" y="2024"/>
                    <a:pt x="4454" y="965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74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0" name="Google Shape;5917;p62"/>
            <p:cNvSpPr/>
            <p:nvPr/>
          </p:nvSpPr>
          <p:spPr>
            <a:xfrm>
              <a:off x="6150993" y="3765528"/>
              <a:ext cx="193720" cy="211317"/>
            </a:xfrm>
            <a:custGeom>
              <a:avLst/>
              <a:gdLst/>
              <a:ahLst/>
              <a:cxnLst/>
              <a:rect l="l" t="t" r="r" b="b"/>
              <a:pathLst>
                <a:path w="3930" h="4287" extrusionOk="0">
                  <a:moveTo>
                    <a:pt x="1" y="0"/>
                  </a:moveTo>
                  <a:cubicBezTo>
                    <a:pt x="1" y="36"/>
                    <a:pt x="13" y="84"/>
                    <a:pt x="13" y="119"/>
                  </a:cubicBezTo>
                  <a:cubicBezTo>
                    <a:pt x="13" y="143"/>
                    <a:pt x="36" y="179"/>
                    <a:pt x="36" y="203"/>
                  </a:cubicBezTo>
                  <a:cubicBezTo>
                    <a:pt x="286" y="2393"/>
                    <a:pt x="477" y="4286"/>
                    <a:pt x="477" y="4286"/>
                  </a:cubicBezTo>
                  <a:lnTo>
                    <a:pt x="3930" y="4286"/>
                  </a:lnTo>
                  <a:cubicBezTo>
                    <a:pt x="3930" y="3477"/>
                    <a:pt x="3882" y="2024"/>
                    <a:pt x="3823" y="357"/>
                  </a:cubicBezTo>
                  <a:cubicBezTo>
                    <a:pt x="3811" y="322"/>
                    <a:pt x="3811" y="298"/>
                    <a:pt x="3811" y="262"/>
                  </a:cubicBezTo>
                  <a:lnTo>
                    <a:pt x="3811" y="95"/>
                  </a:lnTo>
                  <a:cubicBezTo>
                    <a:pt x="2549" y="72"/>
                    <a:pt x="1287" y="1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1" name="Google Shape;5918;p62"/>
            <p:cNvSpPr/>
            <p:nvPr/>
          </p:nvSpPr>
          <p:spPr>
            <a:xfrm>
              <a:off x="6062365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7" y="1"/>
                  </a:moveTo>
                  <a:cubicBezTo>
                    <a:pt x="2556" y="1"/>
                    <a:pt x="2239" y="8"/>
                    <a:pt x="2203" y="26"/>
                  </a:cubicBezTo>
                  <a:cubicBezTo>
                    <a:pt x="2203" y="26"/>
                    <a:pt x="1918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27" y="1847"/>
                  </a:cubicBezTo>
                  <a:cubicBezTo>
                    <a:pt x="916" y="1869"/>
                    <a:pt x="2939" y="1961"/>
                    <a:pt x="4406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28" y="40"/>
                    <a:pt x="3996" y="1"/>
                    <a:pt x="2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2" name="Google Shape;5919;p62"/>
            <p:cNvSpPr/>
            <p:nvPr/>
          </p:nvSpPr>
          <p:spPr>
            <a:xfrm>
              <a:off x="6102883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24" y="176"/>
                    <a:pt x="917" y="248"/>
                    <a:pt x="1286" y="462"/>
                  </a:cubicBezTo>
                  <a:cubicBezTo>
                    <a:pt x="1339" y="485"/>
                    <a:pt x="1412" y="532"/>
                    <a:pt x="1470" y="532"/>
                  </a:cubicBezTo>
                  <a:cubicBezTo>
                    <a:pt x="1503" y="532"/>
                    <a:pt x="1531" y="517"/>
                    <a:pt x="1548" y="474"/>
                  </a:cubicBezTo>
                  <a:cubicBezTo>
                    <a:pt x="1584" y="367"/>
                    <a:pt x="1441" y="295"/>
                    <a:pt x="1370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3" name="Google Shape;5920;p62"/>
            <p:cNvSpPr/>
            <p:nvPr/>
          </p:nvSpPr>
          <p:spPr>
            <a:xfrm>
              <a:off x="6131029" y="3982663"/>
              <a:ext cx="80248" cy="30118"/>
            </a:xfrm>
            <a:custGeom>
              <a:avLst/>
              <a:gdLst/>
              <a:ahLst/>
              <a:cxnLst/>
              <a:rect l="l" t="t" r="r" b="b"/>
              <a:pathLst>
                <a:path w="1628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1" y="322"/>
                    <a:pt x="1049" y="370"/>
                    <a:pt x="1156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4" y="609"/>
                    <a:pt x="1491" y="610"/>
                    <a:pt x="1498" y="610"/>
                  </a:cubicBezTo>
                  <a:cubicBezTo>
                    <a:pt x="1581" y="610"/>
                    <a:pt x="1628" y="484"/>
                    <a:pt x="1572" y="429"/>
                  </a:cubicBezTo>
                  <a:cubicBezTo>
                    <a:pt x="1549" y="417"/>
                    <a:pt x="1537" y="393"/>
                    <a:pt x="1525" y="393"/>
                  </a:cubicBezTo>
                  <a:cubicBezTo>
                    <a:pt x="1430" y="322"/>
                    <a:pt x="1311" y="274"/>
                    <a:pt x="1227" y="239"/>
                  </a:cubicBezTo>
                  <a:lnTo>
                    <a:pt x="870" y="96"/>
                  </a:lnTo>
                  <a:cubicBezTo>
                    <a:pt x="620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4" name="Google Shape;5921;p62"/>
            <p:cNvSpPr/>
            <p:nvPr/>
          </p:nvSpPr>
          <p:spPr>
            <a:xfrm>
              <a:off x="6155676" y="3969058"/>
              <a:ext cx="70488" cy="25287"/>
            </a:xfrm>
            <a:custGeom>
              <a:avLst/>
              <a:gdLst/>
              <a:ahLst/>
              <a:cxnLst/>
              <a:rect l="l" t="t" r="r" b="b"/>
              <a:pathLst>
                <a:path w="1430" h="513" extrusionOk="0">
                  <a:moveTo>
                    <a:pt x="331" y="0"/>
                  </a:moveTo>
                  <a:cubicBezTo>
                    <a:pt x="242" y="0"/>
                    <a:pt x="152" y="6"/>
                    <a:pt x="60" y="15"/>
                  </a:cubicBezTo>
                  <a:cubicBezTo>
                    <a:pt x="1" y="38"/>
                    <a:pt x="1" y="110"/>
                    <a:pt x="60" y="122"/>
                  </a:cubicBezTo>
                  <a:cubicBezTo>
                    <a:pt x="299" y="134"/>
                    <a:pt x="537" y="181"/>
                    <a:pt x="751" y="253"/>
                  </a:cubicBezTo>
                  <a:cubicBezTo>
                    <a:pt x="858" y="288"/>
                    <a:pt x="977" y="336"/>
                    <a:pt x="1072" y="396"/>
                  </a:cubicBezTo>
                  <a:cubicBezTo>
                    <a:pt x="1132" y="419"/>
                    <a:pt x="1168" y="443"/>
                    <a:pt x="1227" y="479"/>
                  </a:cubicBezTo>
                  <a:cubicBezTo>
                    <a:pt x="1262" y="500"/>
                    <a:pt x="1292" y="512"/>
                    <a:pt x="1324" y="512"/>
                  </a:cubicBezTo>
                  <a:cubicBezTo>
                    <a:pt x="1346" y="512"/>
                    <a:pt x="1369" y="506"/>
                    <a:pt x="1394" y="491"/>
                  </a:cubicBezTo>
                  <a:cubicBezTo>
                    <a:pt x="1406" y="479"/>
                    <a:pt x="1430" y="467"/>
                    <a:pt x="1430" y="431"/>
                  </a:cubicBezTo>
                  <a:cubicBezTo>
                    <a:pt x="1430" y="312"/>
                    <a:pt x="1251" y="241"/>
                    <a:pt x="1156" y="193"/>
                  </a:cubicBezTo>
                  <a:cubicBezTo>
                    <a:pt x="1037" y="134"/>
                    <a:pt x="918" y="98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5" name="Google Shape;5922;p62"/>
            <p:cNvSpPr/>
            <p:nvPr/>
          </p:nvSpPr>
          <p:spPr>
            <a:xfrm>
              <a:off x="6355804" y="3338259"/>
              <a:ext cx="307585" cy="638584"/>
            </a:xfrm>
            <a:custGeom>
              <a:avLst/>
              <a:gdLst/>
              <a:ahLst/>
              <a:cxnLst/>
              <a:rect l="l" t="t" r="r" b="b"/>
              <a:pathLst>
                <a:path w="6240" h="12955" extrusionOk="0">
                  <a:moveTo>
                    <a:pt x="1" y="0"/>
                  </a:moveTo>
                  <a:cubicBezTo>
                    <a:pt x="203" y="1358"/>
                    <a:pt x="418" y="2501"/>
                    <a:pt x="584" y="3263"/>
                  </a:cubicBezTo>
                  <a:cubicBezTo>
                    <a:pt x="608" y="3370"/>
                    <a:pt x="644" y="3465"/>
                    <a:pt x="656" y="3560"/>
                  </a:cubicBezTo>
                  <a:cubicBezTo>
                    <a:pt x="1394" y="6501"/>
                    <a:pt x="2787" y="12954"/>
                    <a:pt x="2787" y="12954"/>
                  </a:cubicBezTo>
                  <a:lnTo>
                    <a:pt x="6240" y="12954"/>
                  </a:lnTo>
                  <a:cubicBezTo>
                    <a:pt x="6026" y="11204"/>
                    <a:pt x="5299" y="6323"/>
                    <a:pt x="4835" y="3025"/>
                  </a:cubicBezTo>
                  <a:cubicBezTo>
                    <a:pt x="4668" y="1882"/>
                    <a:pt x="4549" y="929"/>
                    <a:pt x="4513" y="358"/>
                  </a:cubicBezTo>
                  <a:cubicBezTo>
                    <a:pt x="3870" y="358"/>
                    <a:pt x="3228" y="346"/>
                    <a:pt x="2585" y="310"/>
                  </a:cubicBezTo>
                  <a:cubicBezTo>
                    <a:pt x="1739" y="274"/>
                    <a:pt x="882" y="179"/>
                    <a:pt x="2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6" name="Google Shape;5923;p62"/>
            <p:cNvSpPr/>
            <p:nvPr/>
          </p:nvSpPr>
          <p:spPr>
            <a:xfrm>
              <a:off x="6356395" y="3338259"/>
              <a:ext cx="238329" cy="161630"/>
            </a:xfrm>
            <a:custGeom>
              <a:avLst/>
              <a:gdLst/>
              <a:ahLst/>
              <a:cxnLst/>
              <a:rect l="l" t="t" r="r" b="b"/>
              <a:pathLst>
                <a:path w="4835" h="3279" extrusionOk="0">
                  <a:moveTo>
                    <a:pt x="1" y="0"/>
                  </a:moveTo>
                  <a:cubicBezTo>
                    <a:pt x="215" y="1358"/>
                    <a:pt x="418" y="2501"/>
                    <a:pt x="584" y="3263"/>
                  </a:cubicBezTo>
                  <a:cubicBezTo>
                    <a:pt x="841" y="3270"/>
                    <a:pt x="1220" y="3278"/>
                    <a:pt x="1657" y="3278"/>
                  </a:cubicBezTo>
                  <a:cubicBezTo>
                    <a:pt x="2680" y="3278"/>
                    <a:pt x="4017" y="3233"/>
                    <a:pt x="4835" y="3025"/>
                  </a:cubicBezTo>
                  <a:cubicBezTo>
                    <a:pt x="4692" y="1894"/>
                    <a:pt x="4573" y="941"/>
                    <a:pt x="4513" y="358"/>
                  </a:cubicBezTo>
                  <a:cubicBezTo>
                    <a:pt x="3870" y="358"/>
                    <a:pt x="3227" y="346"/>
                    <a:pt x="2596" y="310"/>
                  </a:cubicBezTo>
                  <a:cubicBezTo>
                    <a:pt x="1739" y="274"/>
                    <a:pt x="882" y="179"/>
                    <a:pt x="3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7" name="Google Shape;5924;p62"/>
            <p:cNvSpPr/>
            <p:nvPr/>
          </p:nvSpPr>
          <p:spPr>
            <a:xfrm>
              <a:off x="6447389" y="3757296"/>
              <a:ext cx="214817" cy="220140"/>
            </a:xfrm>
            <a:custGeom>
              <a:avLst/>
              <a:gdLst/>
              <a:ahLst/>
              <a:cxnLst/>
              <a:rect l="l" t="t" r="r" b="b"/>
              <a:pathLst>
                <a:path w="4358" h="4466" extrusionOk="0">
                  <a:moveTo>
                    <a:pt x="3763" y="0"/>
                  </a:moveTo>
                  <a:cubicBezTo>
                    <a:pt x="3406" y="24"/>
                    <a:pt x="3072" y="72"/>
                    <a:pt x="2715" y="96"/>
                  </a:cubicBezTo>
                  <a:cubicBezTo>
                    <a:pt x="1822" y="179"/>
                    <a:pt x="905" y="239"/>
                    <a:pt x="0" y="262"/>
                  </a:cubicBezTo>
                  <a:lnTo>
                    <a:pt x="0" y="298"/>
                  </a:lnTo>
                  <a:cubicBezTo>
                    <a:pt x="0" y="322"/>
                    <a:pt x="12" y="358"/>
                    <a:pt x="12" y="381"/>
                  </a:cubicBezTo>
                  <a:cubicBezTo>
                    <a:pt x="512" y="2572"/>
                    <a:pt x="905" y="4465"/>
                    <a:pt x="905" y="4465"/>
                  </a:cubicBezTo>
                  <a:lnTo>
                    <a:pt x="4358" y="4465"/>
                  </a:lnTo>
                  <a:cubicBezTo>
                    <a:pt x="4275" y="3656"/>
                    <a:pt x="4060" y="2203"/>
                    <a:pt x="3822" y="536"/>
                  </a:cubicBezTo>
                  <a:cubicBezTo>
                    <a:pt x="3846" y="489"/>
                    <a:pt x="3822" y="465"/>
                    <a:pt x="3822" y="429"/>
                  </a:cubicBezTo>
                  <a:cubicBezTo>
                    <a:pt x="3810" y="298"/>
                    <a:pt x="3787" y="143"/>
                    <a:pt x="3763" y="12"/>
                  </a:cubicBezTo>
                  <a:lnTo>
                    <a:pt x="3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8" name="Google Shape;5925;p62"/>
            <p:cNvSpPr/>
            <p:nvPr/>
          </p:nvSpPr>
          <p:spPr>
            <a:xfrm>
              <a:off x="6381633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9" name="Google Shape;5926;p62"/>
            <p:cNvSpPr/>
            <p:nvPr/>
          </p:nvSpPr>
          <p:spPr>
            <a:xfrm>
              <a:off x="6422152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12" y="176"/>
                    <a:pt x="917" y="248"/>
                    <a:pt x="1286" y="462"/>
                  </a:cubicBezTo>
                  <a:cubicBezTo>
                    <a:pt x="1332" y="485"/>
                    <a:pt x="1407" y="532"/>
                    <a:pt x="1464" y="532"/>
                  </a:cubicBezTo>
                  <a:cubicBezTo>
                    <a:pt x="1497" y="532"/>
                    <a:pt x="1523" y="517"/>
                    <a:pt x="1536" y="474"/>
                  </a:cubicBezTo>
                  <a:cubicBezTo>
                    <a:pt x="1584" y="367"/>
                    <a:pt x="1441" y="295"/>
                    <a:pt x="1358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0" name="Google Shape;5927;p62"/>
            <p:cNvSpPr/>
            <p:nvPr/>
          </p:nvSpPr>
          <p:spPr>
            <a:xfrm>
              <a:off x="6449706" y="3982663"/>
              <a:ext cx="80199" cy="30118"/>
            </a:xfrm>
            <a:custGeom>
              <a:avLst/>
              <a:gdLst/>
              <a:ahLst/>
              <a:cxnLst/>
              <a:rect l="l" t="t" r="r" b="b"/>
              <a:pathLst>
                <a:path w="1627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2" y="322"/>
                    <a:pt x="1037" y="370"/>
                    <a:pt x="1144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5" y="609"/>
                    <a:pt x="1492" y="610"/>
                    <a:pt x="1498" y="610"/>
                  </a:cubicBezTo>
                  <a:cubicBezTo>
                    <a:pt x="1581" y="610"/>
                    <a:pt x="1627" y="484"/>
                    <a:pt x="1561" y="429"/>
                  </a:cubicBezTo>
                  <a:cubicBezTo>
                    <a:pt x="1549" y="417"/>
                    <a:pt x="1537" y="393"/>
                    <a:pt x="1513" y="393"/>
                  </a:cubicBezTo>
                  <a:cubicBezTo>
                    <a:pt x="1430" y="322"/>
                    <a:pt x="1311" y="274"/>
                    <a:pt x="1215" y="239"/>
                  </a:cubicBezTo>
                  <a:lnTo>
                    <a:pt x="858" y="96"/>
                  </a:lnTo>
                  <a:cubicBezTo>
                    <a:pt x="608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1" name="Google Shape;5928;p62"/>
            <p:cNvSpPr/>
            <p:nvPr/>
          </p:nvSpPr>
          <p:spPr>
            <a:xfrm>
              <a:off x="6474402" y="3969058"/>
              <a:ext cx="70439" cy="25287"/>
            </a:xfrm>
            <a:custGeom>
              <a:avLst/>
              <a:gdLst/>
              <a:ahLst/>
              <a:cxnLst/>
              <a:rect l="l" t="t" r="r" b="b"/>
              <a:pathLst>
                <a:path w="1429" h="513" extrusionOk="0">
                  <a:moveTo>
                    <a:pt x="339" y="0"/>
                  </a:moveTo>
                  <a:cubicBezTo>
                    <a:pt x="248" y="0"/>
                    <a:pt x="155" y="6"/>
                    <a:pt x="60" y="15"/>
                  </a:cubicBezTo>
                  <a:cubicBezTo>
                    <a:pt x="0" y="38"/>
                    <a:pt x="0" y="110"/>
                    <a:pt x="60" y="122"/>
                  </a:cubicBezTo>
                  <a:cubicBezTo>
                    <a:pt x="298" y="134"/>
                    <a:pt x="536" y="181"/>
                    <a:pt x="762" y="253"/>
                  </a:cubicBezTo>
                  <a:cubicBezTo>
                    <a:pt x="869" y="288"/>
                    <a:pt x="988" y="336"/>
                    <a:pt x="1072" y="396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3" y="500"/>
                    <a:pt x="1303" y="512"/>
                    <a:pt x="1335" y="512"/>
                  </a:cubicBezTo>
                  <a:cubicBezTo>
                    <a:pt x="1357" y="512"/>
                    <a:pt x="1380" y="506"/>
                    <a:pt x="1405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12"/>
                    <a:pt x="1250" y="241"/>
                    <a:pt x="1167" y="193"/>
                  </a:cubicBezTo>
                  <a:cubicBezTo>
                    <a:pt x="1048" y="134"/>
                    <a:pt x="929" y="98"/>
                    <a:pt x="810" y="62"/>
                  </a:cubicBezTo>
                  <a:cubicBezTo>
                    <a:pt x="651" y="17"/>
                    <a:pt x="49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2" name="Google Shape;5929;p62"/>
            <p:cNvSpPr/>
            <p:nvPr/>
          </p:nvSpPr>
          <p:spPr>
            <a:xfrm>
              <a:off x="6016621" y="3073408"/>
              <a:ext cx="684919" cy="396805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3" name="Google Shape;5930;p62"/>
            <p:cNvSpPr/>
            <p:nvPr/>
          </p:nvSpPr>
          <p:spPr>
            <a:xfrm>
              <a:off x="6532468" y="3085880"/>
              <a:ext cx="103366" cy="366293"/>
            </a:xfrm>
            <a:custGeom>
              <a:avLst/>
              <a:gdLst/>
              <a:ahLst/>
              <a:cxnLst/>
              <a:rect l="l" t="t" r="r" b="b"/>
              <a:pathLst>
                <a:path w="2097" h="7431" extrusionOk="0">
                  <a:moveTo>
                    <a:pt x="1" y="1"/>
                  </a:moveTo>
                  <a:cubicBezTo>
                    <a:pt x="275" y="2061"/>
                    <a:pt x="775" y="4108"/>
                    <a:pt x="1501" y="6109"/>
                  </a:cubicBezTo>
                  <a:cubicBezTo>
                    <a:pt x="1632" y="6418"/>
                    <a:pt x="1739" y="6716"/>
                    <a:pt x="1858" y="7025"/>
                  </a:cubicBezTo>
                  <a:cubicBezTo>
                    <a:pt x="1930" y="7156"/>
                    <a:pt x="1965" y="7299"/>
                    <a:pt x="2025" y="7430"/>
                  </a:cubicBezTo>
                  <a:cubicBezTo>
                    <a:pt x="2037" y="7430"/>
                    <a:pt x="2072" y="7418"/>
                    <a:pt x="2096" y="7418"/>
                  </a:cubicBezTo>
                  <a:cubicBezTo>
                    <a:pt x="1953" y="7037"/>
                    <a:pt x="1799" y="6656"/>
                    <a:pt x="1656" y="6299"/>
                  </a:cubicBezTo>
                  <a:cubicBezTo>
                    <a:pt x="1465" y="5751"/>
                    <a:pt x="1263" y="5180"/>
                    <a:pt x="1108" y="4632"/>
                  </a:cubicBezTo>
                  <a:cubicBezTo>
                    <a:pt x="775" y="3513"/>
                    <a:pt x="501" y="2394"/>
                    <a:pt x="286" y="1263"/>
                  </a:cubicBezTo>
                  <a:cubicBezTo>
                    <a:pt x="215" y="846"/>
                    <a:pt x="144" y="42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4" name="Google Shape;5931;p62"/>
            <p:cNvSpPr/>
            <p:nvPr/>
          </p:nvSpPr>
          <p:spPr>
            <a:xfrm>
              <a:off x="6445023" y="3091745"/>
              <a:ext cx="117316" cy="158673"/>
            </a:xfrm>
            <a:custGeom>
              <a:avLst/>
              <a:gdLst/>
              <a:ahLst/>
              <a:cxnLst/>
              <a:rect l="l" t="t" r="r" b="b"/>
              <a:pathLst>
                <a:path w="2380" h="3219" extrusionOk="0">
                  <a:moveTo>
                    <a:pt x="1" y="1"/>
                  </a:moveTo>
                  <a:cubicBezTo>
                    <a:pt x="84" y="298"/>
                    <a:pt x="203" y="584"/>
                    <a:pt x="334" y="870"/>
                  </a:cubicBezTo>
                  <a:cubicBezTo>
                    <a:pt x="620" y="1465"/>
                    <a:pt x="1001" y="2013"/>
                    <a:pt x="1465" y="2489"/>
                  </a:cubicBezTo>
                  <a:cubicBezTo>
                    <a:pt x="1727" y="2775"/>
                    <a:pt x="2013" y="3025"/>
                    <a:pt x="2346" y="3216"/>
                  </a:cubicBezTo>
                  <a:cubicBezTo>
                    <a:pt x="2350" y="3218"/>
                    <a:pt x="2354" y="3219"/>
                    <a:pt x="2358" y="3219"/>
                  </a:cubicBezTo>
                  <a:cubicBezTo>
                    <a:pt x="2374" y="3219"/>
                    <a:pt x="2380" y="3197"/>
                    <a:pt x="2370" y="3168"/>
                  </a:cubicBezTo>
                  <a:cubicBezTo>
                    <a:pt x="1870" y="2751"/>
                    <a:pt x="1394" y="2311"/>
                    <a:pt x="1001" y="1775"/>
                  </a:cubicBezTo>
                  <a:cubicBezTo>
                    <a:pt x="620" y="1239"/>
                    <a:pt x="322" y="644"/>
                    <a:pt x="144" y="37"/>
                  </a:cubicBezTo>
                  <a:cubicBezTo>
                    <a:pt x="132" y="13"/>
                    <a:pt x="132" y="13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" name="Google Shape;5932;p62"/>
            <p:cNvSpPr/>
            <p:nvPr/>
          </p:nvSpPr>
          <p:spPr>
            <a:xfrm>
              <a:off x="6072963" y="3077697"/>
              <a:ext cx="51659" cy="89811"/>
            </a:xfrm>
            <a:custGeom>
              <a:avLst/>
              <a:gdLst/>
              <a:ahLst/>
              <a:cxnLst/>
              <a:rect l="l" t="t" r="r" b="b"/>
              <a:pathLst>
                <a:path w="1048" h="1822" extrusionOk="0">
                  <a:moveTo>
                    <a:pt x="953" y="0"/>
                  </a:moveTo>
                  <a:cubicBezTo>
                    <a:pt x="845" y="262"/>
                    <a:pt x="738" y="524"/>
                    <a:pt x="607" y="774"/>
                  </a:cubicBezTo>
                  <a:cubicBezTo>
                    <a:pt x="441" y="1095"/>
                    <a:pt x="250" y="1393"/>
                    <a:pt x="24" y="1667"/>
                  </a:cubicBezTo>
                  <a:cubicBezTo>
                    <a:pt x="12" y="1715"/>
                    <a:pt x="12" y="1774"/>
                    <a:pt x="0" y="1822"/>
                  </a:cubicBezTo>
                  <a:cubicBezTo>
                    <a:pt x="262" y="1512"/>
                    <a:pt x="488" y="1179"/>
                    <a:pt x="679" y="822"/>
                  </a:cubicBezTo>
                  <a:cubicBezTo>
                    <a:pt x="810" y="572"/>
                    <a:pt x="953" y="286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" name="Google Shape;5933;p62"/>
            <p:cNvSpPr/>
            <p:nvPr/>
          </p:nvSpPr>
          <p:spPr>
            <a:xfrm>
              <a:off x="6209109" y="3088837"/>
              <a:ext cx="38793" cy="126583"/>
            </a:xfrm>
            <a:custGeom>
              <a:avLst/>
              <a:gdLst/>
              <a:ahLst/>
              <a:cxnLst/>
              <a:rect l="l" t="t" r="r" b="b"/>
              <a:pathLst>
                <a:path w="787" h="2568" extrusionOk="0">
                  <a:moveTo>
                    <a:pt x="36" y="0"/>
                  </a:moveTo>
                  <a:cubicBezTo>
                    <a:pt x="12" y="274"/>
                    <a:pt x="0" y="536"/>
                    <a:pt x="0" y="810"/>
                  </a:cubicBezTo>
                  <a:cubicBezTo>
                    <a:pt x="0" y="1108"/>
                    <a:pt x="0" y="1417"/>
                    <a:pt x="12" y="1715"/>
                  </a:cubicBezTo>
                  <a:cubicBezTo>
                    <a:pt x="12" y="1953"/>
                    <a:pt x="0" y="2239"/>
                    <a:pt x="179" y="2429"/>
                  </a:cubicBezTo>
                  <a:cubicBezTo>
                    <a:pt x="259" y="2509"/>
                    <a:pt x="375" y="2567"/>
                    <a:pt x="480" y="2567"/>
                  </a:cubicBezTo>
                  <a:cubicBezTo>
                    <a:pt x="547" y="2567"/>
                    <a:pt x="609" y="2544"/>
                    <a:pt x="655" y="2489"/>
                  </a:cubicBezTo>
                  <a:cubicBezTo>
                    <a:pt x="786" y="2358"/>
                    <a:pt x="762" y="2132"/>
                    <a:pt x="727" y="1953"/>
                  </a:cubicBezTo>
                  <a:cubicBezTo>
                    <a:pt x="655" y="1370"/>
                    <a:pt x="643" y="786"/>
                    <a:pt x="679" y="227"/>
                  </a:cubicBezTo>
                  <a:cubicBezTo>
                    <a:pt x="703" y="167"/>
                    <a:pt x="703" y="107"/>
                    <a:pt x="703" y="60"/>
                  </a:cubicBezTo>
                  <a:cubicBezTo>
                    <a:pt x="667" y="48"/>
                    <a:pt x="643" y="48"/>
                    <a:pt x="608" y="48"/>
                  </a:cubicBezTo>
                  <a:cubicBezTo>
                    <a:pt x="572" y="477"/>
                    <a:pt x="548" y="905"/>
                    <a:pt x="584" y="1346"/>
                  </a:cubicBezTo>
                  <a:cubicBezTo>
                    <a:pt x="596" y="1596"/>
                    <a:pt x="643" y="1834"/>
                    <a:pt x="655" y="2084"/>
                  </a:cubicBezTo>
                  <a:cubicBezTo>
                    <a:pt x="665" y="2235"/>
                    <a:pt x="641" y="2480"/>
                    <a:pt x="468" y="2480"/>
                  </a:cubicBezTo>
                  <a:cubicBezTo>
                    <a:pt x="436" y="2480"/>
                    <a:pt x="400" y="2471"/>
                    <a:pt x="358" y="2453"/>
                  </a:cubicBezTo>
                  <a:cubicBezTo>
                    <a:pt x="96" y="2322"/>
                    <a:pt x="108" y="1965"/>
                    <a:pt x="96" y="1739"/>
                  </a:cubicBezTo>
                  <a:cubicBezTo>
                    <a:pt x="72" y="1465"/>
                    <a:pt x="60" y="1191"/>
                    <a:pt x="60" y="905"/>
                  </a:cubicBezTo>
                  <a:cubicBezTo>
                    <a:pt x="48" y="596"/>
                    <a:pt x="60" y="29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7" name="Google Shape;5934;p62"/>
            <p:cNvSpPr/>
            <p:nvPr/>
          </p:nvSpPr>
          <p:spPr>
            <a:xfrm>
              <a:off x="6003707" y="1923211"/>
              <a:ext cx="619212" cy="694728"/>
            </a:xfrm>
            <a:custGeom>
              <a:avLst/>
              <a:gdLst/>
              <a:ahLst/>
              <a:cxnLst/>
              <a:rect l="l" t="t" r="r" b="b"/>
              <a:pathLst>
                <a:path w="12562" h="14094" extrusionOk="0">
                  <a:moveTo>
                    <a:pt x="5447" y="0"/>
                  </a:moveTo>
                  <a:cubicBezTo>
                    <a:pt x="2196" y="0"/>
                    <a:pt x="395" y="2541"/>
                    <a:pt x="84" y="6717"/>
                  </a:cubicBezTo>
                  <a:cubicBezTo>
                    <a:pt x="48" y="7395"/>
                    <a:pt x="0" y="8062"/>
                    <a:pt x="12" y="8693"/>
                  </a:cubicBezTo>
                  <a:cubicBezTo>
                    <a:pt x="12" y="10146"/>
                    <a:pt x="262" y="11420"/>
                    <a:pt x="1119" y="12372"/>
                  </a:cubicBezTo>
                  <a:cubicBezTo>
                    <a:pt x="1834" y="13170"/>
                    <a:pt x="2977" y="13753"/>
                    <a:pt x="4787" y="14003"/>
                  </a:cubicBezTo>
                  <a:cubicBezTo>
                    <a:pt x="4953" y="14027"/>
                    <a:pt x="5132" y="14051"/>
                    <a:pt x="5310" y="14063"/>
                  </a:cubicBezTo>
                  <a:cubicBezTo>
                    <a:pt x="5521" y="14084"/>
                    <a:pt x="5729" y="14094"/>
                    <a:pt x="5935" y="14094"/>
                  </a:cubicBezTo>
                  <a:cubicBezTo>
                    <a:pt x="8079" y="14094"/>
                    <a:pt x="9992" y="12986"/>
                    <a:pt x="11133" y="11205"/>
                  </a:cubicBezTo>
                  <a:cubicBezTo>
                    <a:pt x="11716" y="10300"/>
                    <a:pt x="12097" y="9217"/>
                    <a:pt x="12204" y="8003"/>
                  </a:cubicBezTo>
                  <a:cubicBezTo>
                    <a:pt x="12561" y="4062"/>
                    <a:pt x="9835" y="430"/>
                    <a:pt x="6144" y="37"/>
                  </a:cubicBezTo>
                  <a:cubicBezTo>
                    <a:pt x="5905" y="13"/>
                    <a:pt x="5673" y="0"/>
                    <a:pt x="5447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8" name="Google Shape;5935;p62"/>
            <p:cNvSpPr/>
            <p:nvPr/>
          </p:nvSpPr>
          <p:spPr>
            <a:xfrm>
              <a:off x="5998432" y="1827829"/>
              <a:ext cx="771773" cy="536894"/>
            </a:xfrm>
            <a:custGeom>
              <a:avLst/>
              <a:gdLst/>
              <a:ahLst/>
              <a:cxnLst/>
              <a:rect l="l" t="t" r="r" b="b"/>
              <a:pathLst>
                <a:path w="15657" h="10892" extrusionOk="0">
                  <a:moveTo>
                    <a:pt x="7253" y="0"/>
                  </a:moveTo>
                  <a:cubicBezTo>
                    <a:pt x="6645" y="0"/>
                    <a:pt x="6037" y="58"/>
                    <a:pt x="5441" y="174"/>
                  </a:cubicBezTo>
                  <a:cubicBezTo>
                    <a:pt x="4453" y="365"/>
                    <a:pt x="3500" y="722"/>
                    <a:pt x="2655" y="1246"/>
                  </a:cubicBezTo>
                  <a:cubicBezTo>
                    <a:pt x="2596" y="1294"/>
                    <a:pt x="2524" y="1317"/>
                    <a:pt x="2465" y="1365"/>
                  </a:cubicBezTo>
                  <a:cubicBezTo>
                    <a:pt x="2250" y="1496"/>
                    <a:pt x="2048" y="1651"/>
                    <a:pt x="1846" y="1817"/>
                  </a:cubicBezTo>
                  <a:cubicBezTo>
                    <a:pt x="1238" y="2353"/>
                    <a:pt x="750" y="3020"/>
                    <a:pt x="452" y="3782"/>
                  </a:cubicBezTo>
                  <a:cubicBezTo>
                    <a:pt x="393" y="3937"/>
                    <a:pt x="333" y="4103"/>
                    <a:pt x="286" y="4270"/>
                  </a:cubicBezTo>
                  <a:cubicBezTo>
                    <a:pt x="226" y="4496"/>
                    <a:pt x="179" y="4711"/>
                    <a:pt x="155" y="4937"/>
                  </a:cubicBezTo>
                  <a:cubicBezTo>
                    <a:pt x="107" y="5294"/>
                    <a:pt x="0" y="5854"/>
                    <a:pt x="262" y="6116"/>
                  </a:cubicBezTo>
                  <a:cubicBezTo>
                    <a:pt x="345" y="6223"/>
                    <a:pt x="476" y="6282"/>
                    <a:pt x="691" y="6282"/>
                  </a:cubicBezTo>
                  <a:cubicBezTo>
                    <a:pt x="953" y="6282"/>
                    <a:pt x="1226" y="6211"/>
                    <a:pt x="1488" y="6187"/>
                  </a:cubicBezTo>
                  <a:cubicBezTo>
                    <a:pt x="1774" y="6175"/>
                    <a:pt x="2072" y="6139"/>
                    <a:pt x="2357" y="6104"/>
                  </a:cubicBezTo>
                  <a:cubicBezTo>
                    <a:pt x="3191" y="5997"/>
                    <a:pt x="4012" y="5854"/>
                    <a:pt x="4798" y="5627"/>
                  </a:cubicBezTo>
                  <a:cubicBezTo>
                    <a:pt x="5644" y="5389"/>
                    <a:pt x="6465" y="5056"/>
                    <a:pt x="7203" y="4615"/>
                  </a:cubicBezTo>
                  <a:cubicBezTo>
                    <a:pt x="7239" y="4604"/>
                    <a:pt x="7382" y="4508"/>
                    <a:pt x="7549" y="4401"/>
                  </a:cubicBezTo>
                  <a:cubicBezTo>
                    <a:pt x="7846" y="4211"/>
                    <a:pt x="8215" y="3949"/>
                    <a:pt x="8203" y="3889"/>
                  </a:cubicBezTo>
                  <a:lnTo>
                    <a:pt x="8203" y="3889"/>
                  </a:lnTo>
                  <a:cubicBezTo>
                    <a:pt x="8275" y="4092"/>
                    <a:pt x="8334" y="4282"/>
                    <a:pt x="8394" y="4496"/>
                  </a:cubicBezTo>
                  <a:cubicBezTo>
                    <a:pt x="8668" y="5377"/>
                    <a:pt x="8894" y="6247"/>
                    <a:pt x="9263" y="7104"/>
                  </a:cubicBezTo>
                  <a:cubicBezTo>
                    <a:pt x="9382" y="7366"/>
                    <a:pt x="9513" y="7628"/>
                    <a:pt x="9680" y="7890"/>
                  </a:cubicBezTo>
                  <a:cubicBezTo>
                    <a:pt x="9882" y="8211"/>
                    <a:pt x="10061" y="8592"/>
                    <a:pt x="10097" y="8985"/>
                  </a:cubicBezTo>
                  <a:cubicBezTo>
                    <a:pt x="10120" y="9366"/>
                    <a:pt x="10037" y="9735"/>
                    <a:pt x="10025" y="10092"/>
                  </a:cubicBezTo>
                  <a:cubicBezTo>
                    <a:pt x="10001" y="10485"/>
                    <a:pt x="9942" y="10866"/>
                    <a:pt x="10406" y="10890"/>
                  </a:cubicBezTo>
                  <a:cubicBezTo>
                    <a:pt x="10415" y="10891"/>
                    <a:pt x="10424" y="10891"/>
                    <a:pt x="10433" y="10891"/>
                  </a:cubicBezTo>
                  <a:cubicBezTo>
                    <a:pt x="10861" y="10891"/>
                    <a:pt x="11083" y="10068"/>
                    <a:pt x="11839" y="10068"/>
                  </a:cubicBezTo>
                  <a:cubicBezTo>
                    <a:pt x="11849" y="10068"/>
                    <a:pt x="11860" y="10068"/>
                    <a:pt x="11871" y="10068"/>
                  </a:cubicBezTo>
                  <a:cubicBezTo>
                    <a:pt x="12565" y="10101"/>
                    <a:pt x="12684" y="10775"/>
                    <a:pt x="13055" y="10775"/>
                  </a:cubicBezTo>
                  <a:cubicBezTo>
                    <a:pt x="13097" y="10775"/>
                    <a:pt x="13142" y="10767"/>
                    <a:pt x="13192" y="10747"/>
                  </a:cubicBezTo>
                  <a:cubicBezTo>
                    <a:pt x="13478" y="10628"/>
                    <a:pt x="13692" y="10283"/>
                    <a:pt x="13871" y="10057"/>
                  </a:cubicBezTo>
                  <a:cubicBezTo>
                    <a:pt x="15097" y="8664"/>
                    <a:pt x="15657" y="6961"/>
                    <a:pt x="15109" y="5223"/>
                  </a:cubicBezTo>
                  <a:cubicBezTo>
                    <a:pt x="15061" y="5056"/>
                    <a:pt x="14990" y="4889"/>
                    <a:pt x="14930" y="4734"/>
                  </a:cubicBezTo>
                  <a:cubicBezTo>
                    <a:pt x="14847" y="4532"/>
                    <a:pt x="14645" y="4080"/>
                    <a:pt x="14526" y="3842"/>
                  </a:cubicBezTo>
                  <a:cubicBezTo>
                    <a:pt x="14514" y="3806"/>
                    <a:pt x="14502" y="3794"/>
                    <a:pt x="14490" y="3758"/>
                  </a:cubicBezTo>
                  <a:cubicBezTo>
                    <a:pt x="14085" y="3080"/>
                    <a:pt x="13549" y="2484"/>
                    <a:pt x="12942" y="1972"/>
                  </a:cubicBezTo>
                  <a:cubicBezTo>
                    <a:pt x="12668" y="1758"/>
                    <a:pt x="12406" y="1556"/>
                    <a:pt x="12109" y="1377"/>
                  </a:cubicBezTo>
                  <a:cubicBezTo>
                    <a:pt x="10661" y="456"/>
                    <a:pt x="8956" y="0"/>
                    <a:pt x="7253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9" name="Google Shape;5936;p62"/>
            <p:cNvSpPr/>
            <p:nvPr/>
          </p:nvSpPr>
          <p:spPr>
            <a:xfrm>
              <a:off x="6412737" y="2015980"/>
              <a:ext cx="330506" cy="192931"/>
            </a:xfrm>
            <a:custGeom>
              <a:avLst/>
              <a:gdLst/>
              <a:ahLst/>
              <a:cxnLst/>
              <a:rect l="l" t="t" r="r" b="b"/>
              <a:pathLst>
                <a:path w="6705" h="3914" extrusionOk="0">
                  <a:moveTo>
                    <a:pt x="6121" y="1"/>
                  </a:moveTo>
                  <a:cubicBezTo>
                    <a:pt x="5918" y="48"/>
                    <a:pt x="5704" y="96"/>
                    <a:pt x="5513" y="144"/>
                  </a:cubicBezTo>
                  <a:cubicBezTo>
                    <a:pt x="4010" y="478"/>
                    <a:pt x="2491" y="698"/>
                    <a:pt x="969" y="698"/>
                  </a:cubicBezTo>
                  <a:cubicBezTo>
                    <a:pt x="646" y="698"/>
                    <a:pt x="323" y="688"/>
                    <a:pt x="1" y="667"/>
                  </a:cubicBezTo>
                  <a:lnTo>
                    <a:pt x="1" y="667"/>
                  </a:lnTo>
                  <a:cubicBezTo>
                    <a:pt x="275" y="1537"/>
                    <a:pt x="501" y="2418"/>
                    <a:pt x="870" y="3263"/>
                  </a:cubicBezTo>
                  <a:lnTo>
                    <a:pt x="1037" y="3263"/>
                  </a:lnTo>
                  <a:cubicBezTo>
                    <a:pt x="1358" y="3215"/>
                    <a:pt x="1656" y="3001"/>
                    <a:pt x="1989" y="2989"/>
                  </a:cubicBezTo>
                  <a:cubicBezTo>
                    <a:pt x="1999" y="2989"/>
                    <a:pt x="2008" y="2989"/>
                    <a:pt x="2017" y="2989"/>
                  </a:cubicBezTo>
                  <a:cubicBezTo>
                    <a:pt x="2680" y="2989"/>
                    <a:pt x="3106" y="3812"/>
                    <a:pt x="3787" y="3906"/>
                  </a:cubicBezTo>
                  <a:cubicBezTo>
                    <a:pt x="3824" y="3911"/>
                    <a:pt x="3862" y="3913"/>
                    <a:pt x="3898" y="3913"/>
                  </a:cubicBezTo>
                  <a:cubicBezTo>
                    <a:pt x="4490" y="3913"/>
                    <a:pt x="4961" y="3298"/>
                    <a:pt x="5085" y="2715"/>
                  </a:cubicBezTo>
                  <a:cubicBezTo>
                    <a:pt x="5168" y="2322"/>
                    <a:pt x="5168" y="1894"/>
                    <a:pt x="5454" y="1632"/>
                  </a:cubicBezTo>
                  <a:cubicBezTo>
                    <a:pt x="5659" y="1419"/>
                    <a:pt x="5936" y="1363"/>
                    <a:pt x="6235" y="1363"/>
                  </a:cubicBezTo>
                  <a:cubicBezTo>
                    <a:pt x="6388" y="1363"/>
                    <a:pt x="6547" y="1378"/>
                    <a:pt x="6704" y="1394"/>
                  </a:cubicBezTo>
                  <a:cubicBezTo>
                    <a:pt x="6656" y="1227"/>
                    <a:pt x="6585" y="1060"/>
                    <a:pt x="6525" y="894"/>
                  </a:cubicBezTo>
                  <a:cubicBezTo>
                    <a:pt x="6442" y="703"/>
                    <a:pt x="6240" y="239"/>
                    <a:pt x="6121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0" name="Google Shape;5937;p62"/>
            <p:cNvSpPr/>
            <p:nvPr/>
          </p:nvSpPr>
          <p:spPr>
            <a:xfrm>
              <a:off x="6012481" y="1915620"/>
              <a:ext cx="358061" cy="189037"/>
            </a:xfrm>
            <a:custGeom>
              <a:avLst/>
              <a:gdLst/>
              <a:ahLst/>
              <a:cxnLst/>
              <a:rect l="l" t="t" r="r" b="b"/>
              <a:pathLst>
                <a:path w="7264" h="3835" extrusionOk="0">
                  <a:moveTo>
                    <a:pt x="1537" y="1"/>
                  </a:moveTo>
                  <a:cubicBezTo>
                    <a:pt x="918" y="537"/>
                    <a:pt x="429" y="1215"/>
                    <a:pt x="132" y="1965"/>
                  </a:cubicBezTo>
                  <a:cubicBezTo>
                    <a:pt x="108" y="2144"/>
                    <a:pt x="48" y="2311"/>
                    <a:pt x="1" y="2477"/>
                  </a:cubicBezTo>
                  <a:cubicBezTo>
                    <a:pt x="120" y="2525"/>
                    <a:pt x="227" y="2549"/>
                    <a:pt x="322" y="2596"/>
                  </a:cubicBezTo>
                  <a:cubicBezTo>
                    <a:pt x="668" y="2739"/>
                    <a:pt x="953" y="3001"/>
                    <a:pt x="1275" y="3156"/>
                  </a:cubicBezTo>
                  <a:cubicBezTo>
                    <a:pt x="1640" y="3348"/>
                    <a:pt x="2035" y="3447"/>
                    <a:pt x="2437" y="3447"/>
                  </a:cubicBezTo>
                  <a:cubicBezTo>
                    <a:pt x="2534" y="3447"/>
                    <a:pt x="2630" y="3441"/>
                    <a:pt x="2727" y="3430"/>
                  </a:cubicBezTo>
                  <a:cubicBezTo>
                    <a:pt x="3001" y="3394"/>
                    <a:pt x="3287" y="3311"/>
                    <a:pt x="3573" y="3311"/>
                  </a:cubicBezTo>
                  <a:cubicBezTo>
                    <a:pt x="3593" y="3310"/>
                    <a:pt x="3613" y="3309"/>
                    <a:pt x="3633" y="3309"/>
                  </a:cubicBezTo>
                  <a:cubicBezTo>
                    <a:pt x="3901" y="3309"/>
                    <a:pt x="4180" y="3384"/>
                    <a:pt x="4347" y="3573"/>
                  </a:cubicBezTo>
                  <a:cubicBezTo>
                    <a:pt x="4418" y="3656"/>
                    <a:pt x="4466" y="3739"/>
                    <a:pt x="4513" y="3835"/>
                  </a:cubicBezTo>
                  <a:cubicBezTo>
                    <a:pt x="5359" y="3596"/>
                    <a:pt x="6180" y="3263"/>
                    <a:pt x="6918" y="2823"/>
                  </a:cubicBezTo>
                  <a:cubicBezTo>
                    <a:pt x="6954" y="2799"/>
                    <a:pt x="7097" y="2715"/>
                    <a:pt x="7264" y="2608"/>
                  </a:cubicBezTo>
                  <a:cubicBezTo>
                    <a:pt x="7085" y="2584"/>
                    <a:pt x="6895" y="2561"/>
                    <a:pt x="6716" y="2525"/>
                  </a:cubicBezTo>
                  <a:cubicBezTo>
                    <a:pt x="6073" y="2406"/>
                    <a:pt x="5442" y="2239"/>
                    <a:pt x="4823" y="2013"/>
                  </a:cubicBezTo>
                  <a:cubicBezTo>
                    <a:pt x="3716" y="1608"/>
                    <a:pt x="2668" y="1013"/>
                    <a:pt x="1787" y="239"/>
                  </a:cubicBezTo>
                  <a:cubicBezTo>
                    <a:pt x="1691" y="167"/>
                    <a:pt x="1620" y="96"/>
                    <a:pt x="1537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1" name="Google Shape;5938;p62"/>
            <p:cNvSpPr/>
            <p:nvPr/>
          </p:nvSpPr>
          <p:spPr>
            <a:xfrm>
              <a:off x="6310060" y="2136895"/>
              <a:ext cx="1232" cy="641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24" y="0"/>
                    <a:pt x="24" y="0"/>
                    <a:pt x="0" y="12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2" name="Google Shape;5939;p62"/>
            <p:cNvSpPr/>
            <p:nvPr/>
          </p:nvSpPr>
          <p:spPr>
            <a:xfrm>
              <a:off x="6540700" y="2295716"/>
              <a:ext cx="180213" cy="183910"/>
            </a:xfrm>
            <a:custGeom>
              <a:avLst/>
              <a:gdLst/>
              <a:ahLst/>
              <a:cxnLst/>
              <a:rect l="l" t="t" r="r" b="b"/>
              <a:pathLst>
                <a:path w="3656" h="3731" extrusionOk="0">
                  <a:moveTo>
                    <a:pt x="2245" y="0"/>
                  </a:moveTo>
                  <a:cubicBezTo>
                    <a:pt x="1750" y="0"/>
                    <a:pt x="1232" y="178"/>
                    <a:pt x="893" y="386"/>
                  </a:cubicBezTo>
                  <a:cubicBezTo>
                    <a:pt x="310" y="779"/>
                    <a:pt x="108" y="1624"/>
                    <a:pt x="24" y="2339"/>
                  </a:cubicBezTo>
                  <a:cubicBezTo>
                    <a:pt x="0" y="2672"/>
                    <a:pt x="24" y="3041"/>
                    <a:pt x="250" y="3303"/>
                  </a:cubicBezTo>
                  <a:cubicBezTo>
                    <a:pt x="500" y="3619"/>
                    <a:pt x="860" y="3730"/>
                    <a:pt x="1227" y="3730"/>
                  </a:cubicBezTo>
                  <a:cubicBezTo>
                    <a:pt x="1578" y="3730"/>
                    <a:pt x="1935" y="3628"/>
                    <a:pt x="2203" y="3505"/>
                  </a:cubicBezTo>
                  <a:cubicBezTo>
                    <a:pt x="2858" y="3208"/>
                    <a:pt x="3358" y="2636"/>
                    <a:pt x="3560" y="1910"/>
                  </a:cubicBezTo>
                  <a:cubicBezTo>
                    <a:pt x="3644" y="1577"/>
                    <a:pt x="3656" y="1208"/>
                    <a:pt x="3537" y="850"/>
                  </a:cubicBezTo>
                  <a:cubicBezTo>
                    <a:pt x="3441" y="529"/>
                    <a:pt x="3239" y="315"/>
                    <a:pt x="3001" y="184"/>
                  </a:cubicBezTo>
                  <a:cubicBezTo>
                    <a:pt x="2778" y="53"/>
                    <a:pt x="2515" y="0"/>
                    <a:pt x="224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3" name="Google Shape;5940;p62"/>
            <p:cNvSpPr/>
            <p:nvPr/>
          </p:nvSpPr>
          <p:spPr>
            <a:xfrm>
              <a:off x="6589401" y="2343136"/>
              <a:ext cx="112140" cy="64425"/>
            </a:xfrm>
            <a:custGeom>
              <a:avLst/>
              <a:gdLst/>
              <a:ahLst/>
              <a:cxnLst/>
              <a:rect l="l" t="t" r="r" b="b"/>
              <a:pathLst>
                <a:path w="2275" h="1307" extrusionOk="0">
                  <a:moveTo>
                    <a:pt x="1489" y="1"/>
                  </a:moveTo>
                  <a:cubicBezTo>
                    <a:pt x="1317" y="1"/>
                    <a:pt x="1143" y="45"/>
                    <a:pt x="989" y="115"/>
                  </a:cubicBezTo>
                  <a:cubicBezTo>
                    <a:pt x="751" y="222"/>
                    <a:pt x="560" y="365"/>
                    <a:pt x="382" y="543"/>
                  </a:cubicBezTo>
                  <a:cubicBezTo>
                    <a:pt x="215" y="722"/>
                    <a:pt x="108" y="924"/>
                    <a:pt x="24" y="1174"/>
                  </a:cubicBezTo>
                  <a:cubicBezTo>
                    <a:pt x="1" y="1229"/>
                    <a:pt x="45" y="1274"/>
                    <a:pt x="84" y="1274"/>
                  </a:cubicBezTo>
                  <a:cubicBezTo>
                    <a:pt x="104" y="1274"/>
                    <a:pt x="124" y="1262"/>
                    <a:pt x="132" y="1234"/>
                  </a:cubicBezTo>
                  <a:cubicBezTo>
                    <a:pt x="298" y="877"/>
                    <a:pt x="632" y="555"/>
                    <a:pt x="977" y="400"/>
                  </a:cubicBezTo>
                  <a:cubicBezTo>
                    <a:pt x="1072" y="353"/>
                    <a:pt x="1167" y="305"/>
                    <a:pt x="1275" y="293"/>
                  </a:cubicBezTo>
                  <a:cubicBezTo>
                    <a:pt x="1334" y="424"/>
                    <a:pt x="1370" y="579"/>
                    <a:pt x="1346" y="722"/>
                  </a:cubicBezTo>
                  <a:cubicBezTo>
                    <a:pt x="1346" y="817"/>
                    <a:pt x="1322" y="888"/>
                    <a:pt x="1275" y="960"/>
                  </a:cubicBezTo>
                  <a:cubicBezTo>
                    <a:pt x="1263" y="996"/>
                    <a:pt x="1239" y="1019"/>
                    <a:pt x="1215" y="1055"/>
                  </a:cubicBezTo>
                  <a:cubicBezTo>
                    <a:pt x="1203" y="1079"/>
                    <a:pt x="1179" y="1091"/>
                    <a:pt x="1167" y="1115"/>
                  </a:cubicBezTo>
                  <a:cubicBezTo>
                    <a:pt x="1156" y="1127"/>
                    <a:pt x="1156" y="1150"/>
                    <a:pt x="1144" y="1186"/>
                  </a:cubicBezTo>
                  <a:cubicBezTo>
                    <a:pt x="1122" y="1241"/>
                    <a:pt x="1171" y="1306"/>
                    <a:pt x="1226" y="1306"/>
                  </a:cubicBezTo>
                  <a:cubicBezTo>
                    <a:pt x="1230" y="1306"/>
                    <a:pt x="1234" y="1306"/>
                    <a:pt x="1239" y="1305"/>
                  </a:cubicBezTo>
                  <a:cubicBezTo>
                    <a:pt x="1287" y="1293"/>
                    <a:pt x="1322" y="1293"/>
                    <a:pt x="1346" y="1258"/>
                  </a:cubicBezTo>
                  <a:cubicBezTo>
                    <a:pt x="1382" y="1246"/>
                    <a:pt x="1394" y="1210"/>
                    <a:pt x="1406" y="1198"/>
                  </a:cubicBezTo>
                  <a:cubicBezTo>
                    <a:pt x="1453" y="1174"/>
                    <a:pt x="1477" y="1115"/>
                    <a:pt x="1513" y="1067"/>
                  </a:cubicBezTo>
                  <a:cubicBezTo>
                    <a:pt x="1560" y="972"/>
                    <a:pt x="1584" y="877"/>
                    <a:pt x="1596" y="769"/>
                  </a:cubicBezTo>
                  <a:cubicBezTo>
                    <a:pt x="1620" y="591"/>
                    <a:pt x="1572" y="424"/>
                    <a:pt x="1501" y="281"/>
                  </a:cubicBezTo>
                  <a:cubicBezTo>
                    <a:pt x="1560" y="281"/>
                    <a:pt x="1596" y="293"/>
                    <a:pt x="1656" y="305"/>
                  </a:cubicBezTo>
                  <a:cubicBezTo>
                    <a:pt x="1751" y="341"/>
                    <a:pt x="1822" y="376"/>
                    <a:pt x="1894" y="436"/>
                  </a:cubicBezTo>
                  <a:cubicBezTo>
                    <a:pt x="1953" y="484"/>
                    <a:pt x="2013" y="591"/>
                    <a:pt x="2096" y="615"/>
                  </a:cubicBezTo>
                  <a:cubicBezTo>
                    <a:pt x="2112" y="624"/>
                    <a:pt x="2129" y="629"/>
                    <a:pt x="2145" y="629"/>
                  </a:cubicBezTo>
                  <a:cubicBezTo>
                    <a:pt x="2190" y="629"/>
                    <a:pt x="2230" y="595"/>
                    <a:pt x="2239" y="543"/>
                  </a:cubicBezTo>
                  <a:cubicBezTo>
                    <a:pt x="2275" y="424"/>
                    <a:pt x="2156" y="293"/>
                    <a:pt x="2072" y="222"/>
                  </a:cubicBezTo>
                  <a:cubicBezTo>
                    <a:pt x="1989" y="126"/>
                    <a:pt x="1882" y="67"/>
                    <a:pt x="1763" y="43"/>
                  </a:cubicBezTo>
                  <a:cubicBezTo>
                    <a:pt x="1675" y="14"/>
                    <a:pt x="1582" y="1"/>
                    <a:pt x="1489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4" name="Google Shape;5943;p62"/>
            <p:cNvSpPr/>
            <p:nvPr/>
          </p:nvSpPr>
          <p:spPr>
            <a:xfrm>
              <a:off x="6082920" y="2367980"/>
              <a:ext cx="168778" cy="72214"/>
            </a:xfrm>
            <a:custGeom>
              <a:avLst/>
              <a:gdLst/>
              <a:ahLst/>
              <a:cxnLst/>
              <a:rect l="l" t="t" r="r" b="b"/>
              <a:pathLst>
                <a:path w="3424" h="1465" extrusionOk="0">
                  <a:moveTo>
                    <a:pt x="384" y="0"/>
                  </a:moveTo>
                  <a:cubicBezTo>
                    <a:pt x="328" y="0"/>
                    <a:pt x="288" y="11"/>
                    <a:pt x="262" y="39"/>
                  </a:cubicBezTo>
                  <a:cubicBezTo>
                    <a:pt x="1" y="384"/>
                    <a:pt x="560" y="1325"/>
                    <a:pt x="1584" y="1456"/>
                  </a:cubicBezTo>
                  <a:cubicBezTo>
                    <a:pt x="1631" y="1461"/>
                    <a:pt x="1678" y="1464"/>
                    <a:pt x="1724" y="1464"/>
                  </a:cubicBezTo>
                  <a:cubicBezTo>
                    <a:pt x="2682" y="1464"/>
                    <a:pt x="3423" y="339"/>
                    <a:pt x="3049" y="146"/>
                  </a:cubicBezTo>
                  <a:cubicBezTo>
                    <a:pt x="2939" y="85"/>
                    <a:pt x="2832" y="64"/>
                    <a:pt x="2717" y="64"/>
                  </a:cubicBezTo>
                  <a:cubicBezTo>
                    <a:pt x="2456" y="64"/>
                    <a:pt x="2154" y="173"/>
                    <a:pt x="1697" y="173"/>
                  </a:cubicBezTo>
                  <a:cubicBezTo>
                    <a:pt x="1653" y="173"/>
                    <a:pt x="1607" y="172"/>
                    <a:pt x="1560" y="170"/>
                  </a:cubicBezTo>
                  <a:cubicBezTo>
                    <a:pt x="989" y="151"/>
                    <a:pt x="587" y="0"/>
                    <a:pt x="384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5" name="Google Shape;5944;p62"/>
            <p:cNvSpPr/>
            <p:nvPr/>
          </p:nvSpPr>
          <p:spPr>
            <a:xfrm>
              <a:off x="6135761" y="2385479"/>
              <a:ext cx="102726" cy="54813"/>
            </a:xfrm>
            <a:custGeom>
              <a:avLst/>
              <a:gdLst/>
              <a:ahLst/>
              <a:cxnLst/>
              <a:rect l="l" t="t" r="r" b="b"/>
              <a:pathLst>
                <a:path w="2084" h="1112" extrusionOk="0">
                  <a:moveTo>
                    <a:pt x="1811" y="0"/>
                  </a:moveTo>
                  <a:cubicBezTo>
                    <a:pt x="1537" y="0"/>
                    <a:pt x="1226" y="120"/>
                    <a:pt x="1024" y="208"/>
                  </a:cubicBezTo>
                  <a:cubicBezTo>
                    <a:pt x="655" y="375"/>
                    <a:pt x="286" y="613"/>
                    <a:pt x="0" y="946"/>
                  </a:cubicBezTo>
                  <a:cubicBezTo>
                    <a:pt x="143" y="1030"/>
                    <a:pt x="322" y="1065"/>
                    <a:pt x="524" y="1101"/>
                  </a:cubicBezTo>
                  <a:cubicBezTo>
                    <a:pt x="577" y="1108"/>
                    <a:pt x="629" y="1112"/>
                    <a:pt x="681" y="1112"/>
                  </a:cubicBezTo>
                  <a:cubicBezTo>
                    <a:pt x="1408" y="1112"/>
                    <a:pt x="1995" y="442"/>
                    <a:pt x="2084" y="53"/>
                  </a:cubicBezTo>
                  <a:cubicBezTo>
                    <a:pt x="2002" y="16"/>
                    <a:pt x="1909" y="0"/>
                    <a:pt x="1811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" name="Google Shape;5945;p62"/>
            <p:cNvSpPr/>
            <p:nvPr/>
          </p:nvSpPr>
          <p:spPr>
            <a:xfrm>
              <a:off x="6100517" y="2247952"/>
              <a:ext cx="64622" cy="113126"/>
            </a:xfrm>
            <a:custGeom>
              <a:avLst/>
              <a:gdLst/>
              <a:ahLst/>
              <a:cxnLst/>
              <a:rect l="l" t="t" r="r" b="b"/>
              <a:pathLst>
                <a:path w="1311" h="2295" extrusionOk="0">
                  <a:moveTo>
                    <a:pt x="1075" y="1"/>
                  </a:moveTo>
                  <a:cubicBezTo>
                    <a:pt x="1043" y="1"/>
                    <a:pt x="1013" y="16"/>
                    <a:pt x="1001" y="45"/>
                  </a:cubicBezTo>
                  <a:cubicBezTo>
                    <a:pt x="929" y="164"/>
                    <a:pt x="941" y="379"/>
                    <a:pt x="941" y="510"/>
                  </a:cubicBezTo>
                  <a:lnTo>
                    <a:pt x="941" y="986"/>
                  </a:lnTo>
                  <a:lnTo>
                    <a:pt x="941" y="1236"/>
                  </a:lnTo>
                  <a:cubicBezTo>
                    <a:pt x="941" y="1284"/>
                    <a:pt x="953" y="1391"/>
                    <a:pt x="929" y="1415"/>
                  </a:cubicBezTo>
                  <a:cubicBezTo>
                    <a:pt x="911" y="1438"/>
                    <a:pt x="880" y="1446"/>
                    <a:pt x="845" y="1446"/>
                  </a:cubicBezTo>
                  <a:cubicBezTo>
                    <a:pt x="791" y="1446"/>
                    <a:pt x="728" y="1424"/>
                    <a:pt x="691" y="1403"/>
                  </a:cubicBezTo>
                  <a:cubicBezTo>
                    <a:pt x="581" y="1359"/>
                    <a:pt x="451" y="1294"/>
                    <a:pt x="328" y="1294"/>
                  </a:cubicBezTo>
                  <a:cubicBezTo>
                    <a:pt x="318" y="1294"/>
                    <a:pt x="308" y="1295"/>
                    <a:pt x="298" y="1295"/>
                  </a:cubicBezTo>
                  <a:cubicBezTo>
                    <a:pt x="179" y="1319"/>
                    <a:pt x="72" y="1391"/>
                    <a:pt x="48" y="1510"/>
                  </a:cubicBezTo>
                  <a:cubicBezTo>
                    <a:pt x="1" y="1641"/>
                    <a:pt x="72" y="1772"/>
                    <a:pt x="120" y="1903"/>
                  </a:cubicBezTo>
                  <a:cubicBezTo>
                    <a:pt x="179" y="2046"/>
                    <a:pt x="275" y="2177"/>
                    <a:pt x="370" y="2284"/>
                  </a:cubicBezTo>
                  <a:cubicBezTo>
                    <a:pt x="380" y="2291"/>
                    <a:pt x="390" y="2295"/>
                    <a:pt x="400" y="2295"/>
                  </a:cubicBezTo>
                  <a:cubicBezTo>
                    <a:pt x="435" y="2295"/>
                    <a:pt x="462" y="2252"/>
                    <a:pt x="453" y="2224"/>
                  </a:cubicBezTo>
                  <a:cubicBezTo>
                    <a:pt x="406" y="2069"/>
                    <a:pt x="346" y="1938"/>
                    <a:pt x="298" y="1784"/>
                  </a:cubicBezTo>
                  <a:cubicBezTo>
                    <a:pt x="286" y="1748"/>
                    <a:pt x="251" y="1653"/>
                    <a:pt x="286" y="1617"/>
                  </a:cubicBezTo>
                  <a:cubicBezTo>
                    <a:pt x="302" y="1594"/>
                    <a:pt x="326" y="1586"/>
                    <a:pt x="354" y="1586"/>
                  </a:cubicBezTo>
                  <a:cubicBezTo>
                    <a:pt x="371" y="1586"/>
                    <a:pt x="388" y="1589"/>
                    <a:pt x="406" y="1593"/>
                  </a:cubicBezTo>
                  <a:cubicBezTo>
                    <a:pt x="525" y="1617"/>
                    <a:pt x="644" y="1700"/>
                    <a:pt x="763" y="1724"/>
                  </a:cubicBezTo>
                  <a:cubicBezTo>
                    <a:pt x="805" y="1738"/>
                    <a:pt x="849" y="1745"/>
                    <a:pt x="892" y="1745"/>
                  </a:cubicBezTo>
                  <a:cubicBezTo>
                    <a:pt x="958" y="1745"/>
                    <a:pt x="1022" y="1729"/>
                    <a:pt x="1072" y="1700"/>
                  </a:cubicBezTo>
                  <a:cubicBezTo>
                    <a:pt x="1310" y="1569"/>
                    <a:pt x="1251" y="1212"/>
                    <a:pt x="1251" y="950"/>
                  </a:cubicBezTo>
                  <a:lnTo>
                    <a:pt x="1251" y="498"/>
                  </a:lnTo>
                  <a:cubicBezTo>
                    <a:pt x="1239" y="343"/>
                    <a:pt x="1251" y="164"/>
                    <a:pt x="1168" y="45"/>
                  </a:cubicBezTo>
                  <a:cubicBezTo>
                    <a:pt x="1144" y="16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" name="Google Shape;5946;p62"/>
            <p:cNvSpPr/>
            <p:nvPr/>
          </p:nvSpPr>
          <p:spPr>
            <a:xfrm>
              <a:off x="6246078" y="2260127"/>
              <a:ext cx="41701" cy="62897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15" y="1"/>
                    <a:pt x="24" y="275"/>
                    <a:pt x="12" y="620"/>
                  </a:cubicBezTo>
                  <a:cubicBezTo>
                    <a:pt x="0" y="977"/>
                    <a:pt x="167" y="1263"/>
                    <a:pt x="393" y="1275"/>
                  </a:cubicBezTo>
                  <a:cubicBezTo>
                    <a:pt x="398" y="1275"/>
                    <a:pt x="402" y="1275"/>
                    <a:pt x="407" y="1275"/>
                  </a:cubicBezTo>
                  <a:cubicBezTo>
                    <a:pt x="627" y="1275"/>
                    <a:pt x="810" y="994"/>
                    <a:pt x="822" y="644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" name="Google Shape;5947;p62"/>
            <p:cNvSpPr/>
            <p:nvPr/>
          </p:nvSpPr>
          <p:spPr>
            <a:xfrm>
              <a:off x="6058273" y="2255444"/>
              <a:ext cx="33519" cy="52299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67" y="0"/>
                    <a:pt x="24" y="227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" name="Google Shape;5948;p62"/>
            <p:cNvSpPr/>
            <p:nvPr/>
          </p:nvSpPr>
          <p:spPr>
            <a:xfrm>
              <a:off x="6206743" y="2167999"/>
              <a:ext cx="83403" cy="53877"/>
            </a:xfrm>
            <a:custGeom>
              <a:avLst/>
              <a:gdLst/>
              <a:ahLst/>
              <a:cxnLst/>
              <a:rect l="l" t="t" r="r" b="b"/>
              <a:pathLst>
                <a:path w="1692" h="1093" extrusionOk="0">
                  <a:moveTo>
                    <a:pt x="310" y="0"/>
                  </a:moveTo>
                  <a:cubicBezTo>
                    <a:pt x="233" y="0"/>
                    <a:pt x="156" y="12"/>
                    <a:pt x="96" y="48"/>
                  </a:cubicBezTo>
                  <a:cubicBezTo>
                    <a:pt x="13" y="96"/>
                    <a:pt x="1" y="227"/>
                    <a:pt x="132" y="274"/>
                  </a:cubicBezTo>
                  <a:cubicBezTo>
                    <a:pt x="275" y="334"/>
                    <a:pt x="406" y="322"/>
                    <a:pt x="513" y="334"/>
                  </a:cubicBezTo>
                  <a:cubicBezTo>
                    <a:pt x="608" y="346"/>
                    <a:pt x="715" y="358"/>
                    <a:pt x="822" y="393"/>
                  </a:cubicBezTo>
                  <a:cubicBezTo>
                    <a:pt x="1191" y="500"/>
                    <a:pt x="1465" y="751"/>
                    <a:pt x="1596" y="1012"/>
                  </a:cubicBezTo>
                  <a:cubicBezTo>
                    <a:pt x="1608" y="1048"/>
                    <a:pt x="1620" y="1060"/>
                    <a:pt x="1644" y="1072"/>
                  </a:cubicBezTo>
                  <a:cubicBezTo>
                    <a:pt x="1658" y="1086"/>
                    <a:pt x="1668" y="1092"/>
                    <a:pt x="1675" y="1092"/>
                  </a:cubicBezTo>
                  <a:cubicBezTo>
                    <a:pt x="1691" y="1092"/>
                    <a:pt x="1691" y="1061"/>
                    <a:pt x="1691" y="1036"/>
                  </a:cubicBezTo>
                  <a:cubicBezTo>
                    <a:pt x="1691" y="1001"/>
                    <a:pt x="1691" y="989"/>
                    <a:pt x="1668" y="953"/>
                  </a:cubicBezTo>
                  <a:cubicBezTo>
                    <a:pt x="1644" y="715"/>
                    <a:pt x="1489" y="524"/>
                    <a:pt x="1322" y="381"/>
                  </a:cubicBezTo>
                  <a:cubicBezTo>
                    <a:pt x="1203" y="274"/>
                    <a:pt x="1049" y="167"/>
                    <a:pt x="870" y="108"/>
                  </a:cubicBezTo>
                  <a:cubicBezTo>
                    <a:pt x="763" y="84"/>
                    <a:pt x="644" y="48"/>
                    <a:pt x="525" y="24"/>
                  </a:cubicBezTo>
                  <a:cubicBezTo>
                    <a:pt x="465" y="12"/>
                    <a:pt x="388" y="0"/>
                    <a:pt x="31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0" name="Google Shape;5949;p62"/>
            <p:cNvSpPr/>
            <p:nvPr/>
          </p:nvSpPr>
          <p:spPr>
            <a:xfrm>
              <a:off x="6061773" y="2163316"/>
              <a:ext cx="62848" cy="44708"/>
            </a:xfrm>
            <a:custGeom>
              <a:avLst/>
              <a:gdLst/>
              <a:ahLst/>
              <a:cxnLst/>
              <a:rect l="l" t="t" r="r" b="b"/>
              <a:pathLst>
                <a:path w="1275" h="907" extrusionOk="0">
                  <a:moveTo>
                    <a:pt x="918" y="0"/>
                  </a:moveTo>
                  <a:cubicBezTo>
                    <a:pt x="834" y="0"/>
                    <a:pt x="739" y="12"/>
                    <a:pt x="668" y="24"/>
                  </a:cubicBezTo>
                  <a:cubicBezTo>
                    <a:pt x="537" y="72"/>
                    <a:pt x="418" y="143"/>
                    <a:pt x="310" y="238"/>
                  </a:cubicBezTo>
                  <a:cubicBezTo>
                    <a:pt x="180" y="357"/>
                    <a:pt x="60" y="536"/>
                    <a:pt x="13" y="750"/>
                  </a:cubicBezTo>
                  <a:cubicBezTo>
                    <a:pt x="1" y="786"/>
                    <a:pt x="1" y="798"/>
                    <a:pt x="1" y="834"/>
                  </a:cubicBezTo>
                  <a:cubicBezTo>
                    <a:pt x="1" y="866"/>
                    <a:pt x="1" y="907"/>
                    <a:pt x="18" y="907"/>
                  </a:cubicBezTo>
                  <a:cubicBezTo>
                    <a:pt x="20" y="907"/>
                    <a:pt x="22" y="906"/>
                    <a:pt x="25" y="905"/>
                  </a:cubicBezTo>
                  <a:cubicBezTo>
                    <a:pt x="25" y="893"/>
                    <a:pt x="37" y="869"/>
                    <a:pt x="60" y="846"/>
                  </a:cubicBezTo>
                  <a:cubicBezTo>
                    <a:pt x="180" y="595"/>
                    <a:pt x="382" y="381"/>
                    <a:pt x="668" y="334"/>
                  </a:cubicBezTo>
                  <a:cubicBezTo>
                    <a:pt x="739" y="322"/>
                    <a:pt x="811" y="322"/>
                    <a:pt x="906" y="322"/>
                  </a:cubicBezTo>
                  <a:cubicBezTo>
                    <a:pt x="947" y="322"/>
                    <a:pt x="992" y="325"/>
                    <a:pt x="1040" y="325"/>
                  </a:cubicBezTo>
                  <a:cubicBezTo>
                    <a:pt x="1087" y="325"/>
                    <a:pt x="1138" y="322"/>
                    <a:pt x="1192" y="310"/>
                  </a:cubicBezTo>
                  <a:cubicBezTo>
                    <a:pt x="1275" y="262"/>
                    <a:pt x="1275" y="143"/>
                    <a:pt x="1227" y="84"/>
                  </a:cubicBezTo>
                  <a:cubicBezTo>
                    <a:pt x="1156" y="0"/>
                    <a:pt x="1013" y="0"/>
                    <a:pt x="918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21" name="Heart 320">
            <a:extLst>
              <a:ext uri="{FF2B5EF4-FFF2-40B4-BE49-F238E27FC236}">
                <a16:creationId xmlns:a16="http://schemas.microsoft.com/office/drawing/2014/main" id="{CAF99F7C-5D9F-4259-9A68-48788A76390B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431371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81;p35">
            <a:extLst>
              <a:ext uri="{FF2B5EF4-FFF2-40B4-BE49-F238E27FC236}">
                <a16:creationId xmlns:a16="http://schemas.microsoft.com/office/drawing/2014/main" id="{586E2326-CAA9-4F4E-B8B8-C797AD90D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rgbClr val="FF76A2"/>
                </a:solidFill>
                <a:latin typeface="+mj-lt"/>
              </a:rPr>
              <a:t>KHỞI ĐỘNG</a:t>
            </a:r>
            <a:endParaRPr sz="3700" dirty="0">
              <a:solidFill>
                <a:srgbClr val="FF76A2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76AC46-F053-4FF6-BC53-B5B4D4C43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19268" r="23015" b="66210"/>
          <a:stretch/>
        </p:blipFill>
        <p:spPr>
          <a:xfrm>
            <a:off x="1862014" y="1659384"/>
            <a:ext cx="5562600" cy="2033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8119E-2588-4B11-BEE7-D9E69FEA2979}"/>
              </a:ext>
            </a:extLst>
          </p:cNvPr>
          <p:cNvSpPr txBox="1"/>
          <p:nvPr/>
        </p:nvSpPr>
        <p:spPr>
          <a:xfrm>
            <a:off x="759542" y="996512"/>
            <a:ext cx="525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rgbClr val="004D61"/>
                </a:solidFill>
              </a:rPr>
              <a:t>Thực hành một số kí hiệu tr</a:t>
            </a:r>
            <a:r>
              <a:rPr lang="vi-VN" sz="1800">
                <a:solidFill>
                  <a:srgbClr val="004D61"/>
                </a:solidFill>
              </a:rPr>
              <a:t>ường</a:t>
            </a:r>
            <a:r>
              <a:rPr lang="en-US" sz="1800">
                <a:solidFill>
                  <a:srgbClr val="004D61"/>
                </a:solidFill>
              </a:rPr>
              <a:t> độ ở s</a:t>
            </a:r>
            <a:r>
              <a:rPr lang="vi-VN" sz="1800">
                <a:solidFill>
                  <a:srgbClr val="004D61"/>
                </a:solidFill>
              </a:rPr>
              <a:t>ơ</a:t>
            </a:r>
            <a:r>
              <a:rPr lang="en-US" sz="1800">
                <a:solidFill>
                  <a:srgbClr val="004D61"/>
                </a:solidFill>
              </a:rPr>
              <a:t> đồ sau: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0BED8B-2DBF-4998-8BE2-8421FD7B9A24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0794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45"/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59" name="Google Shape;3159;p45"/>
          <p:cNvGrpSpPr/>
          <p:nvPr/>
        </p:nvGrpSpPr>
        <p:grpSpPr>
          <a:xfrm>
            <a:off x="7263059" y="693159"/>
            <a:ext cx="871283" cy="493034"/>
            <a:chOff x="6499193" y="92109"/>
            <a:chExt cx="871283" cy="493034"/>
          </a:xfrm>
        </p:grpSpPr>
        <p:sp>
          <p:nvSpPr>
            <p:cNvPr id="3160" name="Google Shape;3160;p4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69" name="Google Shape;3169;p45"/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3170" name="Google Shape;3170;p4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81" name="Google Shape;3181;p45"/>
          <p:cNvGrpSpPr/>
          <p:nvPr/>
        </p:nvGrpSpPr>
        <p:grpSpPr>
          <a:xfrm rot="-1972871">
            <a:off x="1165646" y="4053525"/>
            <a:ext cx="348364" cy="342684"/>
            <a:chOff x="8351027" y="3635349"/>
            <a:chExt cx="348363" cy="342683"/>
          </a:xfrm>
        </p:grpSpPr>
        <p:sp>
          <p:nvSpPr>
            <p:cNvPr id="3182" name="Google Shape;3182;p4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93" name="Google Shape;3193;p45"/>
          <p:cNvGrpSpPr/>
          <p:nvPr/>
        </p:nvGrpSpPr>
        <p:grpSpPr>
          <a:xfrm>
            <a:off x="8245916" y="1408924"/>
            <a:ext cx="685550" cy="1565480"/>
            <a:chOff x="8245916" y="1408924"/>
            <a:chExt cx="685550" cy="1565480"/>
          </a:xfrm>
        </p:grpSpPr>
        <p:grpSp>
          <p:nvGrpSpPr>
            <p:cNvPr id="3194" name="Google Shape;3194;p45"/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3195" name="Google Shape;3195;p45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06" name="Google Shape;3206;p45"/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3207" name="Google Shape;3207;p45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5" name="Google Shape;3215;p45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6" name="Google Shape;3216;p45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217" name="Google Shape;3217;p45"/>
          <p:cNvGrpSpPr/>
          <p:nvPr/>
        </p:nvGrpSpPr>
        <p:grpSpPr>
          <a:xfrm>
            <a:off x="168070" y="1412072"/>
            <a:ext cx="1177875" cy="2815580"/>
            <a:chOff x="-102863" y="1188555"/>
            <a:chExt cx="1177875" cy="2815580"/>
          </a:xfrm>
        </p:grpSpPr>
        <p:grpSp>
          <p:nvGrpSpPr>
            <p:cNvPr id="3218" name="Google Shape;3218;p45"/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3219" name="Google Shape;3219;p45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25" name="Google Shape;3225;p45"/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3226" name="Google Shape;3226;p45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7" name="Google Shape;3227;p45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8" name="Google Shape;3228;p45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0" name="Google Shape;1881;p35"/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76A2"/>
                </a:solidFill>
                <a:latin typeface="+mj-lt"/>
              </a:rPr>
              <a:t>HÌNH THÀNH KIẾN THỨC MỚI</a:t>
            </a:r>
            <a:endParaRPr sz="28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101" name="Google Shape;1880;p35"/>
          <p:cNvSpPr/>
          <p:nvPr/>
        </p:nvSpPr>
        <p:spPr>
          <a:xfrm rot="-197524">
            <a:off x="2785530" y="813634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2" name="Google Shape;1883;p35"/>
          <p:cNvSpPr txBox="1">
            <a:spLocks noGrp="1"/>
          </p:cNvSpPr>
          <p:nvPr>
            <p:ph type="subTitle" idx="1"/>
          </p:nvPr>
        </p:nvSpPr>
        <p:spPr>
          <a:xfrm>
            <a:off x="1289200" y="1359406"/>
            <a:ext cx="6733086" cy="2400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Aft>
                <a:spcPts val="1600"/>
              </a:spcAft>
            </a:pPr>
            <a:r>
              <a:rPr lang="en-US" sz="2400" b="1">
                <a:solidFill>
                  <a:srgbClr val="004D61"/>
                </a:solidFill>
                <a:latin typeface="+mn-lt"/>
              </a:rPr>
              <a:t>Tìm hiểu bài đọc nhạc</a:t>
            </a:r>
          </a:p>
          <a:p>
            <a:pPr marL="0" indent="0" algn="l">
              <a:spcAft>
                <a:spcPts val="1600"/>
              </a:spcAft>
            </a:pPr>
            <a:r>
              <a:rPr lang="vi-VN" sz="2000">
                <a:latin typeface="+mn-lt"/>
              </a:rPr>
              <a:t>Trả lời </a:t>
            </a:r>
            <a:r>
              <a:rPr lang="en-US" sz="2000">
                <a:latin typeface="+mn-lt"/>
              </a:rPr>
              <a:t>các câu hỏi đã tìm hiểu từ </a:t>
            </a:r>
            <a:r>
              <a:rPr lang="vi-VN" sz="2000">
                <a:latin typeface="+mn-lt"/>
              </a:rPr>
              <a:t>trước: </a:t>
            </a:r>
          </a:p>
          <a:p>
            <a:pPr marL="0" indent="0" algn="l">
              <a:spcAft>
                <a:spcPts val="1600"/>
              </a:spcAft>
            </a:pPr>
            <a:r>
              <a:rPr lang="vi-VN" sz="2000">
                <a:latin typeface="+mn-lt"/>
                <a:ea typeface="Calibri" panose="020F0502020204030204" pitchFamily="34" charset="0"/>
              </a:rPr>
              <a:t>+ Bài đọc nhạc viết ở nhịp gì? Nêu định nghĩa nhịp đó?</a:t>
            </a:r>
          </a:p>
          <a:p>
            <a:pPr marL="0" indent="0" algn="l">
              <a:spcAft>
                <a:spcPts val="1600"/>
              </a:spcAft>
            </a:pPr>
            <a:r>
              <a:rPr lang="vi-VN" sz="2000">
                <a:latin typeface="+mn-lt"/>
                <a:ea typeface="Calibri" panose="020F0502020204030204" pitchFamily="34" charset="0"/>
              </a:rPr>
              <a:t>+ Bài đọc nhạc có những trường độ, cao độ nào?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endParaRPr lang="en-US" sz="1800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</a:pPr>
            <a:endParaRPr sz="1800" dirty="0">
              <a:latin typeface="+mn-lt"/>
            </a:endParaRPr>
          </a:p>
        </p:txBody>
      </p:sp>
      <p:sp>
        <p:nvSpPr>
          <p:cNvPr id="95" name="Heart 94">
            <a:extLst>
              <a:ext uri="{FF2B5EF4-FFF2-40B4-BE49-F238E27FC236}">
                <a16:creationId xmlns:a16="http://schemas.microsoft.com/office/drawing/2014/main" id="{EC7C3557-76E8-4806-AF95-D483DEDC3B9D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004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45"/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59" name="Google Shape;3159;p45"/>
          <p:cNvGrpSpPr/>
          <p:nvPr/>
        </p:nvGrpSpPr>
        <p:grpSpPr>
          <a:xfrm>
            <a:off x="7263059" y="693159"/>
            <a:ext cx="871283" cy="493034"/>
            <a:chOff x="6499193" y="92109"/>
            <a:chExt cx="871283" cy="493034"/>
          </a:xfrm>
        </p:grpSpPr>
        <p:sp>
          <p:nvSpPr>
            <p:cNvPr id="3160" name="Google Shape;3160;p4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69" name="Google Shape;3169;p45"/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3170" name="Google Shape;3170;p4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81" name="Google Shape;3181;p45"/>
          <p:cNvGrpSpPr/>
          <p:nvPr/>
        </p:nvGrpSpPr>
        <p:grpSpPr>
          <a:xfrm rot="-1972871">
            <a:off x="1165646" y="4053525"/>
            <a:ext cx="348364" cy="342684"/>
            <a:chOff x="8351027" y="3635349"/>
            <a:chExt cx="348363" cy="342683"/>
          </a:xfrm>
        </p:grpSpPr>
        <p:sp>
          <p:nvSpPr>
            <p:cNvPr id="3182" name="Google Shape;3182;p4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93" name="Google Shape;3193;p45"/>
          <p:cNvGrpSpPr/>
          <p:nvPr/>
        </p:nvGrpSpPr>
        <p:grpSpPr>
          <a:xfrm>
            <a:off x="8245916" y="1408924"/>
            <a:ext cx="685550" cy="1565480"/>
            <a:chOff x="8245916" y="1408924"/>
            <a:chExt cx="685550" cy="1565480"/>
          </a:xfrm>
        </p:grpSpPr>
        <p:grpSp>
          <p:nvGrpSpPr>
            <p:cNvPr id="3194" name="Google Shape;3194;p45"/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3195" name="Google Shape;3195;p45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06" name="Google Shape;3206;p45"/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3207" name="Google Shape;3207;p45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5" name="Google Shape;3215;p45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6" name="Google Shape;3216;p45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217" name="Google Shape;3217;p45"/>
          <p:cNvGrpSpPr/>
          <p:nvPr/>
        </p:nvGrpSpPr>
        <p:grpSpPr>
          <a:xfrm>
            <a:off x="168070" y="1412072"/>
            <a:ext cx="1177875" cy="2815580"/>
            <a:chOff x="-102863" y="1188555"/>
            <a:chExt cx="1177875" cy="2815580"/>
          </a:xfrm>
        </p:grpSpPr>
        <p:grpSp>
          <p:nvGrpSpPr>
            <p:cNvPr id="3218" name="Google Shape;3218;p45"/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3219" name="Google Shape;3219;p45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25" name="Google Shape;3225;p45"/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3226" name="Google Shape;3226;p45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7" name="Google Shape;3227;p45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8" name="Google Shape;3228;p45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0" name="Google Shape;1881;p35"/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76A2"/>
                </a:solidFill>
                <a:latin typeface="+mj-lt"/>
              </a:rPr>
              <a:t>HÌNH THÀNH KIẾN THỨC MỚI</a:t>
            </a:r>
            <a:endParaRPr sz="28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101" name="Google Shape;1880;p35"/>
          <p:cNvSpPr/>
          <p:nvPr/>
        </p:nvSpPr>
        <p:spPr>
          <a:xfrm rot="-197524">
            <a:off x="2785530" y="813634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94BFC-0228-4093-A29B-1B58591026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172" t="47097" r="3119" b="28341"/>
          <a:stretch/>
        </p:blipFill>
        <p:spPr>
          <a:xfrm>
            <a:off x="400400" y="1857735"/>
            <a:ext cx="8477179" cy="1263348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2EA3C13-4DCF-4108-85DC-105BBB795D1F}"/>
              </a:ext>
            </a:extLst>
          </p:cNvPr>
          <p:cNvSpPr txBox="1"/>
          <p:nvPr/>
        </p:nvSpPr>
        <p:spPr>
          <a:xfrm>
            <a:off x="754431" y="1668732"/>
            <a:ext cx="6412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4D6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gam Đô trưởng và trục của gam</a:t>
            </a:r>
            <a:endParaRPr lang="en-US" sz="1800">
              <a:solidFill>
                <a:srgbClr val="004D6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Heart 97">
            <a:extLst>
              <a:ext uri="{FF2B5EF4-FFF2-40B4-BE49-F238E27FC236}">
                <a16:creationId xmlns:a16="http://schemas.microsoft.com/office/drawing/2014/main" id="{47D5F00A-D5F7-4CE3-A8D5-DF85D9FDB09D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6CBEFBA3-489A-7961-990A-ECD9E53A7123}"/>
              </a:ext>
            </a:extLst>
          </p:cNvPr>
          <p:cNvSpPr txBox="1"/>
          <p:nvPr/>
        </p:nvSpPr>
        <p:spPr>
          <a:xfrm>
            <a:off x="2441710" y="3706874"/>
            <a:ext cx="4113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rLvv1f_jWEg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8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45"/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59" name="Google Shape;3159;p45"/>
          <p:cNvGrpSpPr/>
          <p:nvPr/>
        </p:nvGrpSpPr>
        <p:grpSpPr>
          <a:xfrm>
            <a:off x="7263059" y="693159"/>
            <a:ext cx="871283" cy="493034"/>
            <a:chOff x="6499193" y="92109"/>
            <a:chExt cx="871283" cy="493034"/>
          </a:xfrm>
        </p:grpSpPr>
        <p:sp>
          <p:nvSpPr>
            <p:cNvPr id="3160" name="Google Shape;3160;p4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69" name="Google Shape;3169;p45"/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3170" name="Google Shape;3170;p4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81" name="Google Shape;3181;p45"/>
          <p:cNvGrpSpPr/>
          <p:nvPr/>
        </p:nvGrpSpPr>
        <p:grpSpPr>
          <a:xfrm rot="-1972871">
            <a:off x="1165646" y="4053525"/>
            <a:ext cx="348364" cy="342684"/>
            <a:chOff x="8351027" y="3635349"/>
            <a:chExt cx="348363" cy="342683"/>
          </a:xfrm>
        </p:grpSpPr>
        <p:sp>
          <p:nvSpPr>
            <p:cNvPr id="3182" name="Google Shape;3182;p4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93" name="Google Shape;3193;p45"/>
          <p:cNvGrpSpPr/>
          <p:nvPr/>
        </p:nvGrpSpPr>
        <p:grpSpPr>
          <a:xfrm>
            <a:off x="8245916" y="1408924"/>
            <a:ext cx="685550" cy="1565480"/>
            <a:chOff x="8245916" y="1408924"/>
            <a:chExt cx="685550" cy="1565480"/>
          </a:xfrm>
        </p:grpSpPr>
        <p:grpSp>
          <p:nvGrpSpPr>
            <p:cNvPr id="3194" name="Google Shape;3194;p45"/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3195" name="Google Shape;3195;p45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06" name="Google Shape;3206;p45"/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3207" name="Google Shape;3207;p45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5" name="Google Shape;3215;p45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6" name="Google Shape;3216;p45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217" name="Google Shape;3217;p45"/>
          <p:cNvGrpSpPr/>
          <p:nvPr/>
        </p:nvGrpSpPr>
        <p:grpSpPr>
          <a:xfrm>
            <a:off x="168070" y="1412072"/>
            <a:ext cx="1177875" cy="2815580"/>
            <a:chOff x="-102863" y="1188555"/>
            <a:chExt cx="1177875" cy="2815580"/>
          </a:xfrm>
        </p:grpSpPr>
        <p:grpSp>
          <p:nvGrpSpPr>
            <p:cNvPr id="3218" name="Google Shape;3218;p45"/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3219" name="Google Shape;3219;p45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25" name="Google Shape;3225;p45"/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3226" name="Google Shape;3226;p45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7" name="Google Shape;3227;p45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8" name="Google Shape;3228;p45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0" name="Google Shape;1881;p35"/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76A2"/>
                </a:solidFill>
                <a:latin typeface="+mj-lt"/>
              </a:rPr>
              <a:t>HÌNH THÀNH KIẾN THỨC MỚI</a:t>
            </a:r>
            <a:endParaRPr sz="28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101" name="Google Shape;1880;p35"/>
          <p:cNvSpPr/>
          <p:nvPr/>
        </p:nvSpPr>
        <p:spPr>
          <a:xfrm rot="-197524">
            <a:off x="2785530" y="813634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B7D74-767C-4F82-BA3C-E2CFE1FF4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741" t="43339" r="2154" b="37858"/>
          <a:stretch/>
        </p:blipFill>
        <p:spPr>
          <a:xfrm>
            <a:off x="739070" y="2197018"/>
            <a:ext cx="7478142" cy="84953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0076D0B5-7CF4-45BC-9DEB-8A62594441A4}"/>
              </a:ext>
            </a:extLst>
          </p:cNvPr>
          <p:cNvSpPr txBox="1"/>
          <p:nvPr/>
        </p:nvSpPr>
        <p:spPr>
          <a:xfrm>
            <a:off x="1055616" y="1476217"/>
            <a:ext cx="6412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4D6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 tập tiết tấu</a:t>
            </a:r>
            <a:endParaRPr lang="en-US" sz="1800">
              <a:solidFill>
                <a:srgbClr val="004D6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Heart 95">
            <a:extLst>
              <a:ext uri="{FF2B5EF4-FFF2-40B4-BE49-F238E27FC236}">
                <a16:creationId xmlns:a16="http://schemas.microsoft.com/office/drawing/2014/main" id="{9CA56B39-C241-4730-A693-8B984592C0FF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57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45"/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59" name="Google Shape;3159;p45"/>
          <p:cNvGrpSpPr/>
          <p:nvPr/>
        </p:nvGrpSpPr>
        <p:grpSpPr>
          <a:xfrm>
            <a:off x="7263059" y="693159"/>
            <a:ext cx="871283" cy="493034"/>
            <a:chOff x="6499193" y="92109"/>
            <a:chExt cx="871283" cy="493034"/>
          </a:xfrm>
        </p:grpSpPr>
        <p:sp>
          <p:nvSpPr>
            <p:cNvPr id="3160" name="Google Shape;3160;p4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69" name="Google Shape;3169;p45"/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3170" name="Google Shape;3170;p4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81" name="Google Shape;3181;p45"/>
          <p:cNvGrpSpPr/>
          <p:nvPr/>
        </p:nvGrpSpPr>
        <p:grpSpPr>
          <a:xfrm rot="-1972871">
            <a:off x="1165646" y="4053525"/>
            <a:ext cx="348364" cy="342684"/>
            <a:chOff x="8351027" y="3635349"/>
            <a:chExt cx="348363" cy="342683"/>
          </a:xfrm>
        </p:grpSpPr>
        <p:sp>
          <p:nvSpPr>
            <p:cNvPr id="3182" name="Google Shape;3182;p4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93" name="Google Shape;3193;p45"/>
          <p:cNvGrpSpPr/>
          <p:nvPr/>
        </p:nvGrpSpPr>
        <p:grpSpPr>
          <a:xfrm>
            <a:off x="8245916" y="1408924"/>
            <a:ext cx="685550" cy="1565480"/>
            <a:chOff x="8245916" y="1408924"/>
            <a:chExt cx="685550" cy="1565480"/>
          </a:xfrm>
        </p:grpSpPr>
        <p:grpSp>
          <p:nvGrpSpPr>
            <p:cNvPr id="3194" name="Google Shape;3194;p45"/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3195" name="Google Shape;3195;p45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06" name="Google Shape;3206;p45"/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3207" name="Google Shape;3207;p45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5" name="Google Shape;3215;p45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6" name="Google Shape;3216;p45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217" name="Google Shape;3217;p45"/>
          <p:cNvGrpSpPr/>
          <p:nvPr/>
        </p:nvGrpSpPr>
        <p:grpSpPr>
          <a:xfrm>
            <a:off x="168070" y="1412072"/>
            <a:ext cx="1177875" cy="2815580"/>
            <a:chOff x="-102863" y="1188555"/>
            <a:chExt cx="1177875" cy="2815580"/>
          </a:xfrm>
        </p:grpSpPr>
        <p:grpSp>
          <p:nvGrpSpPr>
            <p:cNvPr id="3218" name="Google Shape;3218;p45"/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3219" name="Google Shape;3219;p45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25" name="Google Shape;3225;p45"/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3226" name="Google Shape;3226;p45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7" name="Google Shape;3227;p45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8" name="Google Shape;3228;p45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0" name="Google Shape;1881;p35"/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76A2"/>
                </a:solidFill>
                <a:latin typeface="+mj-lt"/>
              </a:rPr>
              <a:t>HÌNH THÀNH KIẾN THỨC MỚI</a:t>
            </a:r>
            <a:endParaRPr sz="28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101" name="Google Shape;1880;p35"/>
          <p:cNvSpPr/>
          <p:nvPr/>
        </p:nvSpPr>
        <p:spPr>
          <a:xfrm rot="-197524">
            <a:off x="2785530" y="813634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2589F-9B5B-4686-90E6-EEEE52EE4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" t="34955" r="3270" b="17799"/>
          <a:stretch/>
        </p:blipFill>
        <p:spPr>
          <a:xfrm>
            <a:off x="1554356" y="1979433"/>
            <a:ext cx="5838068" cy="164510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630A77A-90E4-48A1-ADEF-DAC207AF8306}"/>
              </a:ext>
            </a:extLst>
          </p:cNvPr>
          <p:cNvSpPr txBox="1"/>
          <p:nvPr/>
        </p:nvSpPr>
        <p:spPr>
          <a:xfrm>
            <a:off x="965347" y="1460828"/>
            <a:ext cx="6412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4D61"/>
                </a:solidFill>
                <a:effectLst/>
              </a:rPr>
              <a:t>Hướng dẫn HS đọc bài đọc nhạc</a:t>
            </a:r>
            <a:endParaRPr lang="en-US" sz="2000" b="1">
              <a:solidFill>
                <a:srgbClr val="004D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Heart 96">
            <a:extLst>
              <a:ext uri="{FF2B5EF4-FFF2-40B4-BE49-F238E27FC236}">
                <a16:creationId xmlns:a16="http://schemas.microsoft.com/office/drawing/2014/main" id="{0C88CEE5-2C9C-4244-8BA4-107CC0ED27D0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9D8D4B34-C0FE-82F4-0E03-E2AF5214BA8B}"/>
              </a:ext>
            </a:extLst>
          </p:cNvPr>
          <p:cNvSpPr txBox="1"/>
          <p:nvPr/>
        </p:nvSpPr>
        <p:spPr>
          <a:xfrm>
            <a:off x="2456819" y="4179640"/>
            <a:ext cx="4171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OIY4ygA2zpU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49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45"/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59" name="Google Shape;3159;p45"/>
          <p:cNvGrpSpPr/>
          <p:nvPr/>
        </p:nvGrpSpPr>
        <p:grpSpPr>
          <a:xfrm>
            <a:off x="7263059" y="693159"/>
            <a:ext cx="871283" cy="493034"/>
            <a:chOff x="6499193" y="92109"/>
            <a:chExt cx="871283" cy="493034"/>
          </a:xfrm>
        </p:grpSpPr>
        <p:sp>
          <p:nvSpPr>
            <p:cNvPr id="3160" name="Google Shape;3160;p4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69" name="Google Shape;3169;p45"/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3170" name="Google Shape;3170;p4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93" name="Google Shape;3193;p45"/>
          <p:cNvGrpSpPr/>
          <p:nvPr/>
        </p:nvGrpSpPr>
        <p:grpSpPr>
          <a:xfrm>
            <a:off x="8245916" y="1408924"/>
            <a:ext cx="685550" cy="1565480"/>
            <a:chOff x="8245916" y="1408924"/>
            <a:chExt cx="685550" cy="1565480"/>
          </a:xfrm>
        </p:grpSpPr>
        <p:grpSp>
          <p:nvGrpSpPr>
            <p:cNvPr id="3194" name="Google Shape;3194;p45"/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3195" name="Google Shape;3195;p45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06" name="Google Shape;3206;p45"/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3207" name="Google Shape;3207;p45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5" name="Google Shape;3215;p45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6" name="Google Shape;3216;p45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217" name="Google Shape;3217;p45"/>
          <p:cNvGrpSpPr/>
          <p:nvPr/>
        </p:nvGrpSpPr>
        <p:grpSpPr>
          <a:xfrm>
            <a:off x="168070" y="1412072"/>
            <a:ext cx="1177875" cy="2815580"/>
            <a:chOff x="-102863" y="1188555"/>
            <a:chExt cx="1177875" cy="2815580"/>
          </a:xfrm>
        </p:grpSpPr>
        <p:grpSp>
          <p:nvGrpSpPr>
            <p:cNvPr id="3218" name="Google Shape;3218;p45"/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3219" name="Google Shape;3219;p45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25" name="Google Shape;3225;p45"/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3226" name="Google Shape;3226;p45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7" name="Google Shape;3227;p45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8" name="Google Shape;3228;p45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0" name="Google Shape;1881;p35"/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76A2"/>
                </a:solidFill>
                <a:latin typeface="+mj-lt"/>
              </a:rPr>
              <a:t>LUYỆN TẬP</a:t>
            </a:r>
            <a:endParaRPr sz="28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101" name="Google Shape;1880;p35"/>
          <p:cNvSpPr/>
          <p:nvPr/>
        </p:nvSpPr>
        <p:spPr>
          <a:xfrm rot="-197524">
            <a:off x="3510192" y="816441"/>
            <a:ext cx="2473503" cy="157421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2EDA860-F4CC-4A31-9E7D-01230C8A7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" t="34955" r="3270" b="17799"/>
          <a:stretch/>
        </p:blipFill>
        <p:spPr>
          <a:xfrm>
            <a:off x="1363002" y="2353395"/>
            <a:ext cx="5838068" cy="164510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AE8F3F-73ED-4068-9DF2-98026C160AF3}"/>
              </a:ext>
            </a:extLst>
          </p:cNvPr>
          <p:cNvGrpSpPr/>
          <p:nvPr/>
        </p:nvGrpSpPr>
        <p:grpSpPr>
          <a:xfrm>
            <a:off x="1363002" y="1476792"/>
            <a:ext cx="6412134" cy="850840"/>
            <a:chOff x="1363002" y="1476792"/>
            <a:chExt cx="6412134" cy="85084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B22EADE-8F2B-4176-9E56-84BF826506FC}"/>
                </a:ext>
              </a:extLst>
            </p:cNvPr>
            <p:cNvSpPr txBox="1"/>
            <p:nvPr/>
          </p:nvSpPr>
          <p:spPr>
            <a:xfrm>
              <a:off x="1363002" y="1476792"/>
              <a:ext cx="641213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0" i="0" u="none" strike="noStrike" cap="none">
                  <a:solidFill>
                    <a:srgbClr val="004D6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Cá nhân/nhóm đọc nhạc kết hợp gõ đệm theo </a:t>
              </a:r>
              <a:r>
                <a:rPr lang="vi-VN" sz="1600" b="0" i="0" u="none" strike="noStrike" cap="none">
                  <a:solidFill>
                    <a:srgbClr val="004D6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phách, đọc nhạc kết hợp chỉ huy nhịp</a:t>
              </a:r>
              <a:endParaRPr lang="en-US" sz="1600" b="0" i="0" u="none" strike="noStrike" cap="none">
                <a:solidFill>
                  <a:srgbClr val="004D61"/>
                </a:solidFill>
                <a:effectLst/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US" sz="1600">
                  <a:solidFill>
                    <a:srgbClr val="004D61"/>
                  </a:solidFill>
                </a:rPr>
                <a:t>                       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70E6A1-FCF6-4E1B-A8BE-E88003828A4E}"/>
                </a:ext>
              </a:extLst>
            </p:cNvPr>
            <p:cNvSpPr txBox="1"/>
            <p:nvPr/>
          </p:nvSpPr>
          <p:spPr>
            <a:xfrm>
              <a:off x="4209262" y="2112188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E9205B-9182-441C-AB57-5CC28313E193}"/>
                </a:ext>
              </a:extLst>
            </p:cNvPr>
            <p:cNvSpPr txBox="1"/>
            <p:nvPr/>
          </p:nvSpPr>
          <p:spPr>
            <a:xfrm>
              <a:off x="2938798" y="1655916"/>
              <a:ext cx="263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>
                  <a:solidFill>
                    <a:srgbClr val="004D61"/>
                  </a:solidFill>
                  <a:effectLst/>
                </a:defRPr>
              </a:lvl1pPr>
            </a:lstStyle>
            <a:p>
              <a:r>
                <a:rPr lang="en-US" sz="1400"/>
                <a:t>2</a:t>
              </a:r>
            </a:p>
            <a:p>
              <a:r>
                <a:rPr lang="en-US" sz="1400"/>
                <a:t>4</a:t>
              </a:r>
            </a:p>
          </p:txBody>
        </p:sp>
      </p:grpSp>
      <p:sp>
        <p:nvSpPr>
          <p:cNvPr id="89" name="Heart 88">
            <a:extLst>
              <a:ext uri="{FF2B5EF4-FFF2-40B4-BE49-F238E27FC236}">
                <a16:creationId xmlns:a16="http://schemas.microsoft.com/office/drawing/2014/main" id="{30811B1D-7C87-4744-8AFF-49C80BC61D8F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13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B323CC0F-A525-6BFA-B28F-EE4A83E93E7D}"/>
              </a:ext>
            </a:extLst>
          </p:cNvPr>
          <p:cNvSpPr txBox="1"/>
          <p:nvPr/>
        </p:nvSpPr>
        <p:spPr>
          <a:xfrm>
            <a:off x="2613414" y="4479826"/>
            <a:ext cx="6409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n6GTAYKJrjM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57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1" name="Google Shape;5231;p59"/>
          <p:cNvGrpSpPr/>
          <p:nvPr/>
        </p:nvGrpSpPr>
        <p:grpSpPr>
          <a:xfrm flipH="1">
            <a:off x="-213306" y="2773159"/>
            <a:ext cx="1866628" cy="1477475"/>
            <a:chOff x="7623912" y="2394184"/>
            <a:chExt cx="1866628" cy="1477475"/>
          </a:xfrm>
        </p:grpSpPr>
        <p:sp>
          <p:nvSpPr>
            <p:cNvPr id="5232" name="Google Shape;5232;p59"/>
            <p:cNvSpPr/>
            <p:nvPr/>
          </p:nvSpPr>
          <p:spPr>
            <a:xfrm>
              <a:off x="7623912" y="2394184"/>
              <a:ext cx="1866628" cy="1477475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33" name="Google Shape;5233;p59"/>
            <p:cNvSpPr/>
            <p:nvPr/>
          </p:nvSpPr>
          <p:spPr>
            <a:xfrm>
              <a:off x="8317513" y="276019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234" name="Google Shape;5234;p59"/>
            <p:cNvGrpSpPr/>
            <p:nvPr/>
          </p:nvGrpSpPr>
          <p:grpSpPr>
            <a:xfrm flipH="1">
              <a:off x="8459561" y="2671117"/>
              <a:ext cx="430453" cy="905562"/>
              <a:chOff x="6492361" y="-8"/>
              <a:chExt cx="430453" cy="905562"/>
            </a:xfrm>
          </p:grpSpPr>
          <p:sp>
            <p:nvSpPr>
              <p:cNvPr id="5235" name="Google Shape;5235;p59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36" name="Google Shape;5236;p59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37" name="Google Shape;5237;p59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38" name="Google Shape;5238;p59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39" name="Google Shape;5239;p59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40" name="Google Shape;5240;p59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41" name="Google Shape;5241;p59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42" name="Google Shape;5242;p59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43" name="Google Shape;5243;p59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44" name="Google Shape;5244;p59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5245" name="Google Shape;5245;p59"/>
          <p:cNvSpPr txBox="1">
            <a:spLocks noGrp="1"/>
          </p:cNvSpPr>
          <p:nvPr>
            <p:ph type="subTitle" idx="1"/>
          </p:nvPr>
        </p:nvSpPr>
        <p:spPr>
          <a:xfrm>
            <a:off x="3854282" y="2292307"/>
            <a:ext cx="5103059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en-US" sz="2000">
                <a:latin typeface="+mj-lt"/>
              </a:rPr>
              <a:t>Cá nhân/nhóm trình bày những ý tưởng sáng tạo vận động cơ thể và kết hợp đọc nhạc.</a:t>
            </a:r>
            <a:endParaRPr lang="en-US" sz="3200" dirty="0">
              <a:solidFill>
                <a:srgbClr val="004D6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246" name="Google Shape;5246;p59"/>
          <p:cNvSpPr txBox="1">
            <a:spLocks noGrp="1"/>
          </p:cNvSpPr>
          <p:nvPr>
            <p:ph type="title"/>
          </p:nvPr>
        </p:nvSpPr>
        <p:spPr>
          <a:xfrm>
            <a:off x="4288627" y="1481944"/>
            <a:ext cx="33663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76A2"/>
                </a:solidFill>
                <a:latin typeface="+mj-lt"/>
              </a:rPr>
              <a:t>VẬN DỤNG</a:t>
            </a:r>
            <a:endParaRPr dirty="0">
              <a:solidFill>
                <a:srgbClr val="FF76A2"/>
              </a:solidFill>
              <a:latin typeface="+mj-lt"/>
            </a:endParaRPr>
          </a:p>
        </p:txBody>
      </p:sp>
      <p:grpSp>
        <p:nvGrpSpPr>
          <p:cNvPr id="5247" name="Google Shape;5247;p59"/>
          <p:cNvGrpSpPr/>
          <p:nvPr/>
        </p:nvGrpSpPr>
        <p:grpSpPr>
          <a:xfrm>
            <a:off x="1270650" y="1068064"/>
            <a:ext cx="2264316" cy="3007373"/>
            <a:chOff x="3580725" y="2020075"/>
            <a:chExt cx="1344925" cy="1786275"/>
          </a:xfrm>
        </p:grpSpPr>
        <p:sp>
          <p:nvSpPr>
            <p:cNvPr id="5248" name="Google Shape;5248;p59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49" name="Google Shape;5249;p59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50" name="Google Shape;5250;p59"/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51" name="Google Shape;5251;p59"/>
            <p:cNvSpPr/>
            <p:nvPr/>
          </p:nvSpPr>
          <p:spPr>
            <a:xfrm>
              <a:off x="4193750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52" name="Google Shape;5252;p59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5255" name="Google Shape;5255;p59"/>
          <p:cNvGrpSpPr/>
          <p:nvPr/>
        </p:nvGrpSpPr>
        <p:grpSpPr>
          <a:xfrm flipH="1">
            <a:off x="300433" y="272034"/>
            <a:ext cx="871283" cy="493034"/>
            <a:chOff x="6499193" y="92109"/>
            <a:chExt cx="871283" cy="493034"/>
          </a:xfrm>
        </p:grpSpPr>
        <p:sp>
          <p:nvSpPr>
            <p:cNvPr id="5256" name="Google Shape;5256;p5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57" name="Google Shape;5257;p5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58" name="Google Shape;5258;p5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59" name="Google Shape;5259;p5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60" name="Google Shape;5260;p5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61" name="Google Shape;5261;p5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62" name="Google Shape;5262;p5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63" name="Google Shape;5263;p5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64" name="Google Shape;5264;p5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5265" name="Google Shape;5265;p59"/>
          <p:cNvSpPr/>
          <p:nvPr/>
        </p:nvSpPr>
        <p:spPr>
          <a:xfrm flipH="1">
            <a:off x="3634399" y="377093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5266" name="Google Shape;5266;p59"/>
          <p:cNvGrpSpPr/>
          <p:nvPr/>
        </p:nvGrpSpPr>
        <p:grpSpPr>
          <a:xfrm flipH="1">
            <a:off x="7463319" y="4393911"/>
            <a:ext cx="1374789" cy="664150"/>
            <a:chOff x="7922388" y="4378436"/>
            <a:chExt cx="1374789" cy="664150"/>
          </a:xfrm>
        </p:grpSpPr>
        <p:sp>
          <p:nvSpPr>
            <p:cNvPr id="5267" name="Google Shape;5267;p59"/>
            <p:cNvSpPr/>
            <p:nvPr/>
          </p:nvSpPr>
          <p:spPr>
            <a:xfrm flipH="1">
              <a:off x="8452030" y="437843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268" name="Google Shape;5268;p59"/>
            <p:cNvGrpSpPr/>
            <p:nvPr/>
          </p:nvGrpSpPr>
          <p:grpSpPr>
            <a:xfrm flipH="1">
              <a:off x="7922388" y="4477984"/>
              <a:ext cx="1374789" cy="564602"/>
              <a:chOff x="653294" y="4365134"/>
              <a:chExt cx="1374789" cy="564602"/>
            </a:xfrm>
          </p:grpSpPr>
          <p:sp>
            <p:nvSpPr>
              <p:cNvPr id="5269" name="Google Shape;5269;p59"/>
              <p:cNvSpPr/>
              <p:nvPr/>
            </p:nvSpPr>
            <p:spPr>
              <a:xfrm>
                <a:off x="2007587" y="4909738"/>
                <a:ext cx="20496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42" extrusionOk="0">
                    <a:moveTo>
                      <a:pt x="167" y="1"/>
                    </a:moveTo>
                    <a:cubicBezTo>
                      <a:pt x="155" y="1"/>
                      <a:pt x="131" y="13"/>
                      <a:pt x="119" y="13"/>
                    </a:cubicBezTo>
                    <a:cubicBezTo>
                      <a:pt x="95" y="25"/>
                      <a:pt x="71" y="37"/>
                      <a:pt x="60" y="72"/>
                    </a:cubicBezTo>
                    <a:cubicBezTo>
                      <a:pt x="48" y="84"/>
                      <a:pt x="36" y="120"/>
                      <a:pt x="36" y="144"/>
                    </a:cubicBezTo>
                    <a:cubicBezTo>
                      <a:pt x="36" y="156"/>
                      <a:pt x="36" y="156"/>
                      <a:pt x="12" y="179"/>
                    </a:cubicBezTo>
                    <a:cubicBezTo>
                      <a:pt x="0" y="215"/>
                      <a:pt x="0" y="251"/>
                      <a:pt x="12" y="298"/>
                    </a:cubicBezTo>
                    <a:cubicBezTo>
                      <a:pt x="36" y="322"/>
                      <a:pt x="48" y="358"/>
                      <a:pt x="71" y="382"/>
                    </a:cubicBezTo>
                    <a:cubicBezTo>
                      <a:pt x="95" y="394"/>
                      <a:pt x="107" y="394"/>
                      <a:pt x="119" y="418"/>
                    </a:cubicBezTo>
                    <a:cubicBezTo>
                      <a:pt x="155" y="429"/>
                      <a:pt x="191" y="441"/>
                      <a:pt x="226" y="441"/>
                    </a:cubicBezTo>
                    <a:cubicBezTo>
                      <a:pt x="250" y="441"/>
                      <a:pt x="286" y="441"/>
                      <a:pt x="298" y="429"/>
                    </a:cubicBezTo>
                    <a:cubicBezTo>
                      <a:pt x="333" y="418"/>
                      <a:pt x="345" y="394"/>
                      <a:pt x="369" y="382"/>
                    </a:cubicBezTo>
                    <a:cubicBezTo>
                      <a:pt x="429" y="334"/>
                      <a:pt x="452" y="251"/>
                      <a:pt x="429" y="179"/>
                    </a:cubicBezTo>
                    <a:cubicBezTo>
                      <a:pt x="429" y="156"/>
                      <a:pt x="429" y="156"/>
                      <a:pt x="417" y="144"/>
                    </a:cubicBezTo>
                    <a:cubicBezTo>
                      <a:pt x="417" y="132"/>
                      <a:pt x="405" y="120"/>
                      <a:pt x="405" y="96"/>
                    </a:cubicBezTo>
                    <a:cubicBezTo>
                      <a:pt x="393" y="72"/>
                      <a:pt x="369" y="60"/>
                      <a:pt x="345" y="37"/>
                    </a:cubicBezTo>
                    <a:cubicBezTo>
                      <a:pt x="333" y="25"/>
                      <a:pt x="310" y="25"/>
                      <a:pt x="298" y="13"/>
                    </a:cubicBezTo>
                    <a:cubicBezTo>
                      <a:pt x="274" y="1"/>
                      <a:pt x="250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0" name="Google Shape;5270;p59"/>
              <p:cNvSpPr/>
              <p:nvPr/>
            </p:nvSpPr>
            <p:spPr>
              <a:xfrm>
                <a:off x="1845432" y="4850242"/>
                <a:ext cx="21582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68" extrusionOk="0">
                    <a:moveTo>
                      <a:pt x="238" y="0"/>
                    </a:moveTo>
                    <a:cubicBezTo>
                      <a:pt x="223" y="0"/>
                      <a:pt x="209" y="6"/>
                      <a:pt x="191" y="18"/>
                    </a:cubicBezTo>
                    <a:cubicBezTo>
                      <a:pt x="179" y="18"/>
                      <a:pt x="143" y="18"/>
                      <a:pt x="131" y="30"/>
                    </a:cubicBezTo>
                    <a:cubicBezTo>
                      <a:pt x="119" y="30"/>
                      <a:pt x="107" y="42"/>
                      <a:pt x="84" y="54"/>
                    </a:cubicBezTo>
                    <a:lnTo>
                      <a:pt x="48" y="101"/>
                    </a:lnTo>
                    <a:cubicBezTo>
                      <a:pt x="24" y="113"/>
                      <a:pt x="12" y="137"/>
                      <a:pt x="12" y="149"/>
                    </a:cubicBezTo>
                    <a:cubicBezTo>
                      <a:pt x="0" y="173"/>
                      <a:pt x="0" y="209"/>
                      <a:pt x="0" y="232"/>
                    </a:cubicBezTo>
                    <a:cubicBezTo>
                      <a:pt x="0" y="256"/>
                      <a:pt x="0" y="280"/>
                      <a:pt x="12" y="292"/>
                    </a:cubicBezTo>
                    <a:cubicBezTo>
                      <a:pt x="24" y="316"/>
                      <a:pt x="24" y="328"/>
                      <a:pt x="48" y="351"/>
                    </a:cubicBezTo>
                    <a:lnTo>
                      <a:pt x="72" y="399"/>
                    </a:lnTo>
                    <a:cubicBezTo>
                      <a:pt x="84" y="411"/>
                      <a:pt x="107" y="435"/>
                      <a:pt x="119" y="435"/>
                    </a:cubicBezTo>
                    <a:cubicBezTo>
                      <a:pt x="131" y="447"/>
                      <a:pt x="143" y="447"/>
                      <a:pt x="179" y="459"/>
                    </a:cubicBezTo>
                    <a:cubicBezTo>
                      <a:pt x="191" y="465"/>
                      <a:pt x="206" y="468"/>
                      <a:pt x="220" y="468"/>
                    </a:cubicBezTo>
                    <a:cubicBezTo>
                      <a:pt x="235" y="468"/>
                      <a:pt x="250" y="465"/>
                      <a:pt x="262" y="459"/>
                    </a:cubicBezTo>
                    <a:cubicBezTo>
                      <a:pt x="286" y="459"/>
                      <a:pt x="310" y="459"/>
                      <a:pt x="322" y="447"/>
                    </a:cubicBezTo>
                    <a:cubicBezTo>
                      <a:pt x="357" y="435"/>
                      <a:pt x="381" y="411"/>
                      <a:pt x="405" y="399"/>
                    </a:cubicBezTo>
                    <a:lnTo>
                      <a:pt x="417" y="387"/>
                    </a:lnTo>
                    <a:cubicBezTo>
                      <a:pt x="429" y="375"/>
                      <a:pt x="441" y="340"/>
                      <a:pt x="465" y="328"/>
                    </a:cubicBezTo>
                    <a:cubicBezTo>
                      <a:pt x="476" y="292"/>
                      <a:pt x="476" y="280"/>
                      <a:pt x="476" y="256"/>
                    </a:cubicBezTo>
                    <a:cubicBezTo>
                      <a:pt x="465" y="209"/>
                      <a:pt x="465" y="197"/>
                      <a:pt x="465" y="185"/>
                    </a:cubicBezTo>
                    <a:cubicBezTo>
                      <a:pt x="441" y="149"/>
                      <a:pt x="429" y="125"/>
                      <a:pt x="405" y="89"/>
                    </a:cubicBezTo>
                    <a:lnTo>
                      <a:pt x="381" y="78"/>
                    </a:lnTo>
                    <a:cubicBezTo>
                      <a:pt x="369" y="54"/>
                      <a:pt x="357" y="42"/>
                      <a:pt x="346" y="42"/>
                    </a:cubicBezTo>
                    <a:cubicBezTo>
                      <a:pt x="322" y="30"/>
                      <a:pt x="310" y="30"/>
                      <a:pt x="286" y="18"/>
                    </a:cubicBezTo>
                    <a:cubicBezTo>
                      <a:pt x="268" y="6"/>
                      <a:pt x="253" y="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1" name="Google Shape;5271;p59"/>
              <p:cNvSpPr/>
              <p:nvPr/>
            </p:nvSpPr>
            <p:spPr>
              <a:xfrm>
                <a:off x="1942933" y="4802554"/>
                <a:ext cx="26423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42" extrusionOk="0">
                    <a:moveTo>
                      <a:pt x="286" y="0"/>
                    </a:moveTo>
                    <a:cubicBezTo>
                      <a:pt x="0" y="0"/>
                      <a:pt x="0" y="441"/>
                      <a:pt x="286" y="441"/>
                    </a:cubicBezTo>
                    <a:cubicBezTo>
                      <a:pt x="584" y="429"/>
                      <a:pt x="584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2" name="Google Shape;5272;p59"/>
              <p:cNvSpPr/>
              <p:nvPr/>
            </p:nvSpPr>
            <p:spPr>
              <a:xfrm>
                <a:off x="1875067" y="4772376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50" y="1"/>
                    </a:moveTo>
                    <a:cubicBezTo>
                      <a:pt x="0" y="1"/>
                      <a:pt x="0" y="382"/>
                      <a:pt x="250" y="382"/>
                    </a:cubicBezTo>
                    <a:cubicBezTo>
                      <a:pt x="254" y="382"/>
                      <a:pt x="258" y="382"/>
                      <a:pt x="261" y="382"/>
                    </a:cubicBezTo>
                    <a:cubicBezTo>
                      <a:pt x="500" y="382"/>
                      <a:pt x="496" y="1"/>
                      <a:pt x="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3" name="Google Shape;5273;p59"/>
              <p:cNvSpPr/>
              <p:nvPr/>
            </p:nvSpPr>
            <p:spPr>
              <a:xfrm>
                <a:off x="1873438" y="4722834"/>
                <a:ext cx="7058" cy="542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20" extrusionOk="0">
                    <a:moveTo>
                      <a:pt x="84" y="0"/>
                    </a:moveTo>
                    <a:cubicBezTo>
                      <a:pt x="0" y="0"/>
                      <a:pt x="0" y="119"/>
                      <a:pt x="84" y="119"/>
                    </a:cubicBezTo>
                    <a:cubicBezTo>
                      <a:pt x="155" y="108"/>
                      <a:pt x="155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4" name="Google Shape;5274;p59"/>
              <p:cNvSpPr/>
              <p:nvPr/>
            </p:nvSpPr>
            <p:spPr>
              <a:xfrm>
                <a:off x="2009170" y="4712066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156" y="0"/>
                      <a:pt x="144" y="0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6" y="84"/>
                      <a:pt x="25" y="96"/>
                      <a:pt x="13" y="119"/>
                    </a:cubicBezTo>
                    <a:cubicBezTo>
                      <a:pt x="1" y="131"/>
                      <a:pt x="1" y="167"/>
                      <a:pt x="1" y="191"/>
                    </a:cubicBezTo>
                    <a:lnTo>
                      <a:pt x="1" y="238"/>
                    </a:lnTo>
                    <a:lnTo>
                      <a:pt x="36" y="334"/>
                    </a:lnTo>
                    <a:cubicBezTo>
                      <a:pt x="60" y="346"/>
                      <a:pt x="72" y="346"/>
                      <a:pt x="84" y="357"/>
                    </a:cubicBezTo>
                    <a:cubicBezTo>
                      <a:pt x="120" y="381"/>
                      <a:pt x="144" y="393"/>
                      <a:pt x="179" y="393"/>
                    </a:cubicBezTo>
                    <a:cubicBezTo>
                      <a:pt x="203" y="393"/>
                      <a:pt x="215" y="393"/>
                      <a:pt x="251" y="381"/>
                    </a:cubicBezTo>
                    <a:cubicBezTo>
                      <a:pt x="275" y="357"/>
                      <a:pt x="298" y="357"/>
                      <a:pt x="310" y="334"/>
                    </a:cubicBezTo>
                    <a:cubicBezTo>
                      <a:pt x="322" y="322"/>
                      <a:pt x="334" y="298"/>
                      <a:pt x="358" y="274"/>
                    </a:cubicBezTo>
                    <a:cubicBezTo>
                      <a:pt x="370" y="262"/>
                      <a:pt x="370" y="226"/>
                      <a:pt x="370" y="203"/>
                    </a:cubicBezTo>
                    <a:cubicBezTo>
                      <a:pt x="382" y="203"/>
                      <a:pt x="370" y="179"/>
                      <a:pt x="370" y="155"/>
                    </a:cubicBezTo>
                    <a:lnTo>
                      <a:pt x="322" y="60"/>
                    </a:lnTo>
                    <a:lnTo>
                      <a:pt x="275" y="36"/>
                    </a:lnTo>
                    <a:cubicBezTo>
                      <a:pt x="251" y="24"/>
                      <a:pt x="215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5" name="Google Shape;5275;p59"/>
              <p:cNvSpPr/>
              <p:nvPr/>
            </p:nvSpPr>
            <p:spPr>
              <a:xfrm>
                <a:off x="1826565" y="4789614"/>
                <a:ext cx="14569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80" extrusionOk="0">
                    <a:moveTo>
                      <a:pt x="251" y="1"/>
                    </a:moveTo>
                    <a:cubicBezTo>
                      <a:pt x="227" y="1"/>
                      <a:pt x="179" y="1"/>
                      <a:pt x="143" y="13"/>
                    </a:cubicBezTo>
                    <a:cubicBezTo>
                      <a:pt x="120" y="13"/>
                      <a:pt x="84" y="36"/>
                      <a:pt x="60" y="36"/>
                    </a:cubicBezTo>
                    <a:cubicBezTo>
                      <a:pt x="48" y="36"/>
                      <a:pt x="24" y="48"/>
                      <a:pt x="12" y="60"/>
                    </a:cubicBezTo>
                    <a:cubicBezTo>
                      <a:pt x="1" y="72"/>
                      <a:pt x="1" y="108"/>
                      <a:pt x="1" y="120"/>
                    </a:cubicBezTo>
                    <a:cubicBezTo>
                      <a:pt x="1" y="132"/>
                      <a:pt x="12" y="156"/>
                      <a:pt x="24" y="167"/>
                    </a:cubicBezTo>
                    <a:cubicBezTo>
                      <a:pt x="48" y="179"/>
                      <a:pt x="72" y="179"/>
                      <a:pt x="84" y="179"/>
                    </a:cubicBezTo>
                    <a:cubicBezTo>
                      <a:pt x="120" y="179"/>
                      <a:pt x="143" y="167"/>
                      <a:pt x="179" y="167"/>
                    </a:cubicBezTo>
                    <a:cubicBezTo>
                      <a:pt x="191" y="167"/>
                      <a:pt x="203" y="156"/>
                      <a:pt x="239" y="156"/>
                    </a:cubicBezTo>
                    <a:cubicBezTo>
                      <a:pt x="251" y="156"/>
                      <a:pt x="262" y="132"/>
                      <a:pt x="286" y="132"/>
                    </a:cubicBezTo>
                    <a:cubicBezTo>
                      <a:pt x="286" y="132"/>
                      <a:pt x="298" y="132"/>
                      <a:pt x="298" y="120"/>
                    </a:cubicBezTo>
                    <a:lnTo>
                      <a:pt x="310" y="108"/>
                    </a:lnTo>
                    <a:cubicBezTo>
                      <a:pt x="322" y="72"/>
                      <a:pt x="322" y="60"/>
                      <a:pt x="310" y="48"/>
                    </a:cubicBezTo>
                    <a:cubicBezTo>
                      <a:pt x="298" y="13"/>
                      <a:pt x="286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6" name="Google Shape;5276;p59"/>
              <p:cNvSpPr/>
              <p:nvPr/>
            </p:nvSpPr>
            <p:spPr>
              <a:xfrm>
                <a:off x="1940218" y="4722834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6" y="0"/>
                      <a:pt x="132" y="0"/>
                      <a:pt x="108" y="24"/>
                    </a:cubicBezTo>
                    <a:cubicBezTo>
                      <a:pt x="96" y="24"/>
                      <a:pt x="60" y="36"/>
                      <a:pt x="48" y="48"/>
                    </a:cubicBezTo>
                    <a:cubicBezTo>
                      <a:pt x="36" y="60"/>
                      <a:pt x="13" y="84"/>
                      <a:pt x="13" y="108"/>
                    </a:cubicBezTo>
                    <a:cubicBezTo>
                      <a:pt x="1" y="119"/>
                      <a:pt x="1" y="155"/>
                      <a:pt x="1" y="179"/>
                    </a:cubicBezTo>
                    <a:lnTo>
                      <a:pt x="1" y="227"/>
                    </a:lnTo>
                    <a:cubicBezTo>
                      <a:pt x="13" y="262"/>
                      <a:pt x="36" y="286"/>
                      <a:pt x="48" y="298"/>
                    </a:cubicBezTo>
                    <a:cubicBezTo>
                      <a:pt x="60" y="322"/>
                      <a:pt x="72" y="322"/>
                      <a:pt x="72" y="334"/>
                    </a:cubicBezTo>
                    <a:cubicBezTo>
                      <a:pt x="108" y="346"/>
                      <a:pt x="132" y="358"/>
                      <a:pt x="167" y="358"/>
                    </a:cubicBezTo>
                    <a:cubicBezTo>
                      <a:pt x="191" y="358"/>
                      <a:pt x="215" y="358"/>
                      <a:pt x="239" y="346"/>
                    </a:cubicBezTo>
                    <a:cubicBezTo>
                      <a:pt x="251" y="346"/>
                      <a:pt x="286" y="334"/>
                      <a:pt x="298" y="322"/>
                    </a:cubicBezTo>
                    <a:cubicBezTo>
                      <a:pt x="310" y="298"/>
                      <a:pt x="334" y="286"/>
                      <a:pt x="334" y="262"/>
                    </a:cubicBezTo>
                    <a:cubicBezTo>
                      <a:pt x="346" y="238"/>
                      <a:pt x="346" y="215"/>
                      <a:pt x="346" y="179"/>
                    </a:cubicBezTo>
                    <a:lnTo>
                      <a:pt x="346" y="143"/>
                    </a:lnTo>
                    <a:cubicBezTo>
                      <a:pt x="334" y="108"/>
                      <a:pt x="310" y="84"/>
                      <a:pt x="298" y="60"/>
                    </a:cubicBezTo>
                    <a:cubicBezTo>
                      <a:pt x="286" y="48"/>
                      <a:pt x="275" y="48"/>
                      <a:pt x="275" y="36"/>
                    </a:cubicBezTo>
                    <a:cubicBezTo>
                      <a:pt x="239" y="24"/>
                      <a:pt x="215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7" name="Google Shape;5277;p59"/>
              <p:cNvSpPr/>
              <p:nvPr/>
            </p:nvSpPr>
            <p:spPr>
              <a:xfrm>
                <a:off x="1169349" y="4787488"/>
                <a:ext cx="19998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1" extrusionOk="0">
                    <a:moveTo>
                      <a:pt x="227" y="0"/>
                    </a:moveTo>
                    <a:cubicBezTo>
                      <a:pt x="191" y="0"/>
                      <a:pt x="168" y="0"/>
                      <a:pt x="132" y="12"/>
                    </a:cubicBezTo>
                    <a:cubicBezTo>
                      <a:pt x="108" y="36"/>
                      <a:pt x="84" y="48"/>
                      <a:pt x="60" y="60"/>
                    </a:cubicBezTo>
                    <a:cubicBezTo>
                      <a:pt x="49" y="72"/>
                      <a:pt x="25" y="107"/>
                      <a:pt x="13" y="131"/>
                    </a:cubicBezTo>
                    <a:cubicBezTo>
                      <a:pt x="1" y="167"/>
                      <a:pt x="1" y="191"/>
                      <a:pt x="1" y="226"/>
                    </a:cubicBezTo>
                    <a:cubicBezTo>
                      <a:pt x="1" y="238"/>
                      <a:pt x="1" y="274"/>
                      <a:pt x="13" y="286"/>
                    </a:cubicBezTo>
                    <a:cubicBezTo>
                      <a:pt x="25" y="310"/>
                      <a:pt x="49" y="357"/>
                      <a:pt x="72" y="369"/>
                    </a:cubicBezTo>
                    <a:lnTo>
                      <a:pt x="120" y="405"/>
                    </a:lnTo>
                    <a:cubicBezTo>
                      <a:pt x="144" y="417"/>
                      <a:pt x="191" y="441"/>
                      <a:pt x="227" y="441"/>
                    </a:cubicBezTo>
                    <a:cubicBezTo>
                      <a:pt x="251" y="441"/>
                      <a:pt x="287" y="441"/>
                      <a:pt x="310" y="417"/>
                    </a:cubicBezTo>
                    <a:cubicBezTo>
                      <a:pt x="346" y="405"/>
                      <a:pt x="358" y="393"/>
                      <a:pt x="382" y="381"/>
                    </a:cubicBezTo>
                    <a:cubicBezTo>
                      <a:pt x="406" y="357"/>
                      <a:pt x="418" y="333"/>
                      <a:pt x="430" y="298"/>
                    </a:cubicBezTo>
                    <a:cubicBezTo>
                      <a:pt x="441" y="274"/>
                      <a:pt x="441" y="238"/>
                      <a:pt x="441" y="214"/>
                    </a:cubicBezTo>
                    <a:cubicBezTo>
                      <a:pt x="441" y="179"/>
                      <a:pt x="430" y="167"/>
                      <a:pt x="430" y="155"/>
                    </a:cubicBezTo>
                    <a:cubicBezTo>
                      <a:pt x="418" y="119"/>
                      <a:pt x="406" y="83"/>
                      <a:pt x="370" y="60"/>
                    </a:cubicBezTo>
                    <a:cubicBezTo>
                      <a:pt x="358" y="48"/>
                      <a:pt x="346" y="48"/>
                      <a:pt x="322" y="36"/>
                    </a:cubicBezTo>
                    <a:cubicBezTo>
                      <a:pt x="299" y="12"/>
                      <a:pt x="251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8" name="Google Shape;5278;p59"/>
              <p:cNvSpPr/>
              <p:nvPr/>
            </p:nvSpPr>
            <p:spPr>
              <a:xfrm>
                <a:off x="1120892" y="4754053"/>
                <a:ext cx="16741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82" extrusionOk="0">
                    <a:moveTo>
                      <a:pt x="155" y="1"/>
                    </a:moveTo>
                    <a:cubicBezTo>
                      <a:pt x="143" y="1"/>
                      <a:pt x="119" y="13"/>
                      <a:pt x="96" y="25"/>
                    </a:cubicBezTo>
                    <a:lnTo>
                      <a:pt x="84" y="49"/>
                    </a:lnTo>
                    <a:lnTo>
                      <a:pt x="72" y="60"/>
                    </a:lnTo>
                    <a:lnTo>
                      <a:pt x="60" y="72"/>
                    </a:lnTo>
                    <a:cubicBezTo>
                      <a:pt x="36" y="84"/>
                      <a:pt x="36" y="108"/>
                      <a:pt x="24" y="108"/>
                    </a:cubicBezTo>
                    <a:cubicBezTo>
                      <a:pt x="24" y="120"/>
                      <a:pt x="12" y="132"/>
                      <a:pt x="12" y="144"/>
                    </a:cubicBezTo>
                    <a:cubicBezTo>
                      <a:pt x="12" y="180"/>
                      <a:pt x="0" y="191"/>
                      <a:pt x="12" y="227"/>
                    </a:cubicBezTo>
                    <a:cubicBezTo>
                      <a:pt x="12" y="239"/>
                      <a:pt x="12" y="251"/>
                      <a:pt x="24" y="263"/>
                    </a:cubicBezTo>
                    <a:cubicBezTo>
                      <a:pt x="24" y="287"/>
                      <a:pt x="36" y="299"/>
                      <a:pt x="60" y="310"/>
                    </a:cubicBezTo>
                    <a:cubicBezTo>
                      <a:pt x="72" y="322"/>
                      <a:pt x="72" y="346"/>
                      <a:pt x="84" y="346"/>
                    </a:cubicBezTo>
                    <a:cubicBezTo>
                      <a:pt x="96" y="358"/>
                      <a:pt x="119" y="358"/>
                      <a:pt x="131" y="370"/>
                    </a:cubicBezTo>
                    <a:cubicBezTo>
                      <a:pt x="143" y="382"/>
                      <a:pt x="179" y="382"/>
                      <a:pt x="203" y="382"/>
                    </a:cubicBezTo>
                    <a:lnTo>
                      <a:pt x="250" y="382"/>
                    </a:lnTo>
                    <a:cubicBezTo>
                      <a:pt x="262" y="382"/>
                      <a:pt x="274" y="370"/>
                      <a:pt x="298" y="370"/>
                    </a:cubicBezTo>
                    <a:cubicBezTo>
                      <a:pt x="310" y="358"/>
                      <a:pt x="322" y="358"/>
                      <a:pt x="322" y="346"/>
                    </a:cubicBezTo>
                    <a:cubicBezTo>
                      <a:pt x="334" y="322"/>
                      <a:pt x="334" y="310"/>
                      <a:pt x="358" y="310"/>
                    </a:cubicBezTo>
                    <a:cubicBezTo>
                      <a:pt x="358" y="299"/>
                      <a:pt x="369" y="287"/>
                      <a:pt x="369" y="263"/>
                    </a:cubicBezTo>
                    <a:lnTo>
                      <a:pt x="369" y="191"/>
                    </a:lnTo>
                    <a:cubicBezTo>
                      <a:pt x="369" y="180"/>
                      <a:pt x="369" y="168"/>
                      <a:pt x="358" y="144"/>
                    </a:cubicBezTo>
                    <a:cubicBezTo>
                      <a:pt x="358" y="132"/>
                      <a:pt x="346" y="108"/>
                      <a:pt x="322" y="84"/>
                    </a:cubicBezTo>
                    <a:lnTo>
                      <a:pt x="310" y="72"/>
                    </a:lnTo>
                    <a:lnTo>
                      <a:pt x="298" y="60"/>
                    </a:lnTo>
                    <a:lnTo>
                      <a:pt x="274" y="49"/>
                    </a:lnTo>
                    <a:cubicBezTo>
                      <a:pt x="262" y="25"/>
                      <a:pt x="250" y="25"/>
                      <a:pt x="238" y="13"/>
                    </a:cubicBezTo>
                    <a:cubicBezTo>
                      <a:pt x="215" y="1"/>
                      <a:pt x="203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79" name="Google Shape;5279;p59"/>
              <p:cNvSpPr/>
              <p:nvPr/>
            </p:nvSpPr>
            <p:spPr>
              <a:xfrm>
                <a:off x="1151568" y="4678133"/>
                <a:ext cx="17827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10" extrusionOk="0">
                    <a:moveTo>
                      <a:pt x="203" y="0"/>
                    </a:moveTo>
                    <a:cubicBezTo>
                      <a:pt x="1" y="0"/>
                      <a:pt x="1" y="310"/>
                      <a:pt x="203" y="310"/>
                    </a:cubicBezTo>
                    <a:cubicBezTo>
                      <a:pt x="394" y="310"/>
                      <a:pt x="394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0" name="Google Shape;5280;p59"/>
              <p:cNvSpPr/>
              <p:nvPr/>
            </p:nvSpPr>
            <p:spPr>
              <a:xfrm>
                <a:off x="1093972" y="4562308"/>
                <a:ext cx="21582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0" extrusionOk="0">
                    <a:moveTo>
                      <a:pt x="238" y="0"/>
                    </a:moveTo>
                    <a:cubicBezTo>
                      <a:pt x="0" y="0"/>
                      <a:pt x="0" y="369"/>
                      <a:pt x="238" y="369"/>
                    </a:cubicBezTo>
                    <a:cubicBezTo>
                      <a:pt x="242" y="370"/>
                      <a:pt x="245" y="370"/>
                      <a:pt x="249" y="370"/>
                    </a:cubicBezTo>
                    <a:cubicBezTo>
                      <a:pt x="476" y="370"/>
                      <a:pt x="473" y="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1" name="Google Shape;5281;p59"/>
              <p:cNvSpPr/>
              <p:nvPr/>
            </p:nvSpPr>
            <p:spPr>
              <a:xfrm>
                <a:off x="863951" y="4841329"/>
                <a:ext cx="19953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94" extrusionOk="0">
                    <a:moveTo>
                      <a:pt x="226" y="1"/>
                    </a:moveTo>
                    <a:cubicBezTo>
                      <a:pt x="202" y="1"/>
                      <a:pt x="155" y="25"/>
                      <a:pt x="119" y="36"/>
                    </a:cubicBezTo>
                    <a:cubicBezTo>
                      <a:pt x="107" y="36"/>
                      <a:pt x="107" y="48"/>
                      <a:pt x="95" y="48"/>
                    </a:cubicBezTo>
                    <a:cubicBezTo>
                      <a:pt x="60" y="60"/>
                      <a:pt x="48" y="84"/>
                      <a:pt x="36" y="108"/>
                    </a:cubicBezTo>
                    <a:cubicBezTo>
                      <a:pt x="24" y="144"/>
                      <a:pt x="0" y="167"/>
                      <a:pt x="0" y="203"/>
                    </a:cubicBezTo>
                    <a:cubicBezTo>
                      <a:pt x="0" y="227"/>
                      <a:pt x="24" y="263"/>
                      <a:pt x="36" y="286"/>
                    </a:cubicBezTo>
                    <a:cubicBezTo>
                      <a:pt x="48" y="322"/>
                      <a:pt x="71" y="334"/>
                      <a:pt x="95" y="346"/>
                    </a:cubicBezTo>
                    <a:cubicBezTo>
                      <a:pt x="107" y="346"/>
                      <a:pt x="107" y="358"/>
                      <a:pt x="119" y="358"/>
                    </a:cubicBezTo>
                    <a:cubicBezTo>
                      <a:pt x="155" y="382"/>
                      <a:pt x="179" y="394"/>
                      <a:pt x="226" y="394"/>
                    </a:cubicBezTo>
                    <a:cubicBezTo>
                      <a:pt x="262" y="394"/>
                      <a:pt x="310" y="382"/>
                      <a:pt x="333" y="358"/>
                    </a:cubicBezTo>
                    <a:cubicBezTo>
                      <a:pt x="369" y="346"/>
                      <a:pt x="393" y="322"/>
                      <a:pt x="405" y="286"/>
                    </a:cubicBezTo>
                    <a:cubicBezTo>
                      <a:pt x="429" y="263"/>
                      <a:pt x="441" y="227"/>
                      <a:pt x="441" y="179"/>
                    </a:cubicBezTo>
                    <a:cubicBezTo>
                      <a:pt x="417" y="179"/>
                      <a:pt x="417" y="144"/>
                      <a:pt x="405" y="108"/>
                    </a:cubicBezTo>
                    <a:cubicBezTo>
                      <a:pt x="393" y="84"/>
                      <a:pt x="369" y="48"/>
                      <a:pt x="333" y="36"/>
                    </a:cubicBezTo>
                    <a:cubicBezTo>
                      <a:pt x="310" y="25"/>
                      <a:pt x="274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2" name="Google Shape;5282;p59"/>
              <p:cNvSpPr/>
              <p:nvPr/>
            </p:nvSpPr>
            <p:spPr>
              <a:xfrm>
                <a:off x="653294" y="4365134"/>
                <a:ext cx="23754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53" extrusionOk="0">
                    <a:moveTo>
                      <a:pt x="310" y="1"/>
                    </a:moveTo>
                    <a:cubicBezTo>
                      <a:pt x="286" y="1"/>
                      <a:pt x="239" y="24"/>
                      <a:pt x="215" y="36"/>
                    </a:cubicBezTo>
                    <a:lnTo>
                      <a:pt x="179" y="36"/>
                    </a:lnTo>
                    <a:cubicBezTo>
                      <a:pt x="167" y="36"/>
                      <a:pt x="132" y="48"/>
                      <a:pt x="120" y="60"/>
                    </a:cubicBezTo>
                    <a:lnTo>
                      <a:pt x="72" y="108"/>
                    </a:lnTo>
                    <a:cubicBezTo>
                      <a:pt x="48" y="120"/>
                      <a:pt x="48" y="155"/>
                      <a:pt x="36" y="167"/>
                    </a:cubicBezTo>
                    <a:cubicBezTo>
                      <a:pt x="13" y="203"/>
                      <a:pt x="1" y="227"/>
                      <a:pt x="1" y="263"/>
                    </a:cubicBezTo>
                    <a:lnTo>
                      <a:pt x="1" y="358"/>
                    </a:lnTo>
                    <a:lnTo>
                      <a:pt x="36" y="417"/>
                    </a:lnTo>
                    <a:cubicBezTo>
                      <a:pt x="48" y="453"/>
                      <a:pt x="60" y="465"/>
                      <a:pt x="96" y="501"/>
                    </a:cubicBezTo>
                    <a:cubicBezTo>
                      <a:pt x="108" y="513"/>
                      <a:pt x="120" y="525"/>
                      <a:pt x="155" y="525"/>
                    </a:cubicBezTo>
                    <a:cubicBezTo>
                      <a:pt x="173" y="542"/>
                      <a:pt x="197" y="553"/>
                      <a:pt x="218" y="553"/>
                    </a:cubicBezTo>
                    <a:cubicBezTo>
                      <a:pt x="225" y="553"/>
                      <a:pt x="232" y="552"/>
                      <a:pt x="239" y="548"/>
                    </a:cubicBezTo>
                    <a:cubicBezTo>
                      <a:pt x="263" y="548"/>
                      <a:pt x="286" y="548"/>
                      <a:pt x="298" y="525"/>
                    </a:cubicBezTo>
                    <a:cubicBezTo>
                      <a:pt x="346" y="513"/>
                      <a:pt x="370" y="501"/>
                      <a:pt x="406" y="465"/>
                    </a:cubicBezTo>
                    <a:cubicBezTo>
                      <a:pt x="406" y="465"/>
                      <a:pt x="406" y="453"/>
                      <a:pt x="417" y="453"/>
                    </a:cubicBezTo>
                    <a:cubicBezTo>
                      <a:pt x="453" y="417"/>
                      <a:pt x="477" y="382"/>
                      <a:pt x="477" y="346"/>
                    </a:cubicBezTo>
                    <a:cubicBezTo>
                      <a:pt x="525" y="346"/>
                      <a:pt x="525" y="322"/>
                      <a:pt x="525" y="310"/>
                    </a:cubicBezTo>
                    <a:lnTo>
                      <a:pt x="525" y="274"/>
                    </a:lnTo>
                    <a:lnTo>
                      <a:pt x="525" y="251"/>
                    </a:lnTo>
                    <a:lnTo>
                      <a:pt x="525" y="215"/>
                    </a:lnTo>
                    <a:cubicBezTo>
                      <a:pt x="525" y="179"/>
                      <a:pt x="513" y="144"/>
                      <a:pt x="501" y="108"/>
                    </a:cubicBezTo>
                    <a:cubicBezTo>
                      <a:pt x="477" y="84"/>
                      <a:pt x="453" y="60"/>
                      <a:pt x="417" y="36"/>
                    </a:cubicBezTo>
                    <a:cubicBezTo>
                      <a:pt x="394" y="24"/>
                      <a:pt x="358" y="1"/>
                      <a:pt x="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3" name="Google Shape;5283;p59"/>
              <p:cNvSpPr/>
              <p:nvPr/>
            </p:nvSpPr>
            <p:spPr>
              <a:xfrm>
                <a:off x="741656" y="4382372"/>
                <a:ext cx="18369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82" extrusionOk="0">
                    <a:moveTo>
                      <a:pt x="191" y="1"/>
                    </a:moveTo>
                    <a:cubicBezTo>
                      <a:pt x="167" y="1"/>
                      <a:pt x="155" y="1"/>
                      <a:pt x="119" y="13"/>
                    </a:cubicBezTo>
                    <a:cubicBezTo>
                      <a:pt x="96" y="24"/>
                      <a:pt x="72" y="24"/>
                      <a:pt x="60" y="60"/>
                    </a:cubicBezTo>
                    <a:cubicBezTo>
                      <a:pt x="48" y="72"/>
                      <a:pt x="36" y="96"/>
                      <a:pt x="12" y="120"/>
                    </a:cubicBezTo>
                    <a:cubicBezTo>
                      <a:pt x="0" y="144"/>
                      <a:pt x="0" y="155"/>
                      <a:pt x="0" y="191"/>
                    </a:cubicBezTo>
                    <a:lnTo>
                      <a:pt x="0" y="239"/>
                    </a:lnTo>
                    <a:lnTo>
                      <a:pt x="48" y="322"/>
                    </a:lnTo>
                    <a:cubicBezTo>
                      <a:pt x="60" y="334"/>
                      <a:pt x="72" y="334"/>
                      <a:pt x="96" y="358"/>
                    </a:cubicBezTo>
                    <a:cubicBezTo>
                      <a:pt x="119" y="370"/>
                      <a:pt x="143" y="382"/>
                      <a:pt x="191" y="382"/>
                    </a:cubicBezTo>
                    <a:cubicBezTo>
                      <a:pt x="227" y="382"/>
                      <a:pt x="238" y="382"/>
                      <a:pt x="274" y="370"/>
                    </a:cubicBezTo>
                    <a:cubicBezTo>
                      <a:pt x="298" y="358"/>
                      <a:pt x="310" y="358"/>
                      <a:pt x="334" y="322"/>
                    </a:cubicBezTo>
                    <a:cubicBezTo>
                      <a:pt x="346" y="310"/>
                      <a:pt x="358" y="286"/>
                      <a:pt x="369" y="263"/>
                    </a:cubicBezTo>
                    <a:cubicBezTo>
                      <a:pt x="393" y="239"/>
                      <a:pt x="393" y="227"/>
                      <a:pt x="393" y="191"/>
                    </a:cubicBezTo>
                    <a:cubicBezTo>
                      <a:pt x="405" y="179"/>
                      <a:pt x="405" y="167"/>
                      <a:pt x="393" y="144"/>
                    </a:cubicBezTo>
                    <a:lnTo>
                      <a:pt x="346" y="60"/>
                    </a:lnTo>
                    <a:cubicBezTo>
                      <a:pt x="334" y="48"/>
                      <a:pt x="310" y="48"/>
                      <a:pt x="298" y="24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4" name="Google Shape;5284;p59"/>
              <p:cNvSpPr/>
              <p:nvPr/>
            </p:nvSpPr>
            <p:spPr>
              <a:xfrm>
                <a:off x="668405" y="4464264"/>
                <a:ext cx="1081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3" extrusionOk="0">
                    <a:moveTo>
                      <a:pt x="119" y="0"/>
                    </a:moveTo>
                    <a:cubicBezTo>
                      <a:pt x="0" y="0"/>
                      <a:pt x="0" y="203"/>
                      <a:pt x="119" y="203"/>
                    </a:cubicBezTo>
                    <a:cubicBezTo>
                      <a:pt x="238" y="203"/>
                      <a:pt x="238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5" name="Google Shape;5285;p59"/>
              <p:cNvSpPr/>
              <p:nvPr/>
            </p:nvSpPr>
            <p:spPr>
              <a:xfrm>
                <a:off x="1350370" y="4830560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9" y="1"/>
                    </a:moveTo>
                    <a:cubicBezTo>
                      <a:pt x="0" y="1"/>
                      <a:pt x="0" y="382"/>
                      <a:pt x="239" y="382"/>
                    </a:cubicBezTo>
                    <a:cubicBezTo>
                      <a:pt x="477" y="382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6" name="Google Shape;5286;p59"/>
              <p:cNvSpPr/>
              <p:nvPr/>
            </p:nvSpPr>
            <p:spPr>
              <a:xfrm>
                <a:off x="1404256" y="4690530"/>
                <a:ext cx="21039" cy="2049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53" extrusionOk="0">
                    <a:moveTo>
                      <a:pt x="226" y="0"/>
                    </a:moveTo>
                    <a:cubicBezTo>
                      <a:pt x="191" y="0"/>
                      <a:pt x="167" y="0"/>
                      <a:pt x="131" y="12"/>
                    </a:cubicBezTo>
                    <a:cubicBezTo>
                      <a:pt x="107" y="36"/>
                      <a:pt x="71" y="48"/>
                      <a:pt x="60" y="60"/>
                    </a:cubicBezTo>
                    <a:cubicBezTo>
                      <a:pt x="36" y="71"/>
                      <a:pt x="12" y="107"/>
                      <a:pt x="12" y="131"/>
                    </a:cubicBezTo>
                    <a:cubicBezTo>
                      <a:pt x="0" y="167"/>
                      <a:pt x="0" y="191"/>
                      <a:pt x="0" y="226"/>
                    </a:cubicBezTo>
                    <a:cubicBezTo>
                      <a:pt x="0" y="238"/>
                      <a:pt x="0" y="274"/>
                      <a:pt x="12" y="286"/>
                    </a:cubicBezTo>
                    <a:cubicBezTo>
                      <a:pt x="36" y="333"/>
                      <a:pt x="48" y="357"/>
                      <a:pt x="71" y="393"/>
                    </a:cubicBezTo>
                    <a:cubicBezTo>
                      <a:pt x="95" y="405"/>
                      <a:pt x="107" y="417"/>
                      <a:pt x="119" y="417"/>
                    </a:cubicBezTo>
                    <a:cubicBezTo>
                      <a:pt x="155" y="441"/>
                      <a:pt x="191" y="452"/>
                      <a:pt x="238" y="452"/>
                    </a:cubicBezTo>
                    <a:cubicBezTo>
                      <a:pt x="274" y="452"/>
                      <a:pt x="298" y="452"/>
                      <a:pt x="333" y="441"/>
                    </a:cubicBezTo>
                    <a:cubicBezTo>
                      <a:pt x="357" y="417"/>
                      <a:pt x="393" y="405"/>
                      <a:pt x="405" y="393"/>
                    </a:cubicBezTo>
                    <a:cubicBezTo>
                      <a:pt x="429" y="381"/>
                      <a:pt x="452" y="345"/>
                      <a:pt x="452" y="321"/>
                    </a:cubicBezTo>
                    <a:cubicBezTo>
                      <a:pt x="464" y="286"/>
                      <a:pt x="464" y="262"/>
                      <a:pt x="464" y="226"/>
                    </a:cubicBezTo>
                    <a:cubicBezTo>
                      <a:pt x="452" y="214"/>
                      <a:pt x="452" y="179"/>
                      <a:pt x="452" y="167"/>
                    </a:cubicBezTo>
                    <a:cubicBezTo>
                      <a:pt x="429" y="119"/>
                      <a:pt x="417" y="95"/>
                      <a:pt x="393" y="60"/>
                    </a:cubicBezTo>
                    <a:cubicBezTo>
                      <a:pt x="369" y="48"/>
                      <a:pt x="357" y="36"/>
                      <a:pt x="345" y="36"/>
                    </a:cubicBezTo>
                    <a:cubicBezTo>
                      <a:pt x="310" y="12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7" name="Google Shape;5287;p59"/>
              <p:cNvSpPr/>
              <p:nvPr/>
            </p:nvSpPr>
            <p:spPr>
              <a:xfrm>
                <a:off x="1437103" y="47432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74" y="1"/>
                    </a:moveTo>
                    <a:cubicBezTo>
                      <a:pt x="0" y="1"/>
                      <a:pt x="0" y="418"/>
                      <a:pt x="274" y="418"/>
                    </a:cubicBezTo>
                    <a:cubicBezTo>
                      <a:pt x="536" y="406"/>
                      <a:pt x="53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88" name="Google Shape;5288;p59"/>
              <p:cNvSpPr/>
              <p:nvPr/>
            </p:nvSpPr>
            <p:spPr>
              <a:xfrm>
                <a:off x="1390773" y="4732516"/>
                <a:ext cx="15112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51" extrusionOk="0">
                    <a:moveTo>
                      <a:pt x="167" y="1"/>
                    </a:moveTo>
                    <a:cubicBezTo>
                      <a:pt x="0" y="1"/>
                      <a:pt x="0" y="251"/>
                      <a:pt x="167" y="251"/>
                    </a:cubicBezTo>
                    <a:cubicBezTo>
                      <a:pt x="334" y="251"/>
                      <a:pt x="334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5289" name="Google Shape;5289;p59"/>
          <p:cNvGrpSpPr/>
          <p:nvPr/>
        </p:nvGrpSpPr>
        <p:grpSpPr>
          <a:xfrm>
            <a:off x="2207915" y="4444774"/>
            <a:ext cx="602833" cy="495062"/>
            <a:chOff x="668641" y="1116349"/>
            <a:chExt cx="602833" cy="495062"/>
          </a:xfrm>
        </p:grpSpPr>
        <p:sp>
          <p:nvSpPr>
            <p:cNvPr id="5290" name="Google Shape;5290;p5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1" name="Google Shape;5291;p5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2" name="Google Shape;5292;p5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3" name="Google Shape;5293;p5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4" name="Google Shape;5294;p5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5" name="Google Shape;5295;p5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6" name="Google Shape;5296;p5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7" name="Google Shape;5297;p5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8" name="Google Shape;5298;p5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99" name="Google Shape;5299;p5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00" name="Google Shape;5300;p5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5301" name="Google Shape;5301;p59"/>
          <p:cNvGrpSpPr/>
          <p:nvPr/>
        </p:nvGrpSpPr>
        <p:grpSpPr>
          <a:xfrm flipH="1">
            <a:off x="7302565" y="-961095"/>
            <a:ext cx="1578374" cy="2310003"/>
            <a:chOff x="67606" y="-961095"/>
            <a:chExt cx="1578374" cy="2310003"/>
          </a:xfrm>
        </p:grpSpPr>
        <p:sp>
          <p:nvSpPr>
            <p:cNvPr id="5302" name="Google Shape;5302;p59"/>
            <p:cNvSpPr/>
            <p:nvPr/>
          </p:nvSpPr>
          <p:spPr>
            <a:xfrm>
              <a:off x="212944" y="752711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303" name="Google Shape;5303;p59"/>
            <p:cNvGrpSpPr/>
            <p:nvPr/>
          </p:nvGrpSpPr>
          <p:grpSpPr>
            <a:xfrm rot="4621276">
              <a:off x="-448122" y="-155870"/>
              <a:ext cx="2209332" cy="699554"/>
              <a:chOff x="676459" y="2747475"/>
              <a:chExt cx="2209227" cy="699520"/>
            </a:xfrm>
          </p:grpSpPr>
          <p:sp>
            <p:nvSpPr>
              <p:cNvPr id="5304" name="Google Shape;5304;p59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05" name="Google Shape;5305;p59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06" name="Google Shape;5306;p59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07" name="Google Shape;5307;p59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08" name="Google Shape;5308;p59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09" name="Google Shape;5309;p59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0" name="Google Shape;5310;p59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1" name="Google Shape;5311;p59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2" name="Google Shape;5312;p59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3" name="Google Shape;5313;p59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4" name="Google Shape;5314;p59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5" name="Google Shape;5315;p59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6" name="Google Shape;5316;p59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7" name="Google Shape;5317;p59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8" name="Google Shape;5318;p59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19" name="Google Shape;5319;p59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0" name="Google Shape;5320;p59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1" name="Google Shape;5321;p59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2" name="Google Shape;5322;p59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3" name="Google Shape;5323;p59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4" name="Google Shape;5324;p59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5" name="Google Shape;5325;p59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5326" name="Google Shape;5326;p59"/>
            <p:cNvGrpSpPr/>
            <p:nvPr/>
          </p:nvGrpSpPr>
          <p:grpSpPr>
            <a:xfrm>
              <a:off x="1043147" y="292474"/>
              <a:ext cx="602833" cy="495062"/>
              <a:chOff x="668641" y="1116349"/>
              <a:chExt cx="602833" cy="495062"/>
            </a:xfrm>
          </p:grpSpPr>
          <p:sp>
            <p:nvSpPr>
              <p:cNvPr id="5327" name="Google Shape;5327;p59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8" name="Google Shape;5328;p59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29" name="Google Shape;5329;p59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0" name="Google Shape;5330;p59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1" name="Google Shape;5331;p59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2" name="Google Shape;5332;p59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3" name="Google Shape;5333;p59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4" name="Google Shape;5334;p59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5" name="Google Shape;5335;p59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6" name="Google Shape;5336;p59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37" name="Google Shape;5337;p59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5338" name="Google Shape;5338;p59"/>
          <p:cNvGrpSpPr/>
          <p:nvPr/>
        </p:nvGrpSpPr>
        <p:grpSpPr>
          <a:xfrm rot="-4767995">
            <a:off x="-566003" y="1035910"/>
            <a:ext cx="1374721" cy="564574"/>
            <a:chOff x="653294" y="4365134"/>
            <a:chExt cx="1374789" cy="564602"/>
          </a:xfrm>
        </p:grpSpPr>
        <p:sp>
          <p:nvSpPr>
            <p:cNvPr id="5339" name="Google Shape;5339;p5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0" name="Google Shape;5340;p5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1" name="Google Shape;5341;p5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2" name="Google Shape;5342;p5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3" name="Google Shape;5343;p5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4" name="Google Shape;5344;p5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5" name="Google Shape;5345;p5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6" name="Google Shape;5346;p5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7" name="Google Shape;5347;p5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8" name="Google Shape;5348;p5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9" name="Google Shape;5349;p5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0" name="Google Shape;5350;p5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1" name="Google Shape;5351;p5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2" name="Google Shape;5352;p5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3" name="Google Shape;5353;p5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4" name="Google Shape;5354;p5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5" name="Google Shape;5355;p5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6" name="Google Shape;5356;p5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7" name="Google Shape;5357;p5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8" name="Google Shape;5358;p5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pic>
        <p:nvPicPr>
          <p:cNvPr id="128" name="Google Shape;5253;p59">
            <a:extLst>
              <a:ext uri="{FF2B5EF4-FFF2-40B4-BE49-F238E27FC236}">
                <a16:creationId xmlns:a16="http://schemas.microsoft.com/office/drawing/2014/main" id="{903C3B1B-FFF2-4620-BF90-1228DA21BA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354" r="3961"/>
          <a:stretch/>
        </p:blipFill>
        <p:spPr>
          <a:xfrm>
            <a:off x="1425425" y="1202288"/>
            <a:ext cx="1949148" cy="25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Heart 128">
            <a:extLst>
              <a:ext uri="{FF2B5EF4-FFF2-40B4-BE49-F238E27FC236}">
                <a16:creationId xmlns:a16="http://schemas.microsoft.com/office/drawing/2014/main" id="{21A386C5-D325-4C23-A87F-F23FAA87568A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210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 uiExpand="1" build="p"/>
      <p:bldP spid="52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70285" y="1591447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3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731" name="Google Shape;1731;p33"/>
          <p:cNvSpPr txBox="1">
            <a:spLocks noGrp="1"/>
          </p:cNvSpPr>
          <p:nvPr>
            <p:ph type="subTitle" idx="1"/>
          </p:nvPr>
        </p:nvSpPr>
        <p:spPr>
          <a:xfrm>
            <a:off x="3962609" y="2341951"/>
            <a:ext cx="5145414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en-US" dirty="0">
                <a:latin typeface="+mj-lt"/>
              </a:rPr>
              <a:t>  Nghe </a:t>
            </a:r>
            <a:r>
              <a:rPr lang="en-US" dirty="0" err="1">
                <a:latin typeface="+mj-lt"/>
              </a:rPr>
              <a:t>giai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đây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nét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Bài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1?</a:t>
            </a:r>
          </a:p>
        </p:txBody>
      </p: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8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33" y="2116342"/>
            <a:ext cx="2272654" cy="2537150"/>
            <a:chOff x="1287433" y="2116342"/>
            <a:chExt cx="2272654" cy="2537150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73" y="2848453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4" y="1696600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1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36" y="14659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3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78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61" name="Google Shape;3921;p5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76A2"/>
                </a:solidFill>
                <a:latin typeface="+mj-lt"/>
              </a:rPr>
              <a:t>CỦNG </a:t>
            </a:r>
            <a:r>
              <a:rPr lang="en-US" sz="3000">
                <a:solidFill>
                  <a:srgbClr val="FF76A2"/>
                </a:solidFill>
                <a:latin typeface="+mj-lt"/>
              </a:rPr>
              <a:t>CỐ KIẾN THỨC</a:t>
            </a:r>
            <a:endParaRPr sz="30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7047823">
            <a:off x="2767451" y="2517355"/>
            <a:ext cx="67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10</a:t>
            </a:r>
          </a:p>
        </p:txBody>
      </p:sp>
      <p:pic>
        <p:nvPicPr>
          <p:cNvPr id="9" name="Tap doc nhac bai 1 doan 2">
            <a:hlinkClick r:id="" action="ppaction://media"/>
            <a:extLst>
              <a:ext uri="{FF2B5EF4-FFF2-40B4-BE49-F238E27FC236}">
                <a16:creationId xmlns:a16="http://schemas.microsoft.com/office/drawing/2014/main" id="{7F1807FB-302A-42E2-8A6A-A0FFE87140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157" y="3391530"/>
            <a:ext cx="487363" cy="487363"/>
          </a:xfrm>
          <a:prstGeom prst="rect">
            <a:avLst/>
          </a:prstGeom>
        </p:spPr>
      </p:pic>
      <p:sp>
        <p:nvSpPr>
          <p:cNvPr id="160" name="Heart 159">
            <a:extLst>
              <a:ext uri="{FF2B5EF4-FFF2-40B4-BE49-F238E27FC236}">
                <a16:creationId xmlns:a16="http://schemas.microsoft.com/office/drawing/2014/main" id="{0A080F97-C2EC-4417-B78F-B6380B8CB420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033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50"/>
          <p:cNvSpPr txBox="1">
            <a:spLocks noGrp="1"/>
          </p:cNvSpPr>
          <p:nvPr>
            <p:ph type="title"/>
          </p:nvPr>
        </p:nvSpPr>
        <p:spPr>
          <a:xfrm>
            <a:off x="720000" y="4128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76A2"/>
                </a:solidFill>
                <a:latin typeface="+mj-lt"/>
              </a:rPr>
              <a:t>CHUẨN BỊ CHO TIẾT HỌC SAU</a:t>
            </a:r>
            <a:endParaRPr dirty="0">
              <a:solidFill>
                <a:srgbClr val="FF76A2"/>
              </a:solidFill>
              <a:latin typeface="+mj-lt"/>
            </a:endParaRPr>
          </a:p>
        </p:txBody>
      </p:sp>
      <p:grpSp>
        <p:nvGrpSpPr>
          <p:cNvPr id="3944" name="Google Shape;3944;p50"/>
          <p:cNvGrpSpPr/>
          <p:nvPr/>
        </p:nvGrpSpPr>
        <p:grpSpPr>
          <a:xfrm>
            <a:off x="173021" y="1080224"/>
            <a:ext cx="791416" cy="1547784"/>
            <a:chOff x="173021" y="1080224"/>
            <a:chExt cx="791416" cy="1547784"/>
          </a:xfrm>
        </p:grpSpPr>
        <p:grpSp>
          <p:nvGrpSpPr>
            <p:cNvPr id="3945" name="Google Shape;3945;p50"/>
            <p:cNvGrpSpPr/>
            <p:nvPr/>
          </p:nvGrpSpPr>
          <p:grpSpPr>
            <a:xfrm>
              <a:off x="173021" y="1547895"/>
              <a:ext cx="791411" cy="1080114"/>
              <a:chOff x="480371" y="2406470"/>
              <a:chExt cx="791411" cy="1080114"/>
            </a:xfrm>
          </p:grpSpPr>
          <p:sp>
            <p:nvSpPr>
              <p:cNvPr id="3946" name="Google Shape;3946;p50"/>
              <p:cNvSpPr/>
              <p:nvPr/>
            </p:nvSpPr>
            <p:spPr>
              <a:xfrm>
                <a:off x="10206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47" name="Google Shape;3947;p50"/>
              <p:cNvSpPr/>
              <p:nvPr/>
            </p:nvSpPr>
            <p:spPr>
              <a:xfrm>
                <a:off x="9517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48" name="Google Shape;3948;p50"/>
              <p:cNvSpPr/>
              <p:nvPr/>
            </p:nvSpPr>
            <p:spPr>
              <a:xfrm>
                <a:off x="9404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49" name="Google Shape;3949;p50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0" name="Google Shape;3950;p50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1" name="Google Shape;3951;p50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2" name="Google Shape;3952;p50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3" name="Google Shape;3953;p50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4" name="Google Shape;3954;p50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5" name="Google Shape;3955;p50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6" name="Google Shape;3956;p50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7" name="Google Shape;3957;p50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958" name="Google Shape;3958;p50"/>
            <p:cNvGrpSpPr/>
            <p:nvPr/>
          </p:nvGrpSpPr>
          <p:grpSpPr>
            <a:xfrm>
              <a:off x="361603" y="1080224"/>
              <a:ext cx="602833" cy="495062"/>
              <a:chOff x="668641" y="1116349"/>
              <a:chExt cx="602833" cy="495062"/>
            </a:xfrm>
          </p:grpSpPr>
          <p:sp>
            <p:nvSpPr>
              <p:cNvPr id="3959" name="Google Shape;3959;p50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0" name="Google Shape;3960;p50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1" name="Google Shape;3961;p50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2" name="Google Shape;3962;p50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3" name="Google Shape;3963;p50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4" name="Google Shape;3964;p50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5" name="Google Shape;3965;p50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6" name="Google Shape;3966;p50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7" name="Google Shape;3967;p50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8" name="Google Shape;3968;p50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9" name="Google Shape;3969;p50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970" name="Google Shape;3970;p50"/>
          <p:cNvGrpSpPr/>
          <p:nvPr/>
        </p:nvGrpSpPr>
        <p:grpSpPr>
          <a:xfrm>
            <a:off x="-1847616" y="3519625"/>
            <a:ext cx="3255011" cy="1522961"/>
            <a:chOff x="-1847616" y="3519625"/>
            <a:chExt cx="3255011" cy="1522961"/>
          </a:xfrm>
        </p:grpSpPr>
        <p:grpSp>
          <p:nvGrpSpPr>
            <p:cNvPr id="3971" name="Google Shape;3971;p50"/>
            <p:cNvGrpSpPr/>
            <p:nvPr/>
          </p:nvGrpSpPr>
          <p:grpSpPr>
            <a:xfrm>
              <a:off x="32606" y="4378436"/>
              <a:ext cx="1374789" cy="664150"/>
              <a:chOff x="32606" y="4378436"/>
              <a:chExt cx="1374789" cy="664150"/>
            </a:xfrm>
          </p:grpSpPr>
          <p:sp>
            <p:nvSpPr>
              <p:cNvPr id="3972" name="Google Shape;3972;p50"/>
              <p:cNvSpPr/>
              <p:nvPr/>
            </p:nvSpPr>
            <p:spPr>
              <a:xfrm>
                <a:off x="361599" y="4378436"/>
                <a:ext cx="516155" cy="301286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6659" extrusionOk="0">
                    <a:moveTo>
                      <a:pt x="8645" y="0"/>
                    </a:moveTo>
                    <a:lnTo>
                      <a:pt x="7764" y="1989"/>
                    </a:lnTo>
                    <a:lnTo>
                      <a:pt x="8228" y="60"/>
                    </a:lnTo>
                    <a:lnTo>
                      <a:pt x="8228" y="60"/>
                    </a:lnTo>
                    <a:lnTo>
                      <a:pt x="7728" y="131"/>
                    </a:lnTo>
                    <a:cubicBezTo>
                      <a:pt x="7728" y="131"/>
                      <a:pt x="6311" y="2763"/>
                      <a:pt x="6395" y="3965"/>
                    </a:cubicBezTo>
                    <a:cubicBezTo>
                      <a:pt x="6395" y="3965"/>
                      <a:pt x="5644" y="2310"/>
                      <a:pt x="4906" y="1882"/>
                    </a:cubicBezTo>
                    <a:cubicBezTo>
                      <a:pt x="4722" y="1774"/>
                      <a:pt x="4367" y="1728"/>
                      <a:pt x="3927" y="1728"/>
                    </a:cubicBezTo>
                    <a:cubicBezTo>
                      <a:pt x="2608" y="1728"/>
                      <a:pt x="528" y="2149"/>
                      <a:pt x="1" y="2632"/>
                    </a:cubicBezTo>
                    <a:cubicBezTo>
                      <a:pt x="1" y="2632"/>
                      <a:pt x="4871" y="4489"/>
                      <a:pt x="6061" y="6335"/>
                    </a:cubicBezTo>
                    <a:cubicBezTo>
                      <a:pt x="6204" y="6559"/>
                      <a:pt x="6338" y="6658"/>
                      <a:pt x="6470" y="6658"/>
                    </a:cubicBezTo>
                    <a:cubicBezTo>
                      <a:pt x="7421" y="6658"/>
                      <a:pt x="8237" y="1420"/>
                      <a:pt x="11407" y="60"/>
                    </a:cubicBezTo>
                    <a:lnTo>
                      <a:pt x="11407" y="60"/>
                    </a:lnTo>
                    <a:cubicBezTo>
                      <a:pt x="11407" y="60"/>
                      <a:pt x="9419" y="370"/>
                      <a:pt x="8835" y="1286"/>
                    </a:cubicBezTo>
                    <a:cubicBezTo>
                      <a:pt x="8738" y="1443"/>
                      <a:pt x="8692" y="1508"/>
                      <a:pt x="8682" y="1508"/>
                    </a:cubicBezTo>
                    <a:cubicBezTo>
                      <a:pt x="8634" y="1508"/>
                      <a:pt x="9407" y="36"/>
                      <a:pt x="9407" y="36"/>
                    </a:cubicBezTo>
                    <a:lnTo>
                      <a:pt x="86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3973" name="Google Shape;3973;p50"/>
              <p:cNvGrpSpPr/>
              <p:nvPr/>
            </p:nvGrpSpPr>
            <p:grpSpPr>
              <a:xfrm>
                <a:off x="32606" y="4477984"/>
                <a:ext cx="1374789" cy="564602"/>
                <a:chOff x="653294" y="4365134"/>
                <a:chExt cx="1374789" cy="564602"/>
              </a:xfrm>
            </p:grpSpPr>
            <p:sp>
              <p:nvSpPr>
                <p:cNvPr id="3974" name="Google Shape;3974;p50"/>
                <p:cNvSpPr/>
                <p:nvPr/>
              </p:nvSpPr>
              <p:spPr>
                <a:xfrm>
                  <a:off x="2007587" y="4909738"/>
                  <a:ext cx="20496" cy="1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442" extrusionOk="0">
                      <a:moveTo>
                        <a:pt x="167" y="1"/>
                      </a:moveTo>
                      <a:cubicBezTo>
                        <a:pt x="155" y="1"/>
                        <a:pt x="131" y="13"/>
                        <a:pt x="119" y="13"/>
                      </a:cubicBezTo>
                      <a:cubicBezTo>
                        <a:pt x="95" y="25"/>
                        <a:pt x="71" y="37"/>
                        <a:pt x="60" y="72"/>
                      </a:cubicBezTo>
                      <a:cubicBezTo>
                        <a:pt x="48" y="84"/>
                        <a:pt x="36" y="120"/>
                        <a:pt x="36" y="144"/>
                      </a:cubicBezTo>
                      <a:cubicBezTo>
                        <a:pt x="36" y="156"/>
                        <a:pt x="36" y="156"/>
                        <a:pt x="12" y="179"/>
                      </a:cubicBezTo>
                      <a:cubicBezTo>
                        <a:pt x="0" y="215"/>
                        <a:pt x="0" y="251"/>
                        <a:pt x="12" y="298"/>
                      </a:cubicBezTo>
                      <a:cubicBezTo>
                        <a:pt x="36" y="322"/>
                        <a:pt x="48" y="358"/>
                        <a:pt x="71" y="382"/>
                      </a:cubicBezTo>
                      <a:cubicBezTo>
                        <a:pt x="95" y="394"/>
                        <a:pt x="107" y="394"/>
                        <a:pt x="119" y="418"/>
                      </a:cubicBezTo>
                      <a:cubicBezTo>
                        <a:pt x="155" y="429"/>
                        <a:pt x="191" y="441"/>
                        <a:pt x="226" y="441"/>
                      </a:cubicBezTo>
                      <a:cubicBezTo>
                        <a:pt x="250" y="441"/>
                        <a:pt x="286" y="441"/>
                        <a:pt x="298" y="429"/>
                      </a:cubicBezTo>
                      <a:cubicBezTo>
                        <a:pt x="333" y="418"/>
                        <a:pt x="345" y="394"/>
                        <a:pt x="369" y="382"/>
                      </a:cubicBezTo>
                      <a:cubicBezTo>
                        <a:pt x="429" y="334"/>
                        <a:pt x="452" y="251"/>
                        <a:pt x="429" y="179"/>
                      </a:cubicBezTo>
                      <a:cubicBezTo>
                        <a:pt x="429" y="156"/>
                        <a:pt x="429" y="156"/>
                        <a:pt x="417" y="144"/>
                      </a:cubicBezTo>
                      <a:cubicBezTo>
                        <a:pt x="417" y="132"/>
                        <a:pt x="405" y="120"/>
                        <a:pt x="405" y="96"/>
                      </a:cubicBezTo>
                      <a:cubicBezTo>
                        <a:pt x="393" y="72"/>
                        <a:pt x="369" y="60"/>
                        <a:pt x="345" y="37"/>
                      </a:cubicBezTo>
                      <a:cubicBezTo>
                        <a:pt x="333" y="25"/>
                        <a:pt x="310" y="25"/>
                        <a:pt x="298" y="13"/>
                      </a:cubicBezTo>
                      <a:cubicBezTo>
                        <a:pt x="274" y="1"/>
                        <a:pt x="250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75" name="Google Shape;3975;p50"/>
                <p:cNvSpPr/>
                <p:nvPr/>
              </p:nvSpPr>
              <p:spPr>
                <a:xfrm>
                  <a:off x="1845432" y="4850242"/>
                  <a:ext cx="21582" cy="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68" extrusionOk="0">
                      <a:moveTo>
                        <a:pt x="238" y="0"/>
                      </a:moveTo>
                      <a:cubicBezTo>
                        <a:pt x="223" y="0"/>
                        <a:pt x="209" y="6"/>
                        <a:pt x="191" y="18"/>
                      </a:cubicBezTo>
                      <a:cubicBezTo>
                        <a:pt x="179" y="18"/>
                        <a:pt x="143" y="18"/>
                        <a:pt x="131" y="30"/>
                      </a:cubicBezTo>
                      <a:cubicBezTo>
                        <a:pt x="119" y="30"/>
                        <a:pt x="107" y="42"/>
                        <a:pt x="84" y="54"/>
                      </a:cubicBezTo>
                      <a:lnTo>
                        <a:pt x="48" y="101"/>
                      </a:lnTo>
                      <a:cubicBezTo>
                        <a:pt x="24" y="113"/>
                        <a:pt x="12" y="137"/>
                        <a:pt x="12" y="149"/>
                      </a:cubicBezTo>
                      <a:cubicBezTo>
                        <a:pt x="0" y="173"/>
                        <a:pt x="0" y="209"/>
                        <a:pt x="0" y="232"/>
                      </a:cubicBezTo>
                      <a:cubicBezTo>
                        <a:pt x="0" y="256"/>
                        <a:pt x="0" y="280"/>
                        <a:pt x="12" y="292"/>
                      </a:cubicBezTo>
                      <a:cubicBezTo>
                        <a:pt x="24" y="316"/>
                        <a:pt x="24" y="328"/>
                        <a:pt x="48" y="351"/>
                      </a:cubicBezTo>
                      <a:lnTo>
                        <a:pt x="72" y="399"/>
                      </a:lnTo>
                      <a:cubicBezTo>
                        <a:pt x="84" y="411"/>
                        <a:pt x="107" y="435"/>
                        <a:pt x="119" y="435"/>
                      </a:cubicBezTo>
                      <a:cubicBezTo>
                        <a:pt x="131" y="447"/>
                        <a:pt x="143" y="447"/>
                        <a:pt x="179" y="459"/>
                      </a:cubicBezTo>
                      <a:cubicBezTo>
                        <a:pt x="191" y="465"/>
                        <a:pt x="206" y="468"/>
                        <a:pt x="220" y="468"/>
                      </a:cubicBezTo>
                      <a:cubicBezTo>
                        <a:pt x="235" y="468"/>
                        <a:pt x="250" y="465"/>
                        <a:pt x="262" y="459"/>
                      </a:cubicBezTo>
                      <a:cubicBezTo>
                        <a:pt x="286" y="459"/>
                        <a:pt x="310" y="459"/>
                        <a:pt x="322" y="447"/>
                      </a:cubicBezTo>
                      <a:cubicBezTo>
                        <a:pt x="357" y="435"/>
                        <a:pt x="381" y="411"/>
                        <a:pt x="405" y="399"/>
                      </a:cubicBezTo>
                      <a:lnTo>
                        <a:pt x="417" y="387"/>
                      </a:lnTo>
                      <a:cubicBezTo>
                        <a:pt x="429" y="375"/>
                        <a:pt x="441" y="340"/>
                        <a:pt x="465" y="328"/>
                      </a:cubicBezTo>
                      <a:cubicBezTo>
                        <a:pt x="476" y="292"/>
                        <a:pt x="476" y="280"/>
                        <a:pt x="476" y="256"/>
                      </a:cubicBezTo>
                      <a:cubicBezTo>
                        <a:pt x="465" y="209"/>
                        <a:pt x="465" y="197"/>
                        <a:pt x="465" y="185"/>
                      </a:cubicBezTo>
                      <a:cubicBezTo>
                        <a:pt x="441" y="149"/>
                        <a:pt x="429" y="125"/>
                        <a:pt x="405" y="89"/>
                      </a:cubicBezTo>
                      <a:lnTo>
                        <a:pt x="381" y="78"/>
                      </a:lnTo>
                      <a:cubicBezTo>
                        <a:pt x="369" y="54"/>
                        <a:pt x="357" y="42"/>
                        <a:pt x="346" y="42"/>
                      </a:cubicBezTo>
                      <a:cubicBezTo>
                        <a:pt x="322" y="30"/>
                        <a:pt x="310" y="30"/>
                        <a:pt x="286" y="18"/>
                      </a:cubicBezTo>
                      <a:cubicBezTo>
                        <a:pt x="268" y="6"/>
                        <a:pt x="253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76" name="Google Shape;3976;p50"/>
                <p:cNvSpPr/>
                <p:nvPr/>
              </p:nvSpPr>
              <p:spPr>
                <a:xfrm>
                  <a:off x="1942933" y="4802554"/>
                  <a:ext cx="26423" cy="1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42" extrusionOk="0">
                      <a:moveTo>
                        <a:pt x="286" y="0"/>
                      </a:moveTo>
                      <a:cubicBezTo>
                        <a:pt x="0" y="0"/>
                        <a:pt x="0" y="441"/>
                        <a:pt x="286" y="441"/>
                      </a:cubicBezTo>
                      <a:cubicBezTo>
                        <a:pt x="584" y="429"/>
                        <a:pt x="584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77" name="Google Shape;3977;p50"/>
                <p:cNvSpPr/>
                <p:nvPr/>
              </p:nvSpPr>
              <p:spPr>
                <a:xfrm>
                  <a:off x="1875067" y="4772376"/>
                  <a:ext cx="22668" cy="1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82" extrusionOk="0">
                      <a:moveTo>
                        <a:pt x="250" y="1"/>
                      </a:moveTo>
                      <a:cubicBezTo>
                        <a:pt x="0" y="1"/>
                        <a:pt x="0" y="382"/>
                        <a:pt x="250" y="382"/>
                      </a:cubicBezTo>
                      <a:cubicBezTo>
                        <a:pt x="254" y="382"/>
                        <a:pt x="258" y="382"/>
                        <a:pt x="261" y="382"/>
                      </a:cubicBezTo>
                      <a:cubicBezTo>
                        <a:pt x="500" y="382"/>
                        <a:pt x="496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78" name="Google Shape;3978;p50"/>
                <p:cNvSpPr/>
                <p:nvPr/>
              </p:nvSpPr>
              <p:spPr>
                <a:xfrm>
                  <a:off x="1873438" y="4722834"/>
                  <a:ext cx="7058" cy="5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20" extrusionOk="0">
                      <a:moveTo>
                        <a:pt x="84" y="0"/>
                      </a:moveTo>
                      <a:cubicBezTo>
                        <a:pt x="0" y="0"/>
                        <a:pt x="0" y="119"/>
                        <a:pt x="84" y="119"/>
                      </a:cubicBezTo>
                      <a:cubicBezTo>
                        <a:pt x="155" y="108"/>
                        <a:pt x="15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79" name="Google Shape;3979;p50"/>
                <p:cNvSpPr/>
                <p:nvPr/>
              </p:nvSpPr>
              <p:spPr>
                <a:xfrm>
                  <a:off x="2009170" y="4712066"/>
                  <a:ext cx="17284" cy="1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94" extrusionOk="0">
                      <a:moveTo>
                        <a:pt x="191" y="0"/>
                      </a:moveTo>
                      <a:cubicBezTo>
                        <a:pt x="156" y="0"/>
                        <a:pt x="144" y="0"/>
                        <a:pt x="120" y="24"/>
                      </a:cubicBezTo>
                      <a:cubicBezTo>
                        <a:pt x="84" y="36"/>
                        <a:pt x="72" y="36"/>
                        <a:pt x="60" y="60"/>
                      </a:cubicBezTo>
                      <a:cubicBezTo>
                        <a:pt x="36" y="84"/>
                        <a:pt x="25" y="96"/>
                        <a:pt x="13" y="119"/>
                      </a:cubicBezTo>
                      <a:cubicBezTo>
                        <a:pt x="1" y="131"/>
                        <a:pt x="1" y="167"/>
                        <a:pt x="1" y="191"/>
                      </a:cubicBezTo>
                      <a:lnTo>
                        <a:pt x="1" y="238"/>
                      </a:lnTo>
                      <a:lnTo>
                        <a:pt x="36" y="334"/>
                      </a:lnTo>
                      <a:cubicBezTo>
                        <a:pt x="60" y="346"/>
                        <a:pt x="72" y="346"/>
                        <a:pt x="84" y="357"/>
                      </a:cubicBezTo>
                      <a:cubicBezTo>
                        <a:pt x="120" y="381"/>
                        <a:pt x="144" y="393"/>
                        <a:pt x="179" y="393"/>
                      </a:cubicBezTo>
                      <a:cubicBezTo>
                        <a:pt x="203" y="393"/>
                        <a:pt x="215" y="393"/>
                        <a:pt x="251" y="381"/>
                      </a:cubicBezTo>
                      <a:cubicBezTo>
                        <a:pt x="275" y="357"/>
                        <a:pt x="298" y="357"/>
                        <a:pt x="310" y="334"/>
                      </a:cubicBezTo>
                      <a:cubicBezTo>
                        <a:pt x="322" y="322"/>
                        <a:pt x="334" y="298"/>
                        <a:pt x="358" y="274"/>
                      </a:cubicBezTo>
                      <a:cubicBezTo>
                        <a:pt x="370" y="262"/>
                        <a:pt x="370" y="226"/>
                        <a:pt x="370" y="203"/>
                      </a:cubicBezTo>
                      <a:cubicBezTo>
                        <a:pt x="382" y="203"/>
                        <a:pt x="370" y="179"/>
                        <a:pt x="370" y="155"/>
                      </a:cubicBezTo>
                      <a:lnTo>
                        <a:pt x="322" y="60"/>
                      </a:lnTo>
                      <a:lnTo>
                        <a:pt x="275" y="36"/>
                      </a:lnTo>
                      <a:cubicBezTo>
                        <a:pt x="251" y="24"/>
                        <a:pt x="215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0" name="Google Shape;3980;p50"/>
                <p:cNvSpPr/>
                <p:nvPr/>
              </p:nvSpPr>
              <p:spPr>
                <a:xfrm>
                  <a:off x="1826565" y="4789614"/>
                  <a:ext cx="14569" cy="8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80" extrusionOk="0">
                      <a:moveTo>
                        <a:pt x="251" y="1"/>
                      </a:moveTo>
                      <a:cubicBezTo>
                        <a:pt x="227" y="1"/>
                        <a:pt x="179" y="1"/>
                        <a:pt x="143" y="13"/>
                      </a:cubicBezTo>
                      <a:cubicBezTo>
                        <a:pt x="120" y="13"/>
                        <a:pt x="84" y="36"/>
                        <a:pt x="60" y="36"/>
                      </a:cubicBezTo>
                      <a:cubicBezTo>
                        <a:pt x="48" y="36"/>
                        <a:pt x="24" y="48"/>
                        <a:pt x="12" y="60"/>
                      </a:cubicBezTo>
                      <a:cubicBezTo>
                        <a:pt x="1" y="72"/>
                        <a:pt x="1" y="108"/>
                        <a:pt x="1" y="120"/>
                      </a:cubicBezTo>
                      <a:cubicBezTo>
                        <a:pt x="1" y="132"/>
                        <a:pt x="12" y="156"/>
                        <a:pt x="24" y="167"/>
                      </a:cubicBezTo>
                      <a:cubicBezTo>
                        <a:pt x="48" y="179"/>
                        <a:pt x="72" y="179"/>
                        <a:pt x="84" y="179"/>
                      </a:cubicBezTo>
                      <a:cubicBezTo>
                        <a:pt x="120" y="179"/>
                        <a:pt x="143" y="167"/>
                        <a:pt x="179" y="167"/>
                      </a:cubicBezTo>
                      <a:cubicBezTo>
                        <a:pt x="191" y="167"/>
                        <a:pt x="203" y="156"/>
                        <a:pt x="239" y="156"/>
                      </a:cubicBezTo>
                      <a:cubicBezTo>
                        <a:pt x="251" y="156"/>
                        <a:pt x="262" y="132"/>
                        <a:pt x="286" y="132"/>
                      </a:cubicBezTo>
                      <a:cubicBezTo>
                        <a:pt x="286" y="132"/>
                        <a:pt x="298" y="132"/>
                        <a:pt x="298" y="120"/>
                      </a:cubicBezTo>
                      <a:lnTo>
                        <a:pt x="310" y="108"/>
                      </a:lnTo>
                      <a:cubicBezTo>
                        <a:pt x="322" y="72"/>
                        <a:pt x="322" y="60"/>
                        <a:pt x="310" y="48"/>
                      </a:cubicBezTo>
                      <a:cubicBezTo>
                        <a:pt x="298" y="13"/>
                        <a:pt x="28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1" name="Google Shape;3981;p50"/>
                <p:cNvSpPr/>
                <p:nvPr/>
              </p:nvSpPr>
              <p:spPr>
                <a:xfrm>
                  <a:off x="1940218" y="4722834"/>
                  <a:ext cx="15655" cy="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58" extrusionOk="0">
                      <a:moveTo>
                        <a:pt x="179" y="0"/>
                      </a:moveTo>
                      <a:cubicBezTo>
                        <a:pt x="156" y="0"/>
                        <a:pt x="132" y="0"/>
                        <a:pt x="108" y="24"/>
                      </a:cubicBezTo>
                      <a:cubicBezTo>
                        <a:pt x="96" y="24"/>
                        <a:pt x="60" y="36"/>
                        <a:pt x="48" y="48"/>
                      </a:cubicBezTo>
                      <a:cubicBezTo>
                        <a:pt x="36" y="60"/>
                        <a:pt x="13" y="84"/>
                        <a:pt x="13" y="108"/>
                      </a:cubicBezTo>
                      <a:cubicBezTo>
                        <a:pt x="1" y="119"/>
                        <a:pt x="1" y="155"/>
                        <a:pt x="1" y="179"/>
                      </a:cubicBezTo>
                      <a:lnTo>
                        <a:pt x="1" y="227"/>
                      </a:lnTo>
                      <a:cubicBezTo>
                        <a:pt x="13" y="262"/>
                        <a:pt x="36" y="286"/>
                        <a:pt x="48" y="298"/>
                      </a:cubicBezTo>
                      <a:cubicBezTo>
                        <a:pt x="60" y="322"/>
                        <a:pt x="72" y="322"/>
                        <a:pt x="72" y="334"/>
                      </a:cubicBezTo>
                      <a:cubicBezTo>
                        <a:pt x="108" y="346"/>
                        <a:pt x="132" y="358"/>
                        <a:pt x="167" y="358"/>
                      </a:cubicBezTo>
                      <a:cubicBezTo>
                        <a:pt x="191" y="358"/>
                        <a:pt x="215" y="358"/>
                        <a:pt x="239" y="346"/>
                      </a:cubicBezTo>
                      <a:cubicBezTo>
                        <a:pt x="251" y="346"/>
                        <a:pt x="286" y="334"/>
                        <a:pt x="298" y="322"/>
                      </a:cubicBezTo>
                      <a:cubicBezTo>
                        <a:pt x="310" y="298"/>
                        <a:pt x="334" y="286"/>
                        <a:pt x="334" y="262"/>
                      </a:cubicBezTo>
                      <a:cubicBezTo>
                        <a:pt x="346" y="238"/>
                        <a:pt x="346" y="215"/>
                        <a:pt x="346" y="179"/>
                      </a:cubicBezTo>
                      <a:lnTo>
                        <a:pt x="346" y="143"/>
                      </a:lnTo>
                      <a:cubicBezTo>
                        <a:pt x="334" y="108"/>
                        <a:pt x="310" y="84"/>
                        <a:pt x="298" y="60"/>
                      </a:cubicBezTo>
                      <a:cubicBezTo>
                        <a:pt x="286" y="48"/>
                        <a:pt x="275" y="48"/>
                        <a:pt x="275" y="36"/>
                      </a:cubicBezTo>
                      <a:cubicBezTo>
                        <a:pt x="239" y="24"/>
                        <a:pt x="215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2" name="Google Shape;3982;p50"/>
                <p:cNvSpPr/>
                <p:nvPr/>
              </p:nvSpPr>
              <p:spPr>
                <a:xfrm>
                  <a:off x="1169349" y="4787488"/>
                  <a:ext cx="19998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41" extrusionOk="0">
                      <a:moveTo>
                        <a:pt x="227" y="0"/>
                      </a:moveTo>
                      <a:cubicBezTo>
                        <a:pt x="191" y="0"/>
                        <a:pt x="168" y="0"/>
                        <a:pt x="132" y="12"/>
                      </a:cubicBezTo>
                      <a:cubicBezTo>
                        <a:pt x="108" y="36"/>
                        <a:pt x="84" y="48"/>
                        <a:pt x="60" y="60"/>
                      </a:cubicBezTo>
                      <a:cubicBezTo>
                        <a:pt x="49" y="72"/>
                        <a:pt x="25" y="107"/>
                        <a:pt x="13" y="131"/>
                      </a:cubicBezTo>
                      <a:cubicBezTo>
                        <a:pt x="1" y="167"/>
                        <a:pt x="1" y="191"/>
                        <a:pt x="1" y="226"/>
                      </a:cubicBezTo>
                      <a:cubicBezTo>
                        <a:pt x="1" y="238"/>
                        <a:pt x="1" y="274"/>
                        <a:pt x="13" y="286"/>
                      </a:cubicBezTo>
                      <a:cubicBezTo>
                        <a:pt x="25" y="310"/>
                        <a:pt x="49" y="357"/>
                        <a:pt x="72" y="369"/>
                      </a:cubicBezTo>
                      <a:lnTo>
                        <a:pt x="120" y="405"/>
                      </a:lnTo>
                      <a:cubicBezTo>
                        <a:pt x="144" y="417"/>
                        <a:pt x="191" y="441"/>
                        <a:pt x="227" y="441"/>
                      </a:cubicBezTo>
                      <a:cubicBezTo>
                        <a:pt x="251" y="441"/>
                        <a:pt x="287" y="441"/>
                        <a:pt x="310" y="417"/>
                      </a:cubicBezTo>
                      <a:cubicBezTo>
                        <a:pt x="346" y="405"/>
                        <a:pt x="358" y="393"/>
                        <a:pt x="382" y="381"/>
                      </a:cubicBezTo>
                      <a:cubicBezTo>
                        <a:pt x="406" y="357"/>
                        <a:pt x="418" y="333"/>
                        <a:pt x="430" y="298"/>
                      </a:cubicBezTo>
                      <a:cubicBezTo>
                        <a:pt x="441" y="274"/>
                        <a:pt x="441" y="238"/>
                        <a:pt x="441" y="214"/>
                      </a:cubicBezTo>
                      <a:cubicBezTo>
                        <a:pt x="441" y="179"/>
                        <a:pt x="430" y="167"/>
                        <a:pt x="430" y="155"/>
                      </a:cubicBezTo>
                      <a:cubicBezTo>
                        <a:pt x="418" y="119"/>
                        <a:pt x="406" y="83"/>
                        <a:pt x="370" y="60"/>
                      </a:cubicBezTo>
                      <a:cubicBezTo>
                        <a:pt x="358" y="48"/>
                        <a:pt x="346" y="48"/>
                        <a:pt x="322" y="36"/>
                      </a:cubicBezTo>
                      <a:cubicBezTo>
                        <a:pt x="299" y="12"/>
                        <a:pt x="251" y="0"/>
                        <a:pt x="2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3" name="Google Shape;3983;p50"/>
                <p:cNvSpPr/>
                <p:nvPr/>
              </p:nvSpPr>
              <p:spPr>
                <a:xfrm>
                  <a:off x="1120892" y="4754053"/>
                  <a:ext cx="16741" cy="1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2" extrusionOk="0">
                      <a:moveTo>
                        <a:pt x="155" y="1"/>
                      </a:moveTo>
                      <a:cubicBezTo>
                        <a:pt x="143" y="1"/>
                        <a:pt x="119" y="13"/>
                        <a:pt x="96" y="25"/>
                      </a:cubicBezTo>
                      <a:lnTo>
                        <a:pt x="84" y="49"/>
                      </a:lnTo>
                      <a:lnTo>
                        <a:pt x="72" y="60"/>
                      </a:lnTo>
                      <a:lnTo>
                        <a:pt x="60" y="72"/>
                      </a:lnTo>
                      <a:cubicBezTo>
                        <a:pt x="36" y="84"/>
                        <a:pt x="36" y="108"/>
                        <a:pt x="24" y="108"/>
                      </a:cubicBezTo>
                      <a:cubicBezTo>
                        <a:pt x="24" y="120"/>
                        <a:pt x="12" y="132"/>
                        <a:pt x="12" y="144"/>
                      </a:cubicBezTo>
                      <a:cubicBezTo>
                        <a:pt x="12" y="180"/>
                        <a:pt x="0" y="191"/>
                        <a:pt x="12" y="227"/>
                      </a:cubicBezTo>
                      <a:cubicBezTo>
                        <a:pt x="12" y="239"/>
                        <a:pt x="12" y="251"/>
                        <a:pt x="24" y="263"/>
                      </a:cubicBezTo>
                      <a:cubicBezTo>
                        <a:pt x="24" y="287"/>
                        <a:pt x="36" y="299"/>
                        <a:pt x="60" y="310"/>
                      </a:cubicBezTo>
                      <a:cubicBezTo>
                        <a:pt x="72" y="322"/>
                        <a:pt x="72" y="346"/>
                        <a:pt x="84" y="346"/>
                      </a:cubicBezTo>
                      <a:cubicBezTo>
                        <a:pt x="96" y="358"/>
                        <a:pt x="119" y="358"/>
                        <a:pt x="131" y="370"/>
                      </a:cubicBezTo>
                      <a:cubicBezTo>
                        <a:pt x="143" y="382"/>
                        <a:pt x="179" y="382"/>
                        <a:pt x="203" y="382"/>
                      </a:cubicBezTo>
                      <a:lnTo>
                        <a:pt x="250" y="382"/>
                      </a:lnTo>
                      <a:cubicBezTo>
                        <a:pt x="262" y="382"/>
                        <a:pt x="274" y="370"/>
                        <a:pt x="298" y="370"/>
                      </a:cubicBezTo>
                      <a:cubicBezTo>
                        <a:pt x="310" y="358"/>
                        <a:pt x="322" y="358"/>
                        <a:pt x="322" y="346"/>
                      </a:cubicBezTo>
                      <a:cubicBezTo>
                        <a:pt x="334" y="322"/>
                        <a:pt x="334" y="310"/>
                        <a:pt x="358" y="310"/>
                      </a:cubicBezTo>
                      <a:cubicBezTo>
                        <a:pt x="358" y="299"/>
                        <a:pt x="369" y="287"/>
                        <a:pt x="369" y="263"/>
                      </a:cubicBezTo>
                      <a:lnTo>
                        <a:pt x="369" y="191"/>
                      </a:lnTo>
                      <a:cubicBezTo>
                        <a:pt x="369" y="180"/>
                        <a:pt x="369" y="168"/>
                        <a:pt x="358" y="144"/>
                      </a:cubicBezTo>
                      <a:cubicBezTo>
                        <a:pt x="358" y="132"/>
                        <a:pt x="346" y="108"/>
                        <a:pt x="322" y="84"/>
                      </a:cubicBezTo>
                      <a:lnTo>
                        <a:pt x="310" y="72"/>
                      </a:lnTo>
                      <a:lnTo>
                        <a:pt x="298" y="60"/>
                      </a:lnTo>
                      <a:lnTo>
                        <a:pt x="274" y="49"/>
                      </a:lnTo>
                      <a:cubicBezTo>
                        <a:pt x="262" y="25"/>
                        <a:pt x="250" y="25"/>
                        <a:pt x="238" y="13"/>
                      </a:cubicBezTo>
                      <a:cubicBezTo>
                        <a:pt x="215" y="1"/>
                        <a:pt x="203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4" name="Google Shape;3984;p50"/>
                <p:cNvSpPr/>
                <p:nvPr/>
              </p:nvSpPr>
              <p:spPr>
                <a:xfrm>
                  <a:off x="1151568" y="4678133"/>
                  <a:ext cx="17827" cy="1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10" extrusionOk="0">
                      <a:moveTo>
                        <a:pt x="203" y="0"/>
                      </a:moveTo>
                      <a:cubicBezTo>
                        <a:pt x="1" y="0"/>
                        <a:pt x="1" y="310"/>
                        <a:pt x="203" y="310"/>
                      </a:cubicBezTo>
                      <a:cubicBezTo>
                        <a:pt x="394" y="310"/>
                        <a:pt x="394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5" name="Google Shape;3985;p50"/>
                <p:cNvSpPr/>
                <p:nvPr/>
              </p:nvSpPr>
              <p:spPr>
                <a:xfrm>
                  <a:off x="1093972" y="4562308"/>
                  <a:ext cx="21582" cy="16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70" extrusionOk="0">
                      <a:moveTo>
                        <a:pt x="238" y="0"/>
                      </a:moveTo>
                      <a:cubicBezTo>
                        <a:pt x="0" y="0"/>
                        <a:pt x="0" y="369"/>
                        <a:pt x="238" y="369"/>
                      </a:cubicBezTo>
                      <a:cubicBezTo>
                        <a:pt x="242" y="370"/>
                        <a:pt x="245" y="370"/>
                        <a:pt x="249" y="370"/>
                      </a:cubicBezTo>
                      <a:cubicBezTo>
                        <a:pt x="476" y="370"/>
                        <a:pt x="473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6" name="Google Shape;3986;p50"/>
                <p:cNvSpPr/>
                <p:nvPr/>
              </p:nvSpPr>
              <p:spPr>
                <a:xfrm>
                  <a:off x="863951" y="4841329"/>
                  <a:ext cx="19953" cy="1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94" extrusionOk="0">
                      <a:moveTo>
                        <a:pt x="226" y="1"/>
                      </a:moveTo>
                      <a:cubicBezTo>
                        <a:pt x="202" y="1"/>
                        <a:pt x="155" y="25"/>
                        <a:pt x="119" y="36"/>
                      </a:cubicBezTo>
                      <a:cubicBezTo>
                        <a:pt x="107" y="36"/>
                        <a:pt x="107" y="48"/>
                        <a:pt x="95" y="48"/>
                      </a:cubicBezTo>
                      <a:cubicBezTo>
                        <a:pt x="60" y="60"/>
                        <a:pt x="48" y="84"/>
                        <a:pt x="36" y="108"/>
                      </a:cubicBezTo>
                      <a:cubicBezTo>
                        <a:pt x="24" y="144"/>
                        <a:pt x="0" y="167"/>
                        <a:pt x="0" y="203"/>
                      </a:cubicBezTo>
                      <a:cubicBezTo>
                        <a:pt x="0" y="227"/>
                        <a:pt x="24" y="263"/>
                        <a:pt x="36" y="286"/>
                      </a:cubicBezTo>
                      <a:cubicBezTo>
                        <a:pt x="48" y="322"/>
                        <a:pt x="71" y="334"/>
                        <a:pt x="95" y="346"/>
                      </a:cubicBezTo>
                      <a:cubicBezTo>
                        <a:pt x="107" y="346"/>
                        <a:pt x="107" y="358"/>
                        <a:pt x="119" y="358"/>
                      </a:cubicBezTo>
                      <a:cubicBezTo>
                        <a:pt x="155" y="382"/>
                        <a:pt x="179" y="394"/>
                        <a:pt x="226" y="394"/>
                      </a:cubicBezTo>
                      <a:cubicBezTo>
                        <a:pt x="262" y="394"/>
                        <a:pt x="310" y="382"/>
                        <a:pt x="333" y="358"/>
                      </a:cubicBezTo>
                      <a:cubicBezTo>
                        <a:pt x="369" y="346"/>
                        <a:pt x="393" y="322"/>
                        <a:pt x="405" y="286"/>
                      </a:cubicBezTo>
                      <a:cubicBezTo>
                        <a:pt x="429" y="263"/>
                        <a:pt x="441" y="227"/>
                        <a:pt x="441" y="179"/>
                      </a:cubicBezTo>
                      <a:cubicBezTo>
                        <a:pt x="417" y="179"/>
                        <a:pt x="417" y="144"/>
                        <a:pt x="405" y="108"/>
                      </a:cubicBezTo>
                      <a:cubicBezTo>
                        <a:pt x="393" y="84"/>
                        <a:pt x="369" y="48"/>
                        <a:pt x="333" y="36"/>
                      </a:cubicBezTo>
                      <a:cubicBezTo>
                        <a:pt x="310" y="25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7" name="Google Shape;3987;p50"/>
                <p:cNvSpPr/>
                <p:nvPr/>
              </p:nvSpPr>
              <p:spPr>
                <a:xfrm>
                  <a:off x="653294" y="4365134"/>
                  <a:ext cx="23754" cy="2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53" extrusionOk="0">
                      <a:moveTo>
                        <a:pt x="310" y="1"/>
                      </a:moveTo>
                      <a:cubicBezTo>
                        <a:pt x="286" y="1"/>
                        <a:pt x="239" y="24"/>
                        <a:pt x="215" y="36"/>
                      </a:cubicBezTo>
                      <a:lnTo>
                        <a:pt x="179" y="36"/>
                      </a:lnTo>
                      <a:cubicBezTo>
                        <a:pt x="167" y="36"/>
                        <a:pt x="132" y="48"/>
                        <a:pt x="120" y="60"/>
                      </a:cubicBezTo>
                      <a:lnTo>
                        <a:pt x="72" y="108"/>
                      </a:lnTo>
                      <a:cubicBezTo>
                        <a:pt x="48" y="120"/>
                        <a:pt x="48" y="155"/>
                        <a:pt x="36" y="167"/>
                      </a:cubicBezTo>
                      <a:cubicBezTo>
                        <a:pt x="13" y="203"/>
                        <a:pt x="1" y="227"/>
                        <a:pt x="1" y="263"/>
                      </a:cubicBezTo>
                      <a:lnTo>
                        <a:pt x="1" y="358"/>
                      </a:lnTo>
                      <a:lnTo>
                        <a:pt x="36" y="417"/>
                      </a:lnTo>
                      <a:cubicBezTo>
                        <a:pt x="48" y="453"/>
                        <a:pt x="60" y="465"/>
                        <a:pt x="96" y="501"/>
                      </a:cubicBezTo>
                      <a:cubicBezTo>
                        <a:pt x="108" y="513"/>
                        <a:pt x="120" y="525"/>
                        <a:pt x="155" y="525"/>
                      </a:cubicBezTo>
                      <a:cubicBezTo>
                        <a:pt x="173" y="542"/>
                        <a:pt x="197" y="553"/>
                        <a:pt x="218" y="553"/>
                      </a:cubicBezTo>
                      <a:cubicBezTo>
                        <a:pt x="225" y="553"/>
                        <a:pt x="232" y="552"/>
                        <a:pt x="239" y="548"/>
                      </a:cubicBezTo>
                      <a:cubicBezTo>
                        <a:pt x="263" y="548"/>
                        <a:pt x="286" y="548"/>
                        <a:pt x="298" y="525"/>
                      </a:cubicBezTo>
                      <a:cubicBezTo>
                        <a:pt x="346" y="513"/>
                        <a:pt x="370" y="501"/>
                        <a:pt x="406" y="465"/>
                      </a:cubicBezTo>
                      <a:cubicBezTo>
                        <a:pt x="406" y="465"/>
                        <a:pt x="406" y="453"/>
                        <a:pt x="417" y="453"/>
                      </a:cubicBezTo>
                      <a:cubicBezTo>
                        <a:pt x="453" y="417"/>
                        <a:pt x="477" y="382"/>
                        <a:pt x="477" y="346"/>
                      </a:cubicBezTo>
                      <a:cubicBezTo>
                        <a:pt x="525" y="346"/>
                        <a:pt x="525" y="322"/>
                        <a:pt x="525" y="310"/>
                      </a:cubicBezTo>
                      <a:lnTo>
                        <a:pt x="525" y="274"/>
                      </a:lnTo>
                      <a:lnTo>
                        <a:pt x="525" y="251"/>
                      </a:lnTo>
                      <a:lnTo>
                        <a:pt x="525" y="215"/>
                      </a:lnTo>
                      <a:cubicBezTo>
                        <a:pt x="525" y="179"/>
                        <a:pt x="513" y="144"/>
                        <a:pt x="501" y="108"/>
                      </a:cubicBezTo>
                      <a:cubicBezTo>
                        <a:pt x="477" y="84"/>
                        <a:pt x="453" y="60"/>
                        <a:pt x="417" y="36"/>
                      </a:cubicBezTo>
                      <a:cubicBezTo>
                        <a:pt x="394" y="24"/>
                        <a:pt x="358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8" name="Google Shape;3988;p50"/>
                <p:cNvSpPr/>
                <p:nvPr/>
              </p:nvSpPr>
              <p:spPr>
                <a:xfrm>
                  <a:off x="741656" y="4382372"/>
                  <a:ext cx="18369" cy="1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382" extrusionOk="0">
                      <a:moveTo>
                        <a:pt x="191" y="1"/>
                      </a:moveTo>
                      <a:cubicBezTo>
                        <a:pt x="167" y="1"/>
                        <a:pt x="155" y="1"/>
                        <a:pt x="119" y="13"/>
                      </a:cubicBezTo>
                      <a:cubicBezTo>
                        <a:pt x="96" y="24"/>
                        <a:pt x="72" y="24"/>
                        <a:pt x="60" y="60"/>
                      </a:cubicBezTo>
                      <a:cubicBezTo>
                        <a:pt x="48" y="72"/>
                        <a:pt x="36" y="96"/>
                        <a:pt x="12" y="120"/>
                      </a:cubicBezTo>
                      <a:cubicBezTo>
                        <a:pt x="0" y="144"/>
                        <a:pt x="0" y="155"/>
                        <a:pt x="0" y="191"/>
                      </a:cubicBezTo>
                      <a:lnTo>
                        <a:pt x="0" y="239"/>
                      </a:lnTo>
                      <a:lnTo>
                        <a:pt x="48" y="322"/>
                      </a:lnTo>
                      <a:cubicBezTo>
                        <a:pt x="60" y="334"/>
                        <a:pt x="72" y="334"/>
                        <a:pt x="96" y="358"/>
                      </a:cubicBezTo>
                      <a:cubicBezTo>
                        <a:pt x="119" y="370"/>
                        <a:pt x="143" y="382"/>
                        <a:pt x="191" y="382"/>
                      </a:cubicBezTo>
                      <a:cubicBezTo>
                        <a:pt x="227" y="382"/>
                        <a:pt x="238" y="382"/>
                        <a:pt x="274" y="370"/>
                      </a:cubicBezTo>
                      <a:cubicBezTo>
                        <a:pt x="298" y="358"/>
                        <a:pt x="310" y="358"/>
                        <a:pt x="334" y="322"/>
                      </a:cubicBezTo>
                      <a:cubicBezTo>
                        <a:pt x="346" y="310"/>
                        <a:pt x="358" y="286"/>
                        <a:pt x="369" y="263"/>
                      </a:cubicBezTo>
                      <a:cubicBezTo>
                        <a:pt x="393" y="239"/>
                        <a:pt x="393" y="227"/>
                        <a:pt x="393" y="191"/>
                      </a:cubicBezTo>
                      <a:cubicBezTo>
                        <a:pt x="405" y="179"/>
                        <a:pt x="405" y="167"/>
                        <a:pt x="393" y="144"/>
                      </a:cubicBezTo>
                      <a:lnTo>
                        <a:pt x="346" y="60"/>
                      </a:lnTo>
                      <a:cubicBezTo>
                        <a:pt x="334" y="48"/>
                        <a:pt x="310" y="48"/>
                        <a:pt x="298" y="24"/>
                      </a:cubicBezTo>
                      <a:cubicBezTo>
                        <a:pt x="274" y="13"/>
                        <a:pt x="23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89" name="Google Shape;3989;p50"/>
                <p:cNvSpPr/>
                <p:nvPr/>
              </p:nvSpPr>
              <p:spPr>
                <a:xfrm>
                  <a:off x="668405" y="4464264"/>
                  <a:ext cx="10814" cy="9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03" extrusionOk="0">
                      <a:moveTo>
                        <a:pt x="119" y="0"/>
                      </a:moveTo>
                      <a:cubicBezTo>
                        <a:pt x="0" y="0"/>
                        <a:pt x="0" y="203"/>
                        <a:pt x="119" y="203"/>
                      </a:cubicBezTo>
                      <a:cubicBezTo>
                        <a:pt x="238" y="203"/>
                        <a:pt x="238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90" name="Google Shape;3990;p50"/>
                <p:cNvSpPr/>
                <p:nvPr/>
              </p:nvSpPr>
              <p:spPr>
                <a:xfrm>
                  <a:off x="1350370" y="4830560"/>
                  <a:ext cx="21582" cy="1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82" extrusionOk="0">
                      <a:moveTo>
                        <a:pt x="239" y="1"/>
                      </a:moveTo>
                      <a:cubicBezTo>
                        <a:pt x="0" y="1"/>
                        <a:pt x="0" y="382"/>
                        <a:pt x="239" y="382"/>
                      </a:cubicBezTo>
                      <a:cubicBezTo>
                        <a:pt x="477" y="382"/>
                        <a:pt x="477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91" name="Google Shape;3991;p50"/>
                <p:cNvSpPr/>
                <p:nvPr/>
              </p:nvSpPr>
              <p:spPr>
                <a:xfrm>
                  <a:off x="1404256" y="4690530"/>
                  <a:ext cx="21039" cy="20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53" extrusionOk="0">
                      <a:moveTo>
                        <a:pt x="226" y="0"/>
                      </a:moveTo>
                      <a:cubicBezTo>
                        <a:pt x="191" y="0"/>
                        <a:pt x="167" y="0"/>
                        <a:pt x="131" y="12"/>
                      </a:cubicBezTo>
                      <a:cubicBezTo>
                        <a:pt x="107" y="36"/>
                        <a:pt x="71" y="48"/>
                        <a:pt x="60" y="60"/>
                      </a:cubicBezTo>
                      <a:cubicBezTo>
                        <a:pt x="36" y="71"/>
                        <a:pt x="12" y="107"/>
                        <a:pt x="12" y="131"/>
                      </a:cubicBezTo>
                      <a:cubicBezTo>
                        <a:pt x="0" y="167"/>
                        <a:pt x="0" y="191"/>
                        <a:pt x="0" y="226"/>
                      </a:cubicBezTo>
                      <a:cubicBezTo>
                        <a:pt x="0" y="238"/>
                        <a:pt x="0" y="274"/>
                        <a:pt x="12" y="286"/>
                      </a:cubicBezTo>
                      <a:cubicBezTo>
                        <a:pt x="36" y="333"/>
                        <a:pt x="48" y="357"/>
                        <a:pt x="71" y="393"/>
                      </a:cubicBezTo>
                      <a:cubicBezTo>
                        <a:pt x="95" y="405"/>
                        <a:pt x="107" y="417"/>
                        <a:pt x="119" y="417"/>
                      </a:cubicBezTo>
                      <a:cubicBezTo>
                        <a:pt x="155" y="441"/>
                        <a:pt x="191" y="452"/>
                        <a:pt x="238" y="452"/>
                      </a:cubicBezTo>
                      <a:cubicBezTo>
                        <a:pt x="274" y="452"/>
                        <a:pt x="298" y="452"/>
                        <a:pt x="333" y="441"/>
                      </a:cubicBezTo>
                      <a:cubicBezTo>
                        <a:pt x="357" y="417"/>
                        <a:pt x="393" y="405"/>
                        <a:pt x="405" y="393"/>
                      </a:cubicBezTo>
                      <a:cubicBezTo>
                        <a:pt x="429" y="381"/>
                        <a:pt x="452" y="345"/>
                        <a:pt x="452" y="321"/>
                      </a:cubicBezTo>
                      <a:cubicBezTo>
                        <a:pt x="464" y="286"/>
                        <a:pt x="464" y="262"/>
                        <a:pt x="464" y="226"/>
                      </a:cubicBezTo>
                      <a:cubicBezTo>
                        <a:pt x="452" y="214"/>
                        <a:pt x="452" y="179"/>
                        <a:pt x="452" y="167"/>
                      </a:cubicBezTo>
                      <a:cubicBezTo>
                        <a:pt x="429" y="119"/>
                        <a:pt x="417" y="95"/>
                        <a:pt x="393" y="60"/>
                      </a:cubicBezTo>
                      <a:cubicBezTo>
                        <a:pt x="369" y="48"/>
                        <a:pt x="357" y="36"/>
                        <a:pt x="345" y="36"/>
                      </a:cubicBezTo>
                      <a:cubicBezTo>
                        <a:pt x="310" y="12"/>
                        <a:pt x="274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92" name="Google Shape;3992;p50"/>
                <p:cNvSpPr/>
                <p:nvPr/>
              </p:nvSpPr>
              <p:spPr>
                <a:xfrm>
                  <a:off x="1437103" y="4743284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74" y="1"/>
                      </a:moveTo>
                      <a:cubicBezTo>
                        <a:pt x="0" y="1"/>
                        <a:pt x="0" y="418"/>
                        <a:pt x="274" y="418"/>
                      </a:cubicBezTo>
                      <a:cubicBezTo>
                        <a:pt x="536" y="406"/>
                        <a:pt x="536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993" name="Google Shape;3993;p50"/>
                <p:cNvSpPr/>
                <p:nvPr/>
              </p:nvSpPr>
              <p:spPr>
                <a:xfrm>
                  <a:off x="1390773" y="4732516"/>
                  <a:ext cx="15112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51" extrusionOk="0">
                      <a:moveTo>
                        <a:pt x="167" y="1"/>
                      </a:moveTo>
                      <a:cubicBezTo>
                        <a:pt x="0" y="1"/>
                        <a:pt x="0" y="251"/>
                        <a:pt x="167" y="251"/>
                      </a:cubicBezTo>
                      <a:cubicBezTo>
                        <a:pt x="334" y="251"/>
                        <a:pt x="334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  <p:grpSp>
          <p:nvGrpSpPr>
            <p:cNvPr id="3994" name="Google Shape;3994;p50"/>
            <p:cNvGrpSpPr/>
            <p:nvPr/>
          </p:nvGrpSpPr>
          <p:grpSpPr>
            <a:xfrm>
              <a:off x="-1847616" y="3519625"/>
              <a:ext cx="2209227" cy="701963"/>
              <a:chOff x="676459" y="2747475"/>
              <a:chExt cx="2209227" cy="701963"/>
            </a:xfrm>
          </p:grpSpPr>
          <p:sp>
            <p:nvSpPr>
              <p:cNvPr id="3995" name="Google Shape;3995;p50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6" name="Google Shape;3996;p50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7" name="Google Shape;3997;p50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8" name="Google Shape;3998;p50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9" name="Google Shape;3999;p50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0" name="Google Shape;4000;p50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1" name="Google Shape;4001;p50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2" name="Google Shape;4002;p50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3" name="Google Shape;4003;p50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4" name="Google Shape;4004;p50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5" name="Google Shape;4005;p50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6" name="Google Shape;4006;p50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7" name="Google Shape;4007;p50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8" name="Google Shape;4008;p50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9" name="Google Shape;4009;p50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0" name="Google Shape;4010;p50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1" name="Google Shape;4011;p50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2" name="Google Shape;4012;p50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3" name="Google Shape;4013;p50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4" name="Google Shape;4014;p50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5" name="Google Shape;4015;p50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6" name="Google Shape;4016;p50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4017" name="Google Shape;4017;p50"/>
          <p:cNvGrpSpPr/>
          <p:nvPr/>
        </p:nvGrpSpPr>
        <p:grpSpPr>
          <a:xfrm>
            <a:off x="8119302" y="5"/>
            <a:ext cx="1177875" cy="3059474"/>
            <a:chOff x="8119302" y="5"/>
            <a:chExt cx="1177875" cy="3059474"/>
          </a:xfrm>
        </p:grpSpPr>
        <p:grpSp>
          <p:nvGrpSpPr>
            <p:cNvPr id="4018" name="Google Shape;4018;p50"/>
            <p:cNvGrpSpPr/>
            <p:nvPr/>
          </p:nvGrpSpPr>
          <p:grpSpPr>
            <a:xfrm>
              <a:off x="8640698" y="2153917"/>
              <a:ext cx="430453" cy="905562"/>
              <a:chOff x="6492361" y="-8"/>
              <a:chExt cx="430453" cy="905562"/>
            </a:xfrm>
          </p:grpSpPr>
          <p:sp>
            <p:nvSpPr>
              <p:cNvPr id="4019" name="Google Shape;4019;p50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0" name="Google Shape;4020;p50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1" name="Google Shape;4021;p50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2" name="Google Shape;4022;p50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3" name="Google Shape;4023;p50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4" name="Google Shape;4024;p50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5" name="Google Shape;4025;p50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6" name="Google Shape;4026;p50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7" name="Google Shape;4027;p50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8" name="Google Shape;4028;p50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4029" name="Google Shape;4029;p50"/>
            <p:cNvSpPr/>
            <p:nvPr/>
          </p:nvSpPr>
          <p:spPr>
            <a:xfrm flipH="1">
              <a:off x="8492697" y="113583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030" name="Google Shape;4030;p50"/>
            <p:cNvGrpSpPr/>
            <p:nvPr/>
          </p:nvGrpSpPr>
          <p:grpSpPr>
            <a:xfrm rot="-4621276" flipH="1">
              <a:off x="7603574" y="805230"/>
              <a:ext cx="2209332" cy="699554"/>
              <a:chOff x="676459" y="2747475"/>
              <a:chExt cx="2209227" cy="699520"/>
            </a:xfrm>
          </p:grpSpPr>
          <p:sp>
            <p:nvSpPr>
              <p:cNvPr id="4031" name="Google Shape;4031;p50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2" name="Google Shape;4032;p50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3" name="Google Shape;4033;p50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4" name="Google Shape;4034;p50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5" name="Google Shape;4035;p50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6" name="Google Shape;4036;p50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7" name="Google Shape;4037;p50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8" name="Google Shape;4038;p50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9" name="Google Shape;4039;p50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0" name="Google Shape;4040;p50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1" name="Google Shape;4041;p50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2" name="Google Shape;4042;p50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3" name="Google Shape;4043;p50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4" name="Google Shape;4044;p50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5" name="Google Shape;4045;p50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6" name="Google Shape;4046;p50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7" name="Google Shape;4047;p50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8" name="Google Shape;4048;p50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9" name="Google Shape;4049;p50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0" name="Google Shape;4050;p50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1" name="Google Shape;4051;p50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2" name="Google Shape;4052;p50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4053" name="Google Shape;4053;p50"/>
          <p:cNvGrpSpPr/>
          <p:nvPr/>
        </p:nvGrpSpPr>
        <p:grpSpPr>
          <a:xfrm flipH="1">
            <a:off x="7683803" y="292474"/>
            <a:ext cx="602833" cy="495062"/>
            <a:chOff x="668641" y="1116349"/>
            <a:chExt cx="602833" cy="495062"/>
          </a:xfrm>
        </p:grpSpPr>
        <p:sp>
          <p:nvSpPr>
            <p:cNvPr id="4054" name="Google Shape;4054;p50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5" name="Google Shape;4055;p50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6" name="Google Shape;4056;p50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7" name="Google Shape;4057;p50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8" name="Google Shape;4058;p50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9" name="Google Shape;4059;p50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0" name="Google Shape;4060;p50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1" name="Google Shape;4061;p50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2" name="Google Shape;4062;p50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3" name="Google Shape;4063;p50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4" name="Google Shape;4064;p50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065" name="Google Shape;4065;p50"/>
          <p:cNvGrpSpPr/>
          <p:nvPr/>
        </p:nvGrpSpPr>
        <p:grpSpPr>
          <a:xfrm>
            <a:off x="4354801" y="4062067"/>
            <a:ext cx="602812" cy="1256585"/>
            <a:chOff x="4354801" y="4062067"/>
            <a:chExt cx="602812" cy="1256585"/>
          </a:xfrm>
        </p:grpSpPr>
        <p:sp>
          <p:nvSpPr>
            <p:cNvPr id="4066" name="Google Shape;4066;p50"/>
            <p:cNvSpPr/>
            <p:nvPr/>
          </p:nvSpPr>
          <p:spPr>
            <a:xfrm>
              <a:off x="4354801" y="4603498"/>
              <a:ext cx="602812" cy="715153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067" name="Google Shape;4067;p50"/>
            <p:cNvGrpSpPr/>
            <p:nvPr/>
          </p:nvGrpSpPr>
          <p:grpSpPr>
            <a:xfrm>
              <a:off x="4378698" y="4062067"/>
              <a:ext cx="430453" cy="905562"/>
              <a:chOff x="6492361" y="-8"/>
              <a:chExt cx="430453" cy="905562"/>
            </a:xfrm>
          </p:grpSpPr>
          <p:sp>
            <p:nvSpPr>
              <p:cNvPr id="4068" name="Google Shape;4068;p50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69" name="Google Shape;4069;p50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0" name="Google Shape;4070;p50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1" name="Google Shape;4071;p50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2" name="Google Shape;4072;p50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3" name="Google Shape;4073;p50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4" name="Google Shape;4074;p50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5" name="Google Shape;4075;p50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6" name="Google Shape;4076;p50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7" name="Google Shape;4077;p50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A9EE9C-8C84-46FF-9878-7A4F86F94004}"/>
              </a:ext>
            </a:extLst>
          </p:cNvPr>
          <p:cNvGrpSpPr/>
          <p:nvPr/>
        </p:nvGrpSpPr>
        <p:grpSpPr>
          <a:xfrm>
            <a:off x="2877419" y="1159157"/>
            <a:ext cx="3199132" cy="3294922"/>
            <a:chOff x="2925577" y="1200300"/>
            <a:chExt cx="3199132" cy="3294922"/>
          </a:xfrm>
        </p:grpSpPr>
        <p:sp>
          <p:nvSpPr>
            <p:cNvPr id="3922" name="Google Shape;3922;p50"/>
            <p:cNvSpPr/>
            <p:nvPr/>
          </p:nvSpPr>
          <p:spPr>
            <a:xfrm flipH="1">
              <a:off x="2925577" y="1200300"/>
              <a:ext cx="3199132" cy="3294922"/>
            </a:xfrm>
            <a:custGeom>
              <a:avLst/>
              <a:gdLst/>
              <a:ahLst/>
              <a:cxnLst/>
              <a:rect l="l" t="t" r="r" b="b"/>
              <a:pathLst>
                <a:path w="109672" h="96167" extrusionOk="0">
                  <a:moveTo>
                    <a:pt x="78071" y="0"/>
                  </a:moveTo>
                  <a:cubicBezTo>
                    <a:pt x="77346" y="0"/>
                    <a:pt x="76627" y="7"/>
                    <a:pt x="75916" y="18"/>
                  </a:cubicBezTo>
                  <a:cubicBezTo>
                    <a:pt x="62359" y="238"/>
                    <a:pt x="48939" y="486"/>
                    <a:pt x="35410" y="1106"/>
                  </a:cubicBezTo>
                  <a:cubicBezTo>
                    <a:pt x="26041" y="1533"/>
                    <a:pt x="12993" y="1382"/>
                    <a:pt x="6380" y="9276"/>
                  </a:cubicBezTo>
                  <a:cubicBezTo>
                    <a:pt x="1" y="16909"/>
                    <a:pt x="1516" y="28951"/>
                    <a:pt x="1475" y="38210"/>
                  </a:cubicBezTo>
                  <a:cubicBezTo>
                    <a:pt x="1434" y="46614"/>
                    <a:pt x="1737" y="55018"/>
                    <a:pt x="2398" y="63409"/>
                  </a:cubicBezTo>
                  <a:cubicBezTo>
                    <a:pt x="2936" y="70201"/>
                    <a:pt x="1613" y="79956"/>
                    <a:pt x="5526" y="85853"/>
                  </a:cubicBezTo>
                  <a:cubicBezTo>
                    <a:pt x="8929" y="90978"/>
                    <a:pt x="12291" y="93582"/>
                    <a:pt x="18739" y="94671"/>
                  </a:cubicBezTo>
                  <a:cubicBezTo>
                    <a:pt x="24897" y="95714"/>
                    <a:pt x="31331" y="95893"/>
                    <a:pt x="37674" y="95893"/>
                  </a:cubicBezTo>
                  <a:cubicBezTo>
                    <a:pt x="39958" y="95893"/>
                    <a:pt x="42231" y="95870"/>
                    <a:pt x="44475" y="95856"/>
                  </a:cubicBezTo>
                  <a:cubicBezTo>
                    <a:pt x="44878" y="95853"/>
                    <a:pt x="45282" y="95852"/>
                    <a:pt x="45688" y="95852"/>
                  </a:cubicBezTo>
                  <a:cubicBezTo>
                    <a:pt x="52621" y="95852"/>
                    <a:pt x="60114" y="96166"/>
                    <a:pt x="67647" y="96166"/>
                  </a:cubicBezTo>
                  <a:cubicBezTo>
                    <a:pt x="78312" y="96166"/>
                    <a:pt x="89058" y="95537"/>
                    <a:pt x="98415" y="92494"/>
                  </a:cubicBezTo>
                  <a:cubicBezTo>
                    <a:pt x="109672" y="88829"/>
                    <a:pt x="107384" y="72447"/>
                    <a:pt x="107508" y="63395"/>
                  </a:cubicBezTo>
                  <a:cubicBezTo>
                    <a:pt x="107646" y="53351"/>
                    <a:pt x="107205" y="42660"/>
                    <a:pt x="106640" y="32395"/>
                  </a:cubicBezTo>
                  <a:cubicBezTo>
                    <a:pt x="106640" y="32051"/>
                    <a:pt x="106627" y="31720"/>
                    <a:pt x="106599" y="31390"/>
                  </a:cubicBezTo>
                  <a:cubicBezTo>
                    <a:pt x="106213" y="23399"/>
                    <a:pt x="106186" y="14250"/>
                    <a:pt x="101157" y="7664"/>
                  </a:cubicBezTo>
                  <a:cubicBezTo>
                    <a:pt x="96049" y="956"/>
                    <a:pt x="86665" y="0"/>
                    <a:pt x="78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0" name="Google Shape;3930;p50"/>
            <p:cNvSpPr txBox="1"/>
            <p:nvPr/>
          </p:nvSpPr>
          <p:spPr>
            <a:xfrm>
              <a:off x="3150611" y="2627056"/>
              <a:ext cx="2870483" cy="76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dk2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Short Stack"/>
                </a:rPr>
                <a:t>-</a:t>
              </a:r>
              <a:r>
                <a:rPr lang="en-US" sz="16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1600" dirty="0">
                  <a:solidFill>
                    <a:srgbClr val="004D6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thiện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nhạc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tiết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4.</a:t>
              </a:r>
            </a:p>
            <a:p>
              <a:pPr marL="2286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4D6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trò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1600" i="1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1600" i="1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1600" i="1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1600" i="1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600" dirty="0">
                <a:solidFill>
                  <a:srgbClr val="004D6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86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>
                  <a:solidFill>
                    <a:srgbClr val="004D6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vẽ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1600" i="1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trò</a:t>
              </a:r>
              <a:r>
                <a:rPr lang="en-US" sz="1600" i="1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600" dirty="0">
                <a:solidFill>
                  <a:srgbClr val="004D6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860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004D6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solidFill>
                  <a:srgbClr val="004D6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dirty="0">
                <a:solidFill>
                  <a:schemeClr val="dk2"/>
                </a:solidFill>
                <a:latin typeface="+mj-lt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C98C7B3-CF81-4880-B85D-5FCA12603F32}"/>
                </a:ext>
              </a:extLst>
            </p:cNvPr>
            <p:cNvSpPr txBox="1"/>
            <p:nvPr/>
          </p:nvSpPr>
          <p:spPr>
            <a:xfrm>
              <a:off x="3815677" y="2986465"/>
              <a:ext cx="22507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i="1">
                <a:solidFill>
                  <a:schemeClr val="dk2"/>
                </a:solidFill>
                <a:latin typeface="+mj-lt"/>
                <a:ea typeface="Short Stack"/>
                <a:cs typeface="Short Stack"/>
                <a:sym typeface="Short Stack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0677073-657F-4995-BF8F-E8CFA6E17079}"/>
              </a:ext>
            </a:extLst>
          </p:cNvPr>
          <p:cNvGrpSpPr/>
          <p:nvPr/>
        </p:nvGrpSpPr>
        <p:grpSpPr>
          <a:xfrm>
            <a:off x="585676" y="2616644"/>
            <a:ext cx="1060871" cy="2309501"/>
            <a:chOff x="713167" y="2609540"/>
            <a:chExt cx="1060871" cy="2309501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34DBB48-C13C-41A6-B0A4-38703794979D}"/>
                </a:ext>
              </a:extLst>
            </p:cNvPr>
            <p:cNvGrpSpPr/>
            <p:nvPr/>
          </p:nvGrpSpPr>
          <p:grpSpPr>
            <a:xfrm flipH="1">
              <a:off x="713167" y="2609540"/>
              <a:ext cx="1060871" cy="2309501"/>
              <a:chOff x="7343650" y="2818621"/>
              <a:chExt cx="1060871" cy="2309501"/>
            </a:xfrm>
          </p:grpSpPr>
          <p:sp>
            <p:nvSpPr>
              <p:cNvPr id="206" name="Google Shape;5686;p61">
                <a:extLst>
                  <a:ext uri="{FF2B5EF4-FFF2-40B4-BE49-F238E27FC236}">
                    <a16:creationId xmlns:a16="http://schemas.microsoft.com/office/drawing/2014/main" id="{1528AFE9-5372-41BF-9121-AD65DD12896A}"/>
                  </a:ext>
                </a:extLst>
              </p:cNvPr>
              <p:cNvSpPr/>
              <p:nvPr/>
            </p:nvSpPr>
            <p:spPr>
              <a:xfrm>
                <a:off x="7363124" y="5008899"/>
                <a:ext cx="1033715" cy="119223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1"/>
                    </a:moveTo>
                    <a:cubicBezTo>
                      <a:pt x="4668" y="1"/>
                      <a:pt x="1" y="537"/>
                      <a:pt x="1" y="1203"/>
                    </a:cubicBezTo>
                    <a:cubicBezTo>
                      <a:pt x="1" y="1870"/>
                      <a:pt x="4668" y="2406"/>
                      <a:pt x="10430" y="2406"/>
                    </a:cubicBezTo>
                    <a:cubicBezTo>
                      <a:pt x="16193" y="2406"/>
                      <a:pt x="20860" y="1870"/>
                      <a:pt x="20860" y="1203"/>
                    </a:cubicBezTo>
                    <a:cubicBezTo>
                      <a:pt x="20860" y="537"/>
                      <a:pt x="16193" y="1"/>
                      <a:pt x="104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7" name="Google Shape;5687;p61">
                <a:extLst>
                  <a:ext uri="{FF2B5EF4-FFF2-40B4-BE49-F238E27FC236}">
                    <a16:creationId xmlns:a16="http://schemas.microsoft.com/office/drawing/2014/main" id="{406623DF-0E28-494A-9DA3-AED015E05499}"/>
                  </a:ext>
                </a:extLst>
              </p:cNvPr>
              <p:cNvSpPr/>
              <p:nvPr/>
            </p:nvSpPr>
            <p:spPr>
              <a:xfrm>
                <a:off x="8002650" y="3237292"/>
                <a:ext cx="401871" cy="556871"/>
              </a:xfrm>
              <a:custGeom>
                <a:avLst/>
                <a:gdLst/>
                <a:ahLst/>
                <a:cxnLst/>
                <a:rect l="l" t="t" r="r" b="b"/>
                <a:pathLst>
                  <a:path w="8110" h="11238" extrusionOk="0">
                    <a:moveTo>
                      <a:pt x="3810" y="1"/>
                    </a:moveTo>
                    <a:cubicBezTo>
                      <a:pt x="3739" y="1"/>
                      <a:pt x="3668" y="4"/>
                      <a:pt x="3597" y="10"/>
                    </a:cubicBezTo>
                    <a:cubicBezTo>
                      <a:pt x="3132" y="58"/>
                      <a:pt x="2692" y="296"/>
                      <a:pt x="2382" y="665"/>
                    </a:cubicBezTo>
                    <a:cubicBezTo>
                      <a:pt x="2096" y="1010"/>
                      <a:pt x="2168" y="1403"/>
                      <a:pt x="2096" y="1820"/>
                    </a:cubicBezTo>
                    <a:cubicBezTo>
                      <a:pt x="1989" y="2427"/>
                      <a:pt x="1561" y="2927"/>
                      <a:pt x="1227" y="3451"/>
                    </a:cubicBezTo>
                    <a:cubicBezTo>
                      <a:pt x="906" y="3987"/>
                      <a:pt x="680" y="4689"/>
                      <a:pt x="1025" y="5213"/>
                    </a:cubicBezTo>
                    <a:cubicBezTo>
                      <a:pt x="1227" y="5535"/>
                      <a:pt x="1644" y="5773"/>
                      <a:pt x="1668" y="6166"/>
                    </a:cubicBezTo>
                    <a:cubicBezTo>
                      <a:pt x="1668" y="6404"/>
                      <a:pt x="1501" y="6618"/>
                      <a:pt x="1311" y="6773"/>
                    </a:cubicBezTo>
                    <a:cubicBezTo>
                      <a:pt x="1108" y="6916"/>
                      <a:pt x="894" y="7023"/>
                      <a:pt x="692" y="7178"/>
                    </a:cubicBezTo>
                    <a:cubicBezTo>
                      <a:pt x="25" y="7714"/>
                      <a:pt x="1" y="8821"/>
                      <a:pt x="549" y="9500"/>
                    </a:cubicBezTo>
                    <a:cubicBezTo>
                      <a:pt x="942" y="9980"/>
                      <a:pt x="1572" y="10230"/>
                      <a:pt x="2210" y="10230"/>
                    </a:cubicBezTo>
                    <a:cubicBezTo>
                      <a:pt x="2441" y="10230"/>
                      <a:pt x="2672" y="10197"/>
                      <a:pt x="2894" y="10131"/>
                    </a:cubicBezTo>
                    <a:cubicBezTo>
                      <a:pt x="2938" y="10123"/>
                      <a:pt x="2981" y="10112"/>
                      <a:pt x="3023" y="10099"/>
                    </a:cubicBezTo>
                    <a:lnTo>
                      <a:pt x="3023" y="10099"/>
                    </a:lnTo>
                    <a:cubicBezTo>
                      <a:pt x="3067" y="10156"/>
                      <a:pt x="3117" y="10210"/>
                      <a:pt x="3168" y="10262"/>
                    </a:cubicBezTo>
                    <a:cubicBezTo>
                      <a:pt x="3828" y="10900"/>
                      <a:pt x="4748" y="11237"/>
                      <a:pt x="5665" y="11237"/>
                    </a:cubicBezTo>
                    <a:cubicBezTo>
                      <a:pt x="6254" y="11237"/>
                      <a:pt x="6842" y="11098"/>
                      <a:pt x="7359" y="10809"/>
                    </a:cubicBezTo>
                    <a:cubicBezTo>
                      <a:pt x="7538" y="10714"/>
                      <a:pt x="7704" y="10583"/>
                      <a:pt x="7800" y="10404"/>
                    </a:cubicBezTo>
                    <a:cubicBezTo>
                      <a:pt x="7954" y="10035"/>
                      <a:pt x="7681" y="9583"/>
                      <a:pt x="7323" y="9392"/>
                    </a:cubicBezTo>
                    <a:cubicBezTo>
                      <a:pt x="6966" y="9190"/>
                      <a:pt x="6549" y="9142"/>
                      <a:pt x="6168" y="8964"/>
                    </a:cubicBezTo>
                    <a:cubicBezTo>
                      <a:pt x="6245" y="8964"/>
                      <a:pt x="6322" y="8964"/>
                      <a:pt x="6398" y="8964"/>
                    </a:cubicBezTo>
                    <a:cubicBezTo>
                      <a:pt x="6666" y="8964"/>
                      <a:pt x="6930" y="8957"/>
                      <a:pt x="7180" y="8892"/>
                    </a:cubicBezTo>
                    <a:cubicBezTo>
                      <a:pt x="7514" y="8797"/>
                      <a:pt x="7823" y="8595"/>
                      <a:pt x="7954" y="8273"/>
                    </a:cubicBezTo>
                    <a:cubicBezTo>
                      <a:pt x="8109" y="7928"/>
                      <a:pt x="8014" y="7559"/>
                      <a:pt x="7883" y="7214"/>
                    </a:cubicBezTo>
                    <a:cubicBezTo>
                      <a:pt x="7585" y="6440"/>
                      <a:pt x="7049" y="5761"/>
                      <a:pt x="6371" y="5285"/>
                    </a:cubicBezTo>
                    <a:cubicBezTo>
                      <a:pt x="6097" y="5094"/>
                      <a:pt x="5776" y="4892"/>
                      <a:pt x="5692" y="4570"/>
                    </a:cubicBezTo>
                    <a:cubicBezTo>
                      <a:pt x="5656" y="4392"/>
                      <a:pt x="5692" y="4213"/>
                      <a:pt x="5752" y="4047"/>
                    </a:cubicBezTo>
                    <a:cubicBezTo>
                      <a:pt x="6014" y="3308"/>
                      <a:pt x="6561" y="2594"/>
                      <a:pt x="6442" y="1820"/>
                    </a:cubicBezTo>
                    <a:cubicBezTo>
                      <a:pt x="6335" y="1106"/>
                      <a:pt x="5716" y="594"/>
                      <a:pt x="5073" y="296"/>
                    </a:cubicBezTo>
                    <a:cubicBezTo>
                      <a:pt x="4673" y="122"/>
                      <a:pt x="4247" y="1"/>
                      <a:pt x="381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8" name="Google Shape;5688;p61">
                <a:extLst>
                  <a:ext uri="{FF2B5EF4-FFF2-40B4-BE49-F238E27FC236}">
                    <a16:creationId xmlns:a16="http://schemas.microsoft.com/office/drawing/2014/main" id="{3F998AE9-5057-4727-BDAE-479B6FAED381}"/>
                  </a:ext>
                </a:extLst>
              </p:cNvPr>
              <p:cNvSpPr/>
              <p:nvPr/>
            </p:nvSpPr>
            <p:spPr>
              <a:xfrm>
                <a:off x="8038080" y="3236499"/>
                <a:ext cx="289139" cy="293053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914" extrusionOk="0">
                    <a:moveTo>
                      <a:pt x="3132" y="1"/>
                    </a:moveTo>
                    <a:cubicBezTo>
                      <a:pt x="3053" y="1"/>
                      <a:pt x="2973" y="5"/>
                      <a:pt x="2894" y="14"/>
                    </a:cubicBezTo>
                    <a:cubicBezTo>
                      <a:pt x="2441" y="62"/>
                      <a:pt x="1989" y="300"/>
                      <a:pt x="1691" y="669"/>
                    </a:cubicBezTo>
                    <a:cubicBezTo>
                      <a:pt x="1405" y="1015"/>
                      <a:pt x="1489" y="1396"/>
                      <a:pt x="1405" y="1812"/>
                    </a:cubicBezTo>
                    <a:cubicBezTo>
                      <a:pt x="1310" y="2431"/>
                      <a:pt x="870" y="2920"/>
                      <a:pt x="548" y="3455"/>
                    </a:cubicBezTo>
                    <a:cubicBezTo>
                      <a:pt x="215" y="3979"/>
                      <a:pt x="0" y="4694"/>
                      <a:pt x="334" y="5217"/>
                    </a:cubicBezTo>
                    <a:cubicBezTo>
                      <a:pt x="489" y="5456"/>
                      <a:pt x="774" y="5646"/>
                      <a:pt x="893" y="5896"/>
                    </a:cubicBezTo>
                    <a:cubicBezTo>
                      <a:pt x="972" y="5908"/>
                      <a:pt x="1053" y="5913"/>
                      <a:pt x="1135" y="5913"/>
                    </a:cubicBezTo>
                    <a:cubicBezTo>
                      <a:pt x="1376" y="5913"/>
                      <a:pt x="1624" y="5869"/>
                      <a:pt x="1846" y="5825"/>
                    </a:cubicBezTo>
                    <a:cubicBezTo>
                      <a:pt x="3060" y="5575"/>
                      <a:pt x="4179" y="4956"/>
                      <a:pt x="4965" y="3991"/>
                    </a:cubicBezTo>
                    <a:cubicBezTo>
                      <a:pt x="5061" y="3884"/>
                      <a:pt x="5132" y="3789"/>
                      <a:pt x="5203" y="3682"/>
                    </a:cubicBezTo>
                    <a:cubicBezTo>
                      <a:pt x="5477" y="3062"/>
                      <a:pt x="5834" y="2467"/>
                      <a:pt x="5739" y="1812"/>
                    </a:cubicBezTo>
                    <a:cubicBezTo>
                      <a:pt x="5632" y="1122"/>
                      <a:pt x="5013" y="598"/>
                      <a:pt x="4370" y="300"/>
                    </a:cubicBezTo>
                    <a:cubicBezTo>
                      <a:pt x="3988" y="129"/>
                      <a:pt x="3563" y="1"/>
                      <a:pt x="313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" name="Google Shape;5691;p61">
                <a:extLst>
                  <a:ext uri="{FF2B5EF4-FFF2-40B4-BE49-F238E27FC236}">
                    <a16:creationId xmlns:a16="http://schemas.microsoft.com/office/drawing/2014/main" id="{AF0EBF16-DC52-4A8E-ACF9-736A389AE1C6}"/>
                  </a:ext>
                </a:extLst>
              </p:cNvPr>
              <p:cNvSpPr/>
              <p:nvPr/>
            </p:nvSpPr>
            <p:spPr>
              <a:xfrm>
                <a:off x="7343650" y="3595161"/>
                <a:ext cx="200638" cy="2851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755" extrusionOk="0">
                    <a:moveTo>
                      <a:pt x="1441" y="1"/>
                    </a:moveTo>
                    <a:cubicBezTo>
                      <a:pt x="1433" y="1"/>
                      <a:pt x="1425" y="2"/>
                      <a:pt x="1418" y="4"/>
                    </a:cubicBezTo>
                    <a:cubicBezTo>
                      <a:pt x="1072" y="75"/>
                      <a:pt x="1632" y="1944"/>
                      <a:pt x="1632" y="1944"/>
                    </a:cubicBezTo>
                    <a:cubicBezTo>
                      <a:pt x="1632" y="1944"/>
                      <a:pt x="840" y="592"/>
                      <a:pt x="567" y="592"/>
                    </a:cubicBezTo>
                    <a:cubicBezTo>
                      <a:pt x="556" y="592"/>
                      <a:pt x="546" y="594"/>
                      <a:pt x="536" y="599"/>
                    </a:cubicBezTo>
                    <a:cubicBezTo>
                      <a:pt x="298" y="718"/>
                      <a:pt x="989" y="2397"/>
                      <a:pt x="989" y="2397"/>
                    </a:cubicBezTo>
                    <a:cubicBezTo>
                      <a:pt x="989" y="2397"/>
                      <a:pt x="396" y="1556"/>
                      <a:pt x="195" y="1556"/>
                    </a:cubicBezTo>
                    <a:cubicBezTo>
                      <a:pt x="185" y="1556"/>
                      <a:pt x="176" y="1559"/>
                      <a:pt x="167" y="1563"/>
                    </a:cubicBezTo>
                    <a:cubicBezTo>
                      <a:pt x="1" y="1647"/>
                      <a:pt x="810" y="3123"/>
                      <a:pt x="1048" y="3718"/>
                    </a:cubicBezTo>
                    <a:cubicBezTo>
                      <a:pt x="1287" y="4314"/>
                      <a:pt x="1691" y="5742"/>
                      <a:pt x="1691" y="5754"/>
                    </a:cubicBezTo>
                    <a:lnTo>
                      <a:pt x="3858" y="5385"/>
                    </a:lnTo>
                    <a:cubicBezTo>
                      <a:pt x="3858" y="5385"/>
                      <a:pt x="3632" y="4385"/>
                      <a:pt x="3632" y="3944"/>
                    </a:cubicBezTo>
                    <a:cubicBezTo>
                      <a:pt x="3632" y="3492"/>
                      <a:pt x="4049" y="1301"/>
                      <a:pt x="3787" y="1242"/>
                    </a:cubicBezTo>
                    <a:cubicBezTo>
                      <a:pt x="3779" y="1240"/>
                      <a:pt x="3771" y="1239"/>
                      <a:pt x="3764" y="1239"/>
                    </a:cubicBezTo>
                    <a:cubicBezTo>
                      <a:pt x="3486" y="1239"/>
                      <a:pt x="3215" y="2254"/>
                      <a:pt x="3215" y="2254"/>
                    </a:cubicBezTo>
                    <a:cubicBezTo>
                      <a:pt x="3215" y="2254"/>
                      <a:pt x="2718" y="265"/>
                      <a:pt x="2409" y="265"/>
                    </a:cubicBezTo>
                    <a:cubicBezTo>
                      <a:pt x="2408" y="265"/>
                      <a:pt x="2407" y="265"/>
                      <a:pt x="2406" y="265"/>
                    </a:cubicBezTo>
                    <a:cubicBezTo>
                      <a:pt x="2084" y="265"/>
                      <a:pt x="2299" y="1766"/>
                      <a:pt x="2299" y="1766"/>
                    </a:cubicBezTo>
                    <a:cubicBezTo>
                      <a:pt x="2299" y="1766"/>
                      <a:pt x="1798" y="1"/>
                      <a:pt x="144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" name="Google Shape;5692;p61">
                <a:extLst>
                  <a:ext uri="{FF2B5EF4-FFF2-40B4-BE49-F238E27FC236}">
                    <a16:creationId xmlns:a16="http://schemas.microsoft.com/office/drawing/2014/main" id="{E9F376E8-0A05-4B4C-8455-D891A34A2F4A}"/>
                  </a:ext>
                </a:extLst>
              </p:cNvPr>
              <p:cNvSpPr/>
              <p:nvPr/>
            </p:nvSpPr>
            <p:spPr>
              <a:xfrm>
                <a:off x="7520652" y="3673306"/>
                <a:ext cx="21773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7783" extrusionOk="0">
                    <a:moveTo>
                      <a:pt x="3280" y="1"/>
                    </a:moveTo>
                    <a:cubicBezTo>
                      <a:pt x="3104" y="1"/>
                      <a:pt x="2924" y="42"/>
                      <a:pt x="2763" y="105"/>
                    </a:cubicBezTo>
                    <a:cubicBezTo>
                      <a:pt x="1822" y="474"/>
                      <a:pt x="1334" y="1308"/>
                      <a:pt x="953" y="2189"/>
                    </a:cubicBezTo>
                    <a:cubicBezTo>
                      <a:pt x="834" y="2475"/>
                      <a:pt x="715" y="2772"/>
                      <a:pt x="632" y="3070"/>
                    </a:cubicBezTo>
                    <a:cubicBezTo>
                      <a:pt x="239" y="4237"/>
                      <a:pt x="1" y="5535"/>
                      <a:pt x="179" y="6797"/>
                    </a:cubicBezTo>
                    <a:cubicBezTo>
                      <a:pt x="227" y="7142"/>
                      <a:pt x="346" y="7547"/>
                      <a:pt x="655" y="7713"/>
                    </a:cubicBezTo>
                    <a:cubicBezTo>
                      <a:pt x="761" y="7761"/>
                      <a:pt x="873" y="7782"/>
                      <a:pt x="985" y="7782"/>
                    </a:cubicBezTo>
                    <a:cubicBezTo>
                      <a:pt x="1150" y="7782"/>
                      <a:pt x="1316" y="7737"/>
                      <a:pt x="1465" y="7666"/>
                    </a:cubicBezTo>
                    <a:cubicBezTo>
                      <a:pt x="2072" y="7392"/>
                      <a:pt x="2465" y="6820"/>
                      <a:pt x="2775" y="6261"/>
                    </a:cubicBezTo>
                    <a:cubicBezTo>
                      <a:pt x="3132" y="5642"/>
                      <a:pt x="3430" y="4975"/>
                      <a:pt x="3680" y="4296"/>
                    </a:cubicBezTo>
                    <a:cubicBezTo>
                      <a:pt x="4096" y="3189"/>
                      <a:pt x="4394" y="1975"/>
                      <a:pt x="4144" y="832"/>
                    </a:cubicBezTo>
                    <a:cubicBezTo>
                      <a:pt x="4084" y="582"/>
                      <a:pt x="3989" y="331"/>
                      <a:pt x="3799" y="165"/>
                    </a:cubicBezTo>
                    <a:cubicBezTo>
                      <a:pt x="3651" y="48"/>
                      <a:pt x="3468" y="1"/>
                      <a:pt x="32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" name="Google Shape;5693;p61">
                <a:extLst>
                  <a:ext uri="{FF2B5EF4-FFF2-40B4-BE49-F238E27FC236}">
                    <a16:creationId xmlns:a16="http://schemas.microsoft.com/office/drawing/2014/main" id="{498B6299-0D58-4BC3-95B2-2AB4B444F452}"/>
                  </a:ext>
                </a:extLst>
              </p:cNvPr>
              <p:cNvSpPr/>
              <p:nvPr/>
            </p:nvSpPr>
            <p:spPr>
              <a:xfrm>
                <a:off x="7399694" y="3785889"/>
                <a:ext cx="264363" cy="28666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785" extrusionOk="0">
                    <a:moveTo>
                      <a:pt x="2823" y="0"/>
                    </a:moveTo>
                    <a:lnTo>
                      <a:pt x="1" y="834"/>
                    </a:lnTo>
                    <a:cubicBezTo>
                      <a:pt x="435" y="2705"/>
                      <a:pt x="1297" y="5784"/>
                      <a:pt x="3014" y="5784"/>
                    </a:cubicBezTo>
                    <a:cubicBezTo>
                      <a:pt x="3133" y="5784"/>
                      <a:pt x="3255" y="5770"/>
                      <a:pt x="3382" y="5739"/>
                    </a:cubicBezTo>
                    <a:cubicBezTo>
                      <a:pt x="5335" y="5263"/>
                      <a:pt x="2823" y="0"/>
                      <a:pt x="28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2" name="Google Shape;5694;p61">
                <a:extLst>
                  <a:ext uri="{FF2B5EF4-FFF2-40B4-BE49-F238E27FC236}">
                    <a16:creationId xmlns:a16="http://schemas.microsoft.com/office/drawing/2014/main" id="{001279C7-B5B2-4ACB-A332-B82313A85B25}"/>
                  </a:ext>
                </a:extLst>
              </p:cNvPr>
              <p:cNvSpPr/>
              <p:nvPr/>
            </p:nvSpPr>
            <p:spPr>
              <a:xfrm>
                <a:off x="7552712" y="3821667"/>
                <a:ext cx="50395" cy="14895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006" extrusionOk="0">
                    <a:moveTo>
                      <a:pt x="37" y="1"/>
                    </a:moveTo>
                    <a:cubicBezTo>
                      <a:pt x="20" y="1"/>
                      <a:pt x="0" y="20"/>
                      <a:pt x="8" y="28"/>
                    </a:cubicBezTo>
                    <a:cubicBezTo>
                      <a:pt x="104" y="266"/>
                      <a:pt x="211" y="505"/>
                      <a:pt x="294" y="755"/>
                    </a:cubicBezTo>
                    <a:lnTo>
                      <a:pt x="294" y="766"/>
                    </a:lnTo>
                    <a:cubicBezTo>
                      <a:pt x="389" y="1005"/>
                      <a:pt x="473" y="1243"/>
                      <a:pt x="544" y="1481"/>
                    </a:cubicBezTo>
                    <a:cubicBezTo>
                      <a:pt x="711" y="1981"/>
                      <a:pt x="830" y="2481"/>
                      <a:pt x="985" y="2993"/>
                    </a:cubicBezTo>
                    <a:cubicBezTo>
                      <a:pt x="989" y="3001"/>
                      <a:pt x="995" y="3005"/>
                      <a:pt x="1000" y="3005"/>
                    </a:cubicBezTo>
                    <a:cubicBezTo>
                      <a:pt x="1009" y="3005"/>
                      <a:pt x="1016" y="2992"/>
                      <a:pt x="1009" y="2969"/>
                    </a:cubicBezTo>
                    <a:cubicBezTo>
                      <a:pt x="937" y="2457"/>
                      <a:pt x="770" y="1945"/>
                      <a:pt x="604" y="1457"/>
                    </a:cubicBezTo>
                    <a:cubicBezTo>
                      <a:pt x="568" y="1302"/>
                      <a:pt x="508" y="1147"/>
                      <a:pt x="449" y="981"/>
                    </a:cubicBezTo>
                    <a:cubicBezTo>
                      <a:pt x="413" y="909"/>
                      <a:pt x="413" y="886"/>
                      <a:pt x="401" y="850"/>
                    </a:cubicBezTo>
                    <a:cubicBezTo>
                      <a:pt x="294" y="564"/>
                      <a:pt x="175" y="278"/>
                      <a:pt x="56" y="16"/>
                    </a:cubicBezTo>
                    <a:cubicBezTo>
                      <a:pt x="52" y="5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3" name="Google Shape;5695;p61">
                <a:extLst>
                  <a:ext uri="{FF2B5EF4-FFF2-40B4-BE49-F238E27FC236}">
                    <a16:creationId xmlns:a16="http://schemas.microsoft.com/office/drawing/2014/main" id="{0CBA4B19-B3F7-47C9-A807-48311BC813EB}"/>
                  </a:ext>
                </a:extLst>
              </p:cNvPr>
              <p:cNvSpPr/>
              <p:nvPr/>
            </p:nvSpPr>
            <p:spPr>
              <a:xfrm>
                <a:off x="7587300" y="4148714"/>
                <a:ext cx="585314" cy="831937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6789" extrusionOk="0">
                    <a:moveTo>
                      <a:pt x="1" y="1"/>
                    </a:moveTo>
                    <a:cubicBezTo>
                      <a:pt x="1" y="3132"/>
                      <a:pt x="144" y="6120"/>
                      <a:pt x="322" y="7406"/>
                    </a:cubicBezTo>
                    <a:cubicBezTo>
                      <a:pt x="477" y="8430"/>
                      <a:pt x="656" y="9883"/>
                      <a:pt x="823" y="11347"/>
                    </a:cubicBezTo>
                    <a:cubicBezTo>
                      <a:pt x="834" y="11371"/>
                      <a:pt x="834" y="11407"/>
                      <a:pt x="834" y="11431"/>
                    </a:cubicBezTo>
                    <a:cubicBezTo>
                      <a:pt x="1144" y="14133"/>
                      <a:pt x="1430" y="16788"/>
                      <a:pt x="1430" y="16788"/>
                    </a:cubicBezTo>
                    <a:lnTo>
                      <a:pt x="4883" y="16788"/>
                    </a:lnTo>
                    <a:cubicBezTo>
                      <a:pt x="4883" y="15764"/>
                      <a:pt x="4811" y="13669"/>
                      <a:pt x="4728" y="11454"/>
                    </a:cubicBezTo>
                    <a:lnTo>
                      <a:pt x="4728" y="11347"/>
                    </a:lnTo>
                    <a:cubicBezTo>
                      <a:pt x="4609" y="7668"/>
                      <a:pt x="4478" y="3668"/>
                      <a:pt x="4609" y="3632"/>
                    </a:cubicBezTo>
                    <a:cubicBezTo>
                      <a:pt x="4656" y="3632"/>
                      <a:pt x="4692" y="3620"/>
                      <a:pt x="4728" y="3620"/>
                    </a:cubicBezTo>
                    <a:cubicBezTo>
                      <a:pt x="4752" y="3618"/>
                      <a:pt x="4778" y="3617"/>
                      <a:pt x="4805" y="3617"/>
                    </a:cubicBezTo>
                    <a:cubicBezTo>
                      <a:pt x="4971" y="3617"/>
                      <a:pt x="5179" y="3655"/>
                      <a:pt x="5466" y="3799"/>
                    </a:cubicBezTo>
                    <a:cubicBezTo>
                      <a:pt x="5490" y="3811"/>
                      <a:pt x="5537" y="3834"/>
                      <a:pt x="5585" y="3858"/>
                    </a:cubicBezTo>
                    <a:cubicBezTo>
                      <a:pt x="5918" y="4049"/>
                      <a:pt x="6692" y="7716"/>
                      <a:pt x="7347" y="11109"/>
                    </a:cubicBezTo>
                    <a:cubicBezTo>
                      <a:pt x="7347" y="11133"/>
                      <a:pt x="7371" y="11169"/>
                      <a:pt x="7371" y="11180"/>
                    </a:cubicBezTo>
                    <a:cubicBezTo>
                      <a:pt x="7931" y="14098"/>
                      <a:pt x="8395" y="16788"/>
                      <a:pt x="8395" y="16788"/>
                    </a:cubicBezTo>
                    <a:lnTo>
                      <a:pt x="11812" y="16788"/>
                    </a:lnTo>
                    <a:cubicBezTo>
                      <a:pt x="11681" y="15622"/>
                      <a:pt x="11419" y="13514"/>
                      <a:pt x="11098" y="11216"/>
                    </a:cubicBezTo>
                    <a:cubicBezTo>
                      <a:pt x="11098" y="11180"/>
                      <a:pt x="11086" y="11133"/>
                      <a:pt x="11086" y="11109"/>
                    </a:cubicBezTo>
                    <a:cubicBezTo>
                      <a:pt x="10490" y="6775"/>
                      <a:pt x="9776" y="1751"/>
                      <a:pt x="9693" y="798"/>
                    </a:cubicBezTo>
                    <a:cubicBezTo>
                      <a:pt x="9669" y="643"/>
                      <a:pt x="9669" y="405"/>
                      <a:pt x="9669" y="108"/>
                    </a:cubicBezTo>
                    <a:cubicBezTo>
                      <a:pt x="9455" y="132"/>
                      <a:pt x="9228" y="167"/>
                      <a:pt x="9002" y="179"/>
                    </a:cubicBezTo>
                    <a:cubicBezTo>
                      <a:pt x="8978" y="203"/>
                      <a:pt x="8931" y="203"/>
                      <a:pt x="8895" y="203"/>
                    </a:cubicBezTo>
                    <a:cubicBezTo>
                      <a:pt x="7665" y="320"/>
                      <a:pt x="6416" y="375"/>
                      <a:pt x="5171" y="375"/>
                    </a:cubicBezTo>
                    <a:cubicBezTo>
                      <a:pt x="4764" y="375"/>
                      <a:pt x="4358" y="369"/>
                      <a:pt x="3954" y="358"/>
                    </a:cubicBezTo>
                    <a:cubicBezTo>
                      <a:pt x="2978" y="334"/>
                      <a:pt x="1989" y="262"/>
                      <a:pt x="1025" y="14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4" name="Google Shape;5696;p61">
                <a:extLst>
                  <a:ext uri="{FF2B5EF4-FFF2-40B4-BE49-F238E27FC236}">
                    <a16:creationId xmlns:a16="http://schemas.microsoft.com/office/drawing/2014/main" id="{496BD6FF-09FF-4FD3-B2E1-EFDE2F68CC6D}"/>
                  </a:ext>
                </a:extLst>
              </p:cNvPr>
              <p:cNvSpPr/>
              <p:nvPr/>
            </p:nvSpPr>
            <p:spPr>
              <a:xfrm>
                <a:off x="7951958" y="4156395"/>
                <a:ext cx="204751" cy="722277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4576" extrusionOk="0">
                    <a:moveTo>
                      <a:pt x="1643" y="0"/>
                    </a:moveTo>
                    <a:cubicBezTo>
                      <a:pt x="1619" y="12"/>
                      <a:pt x="1572" y="12"/>
                      <a:pt x="1548" y="12"/>
                    </a:cubicBezTo>
                    <a:cubicBezTo>
                      <a:pt x="1643" y="643"/>
                      <a:pt x="1750" y="1250"/>
                      <a:pt x="1857" y="1858"/>
                    </a:cubicBezTo>
                    <a:cubicBezTo>
                      <a:pt x="2012" y="2882"/>
                      <a:pt x="2203" y="3917"/>
                      <a:pt x="2381" y="4941"/>
                    </a:cubicBezTo>
                    <a:cubicBezTo>
                      <a:pt x="2715" y="6954"/>
                      <a:pt x="3060" y="8942"/>
                      <a:pt x="3417" y="10954"/>
                    </a:cubicBezTo>
                    <a:cubicBezTo>
                      <a:pt x="3203" y="10966"/>
                      <a:pt x="3012" y="10978"/>
                      <a:pt x="2810" y="10978"/>
                    </a:cubicBezTo>
                    <a:cubicBezTo>
                      <a:pt x="2440" y="10994"/>
                      <a:pt x="2077" y="11003"/>
                      <a:pt x="1715" y="11003"/>
                    </a:cubicBezTo>
                    <a:cubicBezTo>
                      <a:pt x="1297" y="11003"/>
                      <a:pt x="880" y="10991"/>
                      <a:pt x="452" y="10966"/>
                    </a:cubicBezTo>
                    <a:cubicBezTo>
                      <a:pt x="310" y="10954"/>
                      <a:pt x="143" y="10954"/>
                      <a:pt x="0" y="10942"/>
                    </a:cubicBezTo>
                    <a:lnTo>
                      <a:pt x="0" y="10942"/>
                    </a:lnTo>
                    <a:cubicBezTo>
                      <a:pt x="0" y="10966"/>
                      <a:pt x="12" y="11002"/>
                      <a:pt x="12" y="11014"/>
                    </a:cubicBezTo>
                    <a:cubicBezTo>
                      <a:pt x="757" y="11068"/>
                      <a:pt x="1506" y="11103"/>
                      <a:pt x="2258" y="11103"/>
                    </a:cubicBezTo>
                    <a:cubicBezTo>
                      <a:pt x="2648" y="11103"/>
                      <a:pt x="3038" y="11093"/>
                      <a:pt x="3429" y="11073"/>
                    </a:cubicBezTo>
                    <a:cubicBezTo>
                      <a:pt x="3441" y="11085"/>
                      <a:pt x="3441" y="11097"/>
                      <a:pt x="3441" y="11121"/>
                    </a:cubicBezTo>
                    <a:cubicBezTo>
                      <a:pt x="3548" y="11680"/>
                      <a:pt x="3643" y="12252"/>
                      <a:pt x="3739" y="12811"/>
                    </a:cubicBezTo>
                    <a:cubicBezTo>
                      <a:pt x="3834" y="13395"/>
                      <a:pt x="3917" y="13978"/>
                      <a:pt x="4060" y="14550"/>
                    </a:cubicBezTo>
                    <a:cubicBezTo>
                      <a:pt x="4066" y="14566"/>
                      <a:pt x="4081" y="14575"/>
                      <a:pt x="4097" y="14575"/>
                    </a:cubicBezTo>
                    <a:cubicBezTo>
                      <a:pt x="4114" y="14575"/>
                      <a:pt x="4132" y="14563"/>
                      <a:pt x="4132" y="14538"/>
                    </a:cubicBezTo>
                    <a:cubicBezTo>
                      <a:pt x="4072" y="14038"/>
                      <a:pt x="3965" y="13526"/>
                      <a:pt x="3905" y="13026"/>
                    </a:cubicBezTo>
                    <a:lnTo>
                      <a:pt x="3643" y="11478"/>
                    </a:lnTo>
                    <a:cubicBezTo>
                      <a:pt x="3608" y="11323"/>
                      <a:pt x="3596" y="11192"/>
                      <a:pt x="3560" y="11037"/>
                    </a:cubicBezTo>
                    <a:cubicBezTo>
                      <a:pt x="3643" y="11037"/>
                      <a:pt x="3703" y="11025"/>
                      <a:pt x="3762" y="11025"/>
                    </a:cubicBezTo>
                    <a:cubicBezTo>
                      <a:pt x="3762" y="11002"/>
                      <a:pt x="3739" y="10954"/>
                      <a:pt x="3739" y="10918"/>
                    </a:cubicBezTo>
                    <a:cubicBezTo>
                      <a:pt x="3667" y="10942"/>
                      <a:pt x="3608" y="10942"/>
                      <a:pt x="3548" y="10942"/>
                    </a:cubicBezTo>
                    <a:cubicBezTo>
                      <a:pt x="3405" y="10073"/>
                      <a:pt x="3250" y="9228"/>
                      <a:pt x="3108" y="8382"/>
                    </a:cubicBezTo>
                    <a:lnTo>
                      <a:pt x="2036" y="2215"/>
                    </a:lnTo>
                    <a:cubicBezTo>
                      <a:pt x="1893" y="1489"/>
                      <a:pt x="1786" y="739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5" name="Google Shape;5697;p61">
                <a:extLst>
                  <a:ext uri="{FF2B5EF4-FFF2-40B4-BE49-F238E27FC236}">
                    <a16:creationId xmlns:a16="http://schemas.microsoft.com/office/drawing/2014/main" id="{82671AE4-8C91-4193-88CA-49787B00AC28}"/>
                  </a:ext>
                </a:extLst>
              </p:cNvPr>
              <p:cNvSpPr/>
              <p:nvPr/>
            </p:nvSpPr>
            <p:spPr>
              <a:xfrm>
                <a:off x="7626248" y="4311743"/>
                <a:ext cx="233690" cy="583927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1784" extrusionOk="0">
                    <a:moveTo>
                      <a:pt x="2073" y="1"/>
                    </a:moveTo>
                    <a:cubicBezTo>
                      <a:pt x="1961" y="1"/>
                      <a:pt x="1850" y="3"/>
                      <a:pt x="1739" y="9"/>
                    </a:cubicBezTo>
                    <a:cubicBezTo>
                      <a:pt x="1715" y="9"/>
                      <a:pt x="1715" y="68"/>
                      <a:pt x="1739" y="68"/>
                    </a:cubicBezTo>
                    <a:cubicBezTo>
                      <a:pt x="2239" y="92"/>
                      <a:pt x="2727" y="116"/>
                      <a:pt x="3215" y="199"/>
                    </a:cubicBezTo>
                    <a:cubicBezTo>
                      <a:pt x="3335" y="223"/>
                      <a:pt x="3466" y="247"/>
                      <a:pt x="3608" y="271"/>
                    </a:cubicBezTo>
                    <a:cubicBezTo>
                      <a:pt x="3454" y="282"/>
                      <a:pt x="3287" y="294"/>
                      <a:pt x="3132" y="318"/>
                    </a:cubicBezTo>
                    <a:cubicBezTo>
                      <a:pt x="2870" y="342"/>
                      <a:pt x="2608" y="390"/>
                      <a:pt x="2358" y="461"/>
                    </a:cubicBezTo>
                    <a:cubicBezTo>
                      <a:pt x="2311" y="473"/>
                      <a:pt x="2334" y="521"/>
                      <a:pt x="2370" y="521"/>
                    </a:cubicBezTo>
                    <a:cubicBezTo>
                      <a:pt x="2620" y="485"/>
                      <a:pt x="2894" y="413"/>
                      <a:pt x="3144" y="390"/>
                    </a:cubicBezTo>
                    <a:cubicBezTo>
                      <a:pt x="3311" y="366"/>
                      <a:pt x="3466" y="342"/>
                      <a:pt x="3632" y="330"/>
                    </a:cubicBezTo>
                    <a:lnTo>
                      <a:pt x="3632" y="330"/>
                    </a:lnTo>
                    <a:cubicBezTo>
                      <a:pt x="3323" y="902"/>
                      <a:pt x="3382" y="1592"/>
                      <a:pt x="3370" y="2223"/>
                    </a:cubicBezTo>
                    <a:cubicBezTo>
                      <a:pt x="3346" y="2997"/>
                      <a:pt x="3346" y="3771"/>
                      <a:pt x="3335" y="4545"/>
                    </a:cubicBezTo>
                    <a:cubicBezTo>
                      <a:pt x="3335" y="5307"/>
                      <a:pt x="3335" y="6069"/>
                      <a:pt x="3323" y="6831"/>
                    </a:cubicBezTo>
                    <a:cubicBezTo>
                      <a:pt x="3311" y="7259"/>
                      <a:pt x="3311" y="7688"/>
                      <a:pt x="3299" y="8105"/>
                    </a:cubicBezTo>
                    <a:cubicBezTo>
                      <a:pt x="3096" y="8105"/>
                      <a:pt x="2906" y="8117"/>
                      <a:pt x="2704" y="8117"/>
                    </a:cubicBezTo>
                    <a:cubicBezTo>
                      <a:pt x="2519" y="8120"/>
                      <a:pt x="2335" y="8121"/>
                      <a:pt x="2152" y="8121"/>
                    </a:cubicBezTo>
                    <a:cubicBezTo>
                      <a:pt x="1602" y="8121"/>
                      <a:pt x="1057" y="8108"/>
                      <a:pt x="513" y="8081"/>
                    </a:cubicBezTo>
                    <a:cubicBezTo>
                      <a:pt x="334" y="8069"/>
                      <a:pt x="167" y="8069"/>
                      <a:pt x="1" y="8057"/>
                    </a:cubicBezTo>
                    <a:lnTo>
                      <a:pt x="1" y="8057"/>
                    </a:lnTo>
                    <a:cubicBezTo>
                      <a:pt x="25" y="8081"/>
                      <a:pt x="25" y="8117"/>
                      <a:pt x="25" y="8141"/>
                    </a:cubicBezTo>
                    <a:cubicBezTo>
                      <a:pt x="691" y="8192"/>
                      <a:pt x="1357" y="8216"/>
                      <a:pt x="2029" y="8216"/>
                    </a:cubicBezTo>
                    <a:cubicBezTo>
                      <a:pt x="2449" y="8216"/>
                      <a:pt x="2872" y="8206"/>
                      <a:pt x="3299" y="8188"/>
                    </a:cubicBezTo>
                    <a:lnTo>
                      <a:pt x="3299" y="8188"/>
                    </a:lnTo>
                    <a:cubicBezTo>
                      <a:pt x="3299" y="8498"/>
                      <a:pt x="3275" y="8831"/>
                      <a:pt x="3275" y="9141"/>
                    </a:cubicBezTo>
                    <a:cubicBezTo>
                      <a:pt x="3275" y="9569"/>
                      <a:pt x="3263" y="10010"/>
                      <a:pt x="3263" y="10438"/>
                    </a:cubicBezTo>
                    <a:cubicBezTo>
                      <a:pt x="3263" y="10867"/>
                      <a:pt x="3251" y="11319"/>
                      <a:pt x="3263" y="11748"/>
                    </a:cubicBezTo>
                    <a:cubicBezTo>
                      <a:pt x="3269" y="11772"/>
                      <a:pt x="3287" y="11784"/>
                      <a:pt x="3303" y="11784"/>
                    </a:cubicBezTo>
                    <a:cubicBezTo>
                      <a:pt x="3320" y="11784"/>
                      <a:pt x="3335" y="11772"/>
                      <a:pt x="3335" y="11748"/>
                    </a:cubicBezTo>
                    <a:cubicBezTo>
                      <a:pt x="3370" y="11379"/>
                      <a:pt x="3370" y="10986"/>
                      <a:pt x="3370" y="10605"/>
                    </a:cubicBezTo>
                    <a:cubicBezTo>
                      <a:pt x="3370" y="10212"/>
                      <a:pt x="3382" y="9843"/>
                      <a:pt x="3382" y="9450"/>
                    </a:cubicBezTo>
                    <a:cubicBezTo>
                      <a:pt x="3394" y="9033"/>
                      <a:pt x="3394" y="8617"/>
                      <a:pt x="3394" y="8188"/>
                    </a:cubicBezTo>
                    <a:cubicBezTo>
                      <a:pt x="3501" y="8188"/>
                      <a:pt x="3596" y="8176"/>
                      <a:pt x="3692" y="8176"/>
                    </a:cubicBezTo>
                    <a:cubicBezTo>
                      <a:pt x="3763" y="8176"/>
                      <a:pt x="3858" y="8164"/>
                      <a:pt x="3930" y="8164"/>
                    </a:cubicBezTo>
                    <a:lnTo>
                      <a:pt x="3930" y="8057"/>
                    </a:lnTo>
                    <a:cubicBezTo>
                      <a:pt x="3882" y="8069"/>
                      <a:pt x="3858" y="8069"/>
                      <a:pt x="3811" y="8069"/>
                    </a:cubicBezTo>
                    <a:cubicBezTo>
                      <a:pt x="3680" y="8069"/>
                      <a:pt x="3549" y="8081"/>
                      <a:pt x="3406" y="8081"/>
                    </a:cubicBezTo>
                    <a:lnTo>
                      <a:pt x="3406" y="7176"/>
                    </a:lnTo>
                    <a:cubicBezTo>
                      <a:pt x="3430" y="5664"/>
                      <a:pt x="3466" y="4140"/>
                      <a:pt x="3489" y="2628"/>
                    </a:cubicBezTo>
                    <a:cubicBezTo>
                      <a:pt x="3489" y="2223"/>
                      <a:pt x="3489" y="1806"/>
                      <a:pt x="3501" y="1402"/>
                    </a:cubicBezTo>
                    <a:cubicBezTo>
                      <a:pt x="3513" y="1032"/>
                      <a:pt x="3561" y="640"/>
                      <a:pt x="3739" y="318"/>
                    </a:cubicBezTo>
                    <a:cubicBezTo>
                      <a:pt x="3787" y="306"/>
                      <a:pt x="3823" y="306"/>
                      <a:pt x="3870" y="306"/>
                    </a:cubicBezTo>
                    <a:cubicBezTo>
                      <a:pt x="3882" y="306"/>
                      <a:pt x="3918" y="318"/>
                      <a:pt x="3930" y="318"/>
                    </a:cubicBezTo>
                    <a:cubicBezTo>
                      <a:pt x="4180" y="366"/>
                      <a:pt x="4418" y="425"/>
                      <a:pt x="4680" y="497"/>
                    </a:cubicBezTo>
                    <a:cubicBezTo>
                      <a:pt x="4716" y="497"/>
                      <a:pt x="4716" y="437"/>
                      <a:pt x="4644" y="425"/>
                    </a:cubicBezTo>
                    <a:cubicBezTo>
                      <a:pt x="3832" y="161"/>
                      <a:pt x="2944" y="1"/>
                      <a:pt x="2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6" name="Google Shape;5698;p61">
                <a:extLst>
                  <a:ext uri="{FF2B5EF4-FFF2-40B4-BE49-F238E27FC236}">
                    <a16:creationId xmlns:a16="http://schemas.microsoft.com/office/drawing/2014/main" id="{7A7AA406-C5B9-495D-88B2-33114A624EB1}"/>
                  </a:ext>
                </a:extLst>
              </p:cNvPr>
              <p:cNvSpPr/>
              <p:nvPr/>
            </p:nvSpPr>
            <p:spPr>
              <a:xfrm>
                <a:off x="7961373" y="4745775"/>
                <a:ext cx="211242" cy="234284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728" extrusionOk="0">
                    <a:moveTo>
                      <a:pt x="3668" y="1"/>
                    </a:moveTo>
                    <a:cubicBezTo>
                      <a:pt x="2441" y="13"/>
                      <a:pt x="1215" y="36"/>
                      <a:pt x="1" y="72"/>
                    </a:cubicBezTo>
                    <a:cubicBezTo>
                      <a:pt x="477" y="2596"/>
                      <a:pt x="846" y="4727"/>
                      <a:pt x="846" y="4727"/>
                    </a:cubicBezTo>
                    <a:lnTo>
                      <a:pt x="4263" y="4727"/>
                    </a:lnTo>
                    <a:cubicBezTo>
                      <a:pt x="4168" y="3703"/>
                      <a:pt x="3942" y="1965"/>
                      <a:pt x="3668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7" name="Google Shape;5699;p61">
                <a:extLst>
                  <a:ext uri="{FF2B5EF4-FFF2-40B4-BE49-F238E27FC236}">
                    <a16:creationId xmlns:a16="http://schemas.microsoft.com/office/drawing/2014/main" id="{40DBC690-1425-48B2-8E24-165CCA70A966}"/>
                  </a:ext>
                </a:extLst>
              </p:cNvPr>
              <p:cNvSpPr/>
              <p:nvPr/>
            </p:nvSpPr>
            <p:spPr>
              <a:xfrm>
                <a:off x="7632740" y="4754645"/>
                <a:ext cx="195931" cy="226009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61" extrusionOk="0">
                    <a:moveTo>
                      <a:pt x="3835" y="0"/>
                    </a:moveTo>
                    <a:cubicBezTo>
                      <a:pt x="3120" y="12"/>
                      <a:pt x="2382" y="24"/>
                      <a:pt x="1656" y="36"/>
                    </a:cubicBezTo>
                    <a:lnTo>
                      <a:pt x="1" y="36"/>
                    </a:lnTo>
                    <a:cubicBezTo>
                      <a:pt x="275" y="2417"/>
                      <a:pt x="501" y="4560"/>
                      <a:pt x="501" y="4560"/>
                    </a:cubicBezTo>
                    <a:lnTo>
                      <a:pt x="3954" y="4560"/>
                    </a:lnTo>
                    <a:cubicBezTo>
                      <a:pt x="3954" y="3655"/>
                      <a:pt x="3894" y="1917"/>
                      <a:pt x="383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8" name="Google Shape;5700;p61">
                <a:extLst>
                  <a:ext uri="{FF2B5EF4-FFF2-40B4-BE49-F238E27FC236}">
                    <a16:creationId xmlns:a16="http://schemas.microsoft.com/office/drawing/2014/main" id="{9E08BA5E-F301-4DB8-8F17-3A95786E7DF7}"/>
                  </a:ext>
                </a:extLst>
              </p:cNvPr>
              <p:cNvSpPr/>
              <p:nvPr/>
            </p:nvSpPr>
            <p:spPr>
              <a:xfrm>
                <a:off x="7561384" y="3627618"/>
                <a:ext cx="545771" cy="610289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2316" extrusionOk="0">
                    <a:moveTo>
                      <a:pt x="6620" y="0"/>
                    </a:moveTo>
                    <a:cubicBezTo>
                      <a:pt x="5058" y="0"/>
                      <a:pt x="3107" y="451"/>
                      <a:pt x="2131" y="849"/>
                    </a:cubicBezTo>
                    <a:cubicBezTo>
                      <a:pt x="1822" y="980"/>
                      <a:pt x="1596" y="1099"/>
                      <a:pt x="1536" y="1194"/>
                    </a:cubicBezTo>
                    <a:cubicBezTo>
                      <a:pt x="1381" y="1408"/>
                      <a:pt x="1226" y="1825"/>
                      <a:pt x="1072" y="2396"/>
                    </a:cubicBezTo>
                    <a:cubicBezTo>
                      <a:pt x="965" y="2801"/>
                      <a:pt x="869" y="3289"/>
                      <a:pt x="762" y="3825"/>
                    </a:cubicBezTo>
                    <a:cubicBezTo>
                      <a:pt x="667" y="4325"/>
                      <a:pt x="584" y="4885"/>
                      <a:pt x="488" y="5456"/>
                    </a:cubicBezTo>
                    <a:cubicBezTo>
                      <a:pt x="405" y="6028"/>
                      <a:pt x="333" y="6623"/>
                      <a:pt x="274" y="7230"/>
                    </a:cubicBezTo>
                    <a:cubicBezTo>
                      <a:pt x="214" y="7766"/>
                      <a:pt x="167" y="8314"/>
                      <a:pt x="119" y="8873"/>
                    </a:cubicBezTo>
                    <a:cubicBezTo>
                      <a:pt x="72" y="9374"/>
                      <a:pt x="48" y="9886"/>
                      <a:pt x="36" y="10362"/>
                    </a:cubicBezTo>
                    <a:cubicBezTo>
                      <a:pt x="12" y="10838"/>
                      <a:pt x="0" y="11290"/>
                      <a:pt x="0" y="11743"/>
                    </a:cubicBezTo>
                    <a:cubicBezTo>
                      <a:pt x="2078" y="12183"/>
                      <a:pt x="4260" y="12315"/>
                      <a:pt x="6135" y="12315"/>
                    </a:cubicBezTo>
                    <a:cubicBezTo>
                      <a:pt x="8620" y="12315"/>
                      <a:pt x="10565" y="12083"/>
                      <a:pt x="11013" y="12029"/>
                    </a:cubicBezTo>
                    <a:lnTo>
                      <a:pt x="11013" y="10552"/>
                    </a:lnTo>
                    <a:cubicBezTo>
                      <a:pt x="11013" y="10136"/>
                      <a:pt x="11001" y="9671"/>
                      <a:pt x="10990" y="9195"/>
                    </a:cubicBezTo>
                    <a:cubicBezTo>
                      <a:pt x="10954" y="8612"/>
                      <a:pt x="10942" y="8004"/>
                      <a:pt x="10906" y="7397"/>
                    </a:cubicBezTo>
                    <a:cubicBezTo>
                      <a:pt x="10894" y="6849"/>
                      <a:pt x="10871" y="6278"/>
                      <a:pt x="10835" y="5730"/>
                    </a:cubicBezTo>
                    <a:cubicBezTo>
                      <a:pt x="10787" y="5099"/>
                      <a:pt x="10763" y="4504"/>
                      <a:pt x="10728" y="3944"/>
                    </a:cubicBezTo>
                    <a:cubicBezTo>
                      <a:pt x="10704" y="3456"/>
                      <a:pt x="10668" y="2992"/>
                      <a:pt x="10644" y="2587"/>
                    </a:cubicBezTo>
                    <a:cubicBezTo>
                      <a:pt x="10585" y="1706"/>
                      <a:pt x="10525" y="1099"/>
                      <a:pt x="10490" y="992"/>
                    </a:cubicBezTo>
                    <a:cubicBezTo>
                      <a:pt x="10466" y="932"/>
                      <a:pt x="10430" y="872"/>
                      <a:pt x="10370" y="813"/>
                    </a:cubicBezTo>
                    <a:cubicBezTo>
                      <a:pt x="9978" y="384"/>
                      <a:pt x="8668" y="39"/>
                      <a:pt x="6846" y="3"/>
                    </a:cubicBezTo>
                    <a:cubicBezTo>
                      <a:pt x="6772" y="1"/>
                      <a:pt x="6696" y="0"/>
                      <a:pt x="66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9" name="Google Shape;5701;p61">
                <a:extLst>
                  <a:ext uri="{FF2B5EF4-FFF2-40B4-BE49-F238E27FC236}">
                    <a16:creationId xmlns:a16="http://schemas.microsoft.com/office/drawing/2014/main" id="{8AF77CBD-83E5-4401-A968-D1E662B3B0DE}"/>
                  </a:ext>
                </a:extLst>
              </p:cNvPr>
              <p:cNvSpPr/>
              <p:nvPr/>
            </p:nvSpPr>
            <p:spPr>
              <a:xfrm>
                <a:off x="7561384" y="4141034"/>
                <a:ext cx="545771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955" extrusionOk="0">
                    <a:moveTo>
                      <a:pt x="36" y="1"/>
                    </a:moveTo>
                    <a:cubicBezTo>
                      <a:pt x="12" y="477"/>
                      <a:pt x="0" y="929"/>
                      <a:pt x="0" y="1382"/>
                    </a:cubicBezTo>
                    <a:cubicBezTo>
                      <a:pt x="2078" y="1822"/>
                      <a:pt x="4260" y="1954"/>
                      <a:pt x="6135" y="1954"/>
                    </a:cubicBezTo>
                    <a:cubicBezTo>
                      <a:pt x="8620" y="1954"/>
                      <a:pt x="10565" y="1722"/>
                      <a:pt x="11013" y="1668"/>
                    </a:cubicBezTo>
                    <a:cubicBezTo>
                      <a:pt x="11013" y="1263"/>
                      <a:pt x="11013" y="775"/>
                      <a:pt x="11001" y="203"/>
                    </a:cubicBezTo>
                    <a:cubicBezTo>
                      <a:pt x="10573" y="275"/>
                      <a:pt x="10132" y="334"/>
                      <a:pt x="9704" y="382"/>
                    </a:cubicBezTo>
                    <a:cubicBezTo>
                      <a:pt x="8454" y="537"/>
                      <a:pt x="7203" y="596"/>
                      <a:pt x="5953" y="596"/>
                    </a:cubicBezTo>
                    <a:cubicBezTo>
                      <a:pt x="3977" y="572"/>
                      <a:pt x="2000" y="370"/>
                      <a:pt x="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0" name="Google Shape;5702;p61">
                <a:extLst>
                  <a:ext uri="{FF2B5EF4-FFF2-40B4-BE49-F238E27FC236}">
                    <a16:creationId xmlns:a16="http://schemas.microsoft.com/office/drawing/2014/main" id="{9112B0AE-5374-49D8-A06A-CA41BEBBC489}"/>
                  </a:ext>
                </a:extLst>
              </p:cNvPr>
              <p:cNvSpPr/>
              <p:nvPr/>
            </p:nvSpPr>
            <p:spPr>
              <a:xfrm>
                <a:off x="7566686" y="3985290"/>
                <a:ext cx="538091" cy="113723"/>
              </a:xfrm>
              <a:custGeom>
                <a:avLst/>
                <a:gdLst/>
                <a:ahLst/>
                <a:cxnLst/>
                <a:rect l="l" t="t" r="r" b="b"/>
                <a:pathLst>
                  <a:path w="10859" h="2295" extrusionOk="0">
                    <a:moveTo>
                      <a:pt x="155" y="1"/>
                    </a:moveTo>
                    <a:cubicBezTo>
                      <a:pt x="96" y="536"/>
                      <a:pt x="48" y="1084"/>
                      <a:pt x="0" y="1632"/>
                    </a:cubicBezTo>
                    <a:cubicBezTo>
                      <a:pt x="500" y="1739"/>
                      <a:pt x="1012" y="1846"/>
                      <a:pt x="1524" y="1917"/>
                    </a:cubicBezTo>
                    <a:cubicBezTo>
                      <a:pt x="3110" y="2172"/>
                      <a:pt x="4705" y="2294"/>
                      <a:pt x="6301" y="2294"/>
                    </a:cubicBezTo>
                    <a:cubicBezTo>
                      <a:pt x="7245" y="2294"/>
                      <a:pt x="8190" y="2252"/>
                      <a:pt x="9132" y="2167"/>
                    </a:cubicBezTo>
                    <a:cubicBezTo>
                      <a:pt x="9716" y="2132"/>
                      <a:pt x="10287" y="2072"/>
                      <a:pt x="10859" y="1977"/>
                    </a:cubicBezTo>
                    <a:cubicBezTo>
                      <a:pt x="10847" y="1394"/>
                      <a:pt x="10823" y="798"/>
                      <a:pt x="10775" y="167"/>
                    </a:cubicBezTo>
                    <a:cubicBezTo>
                      <a:pt x="10383" y="227"/>
                      <a:pt x="9990" y="286"/>
                      <a:pt x="9585" y="322"/>
                    </a:cubicBezTo>
                    <a:cubicBezTo>
                      <a:pt x="8335" y="477"/>
                      <a:pt x="7084" y="536"/>
                      <a:pt x="5834" y="536"/>
                    </a:cubicBezTo>
                    <a:cubicBezTo>
                      <a:pt x="3929" y="536"/>
                      <a:pt x="2036" y="346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1" name="Google Shape;5703;p61">
                <a:extLst>
                  <a:ext uri="{FF2B5EF4-FFF2-40B4-BE49-F238E27FC236}">
                    <a16:creationId xmlns:a16="http://schemas.microsoft.com/office/drawing/2014/main" id="{2C2DF5CA-A069-4A58-A1AF-2E7BFA843537}"/>
                  </a:ext>
                </a:extLst>
              </p:cNvPr>
              <p:cNvSpPr/>
              <p:nvPr/>
            </p:nvSpPr>
            <p:spPr>
              <a:xfrm>
                <a:off x="7584971" y="3816563"/>
                <a:ext cx="512720" cy="110007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2220" extrusionOk="0">
                    <a:moveTo>
                      <a:pt x="274" y="0"/>
                    </a:moveTo>
                    <a:cubicBezTo>
                      <a:pt x="179" y="500"/>
                      <a:pt x="96" y="1048"/>
                      <a:pt x="0" y="1631"/>
                    </a:cubicBezTo>
                    <a:cubicBezTo>
                      <a:pt x="393" y="1703"/>
                      <a:pt x="762" y="1786"/>
                      <a:pt x="1155" y="1846"/>
                    </a:cubicBezTo>
                    <a:cubicBezTo>
                      <a:pt x="2757" y="2095"/>
                      <a:pt x="4369" y="2220"/>
                      <a:pt x="5980" y="2220"/>
                    </a:cubicBezTo>
                    <a:cubicBezTo>
                      <a:pt x="6909" y="2220"/>
                      <a:pt x="7837" y="2178"/>
                      <a:pt x="8763" y="2096"/>
                    </a:cubicBezTo>
                    <a:cubicBezTo>
                      <a:pt x="9287" y="2048"/>
                      <a:pt x="9823" y="1989"/>
                      <a:pt x="10347" y="1917"/>
                    </a:cubicBezTo>
                    <a:cubicBezTo>
                      <a:pt x="10311" y="1286"/>
                      <a:pt x="10287" y="679"/>
                      <a:pt x="10240" y="119"/>
                    </a:cubicBezTo>
                    <a:lnTo>
                      <a:pt x="9216" y="250"/>
                    </a:lnTo>
                    <a:cubicBezTo>
                      <a:pt x="7966" y="393"/>
                      <a:pt x="6715" y="453"/>
                      <a:pt x="5465" y="453"/>
                    </a:cubicBezTo>
                    <a:cubicBezTo>
                      <a:pt x="3739" y="441"/>
                      <a:pt x="2001" y="298"/>
                      <a:pt x="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2" name="Google Shape;5704;p61">
                <a:extLst>
                  <a:ext uri="{FF2B5EF4-FFF2-40B4-BE49-F238E27FC236}">
                    <a16:creationId xmlns:a16="http://schemas.microsoft.com/office/drawing/2014/main" id="{FD6C7B74-6E95-4CAE-8D88-A2D8C6C10084}"/>
                  </a:ext>
                </a:extLst>
              </p:cNvPr>
              <p:cNvSpPr/>
              <p:nvPr/>
            </p:nvSpPr>
            <p:spPr>
              <a:xfrm>
                <a:off x="7613860" y="3667855"/>
                <a:ext cx="475010" cy="102227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2063" extrusionOk="0">
                    <a:moveTo>
                      <a:pt x="9300" y="1"/>
                    </a:moveTo>
                    <a:lnTo>
                      <a:pt x="8633" y="96"/>
                    </a:lnTo>
                    <a:cubicBezTo>
                      <a:pt x="7525" y="223"/>
                      <a:pt x="6418" y="303"/>
                      <a:pt x="5310" y="303"/>
                    </a:cubicBezTo>
                    <a:cubicBezTo>
                      <a:pt x="5167" y="303"/>
                      <a:pt x="5025" y="301"/>
                      <a:pt x="4882" y="299"/>
                    </a:cubicBezTo>
                    <a:cubicBezTo>
                      <a:pt x="3596" y="299"/>
                      <a:pt x="2334" y="215"/>
                      <a:pt x="1060" y="49"/>
                    </a:cubicBezTo>
                    <a:cubicBezTo>
                      <a:pt x="739" y="180"/>
                      <a:pt x="525" y="299"/>
                      <a:pt x="465" y="394"/>
                    </a:cubicBezTo>
                    <a:cubicBezTo>
                      <a:pt x="310" y="620"/>
                      <a:pt x="144" y="1037"/>
                      <a:pt x="1" y="1596"/>
                    </a:cubicBezTo>
                    <a:cubicBezTo>
                      <a:pt x="191" y="1632"/>
                      <a:pt x="382" y="1656"/>
                      <a:pt x="560" y="1692"/>
                    </a:cubicBezTo>
                    <a:cubicBezTo>
                      <a:pt x="2186" y="1936"/>
                      <a:pt x="3816" y="2063"/>
                      <a:pt x="5445" y="2063"/>
                    </a:cubicBezTo>
                    <a:cubicBezTo>
                      <a:pt x="6358" y="2063"/>
                      <a:pt x="7270" y="2023"/>
                      <a:pt x="8180" y="1942"/>
                    </a:cubicBezTo>
                    <a:cubicBezTo>
                      <a:pt x="8657" y="1894"/>
                      <a:pt x="9121" y="1835"/>
                      <a:pt x="9585" y="1775"/>
                    </a:cubicBezTo>
                    <a:cubicBezTo>
                      <a:pt x="9526" y="894"/>
                      <a:pt x="9466" y="287"/>
                      <a:pt x="9419" y="180"/>
                    </a:cubicBezTo>
                    <a:cubicBezTo>
                      <a:pt x="9395" y="120"/>
                      <a:pt x="9359" y="60"/>
                      <a:pt x="9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3" name="Google Shape;5705;p61">
                <a:extLst>
                  <a:ext uri="{FF2B5EF4-FFF2-40B4-BE49-F238E27FC236}">
                    <a16:creationId xmlns:a16="http://schemas.microsoft.com/office/drawing/2014/main" id="{59E5264E-CFAE-460A-A6E1-F6F3B02372D2}"/>
                  </a:ext>
                </a:extLst>
              </p:cNvPr>
              <p:cNvSpPr/>
              <p:nvPr/>
            </p:nvSpPr>
            <p:spPr>
              <a:xfrm>
                <a:off x="7714749" y="3551059"/>
                <a:ext cx="210103" cy="135526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65" y="2441"/>
                    </a:lnTo>
                    <a:cubicBezTo>
                      <a:pt x="465" y="2441"/>
                      <a:pt x="648" y="2735"/>
                      <a:pt x="1396" y="2735"/>
                    </a:cubicBezTo>
                    <a:cubicBezTo>
                      <a:pt x="1692" y="2735"/>
                      <a:pt x="2076" y="2689"/>
                      <a:pt x="2572" y="2560"/>
                    </a:cubicBezTo>
                    <a:cubicBezTo>
                      <a:pt x="4239" y="2108"/>
                      <a:pt x="4085" y="1310"/>
                      <a:pt x="4085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4" name="Google Shape;5706;p61">
                <a:extLst>
                  <a:ext uri="{FF2B5EF4-FFF2-40B4-BE49-F238E27FC236}">
                    <a16:creationId xmlns:a16="http://schemas.microsoft.com/office/drawing/2014/main" id="{29B4C432-3670-4E34-ABCE-590776501EA0}"/>
                  </a:ext>
                </a:extLst>
              </p:cNvPr>
              <p:cNvSpPr/>
              <p:nvPr/>
            </p:nvSpPr>
            <p:spPr>
              <a:xfrm>
                <a:off x="7720123" y="3541050"/>
                <a:ext cx="181153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78" extrusionOk="0">
                    <a:moveTo>
                      <a:pt x="3808" y="0"/>
                    </a:moveTo>
                    <a:cubicBezTo>
                      <a:pt x="3614" y="0"/>
                      <a:pt x="3421" y="16"/>
                      <a:pt x="3239" y="48"/>
                    </a:cubicBezTo>
                    <a:cubicBezTo>
                      <a:pt x="2358" y="167"/>
                      <a:pt x="1524" y="429"/>
                      <a:pt x="691" y="726"/>
                    </a:cubicBezTo>
                    <a:cubicBezTo>
                      <a:pt x="500" y="810"/>
                      <a:pt x="274" y="893"/>
                      <a:pt x="167" y="1048"/>
                    </a:cubicBezTo>
                    <a:cubicBezTo>
                      <a:pt x="36" y="1238"/>
                      <a:pt x="0" y="1667"/>
                      <a:pt x="143" y="1869"/>
                    </a:cubicBezTo>
                    <a:cubicBezTo>
                      <a:pt x="298" y="2108"/>
                      <a:pt x="762" y="2238"/>
                      <a:pt x="1096" y="2262"/>
                    </a:cubicBezTo>
                    <a:cubicBezTo>
                      <a:pt x="1182" y="2273"/>
                      <a:pt x="1269" y="2277"/>
                      <a:pt x="1357" y="2277"/>
                    </a:cubicBezTo>
                    <a:cubicBezTo>
                      <a:pt x="1671" y="2277"/>
                      <a:pt x="1994" y="2218"/>
                      <a:pt x="2310" y="2143"/>
                    </a:cubicBezTo>
                    <a:cubicBezTo>
                      <a:pt x="2798" y="2024"/>
                      <a:pt x="3274" y="1881"/>
                      <a:pt x="3691" y="1607"/>
                    </a:cubicBezTo>
                    <a:cubicBezTo>
                      <a:pt x="4120" y="1357"/>
                      <a:pt x="4441" y="988"/>
                      <a:pt x="4548" y="584"/>
                    </a:cubicBezTo>
                    <a:cubicBezTo>
                      <a:pt x="4572" y="453"/>
                      <a:pt x="4584" y="286"/>
                      <a:pt x="4501" y="179"/>
                    </a:cubicBezTo>
                    <a:cubicBezTo>
                      <a:pt x="4406" y="83"/>
                      <a:pt x="4263" y="48"/>
                      <a:pt x="4096" y="12"/>
                    </a:cubicBezTo>
                    <a:cubicBezTo>
                      <a:pt x="4001" y="4"/>
                      <a:pt x="3904" y="0"/>
                      <a:pt x="3808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5" name="Google Shape;5707;p61">
                <a:extLst>
                  <a:ext uri="{FF2B5EF4-FFF2-40B4-BE49-F238E27FC236}">
                    <a16:creationId xmlns:a16="http://schemas.microsoft.com/office/drawing/2014/main" id="{9D382B79-6327-478C-9A9A-ED0D0CFF2341}"/>
                  </a:ext>
                </a:extLst>
              </p:cNvPr>
              <p:cNvSpPr/>
              <p:nvPr/>
            </p:nvSpPr>
            <p:spPr>
              <a:xfrm>
                <a:off x="7546023" y="4971685"/>
                <a:ext cx="308018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84" y="1835"/>
                      <a:pt x="227" y="1835"/>
                    </a:cubicBezTo>
                    <a:cubicBezTo>
                      <a:pt x="917" y="1865"/>
                      <a:pt x="2949" y="1955"/>
                      <a:pt x="4416" y="1955"/>
                    </a:cubicBezTo>
                    <a:cubicBezTo>
                      <a:pt x="5303" y="1955"/>
                      <a:pt x="5983" y="1922"/>
                      <a:pt x="6037" y="1823"/>
                    </a:cubicBezTo>
                    <a:cubicBezTo>
                      <a:pt x="6216" y="1514"/>
                      <a:pt x="5894" y="109"/>
                      <a:pt x="5727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6" name="Google Shape;5708;p61">
                <a:extLst>
                  <a:ext uri="{FF2B5EF4-FFF2-40B4-BE49-F238E27FC236}">
                    <a16:creationId xmlns:a16="http://schemas.microsoft.com/office/drawing/2014/main" id="{F216670C-6D96-4388-BE1B-C9E6AFA0788C}"/>
                  </a:ext>
                </a:extLst>
              </p:cNvPr>
              <p:cNvSpPr/>
              <p:nvPr/>
            </p:nvSpPr>
            <p:spPr>
              <a:xfrm>
                <a:off x="7546023" y="4994182"/>
                <a:ext cx="109214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453" extrusionOk="0">
                    <a:moveTo>
                      <a:pt x="1298" y="0"/>
                    </a:moveTo>
                    <a:cubicBezTo>
                      <a:pt x="1203" y="60"/>
                      <a:pt x="1120" y="107"/>
                      <a:pt x="1013" y="179"/>
                    </a:cubicBezTo>
                    <a:cubicBezTo>
                      <a:pt x="465" y="536"/>
                      <a:pt x="179" y="881"/>
                      <a:pt x="60" y="1119"/>
                    </a:cubicBezTo>
                    <a:cubicBezTo>
                      <a:pt x="1" y="1238"/>
                      <a:pt x="84" y="1369"/>
                      <a:pt x="227" y="1381"/>
                    </a:cubicBezTo>
                    <a:cubicBezTo>
                      <a:pt x="596" y="1393"/>
                      <a:pt x="1358" y="1441"/>
                      <a:pt x="2203" y="1453"/>
                    </a:cubicBezTo>
                    <a:cubicBezTo>
                      <a:pt x="2191" y="1417"/>
                      <a:pt x="2167" y="1369"/>
                      <a:pt x="2156" y="1334"/>
                    </a:cubicBezTo>
                    <a:cubicBezTo>
                      <a:pt x="1977" y="834"/>
                      <a:pt x="1679" y="369"/>
                      <a:pt x="1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7" name="Google Shape;5709;p61">
                <a:extLst>
                  <a:ext uri="{FF2B5EF4-FFF2-40B4-BE49-F238E27FC236}">
                    <a16:creationId xmlns:a16="http://schemas.microsoft.com/office/drawing/2014/main" id="{57D3CD09-36DF-486D-B104-AB730566EE0A}"/>
                  </a:ext>
                </a:extLst>
              </p:cNvPr>
              <p:cNvSpPr/>
              <p:nvPr/>
            </p:nvSpPr>
            <p:spPr>
              <a:xfrm>
                <a:off x="7891751" y="4971685"/>
                <a:ext cx="308613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96" y="1835"/>
                      <a:pt x="227" y="1835"/>
                    </a:cubicBezTo>
                    <a:cubicBezTo>
                      <a:pt x="925" y="1865"/>
                      <a:pt x="2955" y="1955"/>
                      <a:pt x="4423" y="1955"/>
                    </a:cubicBezTo>
                    <a:cubicBezTo>
                      <a:pt x="5309" y="1955"/>
                      <a:pt x="5991" y="1922"/>
                      <a:pt x="6049" y="1823"/>
                    </a:cubicBezTo>
                    <a:cubicBezTo>
                      <a:pt x="6228" y="1514"/>
                      <a:pt x="5894" y="109"/>
                      <a:pt x="5728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8" name="Google Shape;5710;p61">
                <a:extLst>
                  <a:ext uri="{FF2B5EF4-FFF2-40B4-BE49-F238E27FC236}">
                    <a16:creationId xmlns:a16="http://schemas.microsoft.com/office/drawing/2014/main" id="{DA47CDDB-10D9-4776-A93C-48274557DA1E}"/>
                  </a:ext>
                </a:extLst>
              </p:cNvPr>
              <p:cNvSpPr/>
              <p:nvPr/>
            </p:nvSpPr>
            <p:spPr>
              <a:xfrm>
                <a:off x="7891751" y="4988285"/>
                <a:ext cx="122791" cy="7908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596" extrusionOk="0">
                    <a:moveTo>
                      <a:pt x="1501" y="0"/>
                    </a:moveTo>
                    <a:cubicBezTo>
                      <a:pt x="1370" y="72"/>
                      <a:pt x="1203" y="179"/>
                      <a:pt x="1013" y="298"/>
                    </a:cubicBezTo>
                    <a:cubicBezTo>
                      <a:pt x="465" y="655"/>
                      <a:pt x="179" y="1000"/>
                      <a:pt x="60" y="1238"/>
                    </a:cubicBezTo>
                    <a:cubicBezTo>
                      <a:pt x="1" y="1357"/>
                      <a:pt x="96" y="1488"/>
                      <a:pt x="227" y="1500"/>
                    </a:cubicBezTo>
                    <a:cubicBezTo>
                      <a:pt x="644" y="1512"/>
                      <a:pt x="1525" y="1560"/>
                      <a:pt x="2477" y="1596"/>
                    </a:cubicBezTo>
                    <a:cubicBezTo>
                      <a:pt x="2418" y="1369"/>
                      <a:pt x="2322" y="1155"/>
                      <a:pt x="2239" y="965"/>
                    </a:cubicBezTo>
                    <a:cubicBezTo>
                      <a:pt x="2060" y="607"/>
                      <a:pt x="1822" y="262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9" name="Google Shape;5718;p61">
                <a:extLst>
                  <a:ext uri="{FF2B5EF4-FFF2-40B4-BE49-F238E27FC236}">
                    <a16:creationId xmlns:a16="http://schemas.microsoft.com/office/drawing/2014/main" id="{E2CC4E09-11D8-4C34-BC8C-26064990363A}"/>
                  </a:ext>
                </a:extLst>
              </p:cNvPr>
              <p:cNvSpPr/>
              <p:nvPr/>
            </p:nvSpPr>
            <p:spPr>
              <a:xfrm>
                <a:off x="7515944" y="2922682"/>
                <a:ext cx="622479" cy="698393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5" y="0"/>
                    </a:moveTo>
                    <a:cubicBezTo>
                      <a:pt x="2195" y="0"/>
                      <a:pt x="395" y="2530"/>
                      <a:pt x="84" y="6705"/>
                    </a:cubicBezTo>
                    <a:cubicBezTo>
                      <a:pt x="36" y="7395"/>
                      <a:pt x="0" y="8062"/>
                      <a:pt x="12" y="8693"/>
                    </a:cubicBezTo>
                    <a:cubicBezTo>
                      <a:pt x="12" y="10146"/>
                      <a:pt x="274" y="11419"/>
                      <a:pt x="1108" y="12360"/>
                    </a:cubicBezTo>
                    <a:cubicBezTo>
                      <a:pt x="1822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1" y="14063"/>
                    </a:cubicBezTo>
                    <a:cubicBezTo>
                      <a:pt x="5519" y="14083"/>
                      <a:pt x="5726" y="14094"/>
                      <a:pt x="5931" y="14094"/>
                    </a:cubicBezTo>
                    <a:cubicBezTo>
                      <a:pt x="8076" y="14094"/>
                      <a:pt x="9991" y="12977"/>
                      <a:pt x="11133" y="11205"/>
                    </a:cubicBezTo>
                    <a:cubicBezTo>
                      <a:pt x="11704" y="10288"/>
                      <a:pt x="12097" y="9205"/>
                      <a:pt x="12204" y="8002"/>
                    </a:cubicBezTo>
                    <a:cubicBezTo>
                      <a:pt x="12561" y="4061"/>
                      <a:pt x="9835" y="430"/>
                      <a:pt x="6144" y="37"/>
                    </a:cubicBezTo>
                    <a:cubicBezTo>
                      <a:pt x="5904" y="12"/>
                      <a:pt x="5671" y="0"/>
                      <a:pt x="54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0" name="Google Shape;5719;p61">
                <a:extLst>
                  <a:ext uri="{FF2B5EF4-FFF2-40B4-BE49-F238E27FC236}">
                    <a16:creationId xmlns:a16="http://schemas.microsoft.com/office/drawing/2014/main" id="{B2ED8D51-AF55-4E6F-827C-1B8063D824CB}"/>
                  </a:ext>
                </a:extLst>
              </p:cNvPr>
              <p:cNvSpPr/>
              <p:nvPr/>
            </p:nvSpPr>
            <p:spPr>
              <a:xfrm>
                <a:off x="7823914" y="3138087"/>
                <a:ext cx="644" cy="64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12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1" name="Google Shape;5720;p61">
                <a:extLst>
                  <a:ext uri="{FF2B5EF4-FFF2-40B4-BE49-F238E27FC236}">
                    <a16:creationId xmlns:a16="http://schemas.microsoft.com/office/drawing/2014/main" id="{82351CAE-E151-4E7C-B6E7-9CC61ED79AF5}"/>
                  </a:ext>
                </a:extLst>
              </p:cNvPr>
              <p:cNvSpPr/>
              <p:nvPr/>
            </p:nvSpPr>
            <p:spPr>
              <a:xfrm>
                <a:off x="7514160" y="2818621"/>
                <a:ext cx="772920" cy="538388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865" extrusionOk="0">
                    <a:moveTo>
                      <a:pt x="7427" y="1"/>
                    </a:moveTo>
                    <a:cubicBezTo>
                      <a:pt x="6826" y="1"/>
                      <a:pt x="6224" y="58"/>
                      <a:pt x="5632" y="173"/>
                    </a:cubicBezTo>
                    <a:cubicBezTo>
                      <a:pt x="4692" y="351"/>
                      <a:pt x="3787" y="696"/>
                      <a:pt x="2953" y="1173"/>
                    </a:cubicBezTo>
                    <a:cubicBezTo>
                      <a:pt x="2656" y="1351"/>
                      <a:pt x="2358" y="1542"/>
                      <a:pt x="2072" y="1756"/>
                    </a:cubicBezTo>
                    <a:cubicBezTo>
                      <a:pt x="1775" y="1982"/>
                      <a:pt x="1477" y="2232"/>
                      <a:pt x="1203" y="2518"/>
                    </a:cubicBezTo>
                    <a:cubicBezTo>
                      <a:pt x="727" y="3006"/>
                      <a:pt x="298" y="3566"/>
                      <a:pt x="120" y="4245"/>
                    </a:cubicBezTo>
                    <a:cubicBezTo>
                      <a:pt x="1" y="4721"/>
                      <a:pt x="1" y="5399"/>
                      <a:pt x="274" y="5864"/>
                    </a:cubicBezTo>
                    <a:cubicBezTo>
                      <a:pt x="745" y="5821"/>
                      <a:pt x="1217" y="5801"/>
                      <a:pt x="1688" y="5801"/>
                    </a:cubicBezTo>
                    <a:cubicBezTo>
                      <a:pt x="2530" y="5801"/>
                      <a:pt x="3372" y="5864"/>
                      <a:pt x="4204" y="5971"/>
                    </a:cubicBezTo>
                    <a:cubicBezTo>
                      <a:pt x="4382" y="5995"/>
                      <a:pt x="4573" y="6030"/>
                      <a:pt x="4751" y="6054"/>
                    </a:cubicBezTo>
                    <a:cubicBezTo>
                      <a:pt x="4751" y="5935"/>
                      <a:pt x="4739" y="5816"/>
                      <a:pt x="4739" y="5709"/>
                    </a:cubicBezTo>
                    <a:cubicBezTo>
                      <a:pt x="4704" y="5268"/>
                      <a:pt x="4763" y="4804"/>
                      <a:pt x="4882" y="4375"/>
                    </a:cubicBezTo>
                    <a:lnTo>
                      <a:pt x="4882" y="4375"/>
                    </a:lnTo>
                    <a:cubicBezTo>
                      <a:pt x="4835" y="4673"/>
                      <a:pt x="4835" y="4971"/>
                      <a:pt x="4870" y="5257"/>
                    </a:cubicBezTo>
                    <a:cubicBezTo>
                      <a:pt x="4894" y="5518"/>
                      <a:pt x="4977" y="5780"/>
                      <a:pt x="5073" y="6054"/>
                    </a:cubicBezTo>
                    <a:cubicBezTo>
                      <a:pt x="5082" y="6063"/>
                      <a:pt x="5091" y="6067"/>
                      <a:pt x="5099" y="6067"/>
                    </a:cubicBezTo>
                    <a:cubicBezTo>
                      <a:pt x="5111" y="6067"/>
                      <a:pt x="5120" y="6057"/>
                      <a:pt x="5120" y="6042"/>
                    </a:cubicBezTo>
                    <a:cubicBezTo>
                      <a:pt x="4942" y="5459"/>
                      <a:pt x="4894" y="4840"/>
                      <a:pt x="5001" y="4245"/>
                    </a:cubicBezTo>
                    <a:cubicBezTo>
                      <a:pt x="5037" y="4078"/>
                      <a:pt x="5073" y="3923"/>
                      <a:pt x="5120" y="3768"/>
                    </a:cubicBezTo>
                    <a:cubicBezTo>
                      <a:pt x="5156" y="3709"/>
                      <a:pt x="5180" y="3625"/>
                      <a:pt x="5227" y="3566"/>
                    </a:cubicBezTo>
                    <a:lnTo>
                      <a:pt x="5227" y="3566"/>
                    </a:lnTo>
                    <a:cubicBezTo>
                      <a:pt x="5061" y="4090"/>
                      <a:pt x="4942" y="5447"/>
                      <a:pt x="5299" y="6150"/>
                    </a:cubicBezTo>
                    <a:cubicBezTo>
                      <a:pt x="5632" y="6221"/>
                      <a:pt x="5942" y="6292"/>
                      <a:pt x="6251" y="6400"/>
                    </a:cubicBezTo>
                    <a:cubicBezTo>
                      <a:pt x="6370" y="6173"/>
                      <a:pt x="6347" y="6007"/>
                      <a:pt x="6263" y="5769"/>
                    </a:cubicBezTo>
                    <a:cubicBezTo>
                      <a:pt x="6061" y="5173"/>
                      <a:pt x="5966" y="4602"/>
                      <a:pt x="6073" y="3971"/>
                    </a:cubicBezTo>
                    <a:cubicBezTo>
                      <a:pt x="6120" y="3661"/>
                      <a:pt x="6228" y="3375"/>
                      <a:pt x="6347" y="3090"/>
                    </a:cubicBezTo>
                    <a:cubicBezTo>
                      <a:pt x="6359" y="3066"/>
                      <a:pt x="6370" y="3030"/>
                      <a:pt x="6382" y="3018"/>
                    </a:cubicBezTo>
                    <a:lnTo>
                      <a:pt x="6382" y="3018"/>
                    </a:lnTo>
                    <a:cubicBezTo>
                      <a:pt x="6359" y="3209"/>
                      <a:pt x="6311" y="3411"/>
                      <a:pt x="6287" y="3602"/>
                    </a:cubicBezTo>
                    <a:cubicBezTo>
                      <a:pt x="6251" y="3852"/>
                      <a:pt x="6239" y="4102"/>
                      <a:pt x="6239" y="4375"/>
                    </a:cubicBezTo>
                    <a:cubicBezTo>
                      <a:pt x="6239" y="4864"/>
                      <a:pt x="6311" y="5376"/>
                      <a:pt x="6525" y="5804"/>
                    </a:cubicBezTo>
                    <a:cubicBezTo>
                      <a:pt x="6787" y="6388"/>
                      <a:pt x="7121" y="6661"/>
                      <a:pt x="7537" y="6888"/>
                    </a:cubicBezTo>
                    <a:lnTo>
                      <a:pt x="7847" y="7019"/>
                    </a:lnTo>
                    <a:cubicBezTo>
                      <a:pt x="7990" y="7078"/>
                      <a:pt x="8156" y="7138"/>
                      <a:pt x="8335" y="7197"/>
                    </a:cubicBezTo>
                    <a:cubicBezTo>
                      <a:pt x="9049" y="7435"/>
                      <a:pt x="9776" y="8066"/>
                      <a:pt x="10038" y="8805"/>
                    </a:cubicBezTo>
                    <a:cubicBezTo>
                      <a:pt x="10169" y="9209"/>
                      <a:pt x="10038" y="9674"/>
                      <a:pt x="10026" y="10079"/>
                    </a:cubicBezTo>
                    <a:cubicBezTo>
                      <a:pt x="10002" y="10460"/>
                      <a:pt x="9942" y="10829"/>
                      <a:pt x="10383" y="10864"/>
                    </a:cubicBezTo>
                    <a:cubicBezTo>
                      <a:pt x="10389" y="10865"/>
                      <a:pt x="10395" y="10865"/>
                      <a:pt x="10400" y="10865"/>
                    </a:cubicBezTo>
                    <a:cubicBezTo>
                      <a:pt x="10816" y="10865"/>
                      <a:pt x="11068" y="10043"/>
                      <a:pt x="11808" y="10043"/>
                    </a:cubicBezTo>
                    <a:cubicBezTo>
                      <a:pt x="11813" y="10043"/>
                      <a:pt x="11818" y="10043"/>
                      <a:pt x="11824" y="10043"/>
                    </a:cubicBezTo>
                    <a:cubicBezTo>
                      <a:pt x="12498" y="10075"/>
                      <a:pt x="12605" y="10724"/>
                      <a:pt x="12966" y="10724"/>
                    </a:cubicBezTo>
                    <a:cubicBezTo>
                      <a:pt x="13006" y="10724"/>
                      <a:pt x="13050" y="10716"/>
                      <a:pt x="13097" y="10698"/>
                    </a:cubicBezTo>
                    <a:cubicBezTo>
                      <a:pt x="13383" y="10591"/>
                      <a:pt x="13609" y="10233"/>
                      <a:pt x="13788" y="10031"/>
                    </a:cubicBezTo>
                    <a:cubicBezTo>
                      <a:pt x="15133" y="8543"/>
                      <a:pt x="15598" y="6340"/>
                      <a:pt x="14836" y="4423"/>
                    </a:cubicBezTo>
                    <a:cubicBezTo>
                      <a:pt x="14752" y="4209"/>
                      <a:pt x="14657" y="3994"/>
                      <a:pt x="14562" y="3804"/>
                    </a:cubicBezTo>
                    <a:cubicBezTo>
                      <a:pt x="14181" y="3125"/>
                      <a:pt x="13645" y="2518"/>
                      <a:pt x="13074" y="2006"/>
                    </a:cubicBezTo>
                    <a:cubicBezTo>
                      <a:pt x="12812" y="1780"/>
                      <a:pt x="12550" y="1589"/>
                      <a:pt x="12264" y="1399"/>
                    </a:cubicBezTo>
                    <a:cubicBezTo>
                      <a:pt x="10837" y="465"/>
                      <a:pt x="9136" y="1"/>
                      <a:pt x="742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2" name="Google Shape;5721;p61">
                <a:extLst>
                  <a:ext uri="{FF2B5EF4-FFF2-40B4-BE49-F238E27FC236}">
                    <a16:creationId xmlns:a16="http://schemas.microsoft.com/office/drawing/2014/main" id="{A010591E-5F3E-4D15-97D5-D4815FB9407C}"/>
                  </a:ext>
                </a:extLst>
              </p:cNvPr>
              <p:cNvSpPr/>
              <p:nvPr/>
            </p:nvSpPr>
            <p:spPr>
              <a:xfrm>
                <a:off x="7609153" y="2827144"/>
                <a:ext cx="627186" cy="270061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5450" extrusionOk="0">
                    <a:moveTo>
                      <a:pt x="3739" y="1"/>
                    </a:moveTo>
                    <a:lnTo>
                      <a:pt x="3739" y="1"/>
                    </a:lnTo>
                    <a:cubicBezTo>
                      <a:pt x="2798" y="179"/>
                      <a:pt x="1894" y="524"/>
                      <a:pt x="1060" y="1001"/>
                    </a:cubicBezTo>
                    <a:cubicBezTo>
                      <a:pt x="715" y="1322"/>
                      <a:pt x="417" y="1703"/>
                      <a:pt x="179" y="2096"/>
                    </a:cubicBezTo>
                    <a:cubicBezTo>
                      <a:pt x="84" y="2251"/>
                      <a:pt x="1" y="2382"/>
                      <a:pt x="36" y="2525"/>
                    </a:cubicBezTo>
                    <a:cubicBezTo>
                      <a:pt x="71" y="2748"/>
                      <a:pt x="303" y="2835"/>
                      <a:pt x="541" y="2835"/>
                    </a:cubicBezTo>
                    <a:cubicBezTo>
                      <a:pt x="634" y="2835"/>
                      <a:pt x="727" y="2822"/>
                      <a:pt x="810" y="2799"/>
                    </a:cubicBezTo>
                    <a:cubicBezTo>
                      <a:pt x="1786" y="2560"/>
                      <a:pt x="2668" y="1953"/>
                      <a:pt x="3668" y="1751"/>
                    </a:cubicBezTo>
                    <a:cubicBezTo>
                      <a:pt x="3822" y="1715"/>
                      <a:pt x="3985" y="1693"/>
                      <a:pt x="4146" y="1693"/>
                    </a:cubicBezTo>
                    <a:cubicBezTo>
                      <a:pt x="4420" y="1693"/>
                      <a:pt x="4689" y="1757"/>
                      <a:pt x="4906" y="1929"/>
                    </a:cubicBezTo>
                    <a:cubicBezTo>
                      <a:pt x="5229" y="2183"/>
                      <a:pt x="5451" y="2705"/>
                      <a:pt x="5854" y="2705"/>
                    </a:cubicBezTo>
                    <a:cubicBezTo>
                      <a:pt x="5867" y="2705"/>
                      <a:pt x="5881" y="2704"/>
                      <a:pt x="5894" y="2703"/>
                    </a:cubicBezTo>
                    <a:cubicBezTo>
                      <a:pt x="6049" y="2679"/>
                      <a:pt x="6180" y="2596"/>
                      <a:pt x="6335" y="2560"/>
                    </a:cubicBezTo>
                    <a:cubicBezTo>
                      <a:pt x="6358" y="2557"/>
                      <a:pt x="6380" y="2555"/>
                      <a:pt x="6403" y="2555"/>
                    </a:cubicBezTo>
                    <a:cubicBezTo>
                      <a:pt x="6685" y="2555"/>
                      <a:pt x="6937" y="2821"/>
                      <a:pt x="7025" y="3096"/>
                    </a:cubicBezTo>
                    <a:cubicBezTo>
                      <a:pt x="7144" y="3394"/>
                      <a:pt x="7132" y="3739"/>
                      <a:pt x="7228" y="4049"/>
                    </a:cubicBezTo>
                    <a:cubicBezTo>
                      <a:pt x="7370" y="4632"/>
                      <a:pt x="7787" y="5120"/>
                      <a:pt x="8323" y="5346"/>
                    </a:cubicBezTo>
                    <a:cubicBezTo>
                      <a:pt x="8481" y="5410"/>
                      <a:pt x="8660" y="5450"/>
                      <a:pt x="8836" y="5450"/>
                    </a:cubicBezTo>
                    <a:cubicBezTo>
                      <a:pt x="9057" y="5450"/>
                      <a:pt x="9271" y="5387"/>
                      <a:pt x="9430" y="5227"/>
                    </a:cubicBezTo>
                    <a:cubicBezTo>
                      <a:pt x="9847" y="4811"/>
                      <a:pt x="9680" y="4025"/>
                      <a:pt x="10097" y="3608"/>
                    </a:cubicBezTo>
                    <a:cubicBezTo>
                      <a:pt x="10264" y="3435"/>
                      <a:pt x="10485" y="3365"/>
                      <a:pt x="10718" y="3365"/>
                    </a:cubicBezTo>
                    <a:cubicBezTo>
                      <a:pt x="10966" y="3365"/>
                      <a:pt x="11227" y="3444"/>
                      <a:pt x="11454" y="3561"/>
                    </a:cubicBezTo>
                    <a:cubicBezTo>
                      <a:pt x="11690" y="3687"/>
                      <a:pt x="11953" y="3855"/>
                      <a:pt x="12206" y="3855"/>
                    </a:cubicBezTo>
                    <a:cubicBezTo>
                      <a:pt x="12286" y="3855"/>
                      <a:pt x="12365" y="3839"/>
                      <a:pt x="12443" y="3799"/>
                    </a:cubicBezTo>
                    <a:cubicBezTo>
                      <a:pt x="12538" y="3751"/>
                      <a:pt x="12597" y="3692"/>
                      <a:pt x="12657" y="3620"/>
                    </a:cubicBezTo>
                    <a:cubicBezTo>
                      <a:pt x="12288" y="2930"/>
                      <a:pt x="11752" y="2322"/>
                      <a:pt x="11169" y="1822"/>
                    </a:cubicBezTo>
                    <a:cubicBezTo>
                      <a:pt x="10919" y="1596"/>
                      <a:pt x="10645" y="1406"/>
                      <a:pt x="10359" y="1203"/>
                    </a:cubicBezTo>
                    <a:cubicBezTo>
                      <a:pt x="10347" y="1227"/>
                      <a:pt x="10323" y="1239"/>
                      <a:pt x="10299" y="1251"/>
                    </a:cubicBezTo>
                    <a:cubicBezTo>
                      <a:pt x="9966" y="1489"/>
                      <a:pt x="9764" y="1965"/>
                      <a:pt x="9371" y="2025"/>
                    </a:cubicBezTo>
                    <a:cubicBezTo>
                      <a:pt x="9340" y="2030"/>
                      <a:pt x="9309" y="2033"/>
                      <a:pt x="9279" y="2033"/>
                    </a:cubicBezTo>
                    <a:cubicBezTo>
                      <a:pt x="9051" y="2033"/>
                      <a:pt x="8836" y="1883"/>
                      <a:pt x="8668" y="1715"/>
                    </a:cubicBezTo>
                    <a:cubicBezTo>
                      <a:pt x="8478" y="1525"/>
                      <a:pt x="8311" y="1298"/>
                      <a:pt x="8085" y="1167"/>
                    </a:cubicBezTo>
                    <a:cubicBezTo>
                      <a:pt x="7908" y="1054"/>
                      <a:pt x="7706" y="1008"/>
                      <a:pt x="7497" y="1008"/>
                    </a:cubicBezTo>
                    <a:cubicBezTo>
                      <a:pt x="7200" y="1008"/>
                      <a:pt x="6888" y="1101"/>
                      <a:pt x="6608" y="1227"/>
                    </a:cubicBezTo>
                    <a:cubicBezTo>
                      <a:pt x="6445" y="1298"/>
                      <a:pt x="6256" y="1369"/>
                      <a:pt x="6082" y="1369"/>
                    </a:cubicBezTo>
                    <a:cubicBezTo>
                      <a:pt x="5964" y="1369"/>
                      <a:pt x="5854" y="1337"/>
                      <a:pt x="5763" y="1251"/>
                    </a:cubicBezTo>
                    <a:cubicBezTo>
                      <a:pt x="5692" y="1179"/>
                      <a:pt x="5644" y="1060"/>
                      <a:pt x="5585" y="965"/>
                    </a:cubicBezTo>
                    <a:cubicBezTo>
                      <a:pt x="5442" y="710"/>
                      <a:pt x="5158" y="559"/>
                      <a:pt x="4878" y="559"/>
                    </a:cubicBezTo>
                    <a:cubicBezTo>
                      <a:pt x="4831" y="559"/>
                      <a:pt x="4785" y="564"/>
                      <a:pt x="4739" y="572"/>
                    </a:cubicBezTo>
                    <a:cubicBezTo>
                      <a:pt x="4549" y="596"/>
                      <a:pt x="4346" y="715"/>
                      <a:pt x="4156" y="727"/>
                    </a:cubicBezTo>
                    <a:cubicBezTo>
                      <a:pt x="4124" y="730"/>
                      <a:pt x="4095" y="732"/>
                      <a:pt x="4068" y="732"/>
                    </a:cubicBezTo>
                    <a:cubicBezTo>
                      <a:pt x="3622" y="732"/>
                      <a:pt x="3829" y="281"/>
                      <a:pt x="3739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3" name="Google Shape;5722;p61">
                <a:extLst>
                  <a:ext uri="{FF2B5EF4-FFF2-40B4-BE49-F238E27FC236}">
                    <a16:creationId xmlns:a16="http://schemas.microsoft.com/office/drawing/2014/main" id="{75C91327-48F6-4633-AE99-A7C0BA7B1B3E}"/>
                  </a:ext>
                </a:extLst>
              </p:cNvPr>
              <p:cNvSpPr/>
              <p:nvPr/>
            </p:nvSpPr>
            <p:spPr>
              <a:xfrm>
                <a:off x="8055770" y="3297548"/>
                <a:ext cx="181164" cy="185079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5" extrusionOk="0">
                    <a:moveTo>
                      <a:pt x="2226" y="1"/>
                    </a:moveTo>
                    <a:cubicBezTo>
                      <a:pt x="1733" y="1"/>
                      <a:pt x="1222" y="176"/>
                      <a:pt x="894" y="390"/>
                    </a:cubicBezTo>
                    <a:cubicBezTo>
                      <a:pt x="310" y="783"/>
                      <a:pt x="96" y="1628"/>
                      <a:pt x="24" y="2342"/>
                    </a:cubicBezTo>
                    <a:cubicBezTo>
                      <a:pt x="1" y="2664"/>
                      <a:pt x="24" y="3045"/>
                      <a:pt x="251" y="3307"/>
                    </a:cubicBezTo>
                    <a:cubicBezTo>
                      <a:pt x="500" y="3623"/>
                      <a:pt x="857" y="3734"/>
                      <a:pt x="1222" y="3734"/>
                    </a:cubicBezTo>
                    <a:cubicBezTo>
                      <a:pt x="1572" y="3734"/>
                      <a:pt x="1929" y="3632"/>
                      <a:pt x="2203" y="3509"/>
                    </a:cubicBezTo>
                    <a:cubicBezTo>
                      <a:pt x="2858" y="3212"/>
                      <a:pt x="3358" y="2640"/>
                      <a:pt x="3549" y="1914"/>
                    </a:cubicBezTo>
                    <a:cubicBezTo>
                      <a:pt x="3644" y="1580"/>
                      <a:pt x="3656" y="1211"/>
                      <a:pt x="3537" y="854"/>
                    </a:cubicBezTo>
                    <a:cubicBezTo>
                      <a:pt x="3430" y="533"/>
                      <a:pt x="3239" y="318"/>
                      <a:pt x="3001" y="187"/>
                    </a:cubicBezTo>
                    <a:cubicBezTo>
                      <a:pt x="2771" y="55"/>
                      <a:pt x="2501" y="1"/>
                      <a:pt x="2226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4" name="Google Shape;5723;p61">
                <a:extLst>
                  <a:ext uri="{FF2B5EF4-FFF2-40B4-BE49-F238E27FC236}">
                    <a16:creationId xmlns:a16="http://schemas.microsoft.com/office/drawing/2014/main" id="{E8FB4BF9-F806-4663-9EEE-76EF8731EA42}"/>
                  </a:ext>
                </a:extLst>
              </p:cNvPr>
              <p:cNvSpPr/>
              <p:nvPr/>
            </p:nvSpPr>
            <p:spPr>
              <a:xfrm>
                <a:off x="8104728" y="3345416"/>
                <a:ext cx="112137" cy="6476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307" extrusionOk="0">
                    <a:moveTo>
                      <a:pt x="1489" y="0"/>
                    </a:moveTo>
                    <a:cubicBezTo>
                      <a:pt x="1318" y="0"/>
                      <a:pt x="1143" y="45"/>
                      <a:pt x="989" y="114"/>
                    </a:cubicBezTo>
                    <a:cubicBezTo>
                      <a:pt x="751" y="221"/>
                      <a:pt x="560" y="364"/>
                      <a:pt x="382" y="543"/>
                    </a:cubicBezTo>
                    <a:cubicBezTo>
                      <a:pt x="215" y="722"/>
                      <a:pt x="108" y="936"/>
                      <a:pt x="25" y="1174"/>
                    </a:cubicBezTo>
                    <a:cubicBezTo>
                      <a:pt x="0" y="1223"/>
                      <a:pt x="47" y="1271"/>
                      <a:pt x="84" y="1271"/>
                    </a:cubicBezTo>
                    <a:cubicBezTo>
                      <a:pt x="101" y="1271"/>
                      <a:pt x="116" y="1260"/>
                      <a:pt x="120" y="1234"/>
                    </a:cubicBezTo>
                    <a:cubicBezTo>
                      <a:pt x="287" y="876"/>
                      <a:pt x="632" y="555"/>
                      <a:pt x="977" y="400"/>
                    </a:cubicBezTo>
                    <a:cubicBezTo>
                      <a:pt x="1060" y="352"/>
                      <a:pt x="1168" y="305"/>
                      <a:pt x="1275" y="293"/>
                    </a:cubicBezTo>
                    <a:cubicBezTo>
                      <a:pt x="1334" y="424"/>
                      <a:pt x="1358" y="579"/>
                      <a:pt x="1346" y="722"/>
                    </a:cubicBezTo>
                    <a:cubicBezTo>
                      <a:pt x="1346" y="817"/>
                      <a:pt x="1310" y="888"/>
                      <a:pt x="1275" y="960"/>
                    </a:cubicBezTo>
                    <a:cubicBezTo>
                      <a:pt x="1251" y="995"/>
                      <a:pt x="1239" y="1019"/>
                      <a:pt x="1215" y="1055"/>
                    </a:cubicBezTo>
                    <a:cubicBezTo>
                      <a:pt x="1191" y="1079"/>
                      <a:pt x="1179" y="1091"/>
                      <a:pt x="1168" y="1114"/>
                    </a:cubicBezTo>
                    <a:cubicBezTo>
                      <a:pt x="1156" y="1126"/>
                      <a:pt x="1156" y="1150"/>
                      <a:pt x="1132" y="1186"/>
                    </a:cubicBezTo>
                    <a:cubicBezTo>
                      <a:pt x="1121" y="1241"/>
                      <a:pt x="1171" y="1306"/>
                      <a:pt x="1226" y="1306"/>
                    </a:cubicBezTo>
                    <a:cubicBezTo>
                      <a:pt x="1230" y="1306"/>
                      <a:pt x="1235" y="1306"/>
                      <a:pt x="1239" y="1305"/>
                    </a:cubicBezTo>
                    <a:cubicBezTo>
                      <a:pt x="1287" y="1293"/>
                      <a:pt x="1310" y="1293"/>
                      <a:pt x="1346" y="1257"/>
                    </a:cubicBezTo>
                    <a:cubicBezTo>
                      <a:pt x="1370" y="1245"/>
                      <a:pt x="1394" y="1210"/>
                      <a:pt x="1406" y="1198"/>
                    </a:cubicBezTo>
                    <a:cubicBezTo>
                      <a:pt x="1453" y="1174"/>
                      <a:pt x="1477" y="1114"/>
                      <a:pt x="1513" y="1067"/>
                    </a:cubicBezTo>
                    <a:cubicBezTo>
                      <a:pt x="1549" y="972"/>
                      <a:pt x="1584" y="876"/>
                      <a:pt x="1596" y="769"/>
                    </a:cubicBezTo>
                    <a:cubicBezTo>
                      <a:pt x="1608" y="591"/>
                      <a:pt x="1572" y="424"/>
                      <a:pt x="1489" y="281"/>
                    </a:cubicBezTo>
                    <a:cubicBezTo>
                      <a:pt x="1549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3"/>
                      <a:pt x="2013" y="591"/>
                      <a:pt x="2084" y="614"/>
                    </a:cubicBezTo>
                    <a:cubicBezTo>
                      <a:pt x="2100" y="624"/>
                      <a:pt x="2118" y="628"/>
                      <a:pt x="2136" y="628"/>
                    </a:cubicBezTo>
                    <a:cubicBezTo>
                      <a:pt x="2183" y="628"/>
                      <a:pt x="2230" y="595"/>
                      <a:pt x="2239" y="543"/>
                    </a:cubicBezTo>
                    <a:cubicBezTo>
                      <a:pt x="2263" y="424"/>
                      <a:pt x="2144" y="293"/>
                      <a:pt x="2072" y="221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0"/>
                      <a:pt x="1489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5" name="Google Shape;5726;p61">
                <a:extLst>
                  <a:ext uri="{FF2B5EF4-FFF2-40B4-BE49-F238E27FC236}">
                    <a16:creationId xmlns:a16="http://schemas.microsoft.com/office/drawing/2014/main" id="{A2FA0129-5522-42D8-9E6D-FDAB44D62023}"/>
                  </a:ext>
                </a:extLst>
              </p:cNvPr>
              <p:cNvSpPr/>
              <p:nvPr/>
            </p:nvSpPr>
            <p:spPr>
              <a:xfrm>
                <a:off x="7595575" y="3369548"/>
                <a:ext cx="169024" cy="7289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71" extrusionOk="0">
                    <a:moveTo>
                      <a:pt x="389" y="0"/>
                    </a:moveTo>
                    <a:cubicBezTo>
                      <a:pt x="331" y="0"/>
                      <a:pt x="289" y="13"/>
                      <a:pt x="263" y="44"/>
                    </a:cubicBezTo>
                    <a:cubicBezTo>
                      <a:pt x="1" y="389"/>
                      <a:pt x="560" y="1318"/>
                      <a:pt x="1572" y="1461"/>
                    </a:cubicBezTo>
                    <a:cubicBezTo>
                      <a:pt x="1624" y="1467"/>
                      <a:pt x="1674" y="1471"/>
                      <a:pt x="1724" y="1471"/>
                    </a:cubicBezTo>
                    <a:cubicBezTo>
                      <a:pt x="2677" y="1471"/>
                      <a:pt x="3411" y="343"/>
                      <a:pt x="3049" y="151"/>
                    </a:cubicBezTo>
                    <a:cubicBezTo>
                      <a:pt x="2933" y="88"/>
                      <a:pt x="2821" y="66"/>
                      <a:pt x="2700" y="66"/>
                    </a:cubicBezTo>
                    <a:cubicBezTo>
                      <a:pt x="2431" y="66"/>
                      <a:pt x="2123" y="177"/>
                      <a:pt x="1656" y="177"/>
                    </a:cubicBezTo>
                    <a:cubicBezTo>
                      <a:pt x="1625" y="177"/>
                      <a:pt x="1593" y="176"/>
                      <a:pt x="1560" y="175"/>
                    </a:cubicBezTo>
                    <a:cubicBezTo>
                      <a:pt x="994" y="156"/>
                      <a:pt x="594" y="0"/>
                      <a:pt x="389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6" name="Google Shape;5727;p61">
                <a:extLst>
                  <a:ext uri="{FF2B5EF4-FFF2-40B4-BE49-F238E27FC236}">
                    <a16:creationId xmlns:a16="http://schemas.microsoft.com/office/drawing/2014/main" id="{EA538FA8-3526-4B3D-B2F9-D5122CED8BDA}"/>
                  </a:ext>
                </a:extLst>
              </p:cNvPr>
              <p:cNvSpPr/>
              <p:nvPr/>
            </p:nvSpPr>
            <p:spPr>
              <a:xfrm>
                <a:off x="7648696" y="3387981"/>
                <a:ext cx="103267" cy="55102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5" y="0"/>
                    </a:moveTo>
                    <a:cubicBezTo>
                      <a:pt x="1539" y="0"/>
                      <a:pt x="1217" y="120"/>
                      <a:pt x="1024" y="208"/>
                    </a:cubicBezTo>
                    <a:cubicBezTo>
                      <a:pt x="655" y="375"/>
                      <a:pt x="274" y="613"/>
                      <a:pt x="0" y="946"/>
                    </a:cubicBezTo>
                    <a:cubicBezTo>
                      <a:pt x="143" y="1029"/>
                      <a:pt x="322" y="1065"/>
                      <a:pt x="512" y="1101"/>
                    </a:cubicBezTo>
                    <a:cubicBezTo>
                      <a:pt x="566" y="1108"/>
                      <a:pt x="619" y="1111"/>
                      <a:pt x="672" y="1111"/>
                    </a:cubicBezTo>
                    <a:cubicBezTo>
                      <a:pt x="1408" y="1111"/>
                      <a:pt x="1995" y="442"/>
                      <a:pt x="2084" y="53"/>
                    </a:cubicBezTo>
                    <a:cubicBezTo>
                      <a:pt x="2005" y="15"/>
                      <a:pt x="1913" y="0"/>
                      <a:pt x="1815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7" name="Google Shape;5728;p61">
                <a:extLst>
                  <a:ext uri="{FF2B5EF4-FFF2-40B4-BE49-F238E27FC236}">
                    <a16:creationId xmlns:a16="http://schemas.microsoft.com/office/drawing/2014/main" id="{D6927032-FACE-446E-8A32-0C7AF68337B7}"/>
                  </a:ext>
                </a:extLst>
              </p:cNvPr>
              <p:cNvSpPr/>
              <p:nvPr/>
            </p:nvSpPr>
            <p:spPr>
              <a:xfrm>
                <a:off x="7613860" y="3249135"/>
                <a:ext cx="64963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0" extrusionOk="0">
                    <a:moveTo>
                      <a:pt x="1074" y="1"/>
                    </a:moveTo>
                    <a:cubicBezTo>
                      <a:pt x="1043" y="1"/>
                      <a:pt x="1013" y="15"/>
                      <a:pt x="1001" y="45"/>
                    </a:cubicBezTo>
                    <a:cubicBezTo>
                      <a:pt x="918" y="164"/>
                      <a:pt x="941" y="367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3"/>
                      <a:pt x="953" y="1391"/>
                      <a:pt x="918" y="1414"/>
                    </a:cubicBezTo>
                    <a:cubicBezTo>
                      <a:pt x="905" y="1435"/>
                      <a:pt x="879" y="1443"/>
                      <a:pt x="848" y="1443"/>
                    </a:cubicBezTo>
                    <a:cubicBezTo>
                      <a:pt x="791" y="1443"/>
                      <a:pt x="718" y="1418"/>
                      <a:pt x="679" y="1402"/>
                    </a:cubicBezTo>
                    <a:cubicBezTo>
                      <a:pt x="569" y="1358"/>
                      <a:pt x="449" y="1294"/>
                      <a:pt x="328" y="1294"/>
                    </a:cubicBezTo>
                    <a:cubicBezTo>
                      <a:pt x="318" y="1294"/>
                      <a:pt x="308" y="1294"/>
                      <a:pt x="298" y="1295"/>
                    </a:cubicBezTo>
                    <a:cubicBezTo>
                      <a:pt x="179" y="1307"/>
                      <a:pt x="72" y="1391"/>
                      <a:pt x="48" y="1498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34"/>
                      <a:pt x="275" y="2176"/>
                      <a:pt x="370" y="2272"/>
                    </a:cubicBezTo>
                    <a:cubicBezTo>
                      <a:pt x="382" y="2284"/>
                      <a:pt x="395" y="2289"/>
                      <a:pt x="406" y="2289"/>
                    </a:cubicBezTo>
                    <a:cubicBezTo>
                      <a:pt x="437" y="2289"/>
                      <a:pt x="459" y="2247"/>
                      <a:pt x="441" y="2212"/>
                    </a:cubicBezTo>
                    <a:cubicBezTo>
                      <a:pt x="406" y="2069"/>
                      <a:pt x="346" y="1938"/>
                      <a:pt x="298" y="1783"/>
                    </a:cubicBezTo>
                    <a:cubicBezTo>
                      <a:pt x="287" y="1736"/>
                      <a:pt x="251" y="1653"/>
                      <a:pt x="287" y="1605"/>
                    </a:cubicBezTo>
                    <a:cubicBezTo>
                      <a:pt x="300" y="1591"/>
                      <a:pt x="323" y="1585"/>
                      <a:pt x="348" y="1585"/>
                    </a:cubicBezTo>
                    <a:cubicBezTo>
                      <a:pt x="366" y="1585"/>
                      <a:pt x="386" y="1588"/>
                      <a:pt x="406" y="1593"/>
                    </a:cubicBezTo>
                    <a:cubicBezTo>
                      <a:pt x="525" y="1605"/>
                      <a:pt x="644" y="1700"/>
                      <a:pt x="763" y="1724"/>
                    </a:cubicBezTo>
                    <a:cubicBezTo>
                      <a:pt x="800" y="1736"/>
                      <a:pt x="839" y="1742"/>
                      <a:pt x="877" y="1742"/>
                    </a:cubicBezTo>
                    <a:cubicBezTo>
                      <a:pt x="949" y="1742"/>
                      <a:pt x="1018" y="1723"/>
                      <a:pt x="1072" y="1700"/>
                    </a:cubicBezTo>
                    <a:cubicBezTo>
                      <a:pt x="1310" y="1557"/>
                      <a:pt x="1251" y="1200"/>
                      <a:pt x="1251" y="950"/>
                    </a:cubicBezTo>
                    <a:lnTo>
                      <a:pt x="1251" y="486"/>
                    </a:lnTo>
                    <a:cubicBezTo>
                      <a:pt x="1215" y="355"/>
                      <a:pt x="1239" y="176"/>
                      <a:pt x="1156" y="45"/>
                    </a:cubicBezTo>
                    <a:cubicBezTo>
                      <a:pt x="1138" y="15"/>
                      <a:pt x="1105" y="1"/>
                      <a:pt x="1074" y="1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8" name="Google Shape;5729;p61">
                <a:extLst>
                  <a:ext uri="{FF2B5EF4-FFF2-40B4-BE49-F238E27FC236}">
                    <a16:creationId xmlns:a16="http://schemas.microsoft.com/office/drawing/2014/main" id="{33F0979C-081F-4106-9E00-639D19D98721}"/>
                  </a:ext>
                </a:extLst>
              </p:cNvPr>
              <p:cNvSpPr/>
              <p:nvPr/>
            </p:nvSpPr>
            <p:spPr>
              <a:xfrm>
                <a:off x="7759594" y="3261969"/>
                <a:ext cx="42516" cy="6317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75" extrusionOk="0">
                    <a:moveTo>
                      <a:pt x="453" y="0"/>
                    </a:moveTo>
                    <a:cubicBezTo>
                      <a:pt x="227" y="0"/>
                      <a:pt x="24" y="262"/>
                      <a:pt x="24" y="620"/>
                    </a:cubicBezTo>
                    <a:cubicBezTo>
                      <a:pt x="1" y="977"/>
                      <a:pt x="179" y="1263"/>
                      <a:pt x="405" y="1274"/>
                    </a:cubicBezTo>
                    <a:cubicBezTo>
                      <a:pt x="410" y="1275"/>
                      <a:pt x="415" y="1275"/>
                      <a:pt x="419" y="1275"/>
                    </a:cubicBezTo>
                    <a:cubicBezTo>
                      <a:pt x="639" y="1275"/>
                      <a:pt x="822" y="994"/>
                      <a:pt x="834" y="655"/>
                    </a:cubicBezTo>
                    <a:cubicBezTo>
                      <a:pt x="858" y="298"/>
                      <a:pt x="679" y="12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9" name="Google Shape;5731;p61">
                <a:extLst>
                  <a:ext uri="{FF2B5EF4-FFF2-40B4-BE49-F238E27FC236}">
                    <a16:creationId xmlns:a16="http://schemas.microsoft.com/office/drawing/2014/main" id="{24D212C4-7BF7-4DBC-AE6E-42E6949F86BE}"/>
                  </a:ext>
                </a:extLst>
              </p:cNvPr>
              <p:cNvSpPr/>
              <p:nvPr/>
            </p:nvSpPr>
            <p:spPr>
              <a:xfrm>
                <a:off x="7720052" y="3169355"/>
                <a:ext cx="83645" cy="54111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092" extrusionOk="0">
                    <a:moveTo>
                      <a:pt x="305" y="0"/>
                    </a:moveTo>
                    <a:cubicBezTo>
                      <a:pt x="224" y="0"/>
                      <a:pt x="144" y="12"/>
                      <a:pt x="84" y="48"/>
                    </a:cubicBezTo>
                    <a:cubicBezTo>
                      <a:pt x="13" y="95"/>
                      <a:pt x="1" y="226"/>
                      <a:pt x="132" y="274"/>
                    </a:cubicBezTo>
                    <a:cubicBezTo>
                      <a:pt x="263" y="334"/>
                      <a:pt x="406" y="322"/>
                      <a:pt x="501" y="334"/>
                    </a:cubicBezTo>
                    <a:cubicBezTo>
                      <a:pt x="608" y="345"/>
                      <a:pt x="715" y="357"/>
                      <a:pt x="822" y="393"/>
                    </a:cubicBezTo>
                    <a:cubicBezTo>
                      <a:pt x="1192" y="488"/>
                      <a:pt x="1453" y="750"/>
                      <a:pt x="1596" y="1012"/>
                    </a:cubicBezTo>
                    <a:cubicBezTo>
                      <a:pt x="1608" y="1048"/>
                      <a:pt x="1620" y="1060"/>
                      <a:pt x="1632" y="1072"/>
                    </a:cubicBezTo>
                    <a:cubicBezTo>
                      <a:pt x="1646" y="1086"/>
                      <a:pt x="1657" y="1092"/>
                      <a:pt x="1666" y="1092"/>
                    </a:cubicBezTo>
                    <a:cubicBezTo>
                      <a:pt x="1685" y="1092"/>
                      <a:pt x="1688" y="1061"/>
                      <a:pt x="1680" y="1036"/>
                    </a:cubicBezTo>
                    <a:cubicBezTo>
                      <a:pt x="1680" y="1000"/>
                      <a:pt x="1680" y="988"/>
                      <a:pt x="1668" y="953"/>
                    </a:cubicBezTo>
                    <a:cubicBezTo>
                      <a:pt x="1632" y="715"/>
                      <a:pt x="1489" y="524"/>
                      <a:pt x="1322" y="381"/>
                    </a:cubicBezTo>
                    <a:cubicBezTo>
                      <a:pt x="1203" y="274"/>
                      <a:pt x="1037" y="167"/>
                      <a:pt x="858" y="107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5" y="0"/>
                      <a:pt x="305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0" name="Google Shape;5732;p61">
                <a:extLst>
                  <a:ext uri="{FF2B5EF4-FFF2-40B4-BE49-F238E27FC236}">
                    <a16:creationId xmlns:a16="http://schemas.microsoft.com/office/drawing/2014/main" id="{8BE2403F-9B3D-4C10-B781-52EF22D91905}"/>
                  </a:ext>
                </a:extLst>
              </p:cNvPr>
              <p:cNvSpPr/>
              <p:nvPr/>
            </p:nvSpPr>
            <p:spPr>
              <a:xfrm>
                <a:off x="7573772" y="3163458"/>
                <a:ext cx="64319" cy="4558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20" extrusionOk="0">
                    <a:moveTo>
                      <a:pt x="941" y="0"/>
                    </a:moveTo>
                    <a:cubicBezTo>
                      <a:pt x="857" y="0"/>
                      <a:pt x="762" y="24"/>
                      <a:pt x="691" y="36"/>
                    </a:cubicBezTo>
                    <a:cubicBezTo>
                      <a:pt x="560" y="83"/>
                      <a:pt x="441" y="155"/>
                      <a:pt x="334" y="238"/>
                    </a:cubicBezTo>
                    <a:cubicBezTo>
                      <a:pt x="203" y="357"/>
                      <a:pt x="83" y="536"/>
                      <a:pt x="36" y="762"/>
                    </a:cubicBezTo>
                    <a:cubicBezTo>
                      <a:pt x="24" y="798"/>
                      <a:pt x="24" y="810"/>
                      <a:pt x="24" y="834"/>
                    </a:cubicBezTo>
                    <a:cubicBezTo>
                      <a:pt x="3" y="885"/>
                      <a:pt x="1" y="919"/>
                      <a:pt x="32" y="919"/>
                    </a:cubicBezTo>
                    <a:cubicBezTo>
                      <a:pt x="36" y="919"/>
                      <a:pt x="42" y="918"/>
                      <a:pt x="48" y="917"/>
                    </a:cubicBezTo>
                    <a:cubicBezTo>
                      <a:pt x="48" y="893"/>
                      <a:pt x="60" y="881"/>
                      <a:pt x="83" y="857"/>
                    </a:cubicBezTo>
                    <a:cubicBezTo>
                      <a:pt x="203" y="595"/>
                      <a:pt x="405" y="393"/>
                      <a:pt x="691" y="345"/>
                    </a:cubicBezTo>
                    <a:cubicBezTo>
                      <a:pt x="762" y="334"/>
                      <a:pt x="834" y="334"/>
                      <a:pt x="929" y="334"/>
                    </a:cubicBezTo>
                    <a:cubicBezTo>
                      <a:pt x="971" y="334"/>
                      <a:pt x="1015" y="336"/>
                      <a:pt x="1063" y="336"/>
                    </a:cubicBezTo>
                    <a:cubicBezTo>
                      <a:pt x="1110" y="336"/>
                      <a:pt x="1161" y="334"/>
                      <a:pt x="1215" y="322"/>
                    </a:cubicBezTo>
                    <a:cubicBezTo>
                      <a:pt x="1298" y="274"/>
                      <a:pt x="1298" y="155"/>
                      <a:pt x="1250" y="95"/>
                    </a:cubicBezTo>
                    <a:cubicBezTo>
                      <a:pt x="1179" y="0"/>
                      <a:pt x="1036" y="0"/>
                      <a:pt x="941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1" name="Google Shape;5733;p61">
                <a:extLst>
                  <a:ext uri="{FF2B5EF4-FFF2-40B4-BE49-F238E27FC236}">
                    <a16:creationId xmlns:a16="http://schemas.microsoft.com/office/drawing/2014/main" id="{0DE37804-607B-4F95-97F4-1447C5495372}"/>
                  </a:ext>
                </a:extLst>
              </p:cNvPr>
              <p:cNvSpPr/>
              <p:nvPr/>
            </p:nvSpPr>
            <p:spPr>
              <a:xfrm>
                <a:off x="7560789" y="3805958"/>
                <a:ext cx="40732" cy="40355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144" extrusionOk="0">
                    <a:moveTo>
                      <a:pt x="822" y="0"/>
                    </a:moveTo>
                    <a:cubicBezTo>
                      <a:pt x="679" y="655"/>
                      <a:pt x="548" y="1345"/>
                      <a:pt x="441" y="2012"/>
                    </a:cubicBezTo>
                    <a:cubicBezTo>
                      <a:pt x="405" y="2334"/>
                      <a:pt x="357" y="2679"/>
                      <a:pt x="310" y="3024"/>
                    </a:cubicBezTo>
                    <a:cubicBezTo>
                      <a:pt x="262" y="3346"/>
                      <a:pt x="226" y="3691"/>
                      <a:pt x="191" y="4036"/>
                    </a:cubicBezTo>
                    <a:lnTo>
                      <a:pt x="107" y="5060"/>
                    </a:lnTo>
                    <a:cubicBezTo>
                      <a:pt x="72" y="5405"/>
                      <a:pt x="60" y="5751"/>
                      <a:pt x="48" y="6084"/>
                    </a:cubicBezTo>
                    <a:cubicBezTo>
                      <a:pt x="0" y="6775"/>
                      <a:pt x="12" y="7453"/>
                      <a:pt x="12" y="8144"/>
                    </a:cubicBezTo>
                    <a:cubicBezTo>
                      <a:pt x="48" y="7453"/>
                      <a:pt x="60" y="6775"/>
                      <a:pt x="119" y="6084"/>
                    </a:cubicBezTo>
                    <a:cubicBezTo>
                      <a:pt x="143" y="5751"/>
                      <a:pt x="167" y="5405"/>
                      <a:pt x="191" y="5060"/>
                    </a:cubicBezTo>
                    <a:lnTo>
                      <a:pt x="298" y="4048"/>
                    </a:lnTo>
                    <a:cubicBezTo>
                      <a:pt x="310" y="3727"/>
                      <a:pt x="357" y="3381"/>
                      <a:pt x="405" y="3036"/>
                    </a:cubicBezTo>
                    <a:cubicBezTo>
                      <a:pt x="441" y="2715"/>
                      <a:pt x="488" y="2369"/>
                      <a:pt x="524" y="2024"/>
                    </a:cubicBezTo>
                    <a:cubicBezTo>
                      <a:pt x="560" y="1679"/>
                      <a:pt x="619" y="1357"/>
                      <a:pt x="667" y="1012"/>
                    </a:cubicBezTo>
                    <a:cubicBezTo>
                      <a:pt x="726" y="667"/>
                      <a:pt x="762" y="345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202" name="Google Shape;5729;p61">
              <a:extLst>
                <a:ext uri="{FF2B5EF4-FFF2-40B4-BE49-F238E27FC236}">
                  <a16:creationId xmlns:a16="http://schemas.microsoft.com/office/drawing/2014/main" id="{49A5E298-1405-4720-A09C-CBA70BE4E7A9}"/>
                </a:ext>
              </a:extLst>
            </p:cNvPr>
            <p:cNvSpPr/>
            <p:nvPr/>
          </p:nvSpPr>
          <p:spPr>
            <a:xfrm flipH="1">
              <a:off x="1504988" y="3044018"/>
              <a:ext cx="42516" cy="63179"/>
            </a:xfrm>
            <a:custGeom>
              <a:avLst/>
              <a:gdLst/>
              <a:ahLst/>
              <a:cxnLst/>
              <a:rect l="l" t="t" r="r" b="b"/>
              <a:pathLst>
                <a:path w="858" h="1275" extrusionOk="0">
                  <a:moveTo>
                    <a:pt x="453" y="0"/>
                  </a:moveTo>
                  <a:cubicBezTo>
                    <a:pt x="227" y="0"/>
                    <a:pt x="24" y="262"/>
                    <a:pt x="24" y="620"/>
                  </a:cubicBezTo>
                  <a:cubicBezTo>
                    <a:pt x="1" y="977"/>
                    <a:pt x="179" y="1263"/>
                    <a:pt x="405" y="1274"/>
                  </a:cubicBezTo>
                  <a:cubicBezTo>
                    <a:pt x="410" y="1275"/>
                    <a:pt x="415" y="1275"/>
                    <a:pt x="419" y="1275"/>
                  </a:cubicBezTo>
                  <a:cubicBezTo>
                    <a:pt x="639" y="1275"/>
                    <a:pt x="822" y="994"/>
                    <a:pt x="834" y="655"/>
                  </a:cubicBezTo>
                  <a:cubicBezTo>
                    <a:pt x="858" y="298"/>
                    <a:pt x="679" y="12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" name="Google Shape;6154;p63">
              <a:extLst>
                <a:ext uri="{FF2B5EF4-FFF2-40B4-BE49-F238E27FC236}">
                  <a16:creationId xmlns:a16="http://schemas.microsoft.com/office/drawing/2014/main" id="{18122ACA-6043-4908-A274-21DC22C3DD1B}"/>
                </a:ext>
              </a:extLst>
            </p:cNvPr>
            <p:cNvSpPr/>
            <p:nvPr/>
          </p:nvSpPr>
          <p:spPr>
            <a:xfrm flipH="1">
              <a:off x="783763" y="4028805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" name="Google Shape;6155;p63">
              <a:extLst>
                <a:ext uri="{FF2B5EF4-FFF2-40B4-BE49-F238E27FC236}">
                  <a16:creationId xmlns:a16="http://schemas.microsoft.com/office/drawing/2014/main" id="{C79B042E-BF7D-4757-9FAD-65B86B46B416}"/>
                </a:ext>
              </a:extLst>
            </p:cNvPr>
            <p:cNvSpPr/>
            <p:nvPr/>
          </p:nvSpPr>
          <p:spPr>
            <a:xfrm flipH="1">
              <a:off x="815528" y="3449990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" name="Google Shape;5929;p62">
              <a:extLst>
                <a:ext uri="{FF2B5EF4-FFF2-40B4-BE49-F238E27FC236}">
                  <a16:creationId xmlns:a16="http://schemas.microsoft.com/office/drawing/2014/main" id="{90215275-54B9-47CB-8A70-F39F6CB3F1CD}"/>
                </a:ext>
              </a:extLst>
            </p:cNvPr>
            <p:cNvSpPr/>
            <p:nvPr/>
          </p:nvSpPr>
          <p:spPr>
            <a:xfrm flipH="1">
              <a:off x="849836" y="3997820"/>
              <a:ext cx="779911" cy="537626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1049A9-7848-4A84-8EEF-32CA6C924097}"/>
              </a:ext>
            </a:extLst>
          </p:cNvPr>
          <p:cNvGrpSpPr/>
          <p:nvPr/>
        </p:nvGrpSpPr>
        <p:grpSpPr>
          <a:xfrm>
            <a:off x="7645152" y="2639458"/>
            <a:ext cx="1009777" cy="2252998"/>
            <a:chOff x="7225809" y="2234159"/>
            <a:chExt cx="1009777" cy="2252998"/>
          </a:xfrm>
        </p:grpSpPr>
        <p:sp>
          <p:nvSpPr>
            <p:cNvPr id="279" name="Google Shape;3312;p46">
              <a:extLst>
                <a:ext uri="{FF2B5EF4-FFF2-40B4-BE49-F238E27FC236}">
                  <a16:creationId xmlns:a16="http://schemas.microsoft.com/office/drawing/2014/main" id="{09A3E7F2-0D00-4B22-B1ED-7EA6EE0DE4C9}"/>
                </a:ext>
              </a:extLst>
            </p:cNvPr>
            <p:cNvSpPr/>
            <p:nvPr/>
          </p:nvSpPr>
          <p:spPr>
            <a:xfrm>
              <a:off x="7225809" y="4370162"/>
              <a:ext cx="1009777" cy="116995"/>
            </a:xfrm>
            <a:custGeom>
              <a:avLst/>
              <a:gdLst/>
              <a:ahLst/>
              <a:cxnLst/>
              <a:rect l="l" t="t" r="r" b="b"/>
              <a:pathLst>
                <a:path w="20861" h="2417" extrusionOk="0">
                  <a:moveTo>
                    <a:pt x="10431" y="0"/>
                  </a:moveTo>
                  <a:cubicBezTo>
                    <a:pt x="4668" y="0"/>
                    <a:pt x="1" y="548"/>
                    <a:pt x="1" y="1214"/>
                  </a:cubicBezTo>
                  <a:cubicBezTo>
                    <a:pt x="1" y="1869"/>
                    <a:pt x="4668" y="2417"/>
                    <a:pt x="10431" y="2417"/>
                  </a:cubicBezTo>
                  <a:cubicBezTo>
                    <a:pt x="16193" y="2417"/>
                    <a:pt x="20860" y="1869"/>
                    <a:pt x="20860" y="1214"/>
                  </a:cubicBezTo>
                  <a:cubicBezTo>
                    <a:pt x="20860" y="548"/>
                    <a:pt x="16193" y="0"/>
                    <a:pt x="10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ABD0921-D938-406B-98DB-0A217905183A}"/>
                </a:ext>
              </a:extLst>
            </p:cNvPr>
            <p:cNvGrpSpPr/>
            <p:nvPr/>
          </p:nvGrpSpPr>
          <p:grpSpPr>
            <a:xfrm>
              <a:off x="7277724" y="2234159"/>
              <a:ext cx="926762" cy="2209867"/>
              <a:chOff x="7571316" y="2773789"/>
              <a:chExt cx="926762" cy="2209867"/>
            </a:xfrm>
          </p:grpSpPr>
          <p:sp>
            <p:nvSpPr>
              <p:cNvPr id="281" name="Google Shape;3313;p46">
                <a:extLst>
                  <a:ext uri="{FF2B5EF4-FFF2-40B4-BE49-F238E27FC236}">
                    <a16:creationId xmlns:a16="http://schemas.microsoft.com/office/drawing/2014/main" id="{9E3FCBD1-CBD0-4B5B-8797-6DDF03DE60F2}"/>
                  </a:ext>
                </a:extLst>
              </p:cNvPr>
              <p:cNvSpPr/>
              <p:nvPr/>
            </p:nvSpPr>
            <p:spPr>
              <a:xfrm>
                <a:off x="7733812" y="4080613"/>
                <a:ext cx="572922" cy="816689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6872" extrusionOk="0">
                    <a:moveTo>
                      <a:pt x="9693" y="0"/>
                    </a:moveTo>
                    <a:cubicBezTo>
                      <a:pt x="9693" y="0"/>
                      <a:pt x="9455" y="36"/>
                      <a:pt x="9383" y="36"/>
                    </a:cubicBezTo>
                    <a:cubicBezTo>
                      <a:pt x="9347" y="36"/>
                      <a:pt x="9335" y="48"/>
                      <a:pt x="9300" y="48"/>
                    </a:cubicBezTo>
                    <a:cubicBezTo>
                      <a:pt x="8728" y="131"/>
                      <a:pt x="8133" y="191"/>
                      <a:pt x="7550" y="250"/>
                    </a:cubicBezTo>
                    <a:cubicBezTo>
                      <a:pt x="6371" y="370"/>
                      <a:pt x="5192" y="429"/>
                      <a:pt x="4025" y="429"/>
                    </a:cubicBezTo>
                    <a:cubicBezTo>
                      <a:pt x="2847" y="429"/>
                      <a:pt x="1668" y="405"/>
                      <a:pt x="489" y="250"/>
                    </a:cubicBezTo>
                    <a:cubicBezTo>
                      <a:pt x="465" y="252"/>
                      <a:pt x="441" y="253"/>
                      <a:pt x="418" y="253"/>
                    </a:cubicBezTo>
                    <a:cubicBezTo>
                      <a:pt x="271" y="253"/>
                      <a:pt x="145" y="223"/>
                      <a:pt x="1" y="203"/>
                    </a:cubicBezTo>
                    <a:lnTo>
                      <a:pt x="1" y="203"/>
                    </a:lnTo>
                    <a:cubicBezTo>
                      <a:pt x="13" y="3215"/>
                      <a:pt x="156" y="6073"/>
                      <a:pt x="334" y="7323"/>
                    </a:cubicBezTo>
                    <a:cubicBezTo>
                      <a:pt x="751" y="10323"/>
                      <a:pt x="1430" y="16872"/>
                      <a:pt x="1430" y="16872"/>
                    </a:cubicBezTo>
                    <a:lnTo>
                      <a:pt x="4883" y="16872"/>
                    </a:lnTo>
                    <a:cubicBezTo>
                      <a:pt x="4871" y="14085"/>
                      <a:pt x="4394" y="3537"/>
                      <a:pt x="4621" y="3489"/>
                    </a:cubicBezTo>
                    <a:cubicBezTo>
                      <a:pt x="4680" y="3477"/>
                      <a:pt x="4716" y="3477"/>
                      <a:pt x="4799" y="3477"/>
                    </a:cubicBezTo>
                    <a:cubicBezTo>
                      <a:pt x="4883" y="3477"/>
                      <a:pt x="4990" y="3489"/>
                      <a:pt x="5097" y="3513"/>
                    </a:cubicBezTo>
                    <a:cubicBezTo>
                      <a:pt x="5228" y="3560"/>
                      <a:pt x="5395" y="3620"/>
                      <a:pt x="5597" y="3727"/>
                    </a:cubicBezTo>
                    <a:cubicBezTo>
                      <a:pt x="6240" y="4084"/>
                      <a:pt x="8407" y="16860"/>
                      <a:pt x="8407" y="16860"/>
                    </a:cubicBezTo>
                    <a:lnTo>
                      <a:pt x="11836" y="16860"/>
                    </a:lnTo>
                    <a:cubicBezTo>
                      <a:pt x="11479" y="13443"/>
                      <a:pt x="9836" y="2120"/>
                      <a:pt x="9705" y="608"/>
                    </a:cubicBezTo>
                    <a:cubicBezTo>
                      <a:pt x="9693" y="477"/>
                      <a:pt x="9693" y="227"/>
                      <a:pt x="96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2" name="Google Shape;3314;p46">
                <a:extLst>
                  <a:ext uri="{FF2B5EF4-FFF2-40B4-BE49-F238E27FC236}">
                    <a16:creationId xmlns:a16="http://schemas.microsoft.com/office/drawing/2014/main" id="{33E23249-D414-4F76-A994-DD4B3C7E41A9}"/>
                  </a:ext>
                </a:extLst>
              </p:cNvPr>
              <p:cNvSpPr/>
              <p:nvPr/>
            </p:nvSpPr>
            <p:spPr>
              <a:xfrm>
                <a:off x="8182767" y="4082937"/>
                <a:ext cx="93422" cy="814947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6836" extrusionOk="0">
                    <a:moveTo>
                      <a:pt x="72" y="0"/>
                    </a:moveTo>
                    <a:cubicBezTo>
                      <a:pt x="49" y="0"/>
                      <a:pt x="25" y="12"/>
                      <a:pt x="1" y="12"/>
                    </a:cubicBezTo>
                    <a:cubicBezTo>
                      <a:pt x="13" y="1298"/>
                      <a:pt x="108" y="2560"/>
                      <a:pt x="203" y="3846"/>
                    </a:cubicBezTo>
                    <a:cubicBezTo>
                      <a:pt x="322" y="5358"/>
                      <a:pt x="441" y="6894"/>
                      <a:pt x="596" y="8406"/>
                    </a:cubicBezTo>
                    <a:cubicBezTo>
                      <a:pt x="739" y="9930"/>
                      <a:pt x="906" y="11442"/>
                      <a:pt x="1132" y="12954"/>
                    </a:cubicBezTo>
                    <a:cubicBezTo>
                      <a:pt x="1323" y="14264"/>
                      <a:pt x="1573" y="15550"/>
                      <a:pt x="1870" y="16835"/>
                    </a:cubicBezTo>
                    <a:lnTo>
                      <a:pt x="1930" y="16835"/>
                    </a:lnTo>
                    <a:cubicBezTo>
                      <a:pt x="1680" y="15728"/>
                      <a:pt x="1477" y="14633"/>
                      <a:pt x="1299" y="13514"/>
                    </a:cubicBezTo>
                    <a:cubicBezTo>
                      <a:pt x="1061" y="12002"/>
                      <a:pt x="858" y="10478"/>
                      <a:pt x="715" y="8965"/>
                    </a:cubicBezTo>
                    <a:cubicBezTo>
                      <a:pt x="561" y="7441"/>
                      <a:pt x="441" y="5929"/>
                      <a:pt x="322" y="4405"/>
                    </a:cubicBezTo>
                    <a:cubicBezTo>
                      <a:pt x="227" y="2929"/>
                      <a:pt x="108" y="1476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3" name="Google Shape;3315;p46">
                <a:extLst>
                  <a:ext uri="{FF2B5EF4-FFF2-40B4-BE49-F238E27FC236}">
                    <a16:creationId xmlns:a16="http://schemas.microsoft.com/office/drawing/2014/main" id="{CCC54C50-69D3-4B53-8335-1046B23905AE}"/>
                  </a:ext>
                </a:extLst>
              </p:cNvPr>
              <p:cNvSpPr/>
              <p:nvPr/>
            </p:nvSpPr>
            <p:spPr>
              <a:xfrm>
                <a:off x="7859471" y="4221617"/>
                <a:ext cx="154848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69" extrusionOk="0">
                    <a:moveTo>
                      <a:pt x="211" y="0"/>
                    </a:moveTo>
                    <a:cubicBezTo>
                      <a:pt x="148" y="0"/>
                      <a:pt x="86" y="2"/>
                      <a:pt x="24" y="4"/>
                    </a:cubicBezTo>
                    <a:cubicBezTo>
                      <a:pt x="1" y="4"/>
                      <a:pt x="1" y="52"/>
                      <a:pt x="24" y="52"/>
                    </a:cubicBezTo>
                    <a:cubicBezTo>
                      <a:pt x="274" y="64"/>
                      <a:pt x="548" y="88"/>
                      <a:pt x="798" y="112"/>
                    </a:cubicBezTo>
                    <a:cubicBezTo>
                      <a:pt x="1072" y="147"/>
                      <a:pt x="1334" y="183"/>
                      <a:pt x="1608" y="243"/>
                    </a:cubicBezTo>
                    <a:cubicBezTo>
                      <a:pt x="1977" y="338"/>
                      <a:pt x="2334" y="433"/>
                      <a:pt x="2679" y="576"/>
                    </a:cubicBezTo>
                    <a:cubicBezTo>
                      <a:pt x="2394" y="493"/>
                      <a:pt x="2096" y="457"/>
                      <a:pt x="1798" y="445"/>
                    </a:cubicBezTo>
                    <a:cubicBezTo>
                      <a:pt x="1656" y="433"/>
                      <a:pt x="1510" y="426"/>
                      <a:pt x="1364" y="426"/>
                    </a:cubicBezTo>
                    <a:cubicBezTo>
                      <a:pt x="1072" y="426"/>
                      <a:pt x="778" y="453"/>
                      <a:pt x="501" y="516"/>
                    </a:cubicBezTo>
                    <a:cubicBezTo>
                      <a:pt x="477" y="528"/>
                      <a:pt x="477" y="576"/>
                      <a:pt x="513" y="576"/>
                    </a:cubicBezTo>
                    <a:cubicBezTo>
                      <a:pt x="875" y="547"/>
                      <a:pt x="1221" y="525"/>
                      <a:pt x="1572" y="525"/>
                    </a:cubicBezTo>
                    <a:cubicBezTo>
                      <a:pt x="1647" y="525"/>
                      <a:pt x="1722" y="526"/>
                      <a:pt x="1798" y="528"/>
                    </a:cubicBezTo>
                    <a:cubicBezTo>
                      <a:pt x="2215" y="564"/>
                      <a:pt x="2644" y="600"/>
                      <a:pt x="3049" y="719"/>
                    </a:cubicBezTo>
                    <a:lnTo>
                      <a:pt x="3132" y="766"/>
                    </a:lnTo>
                    <a:cubicBezTo>
                      <a:pt x="3137" y="768"/>
                      <a:pt x="3142" y="769"/>
                      <a:pt x="3146" y="769"/>
                    </a:cubicBezTo>
                    <a:cubicBezTo>
                      <a:pt x="3176" y="769"/>
                      <a:pt x="3198" y="739"/>
                      <a:pt x="3168" y="719"/>
                    </a:cubicBezTo>
                    <a:cubicBezTo>
                      <a:pt x="3156" y="719"/>
                      <a:pt x="3132" y="707"/>
                      <a:pt x="3120" y="707"/>
                    </a:cubicBezTo>
                    <a:lnTo>
                      <a:pt x="3108" y="695"/>
                    </a:lnTo>
                    <a:cubicBezTo>
                      <a:pt x="3096" y="695"/>
                      <a:pt x="3072" y="695"/>
                      <a:pt x="3060" y="683"/>
                    </a:cubicBezTo>
                    <a:cubicBezTo>
                      <a:pt x="2596" y="469"/>
                      <a:pt x="2120" y="302"/>
                      <a:pt x="1632" y="183"/>
                    </a:cubicBezTo>
                    <a:cubicBezTo>
                      <a:pt x="1168" y="78"/>
                      <a:pt x="68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4" name="Google Shape;3316;p46">
                <a:extLst>
                  <a:ext uri="{FF2B5EF4-FFF2-40B4-BE49-F238E27FC236}">
                    <a16:creationId xmlns:a16="http://schemas.microsoft.com/office/drawing/2014/main" id="{9B5EA78C-94B0-487F-81B4-1B901EE3E92B}"/>
                  </a:ext>
                </a:extLst>
              </p:cNvPr>
              <p:cNvSpPr/>
              <p:nvPr/>
            </p:nvSpPr>
            <p:spPr>
              <a:xfrm>
                <a:off x="8031211" y="4888540"/>
                <a:ext cx="301466" cy="9492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92" y="1"/>
                    </a:moveTo>
                    <a:cubicBezTo>
                      <a:pt x="2561" y="1"/>
                      <a:pt x="2242" y="8"/>
                      <a:pt x="2203" y="26"/>
                    </a:cubicBezTo>
                    <a:cubicBezTo>
                      <a:pt x="2203" y="26"/>
                      <a:pt x="1906" y="61"/>
                      <a:pt x="1013" y="633"/>
                    </a:cubicBezTo>
                    <a:cubicBezTo>
                      <a:pt x="465" y="990"/>
                      <a:pt x="179" y="1335"/>
                      <a:pt x="60" y="1574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70"/>
                      <a:pt x="2945" y="1961"/>
                      <a:pt x="4412" y="1961"/>
                    </a:cubicBezTo>
                    <a:cubicBezTo>
                      <a:pt x="5304" y="1961"/>
                      <a:pt x="5990" y="1927"/>
                      <a:pt x="6049" y="1824"/>
                    </a:cubicBezTo>
                    <a:cubicBezTo>
                      <a:pt x="6228" y="1514"/>
                      <a:pt x="5894" y="109"/>
                      <a:pt x="5739" y="73"/>
                    </a:cubicBezTo>
                    <a:cubicBezTo>
                      <a:pt x="5631" y="40"/>
                      <a:pt x="4002" y="1"/>
                      <a:pt x="29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5" name="Google Shape;3317;p46">
                <a:extLst>
                  <a:ext uri="{FF2B5EF4-FFF2-40B4-BE49-F238E27FC236}">
                    <a16:creationId xmlns:a16="http://schemas.microsoft.com/office/drawing/2014/main" id="{456BA66D-7B54-4682-BBB5-A567F61E6D44}"/>
                  </a:ext>
                </a:extLst>
              </p:cNvPr>
              <p:cNvSpPr/>
              <p:nvPr/>
            </p:nvSpPr>
            <p:spPr>
              <a:xfrm>
                <a:off x="8031211" y="4954903"/>
                <a:ext cx="295125" cy="28753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594" extrusionOk="0">
                    <a:moveTo>
                      <a:pt x="203" y="0"/>
                    </a:moveTo>
                    <a:cubicBezTo>
                      <a:pt x="143" y="72"/>
                      <a:pt x="96" y="143"/>
                      <a:pt x="60" y="203"/>
                    </a:cubicBezTo>
                    <a:cubicBezTo>
                      <a:pt x="1" y="322"/>
                      <a:pt x="96" y="453"/>
                      <a:pt x="227" y="476"/>
                    </a:cubicBezTo>
                    <a:cubicBezTo>
                      <a:pt x="921" y="506"/>
                      <a:pt x="2897" y="593"/>
                      <a:pt x="4356" y="593"/>
                    </a:cubicBezTo>
                    <a:cubicBezTo>
                      <a:pt x="5275" y="593"/>
                      <a:pt x="5989" y="558"/>
                      <a:pt x="6049" y="453"/>
                    </a:cubicBezTo>
                    <a:cubicBezTo>
                      <a:pt x="6073" y="417"/>
                      <a:pt x="6097" y="334"/>
                      <a:pt x="6097" y="250"/>
                    </a:cubicBezTo>
                    <a:lnTo>
                      <a:pt x="3787" y="250"/>
                    </a:lnTo>
                    <a:cubicBezTo>
                      <a:pt x="2596" y="238"/>
                      <a:pt x="1394" y="191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6" name="Google Shape;3318;p46">
                <a:extLst>
                  <a:ext uri="{FF2B5EF4-FFF2-40B4-BE49-F238E27FC236}">
                    <a16:creationId xmlns:a16="http://schemas.microsoft.com/office/drawing/2014/main" id="{2764A018-7EA1-4234-80B9-CAFC90DF8B4E}"/>
                  </a:ext>
                </a:extLst>
              </p:cNvPr>
              <p:cNvSpPr/>
              <p:nvPr/>
            </p:nvSpPr>
            <p:spPr>
              <a:xfrm>
                <a:off x="7693490" y="4888540"/>
                <a:ext cx="301466" cy="9492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06" y="61"/>
                      <a:pt x="1013" y="633"/>
                    </a:cubicBezTo>
                    <a:cubicBezTo>
                      <a:pt x="465" y="990"/>
                      <a:pt x="179" y="1335"/>
                      <a:pt x="60" y="1574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70"/>
                      <a:pt x="2945" y="1961"/>
                      <a:pt x="4412" y="1961"/>
                    </a:cubicBezTo>
                    <a:cubicBezTo>
                      <a:pt x="5304" y="1961"/>
                      <a:pt x="5990" y="1927"/>
                      <a:pt x="6049" y="1824"/>
                    </a:cubicBezTo>
                    <a:cubicBezTo>
                      <a:pt x="6228" y="1514"/>
                      <a:pt x="5894" y="109"/>
                      <a:pt x="5727" y="73"/>
                    </a:cubicBezTo>
                    <a:cubicBezTo>
                      <a:pt x="5627" y="40"/>
                      <a:pt x="3995" y="1"/>
                      <a:pt x="29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7" name="Google Shape;3319;p46">
                <a:extLst>
                  <a:ext uri="{FF2B5EF4-FFF2-40B4-BE49-F238E27FC236}">
                    <a16:creationId xmlns:a16="http://schemas.microsoft.com/office/drawing/2014/main" id="{9095EF5E-5D74-4E9F-A185-8EA417D73503}"/>
                  </a:ext>
                </a:extLst>
              </p:cNvPr>
              <p:cNvSpPr/>
              <p:nvPr/>
            </p:nvSpPr>
            <p:spPr>
              <a:xfrm>
                <a:off x="7693490" y="4956597"/>
                <a:ext cx="294544" cy="26429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46" extrusionOk="0">
                    <a:moveTo>
                      <a:pt x="155" y="1"/>
                    </a:moveTo>
                    <a:cubicBezTo>
                      <a:pt x="120" y="60"/>
                      <a:pt x="72" y="108"/>
                      <a:pt x="60" y="156"/>
                    </a:cubicBezTo>
                    <a:cubicBezTo>
                      <a:pt x="1" y="275"/>
                      <a:pt x="96" y="406"/>
                      <a:pt x="227" y="418"/>
                    </a:cubicBezTo>
                    <a:cubicBezTo>
                      <a:pt x="925" y="454"/>
                      <a:pt x="2921" y="546"/>
                      <a:pt x="4383" y="546"/>
                    </a:cubicBezTo>
                    <a:cubicBezTo>
                      <a:pt x="5289" y="546"/>
                      <a:pt x="5990" y="510"/>
                      <a:pt x="6049" y="406"/>
                    </a:cubicBezTo>
                    <a:cubicBezTo>
                      <a:pt x="6073" y="358"/>
                      <a:pt x="6085" y="299"/>
                      <a:pt x="6085" y="215"/>
                    </a:cubicBezTo>
                    <a:lnTo>
                      <a:pt x="6085" y="215"/>
                    </a:lnTo>
                    <a:cubicBezTo>
                      <a:pt x="6037" y="227"/>
                      <a:pt x="5966" y="227"/>
                      <a:pt x="5894" y="239"/>
                    </a:cubicBezTo>
                    <a:cubicBezTo>
                      <a:pt x="5394" y="266"/>
                      <a:pt x="4901" y="279"/>
                      <a:pt x="4404" y="279"/>
                    </a:cubicBezTo>
                    <a:cubicBezTo>
                      <a:pt x="4238" y="279"/>
                      <a:pt x="4072" y="278"/>
                      <a:pt x="3906" y="275"/>
                    </a:cubicBezTo>
                    <a:cubicBezTo>
                      <a:pt x="2858" y="263"/>
                      <a:pt x="1822" y="203"/>
                      <a:pt x="786" y="37"/>
                    </a:cubicBezTo>
                    <a:cubicBezTo>
                      <a:pt x="584" y="25"/>
                      <a:pt x="370" y="25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8" name="Google Shape;3322;p46">
                <a:extLst>
                  <a:ext uri="{FF2B5EF4-FFF2-40B4-BE49-F238E27FC236}">
                    <a16:creationId xmlns:a16="http://schemas.microsoft.com/office/drawing/2014/main" id="{DAA19A84-D060-4B7A-B35E-C4EF8B1EA72B}"/>
                  </a:ext>
                </a:extLst>
              </p:cNvPr>
              <p:cNvSpPr/>
              <p:nvPr/>
            </p:nvSpPr>
            <p:spPr>
              <a:xfrm>
                <a:off x="7571316" y="3612635"/>
                <a:ext cx="238056" cy="537199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98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4917" y="1"/>
                      <a:pt x="441" y="3537"/>
                      <a:pt x="227" y="5073"/>
                    </a:cubicBezTo>
                    <a:cubicBezTo>
                      <a:pt x="0" y="6597"/>
                      <a:pt x="3370" y="11097"/>
                      <a:pt x="3370" y="11097"/>
                    </a:cubicBezTo>
                    <a:lnTo>
                      <a:pt x="4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9" name="Google Shape;3323;p46">
                <a:extLst>
                  <a:ext uri="{FF2B5EF4-FFF2-40B4-BE49-F238E27FC236}">
                    <a16:creationId xmlns:a16="http://schemas.microsoft.com/office/drawing/2014/main" id="{52E94A24-C0BF-4034-8AF5-409E1B51D4D0}"/>
                  </a:ext>
                </a:extLst>
              </p:cNvPr>
              <p:cNvSpPr/>
              <p:nvPr/>
            </p:nvSpPr>
            <p:spPr>
              <a:xfrm>
                <a:off x="7623158" y="3612635"/>
                <a:ext cx="186214" cy="537199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1098" extrusionOk="0">
                    <a:moveTo>
                      <a:pt x="3847" y="1"/>
                    </a:moveTo>
                    <a:cubicBezTo>
                      <a:pt x="3847" y="1"/>
                      <a:pt x="3716" y="108"/>
                      <a:pt x="3513" y="286"/>
                    </a:cubicBezTo>
                    <a:lnTo>
                      <a:pt x="3513" y="322"/>
                    </a:lnTo>
                    <a:cubicBezTo>
                      <a:pt x="3311" y="1858"/>
                      <a:pt x="2656" y="3275"/>
                      <a:pt x="1906" y="4608"/>
                    </a:cubicBezTo>
                    <a:cubicBezTo>
                      <a:pt x="1525" y="5263"/>
                      <a:pt x="1156" y="5930"/>
                      <a:pt x="739" y="6561"/>
                    </a:cubicBezTo>
                    <a:cubicBezTo>
                      <a:pt x="549" y="6859"/>
                      <a:pt x="322" y="7144"/>
                      <a:pt x="96" y="7418"/>
                    </a:cubicBezTo>
                    <a:cubicBezTo>
                      <a:pt x="72" y="7466"/>
                      <a:pt x="25" y="7501"/>
                      <a:pt x="1" y="7537"/>
                    </a:cubicBezTo>
                    <a:cubicBezTo>
                      <a:pt x="930" y="9264"/>
                      <a:pt x="2323" y="11097"/>
                      <a:pt x="2323" y="11097"/>
                    </a:cubicBezTo>
                    <a:lnTo>
                      <a:pt x="38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0" name="Google Shape;3324;p46">
                <a:extLst>
                  <a:ext uri="{FF2B5EF4-FFF2-40B4-BE49-F238E27FC236}">
                    <a16:creationId xmlns:a16="http://schemas.microsoft.com/office/drawing/2014/main" id="{FDD618BF-6DAE-4B65-846D-372C58345E7C}"/>
                  </a:ext>
                </a:extLst>
              </p:cNvPr>
              <p:cNvSpPr/>
              <p:nvPr/>
            </p:nvSpPr>
            <p:spPr>
              <a:xfrm>
                <a:off x="7650410" y="3864437"/>
                <a:ext cx="88823" cy="6951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436" extrusionOk="0">
                    <a:moveTo>
                      <a:pt x="50" y="0"/>
                    </a:moveTo>
                    <a:cubicBezTo>
                      <a:pt x="27" y="0"/>
                      <a:pt x="1" y="50"/>
                      <a:pt x="33" y="61"/>
                    </a:cubicBezTo>
                    <a:cubicBezTo>
                      <a:pt x="200" y="156"/>
                      <a:pt x="343" y="228"/>
                      <a:pt x="510" y="323"/>
                    </a:cubicBezTo>
                    <a:cubicBezTo>
                      <a:pt x="676" y="406"/>
                      <a:pt x="819" y="525"/>
                      <a:pt x="974" y="633"/>
                    </a:cubicBezTo>
                    <a:cubicBezTo>
                      <a:pt x="1272" y="859"/>
                      <a:pt x="1522" y="1121"/>
                      <a:pt x="1760" y="1407"/>
                    </a:cubicBezTo>
                    <a:cubicBezTo>
                      <a:pt x="1768" y="1428"/>
                      <a:pt x="1781" y="1435"/>
                      <a:pt x="1793" y="1435"/>
                    </a:cubicBezTo>
                    <a:cubicBezTo>
                      <a:pt x="1815" y="1435"/>
                      <a:pt x="1835" y="1410"/>
                      <a:pt x="1819" y="1395"/>
                    </a:cubicBezTo>
                    <a:cubicBezTo>
                      <a:pt x="1724" y="1276"/>
                      <a:pt x="1617" y="1156"/>
                      <a:pt x="1522" y="1037"/>
                    </a:cubicBezTo>
                    <a:cubicBezTo>
                      <a:pt x="1486" y="978"/>
                      <a:pt x="1438" y="895"/>
                      <a:pt x="1414" y="835"/>
                    </a:cubicBezTo>
                    <a:cubicBezTo>
                      <a:pt x="1367" y="764"/>
                      <a:pt x="1331" y="692"/>
                      <a:pt x="1272" y="597"/>
                    </a:cubicBezTo>
                    <a:cubicBezTo>
                      <a:pt x="1176" y="454"/>
                      <a:pt x="1093" y="287"/>
                      <a:pt x="974" y="144"/>
                    </a:cubicBezTo>
                    <a:cubicBezTo>
                      <a:pt x="967" y="134"/>
                      <a:pt x="957" y="129"/>
                      <a:pt x="948" y="129"/>
                    </a:cubicBezTo>
                    <a:cubicBezTo>
                      <a:pt x="928" y="129"/>
                      <a:pt x="910" y="152"/>
                      <a:pt x="926" y="168"/>
                    </a:cubicBezTo>
                    <a:cubicBezTo>
                      <a:pt x="998" y="335"/>
                      <a:pt x="1117" y="478"/>
                      <a:pt x="1200" y="645"/>
                    </a:cubicBezTo>
                    <a:cubicBezTo>
                      <a:pt x="1248" y="704"/>
                      <a:pt x="1295" y="775"/>
                      <a:pt x="1331" y="835"/>
                    </a:cubicBezTo>
                    <a:cubicBezTo>
                      <a:pt x="1224" y="752"/>
                      <a:pt x="1129" y="656"/>
                      <a:pt x="1033" y="573"/>
                    </a:cubicBezTo>
                    <a:cubicBezTo>
                      <a:pt x="748" y="347"/>
                      <a:pt x="414" y="121"/>
                      <a:pt x="57" y="2"/>
                    </a:cubicBezTo>
                    <a:cubicBezTo>
                      <a:pt x="55" y="1"/>
                      <a:pt x="53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1" name="Google Shape;3325;p46">
                <a:extLst>
                  <a:ext uri="{FF2B5EF4-FFF2-40B4-BE49-F238E27FC236}">
                    <a16:creationId xmlns:a16="http://schemas.microsoft.com/office/drawing/2014/main" id="{AFAEB709-2446-4D87-B3D7-A24C0E23B8B1}"/>
                  </a:ext>
                </a:extLst>
              </p:cNvPr>
              <p:cNvSpPr/>
              <p:nvPr/>
            </p:nvSpPr>
            <p:spPr>
              <a:xfrm>
                <a:off x="7718274" y="3553823"/>
                <a:ext cx="514110" cy="649644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13421" extrusionOk="0">
                    <a:moveTo>
                      <a:pt x="6506" y="0"/>
                    </a:moveTo>
                    <a:cubicBezTo>
                      <a:pt x="4453" y="0"/>
                      <a:pt x="1590" y="831"/>
                      <a:pt x="1310" y="1251"/>
                    </a:cubicBezTo>
                    <a:cubicBezTo>
                      <a:pt x="477" y="2478"/>
                      <a:pt x="108" y="7824"/>
                      <a:pt x="1" y="12919"/>
                    </a:cubicBezTo>
                    <a:cubicBezTo>
                      <a:pt x="1825" y="13305"/>
                      <a:pt x="3703" y="13420"/>
                      <a:pt x="5564" y="13420"/>
                    </a:cubicBezTo>
                    <a:cubicBezTo>
                      <a:pt x="5658" y="13420"/>
                      <a:pt x="5752" y="13420"/>
                      <a:pt x="5846" y="13419"/>
                    </a:cubicBezTo>
                    <a:cubicBezTo>
                      <a:pt x="6930" y="13408"/>
                      <a:pt x="8013" y="13348"/>
                      <a:pt x="9097" y="13241"/>
                    </a:cubicBezTo>
                    <a:cubicBezTo>
                      <a:pt x="9609" y="13193"/>
                      <a:pt x="10121" y="13134"/>
                      <a:pt x="10621" y="13062"/>
                    </a:cubicBezTo>
                    <a:cubicBezTo>
                      <a:pt x="10609" y="12955"/>
                      <a:pt x="10597" y="12872"/>
                      <a:pt x="10597" y="12800"/>
                    </a:cubicBezTo>
                    <a:cubicBezTo>
                      <a:pt x="10359" y="10991"/>
                      <a:pt x="10549" y="1954"/>
                      <a:pt x="10359" y="1442"/>
                    </a:cubicBezTo>
                    <a:cubicBezTo>
                      <a:pt x="10145" y="918"/>
                      <a:pt x="8716" y="61"/>
                      <a:pt x="6632" y="1"/>
                    </a:cubicBezTo>
                    <a:cubicBezTo>
                      <a:pt x="6590" y="0"/>
                      <a:pt x="6548" y="0"/>
                      <a:pt x="6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2" name="Google Shape;3326;p46">
                <a:extLst>
                  <a:ext uri="{FF2B5EF4-FFF2-40B4-BE49-F238E27FC236}">
                    <a16:creationId xmlns:a16="http://schemas.microsoft.com/office/drawing/2014/main" id="{304088D1-C99E-453F-A09E-B753B2923967}"/>
                  </a:ext>
                </a:extLst>
              </p:cNvPr>
              <p:cNvSpPr/>
              <p:nvPr/>
            </p:nvSpPr>
            <p:spPr>
              <a:xfrm>
                <a:off x="7840448" y="3558566"/>
                <a:ext cx="261871" cy="206835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273" extrusionOk="0">
                    <a:moveTo>
                      <a:pt x="3914" y="0"/>
                    </a:moveTo>
                    <a:cubicBezTo>
                      <a:pt x="3535" y="0"/>
                      <a:pt x="3090" y="42"/>
                      <a:pt x="2632" y="106"/>
                    </a:cubicBezTo>
                    <a:cubicBezTo>
                      <a:pt x="1525" y="248"/>
                      <a:pt x="548" y="225"/>
                      <a:pt x="334" y="820"/>
                    </a:cubicBezTo>
                    <a:cubicBezTo>
                      <a:pt x="1" y="1725"/>
                      <a:pt x="477" y="3023"/>
                      <a:pt x="822" y="3737"/>
                    </a:cubicBezTo>
                    <a:cubicBezTo>
                      <a:pt x="965" y="4058"/>
                      <a:pt x="1084" y="4273"/>
                      <a:pt x="1084" y="4273"/>
                    </a:cubicBezTo>
                    <a:cubicBezTo>
                      <a:pt x="1084" y="4273"/>
                      <a:pt x="1287" y="4118"/>
                      <a:pt x="1596" y="3868"/>
                    </a:cubicBezTo>
                    <a:cubicBezTo>
                      <a:pt x="2310" y="3273"/>
                      <a:pt x="3656" y="2141"/>
                      <a:pt x="4632" y="1094"/>
                    </a:cubicBezTo>
                    <a:cubicBezTo>
                      <a:pt x="5409" y="265"/>
                      <a:pt x="4875" y="0"/>
                      <a:pt x="3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3" name="Google Shape;3327;p46">
                <a:extLst>
                  <a:ext uri="{FF2B5EF4-FFF2-40B4-BE49-F238E27FC236}">
                    <a16:creationId xmlns:a16="http://schemas.microsoft.com/office/drawing/2014/main" id="{1EB01912-AB65-4964-A4E3-3B6B3E4E2ACF}"/>
                  </a:ext>
                </a:extLst>
              </p:cNvPr>
              <p:cNvSpPr/>
              <p:nvPr/>
            </p:nvSpPr>
            <p:spPr>
              <a:xfrm>
                <a:off x="7869249" y="3498544"/>
                <a:ext cx="187957" cy="121981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2520" extrusionOk="0">
                    <a:moveTo>
                      <a:pt x="3513" y="0"/>
                    </a:moveTo>
                    <a:lnTo>
                      <a:pt x="1" y="417"/>
                    </a:lnTo>
                    <a:lnTo>
                      <a:pt x="299" y="2060"/>
                    </a:lnTo>
                    <a:cubicBezTo>
                      <a:pt x="311" y="2108"/>
                      <a:pt x="334" y="2167"/>
                      <a:pt x="370" y="2191"/>
                    </a:cubicBezTo>
                    <a:cubicBezTo>
                      <a:pt x="487" y="2308"/>
                      <a:pt x="786" y="2519"/>
                      <a:pt x="1483" y="2519"/>
                    </a:cubicBezTo>
                    <a:cubicBezTo>
                      <a:pt x="1710" y="2519"/>
                      <a:pt x="1980" y="2497"/>
                      <a:pt x="2299" y="2441"/>
                    </a:cubicBezTo>
                    <a:cubicBezTo>
                      <a:pt x="3882" y="2179"/>
                      <a:pt x="3799" y="1357"/>
                      <a:pt x="3799" y="1357"/>
                    </a:cubicBezTo>
                    <a:lnTo>
                      <a:pt x="3513" y="0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4" name="Google Shape;3328;p46">
                <a:extLst>
                  <a:ext uri="{FF2B5EF4-FFF2-40B4-BE49-F238E27FC236}">
                    <a16:creationId xmlns:a16="http://schemas.microsoft.com/office/drawing/2014/main" id="{EB1C11CA-A38A-4CBD-A6EC-7F834D7795A1}"/>
                  </a:ext>
                </a:extLst>
              </p:cNvPr>
              <p:cNvSpPr/>
              <p:nvPr/>
            </p:nvSpPr>
            <p:spPr>
              <a:xfrm>
                <a:off x="7871000" y="3469500"/>
                <a:ext cx="15484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2044" extrusionOk="0">
                    <a:moveTo>
                      <a:pt x="3333" y="1"/>
                    </a:moveTo>
                    <a:cubicBezTo>
                      <a:pt x="3271" y="1"/>
                      <a:pt x="3207" y="2"/>
                      <a:pt x="3143" y="5"/>
                    </a:cubicBezTo>
                    <a:cubicBezTo>
                      <a:pt x="2310" y="41"/>
                      <a:pt x="1512" y="219"/>
                      <a:pt x="714" y="422"/>
                    </a:cubicBezTo>
                    <a:cubicBezTo>
                      <a:pt x="524" y="469"/>
                      <a:pt x="321" y="541"/>
                      <a:pt x="214" y="683"/>
                    </a:cubicBezTo>
                    <a:cubicBezTo>
                      <a:pt x="83" y="862"/>
                      <a:pt x="0" y="1279"/>
                      <a:pt x="119" y="1481"/>
                    </a:cubicBezTo>
                    <a:cubicBezTo>
                      <a:pt x="274" y="1755"/>
                      <a:pt x="691" y="1934"/>
                      <a:pt x="1000" y="1993"/>
                    </a:cubicBezTo>
                    <a:cubicBezTo>
                      <a:pt x="1185" y="2029"/>
                      <a:pt x="1378" y="2044"/>
                      <a:pt x="1572" y="2044"/>
                    </a:cubicBezTo>
                    <a:cubicBezTo>
                      <a:pt x="1765" y="2044"/>
                      <a:pt x="1959" y="2029"/>
                      <a:pt x="2143" y="2005"/>
                    </a:cubicBezTo>
                    <a:cubicBezTo>
                      <a:pt x="2607" y="1946"/>
                      <a:pt x="3072" y="1826"/>
                      <a:pt x="3477" y="1612"/>
                    </a:cubicBezTo>
                    <a:cubicBezTo>
                      <a:pt x="3870" y="1410"/>
                      <a:pt x="4215" y="1076"/>
                      <a:pt x="4334" y="683"/>
                    </a:cubicBezTo>
                    <a:cubicBezTo>
                      <a:pt x="4382" y="541"/>
                      <a:pt x="4393" y="398"/>
                      <a:pt x="4322" y="279"/>
                    </a:cubicBezTo>
                    <a:cubicBezTo>
                      <a:pt x="4251" y="172"/>
                      <a:pt x="4096" y="112"/>
                      <a:pt x="3965" y="64"/>
                    </a:cubicBezTo>
                    <a:cubicBezTo>
                      <a:pt x="3752" y="18"/>
                      <a:pt x="3547" y="1"/>
                      <a:pt x="3333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5" name="Google Shape;3329;p46">
                <a:extLst>
                  <a:ext uri="{FF2B5EF4-FFF2-40B4-BE49-F238E27FC236}">
                    <a16:creationId xmlns:a16="http://schemas.microsoft.com/office/drawing/2014/main" id="{B421A56A-16BA-4ED8-AC02-16EDCD3FAA31}"/>
                  </a:ext>
                </a:extLst>
              </p:cNvPr>
              <p:cNvSpPr/>
              <p:nvPr/>
            </p:nvSpPr>
            <p:spPr>
              <a:xfrm>
                <a:off x="7854872" y="3533686"/>
                <a:ext cx="226197" cy="14884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3075" extrusionOk="0">
                    <a:moveTo>
                      <a:pt x="3982" y="0"/>
                    </a:moveTo>
                    <a:cubicBezTo>
                      <a:pt x="3940" y="0"/>
                      <a:pt x="3899" y="15"/>
                      <a:pt x="3858" y="48"/>
                    </a:cubicBezTo>
                    <a:cubicBezTo>
                      <a:pt x="3507" y="331"/>
                      <a:pt x="2683" y="1366"/>
                      <a:pt x="1274" y="1366"/>
                    </a:cubicBezTo>
                    <a:cubicBezTo>
                      <a:pt x="1200" y="1366"/>
                      <a:pt x="1125" y="1364"/>
                      <a:pt x="1048" y="1358"/>
                    </a:cubicBezTo>
                    <a:cubicBezTo>
                      <a:pt x="691" y="1334"/>
                      <a:pt x="536" y="881"/>
                      <a:pt x="477" y="691"/>
                    </a:cubicBezTo>
                    <a:cubicBezTo>
                      <a:pt x="470" y="665"/>
                      <a:pt x="454" y="654"/>
                      <a:pt x="436" y="654"/>
                    </a:cubicBezTo>
                    <a:cubicBezTo>
                      <a:pt x="420" y="654"/>
                      <a:pt x="404" y="662"/>
                      <a:pt x="393" y="679"/>
                    </a:cubicBezTo>
                    <a:cubicBezTo>
                      <a:pt x="250" y="917"/>
                      <a:pt x="0" y="1524"/>
                      <a:pt x="0" y="1691"/>
                    </a:cubicBezTo>
                    <a:cubicBezTo>
                      <a:pt x="0" y="1941"/>
                      <a:pt x="215" y="2834"/>
                      <a:pt x="346" y="2846"/>
                    </a:cubicBezTo>
                    <a:cubicBezTo>
                      <a:pt x="346" y="2846"/>
                      <a:pt x="347" y="2846"/>
                      <a:pt x="348" y="2846"/>
                    </a:cubicBezTo>
                    <a:cubicBezTo>
                      <a:pt x="496" y="2846"/>
                      <a:pt x="1072" y="1929"/>
                      <a:pt x="1072" y="1929"/>
                    </a:cubicBezTo>
                    <a:cubicBezTo>
                      <a:pt x="1072" y="1929"/>
                      <a:pt x="1650" y="3074"/>
                      <a:pt x="1877" y="3074"/>
                    </a:cubicBezTo>
                    <a:cubicBezTo>
                      <a:pt x="1883" y="3074"/>
                      <a:pt x="1888" y="3074"/>
                      <a:pt x="1893" y="3072"/>
                    </a:cubicBezTo>
                    <a:cubicBezTo>
                      <a:pt x="2215" y="2965"/>
                      <a:pt x="3810" y="2929"/>
                      <a:pt x="4620" y="1084"/>
                    </a:cubicBezTo>
                    <a:cubicBezTo>
                      <a:pt x="4673" y="957"/>
                      <a:pt x="4321" y="0"/>
                      <a:pt x="39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6" name="Google Shape;3330;p46">
                <a:extLst>
                  <a:ext uri="{FF2B5EF4-FFF2-40B4-BE49-F238E27FC236}">
                    <a16:creationId xmlns:a16="http://schemas.microsoft.com/office/drawing/2014/main" id="{D3508E99-03E1-46EE-BD44-A6107B2E694F}"/>
                  </a:ext>
                </a:extLst>
              </p:cNvPr>
              <p:cNvSpPr/>
              <p:nvPr/>
            </p:nvSpPr>
            <p:spPr>
              <a:xfrm>
                <a:off x="7854291" y="3523908"/>
                <a:ext cx="230843" cy="147103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3039" extrusionOk="0">
                    <a:moveTo>
                      <a:pt x="4069" y="0"/>
                    </a:moveTo>
                    <a:cubicBezTo>
                      <a:pt x="4026" y="0"/>
                      <a:pt x="3983" y="15"/>
                      <a:pt x="3941" y="48"/>
                    </a:cubicBezTo>
                    <a:cubicBezTo>
                      <a:pt x="3581" y="329"/>
                      <a:pt x="2752" y="1356"/>
                      <a:pt x="1324" y="1356"/>
                    </a:cubicBezTo>
                    <a:cubicBezTo>
                      <a:pt x="1242" y="1356"/>
                      <a:pt x="1158" y="1353"/>
                      <a:pt x="1072" y="1345"/>
                    </a:cubicBezTo>
                    <a:cubicBezTo>
                      <a:pt x="703" y="1310"/>
                      <a:pt x="560" y="869"/>
                      <a:pt x="489" y="667"/>
                    </a:cubicBezTo>
                    <a:cubicBezTo>
                      <a:pt x="482" y="647"/>
                      <a:pt x="465" y="638"/>
                      <a:pt x="446" y="638"/>
                    </a:cubicBezTo>
                    <a:cubicBezTo>
                      <a:pt x="431" y="638"/>
                      <a:pt x="416" y="644"/>
                      <a:pt x="405" y="655"/>
                    </a:cubicBezTo>
                    <a:cubicBezTo>
                      <a:pt x="262" y="893"/>
                      <a:pt x="12" y="1500"/>
                      <a:pt x="0" y="1655"/>
                    </a:cubicBezTo>
                    <a:cubicBezTo>
                      <a:pt x="0" y="1905"/>
                      <a:pt x="215" y="2798"/>
                      <a:pt x="358" y="2810"/>
                    </a:cubicBezTo>
                    <a:cubicBezTo>
                      <a:pt x="360" y="2810"/>
                      <a:pt x="362" y="2810"/>
                      <a:pt x="364" y="2810"/>
                    </a:cubicBezTo>
                    <a:cubicBezTo>
                      <a:pt x="527" y="2810"/>
                      <a:pt x="1108" y="1893"/>
                      <a:pt x="1108" y="1893"/>
                    </a:cubicBezTo>
                    <a:cubicBezTo>
                      <a:pt x="1108" y="1893"/>
                      <a:pt x="1697" y="3038"/>
                      <a:pt x="1925" y="3038"/>
                    </a:cubicBezTo>
                    <a:cubicBezTo>
                      <a:pt x="1931" y="3038"/>
                      <a:pt x="1936" y="3038"/>
                      <a:pt x="1941" y="3036"/>
                    </a:cubicBezTo>
                    <a:cubicBezTo>
                      <a:pt x="2263" y="2953"/>
                      <a:pt x="3882" y="2917"/>
                      <a:pt x="4715" y="1072"/>
                    </a:cubicBezTo>
                    <a:cubicBezTo>
                      <a:pt x="4768" y="955"/>
                      <a:pt x="4416" y="0"/>
                      <a:pt x="4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7" name="Google Shape;3331;p46">
                <a:extLst>
                  <a:ext uri="{FF2B5EF4-FFF2-40B4-BE49-F238E27FC236}">
                    <a16:creationId xmlns:a16="http://schemas.microsoft.com/office/drawing/2014/main" id="{3DAFC58D-7555-4A8F-B83C-DC6F8613BB42}"/>
                  </a:ext>
                </a:extLst>
              </p:cNvPr>
              <p:cNvSpPr/>
              <p:nvPr/>
            </p:nvSpPr>
            <p:spPr>
              <a:xfrm>
                <a:off x="7880236" y="3658764"/>
                <a:ext cx="37514" cy="1066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203" extrusionOk="0">
                    <a:moveTo>
                      <a:pt x="476" y="0"/>
                    </a:moveTo>
                    <a:cubicBezTo>
                      <a:pt x="417" y="0"/>
                      <a:pt x="322" y="179"/>
                      <a:pt x="250" y="488"/>
                    </a:cubicBezTo>
                    <a:cubicBezTo>
                      <a:pt x="167" y="786"/>
                      <a:pt x="95" y="1203"/>
                      <a:pt x="0" y="1667"/>
                    </a:cubicBezTo>
                    <a:cubicBezTo>
                      <a:pt x="143" y="1988"/>
                      <a:pt x="262" y="2203"/>
                      <a:pt x="262" y="2203"/>
                    </a:cubicBezTo>
                    <a:cubicBezTo>
                      <a:pt x="262" y="2203"/>
                      <a:pt x="465" y="2048"/>
                      <a:pt x="774" y="1798"/>
                    </a:cubicBezTo>
                    <a:cubicBezTo>
                      <a:pt x="715" y="1274"/>
                      <a:pt x="655" y="845"/>
                      <a:pt x="595" y="512"/>
                    </a:cubicBezTo>
                    <a:cubicBezTo>
                      <a:pt x="536" y="191"/>
                      <a:pt x="512" y="0"/>
                      <a:pt x="4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8" name="Google Shape;3332;p46">
                <a:extLst>
                  <a:ext uri="{FF2B5EF4-FFF2-40B4-BE49-F238E27FC236}">
                    <a16:creationId xmlns:a16="http://schemas.microsoft.com/office/drawing/2014/main" id="{6DBFF67D-998B-454C-82AC-A7C72307BA0E}"/>
                  </a:ext>
                </a:extLst>
              </p:cNvPr>
              <p:cNvSpPr/>
              <p:nvPr/>
            </p:nvSpPr>
            <p:spPr>
              <a:xfrm>
                <a:off x="7873315" y="3612635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9" name="Google Shape;3335;p46">
                <a:extLst>
                  <a:ext uri="{FF2B5EF4-FFF2-40B4-BE49-F238E27FC236}">
                    <a16:creationId xmlns:a16="http://schemas.microsoft.com/office/drawing/2014/main" id="{E25EBEB6-0AD1-4B94-BAB6-CD884024C6C6}"/>
                  </a:ext>
                </a:extLst>
              </p:cNvPr>
              <p:cNvSpPr/>
              <p:nvPr/>
            </p:nvSpPr>
            <p:spPr>
              <a:xfrm>
                <a:off x="7946503" y="4001665"/>
                <a:ext cx="521031" cy="432838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8942" extrusionOk="0">
                    <a:moveTo>
                      <a:pt x="10264" y="0"/>
                    </a:moveTo>
                    <a:lnTo>
                      <a:pt x="84" y="1167"/>
                    </a:lnTo>
                    <a:cubicBezTo>
                      <a:pt x="48" y="1167"/>
                      <a:pt x="0" y="1215"/>
                      <a:pt x="12" y="1274"/>
                    </a:cubicBezTo>
                    <a:lnTo>
                      <a:pt x="739" y="8227"/>
                    </a:lnTo>
                    <a:cubicBezTo>
                      <a:pt x="739" y="8227"/>
                      <a:pt x="739" y="8263"/>
                      <a:pt x="762" y="8275"/>
                    </a:cubicBezTo>
                    <a:lnTo>
                      <a:pt x="1334" y="8906"/>
                    </a:lnTo>
                    <a:cubicBezTo>
                      <a:pt x="1358" y="8942"/>
                      <a:pt x="1405" y="8942"/>
                      <a:pt x="1429" y="8942"/>
                    </a:cubicBezTo>
                    <a:lnTo>
                      <a:pt x="10680" y="6715"/>
                    </a:lnTo>
                    <a:cubicBezTo>
                      <a:pt x="10728" y="6692"/>
                      <a:pt x="10764" y="6668"/>
                      <a:pt x="10764" y="6620"/>
                    </a:cubicBezTo>
                    <a:lnTo>
                      <a:pt x="10323" y="36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0" name="Google Shape;3336;p46">
                <a:extLst>
                  <a:ext uri="{FF2B5EF4-FFF2-40B4-BE49-F238E27FC236}">
                    <a16:creationId xmlns:a16="http://schemas.microsoft.com/office/drawing/2014/main" id="{C83D49D6-23E3-4405-958C-5F011FF8883D}"/>
                  </a:ext>
                </a:extLst>
              </p:cNvPr>
              <p:cNvSpPr/>
              <p:nvPr/>
            </p:nvSpPr>
            <p:spPr>
              <a:xfrm>
                <a:off x="7953425" y="4008006"/>
                <a:ext cx="521031" cy="415557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8585" extrusionOk="0">
                    <a:moveTo>
                      <a:pt x="10085" y="0"/>
                    </a:moveTo>
                    <a:lnTo>
                      <a:pt x="0" y="1191"/>
                    </a:lnTo>
                    <a:lnTo>
                      <a:pt x="703" y="8108"/>
                    </a:lnTo>
                    <a:lnTo>
                      <a:pt x="1191" y="8585"/>
                    </a:lnTo>
                    <a:lnTo>
                      <a:pt x="10764" y="6715"/>
                    </a:lnTo>
                    <a:lnTo>
                      <a:pt x="10644" y="631"/>
                    </a:lnTo>
                    <a:lnTo>
                      <a:pt x="100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1" name="Google Shape;3337;p46">
                <a:extLst>
                  <a:ext uri="{FF2B5EF4-FFF2-40B4-BE49-F238E27FC236}">
                    <a16:creationId xmlns:a16="http://schemas.microsoft.com/office/drawing/2014/main" id="{49C94FEC-3EA4-41B3-9325-9180D052F725}"/>
                  </a:ext>
                </a:extLst>
              </p:cNvPr>
              <p:cNvSpPr/>
              <p:nvPr/>
            </p:nvSpPr>
            <p:spPr>
              <a:xfrm>
                <a:off x="7977627" y="4032789"/>
                <a:ext cx="520451" cy="401713"/>
              </a:xfrm>
              <a:custGeom>
                <a:avLst/>
                <a:gdLst/>
                <a:ahLst/>
                <a:cxnLst/>
                <a:rect l="l" t="t" r="r" b="b"/>
                <a:pathLst>
                  <a:path w="10752" h="8299" extrusionOk="0">
                    <a:moveTo>
                      <a:pt x="10264" y="0"/>
                    </a:moveTo>
                    <a:lnTo>
                      <a:pt x="84" y="1227"/>
                    </a:lnTo>
                    <a:cubicBezTo>
                      <a:pt x="36" y="1227"/>
                      <a:pt x="0" y="1274"/>
                      <a:pt x="12" y="1334"/>
                    </a:cubicBezTo>
                    <a:lnTo>
                      <a:pt x="655" y="8073"/>
                    </a:lnTo>
                    <a:lnTo>
                      <a:pt x="655" y="8108"/>
                    </a:lnTo>
                    <a:lnTo>
                      <a:pt x="715" y="8251"/>
                    </a:lnTo>
                    <a:cubicBezTo>
                      <a:pt x="727" y="8275"/>
                      <a:pt x="774" y="8299"/>
                      <a:pt x="810" y="8299"/>
                    </a:cubicBezTo>
                    <a:lnTo>
                      <a:pt x="10680" y="6763"/>
                    </a:lnTo>
                    <a:cubicBezTo>
                      <a:pt x="10728" y="6763"/>
                      <a:pt x="10752" y="6727"/>
                      <a:pt x="10752" y="6680"/>
                    </a:cubicBezTo>
                    <a:lnTo>
                      <a:pt x="10323" y="6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2" name="Google Shape;3338;p46">
                <a:extLst>
                  <a:ext uri="{FF2B5EF4-FFF2-40B4-BE49-F238E27FC236}">
                    <a16:creationId xmlns:a16="http://schemas.microsoft.com/office/drawing/2014/main" id="{3127BFFD-7E9A-451A-848E-BA12600C79C3}"/>
                  </a:ext>
                </a:extLst>
              </p:cNvPr>
              <p:cNvSpPr/>
              <p:nvPr/>
            </p:nvSpPr>
            <p:spPr>
              <a:xfrm>
                <a:off x="8027194" y="4072094"/>
                <a:ext cx="434580" cy="322668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6666" extrusionOk="0">
                    <a:moveTo>
                      <a:pt x="8525" y="1"/>
                    </a:moveTo>
                    <a:cubicBezTo>
                      <a:pt x="8510" y="1"/>
                      <a:pt x="8495" y="4"/>
                      <a:pt x="8478" y="10"/>
                    </a:cubicBezTo>
                    <a:cubicBezTo>
                      <a:pt x="7454" y="129"/>
                      <a:pt x="6394" y="331"/>
                      <a:pt x="5370" y="367"/>
                    </a:cubicBezTo>
                    <a:cubicBezTo>
                      <a:pt x="3798" y="557"/>
                      <a:pt x="2227" y="724"/>
                      <a:pt x="655" y="927"/>
                    </a:cubicBezTo>
                    <a:cubicBezTo>
                      <a:pt x="465" y="938"/>
                      <a:pt x="286" y="962"/>
                      <a:pt x="84" y="986"/>
                    </a:cubicBezTo>
                    <a:cubicBezTo>
                      <a:pt x="60" y="986"/>
                      <a:pt x="48" y="986"/>
                      <a:pt x="12" y="1010"/>
                    </a:cubicBezTo>
                    <a:cubicBezTo>
                      <a:pt x="0" y="1034"/>
                      <a:pt x="0" y="1069"/>
                      <a:pt x="0" y="1105"/>
                    </a:cubicBezTo>
                    <a:cubicBezTo>
                      <a:pt x="131" y="2486"/>
                      <a:pt x="191" y="3903"/>
                      <a:pt x="417" y="5272"/>
                    </a:cubicBezTo>
                    <a:cubicBezTo>
                      <a:pt x="465" y="5701"/>
                      <a:pt x="477" y="6153"/>
                      <a:pt x="560" y="6582"/>
                    </a:cubicBezTo>
                    <a:cubicBezTo>
                      <a:pt x="560" y="6606"/>
                      <a:pt x="584" y="6641"/>
                      <a:pt x="607" y="6653"/>
                    </a:cubicBezTo>
                    <a:cubicBezTo>
                      <a:pt x="643" y="6665"/>
                      <a:pt x="667" y="6665"/>
                      <a:pt x="679" y="6665"/>
                    </a:cubicBezTo>
                    <a:lnTo>
                      <a:pt x="703" y="6665"/>
                    </a:lnTo>
                    <a:cubicBezTo>
                      <a:pt x="2155" y="6463"/>
                      <a:pt x="3632" y="6237"/>
                      <a:pt x="5084" y="6010"/>
                    </a:cubicBezTo>
                    <a:cubicBezTo>
                      <a:pt x="6322" y="5832"/>
                      <a:pt x="7573" y="5641"/>
                      <a:pt x="8811" y="5463"/>
                    </a:cubicBezTo>
                    <a:cubicBezTo>
                      <a:pt x="8835" y="5463"/>
                      <a:pt x="8882" y="5451"/>
                      <a:pt x="8918" y="5451"/>
                    </a:cubicBezTo>
                    <a:cubicBezTo>
                      <a:pt x="8954" y="5451"/>
                      <a:pt x="8978" y="5403"/>
                      <a:pt x="8978" y="5368"/>
                    </a:cubicBezTo>
                    <a:cubicBezTo>
                      <a:pt x="8894" y="4213"/>
                      <a:pt x="8811" y="3046"/>
                      <a:pt x="8739" y="1879"/>
                    </a:cubicBezTo>
                    <a:cubicBezTo>
                      <a:pt x="8704" y="1498"/>
                      <a:pt x="8692" y="1129"/>
                      <a:pt x="8656" y="748"/>
                    </a:cubicBezTo>
                    <a:cubicBezTo>
                      <a:pt x="8656" y="641"/>
                      <a:pt x="8680" y="57"/>
                      <a:pt x="8573" y="10"/>
                    </a:cubicBezTo>
                    <a:cubicBezTo>
                      <a:pt x="8555" y="4"/>
                      <a:pt x="8540" y="1"/>
                      <a:pt x="8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3" name="Google Shape;3339;p46">
                <a:extLst>
                  <a:ext uri="{FF2B5EF4-FFF2-40B4-BE49-F238E27FC236}">
                    <a16:creationId xmlns:a16="http://schemas.microsoft.com/office/drawing/2014/main" id="{78477A94-C1DC-4826-912F-1C13A6AC8347}"/>
                  </a:ext>
                </a:extLst>
              </p:cNvPr>
              <p:cNvSpPr/>
              <p:nvPr/>
            </p:nvSpPr>
            <p:spPr>
              <a:xfrm>
                <a:off x="8169940" y="4277718"/>
                <a:ext cx="189264" cy="129919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2684" extrusionOk="0">
                    <a:moveTo>
                      <a:pt x="3552" y="0"/>
                    </a:moveTo>
                    <a:lnTo>
                      <a:pt x="849" y="358"/>
                    </a:lnTo>
                    <a:cubicBezTo>
                      <a:pt x="1055" y="1420"/>
                      <a:pt x="1" y="2471"/>
                      <a:pt x="282" y="2471"/>
                    </a:cubicBezTo>
                    <a:cubicBezTo>
                      <a:pt x="294" y="2471"/>
                      <a:pt x="308" y="2469"/>
                      <a:pt x="325" y="2465"/>
                    </a:cubicBezTo>
                    <a:cubicBezTo>
                      <a:pt x="696" y="2391"/>
                      <a:pt x="1086" y="2005"/>
                      <a:pt x="1268" y="2005"/>
                    </a:cubicBezTo>
                    <a:cubicBezTo>
                      <a:pt x="1291" y="2005"/>
                      <a:pt x="1310" y="2011"/>
                      <a:pt x="1326" y="2024"/>
                    </a:cubicBezTo>
                    <a:cubicBezTo>
                      <a:pt x="1457" y="2155"/>
                      <a:pt x="933" y="2596"/>
                      <a:pt x="1576" y="2679"/>
                    </a:cubicBezTo>
                    <a:cubicBezTo>
                      <a:pt x="1603" y="2682"/>
                      <a:pt x="1633" y="2683"/>
                      <a:pt x="1663" y="2683"/>
                    </a:cubicBezTo>
                    <a:cubicBezTo>
                      <a:pt x="2351" y="2683"/>
                      <a:pt x="3793" y="2066"/>
                      <a:pt x="3850" y="1667"/>
                    </a:cubicBezTo>
                    <a:cubicBezTo>
                      <a:pt x="3909" y="1250"/>
                      <a:pt x="3552" y="0"/>
                      <a:pt x="3552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4" name="Google Shape;3340;p46">
                <a:extLst>
                  <a:ext uri="{FF2B5EF4-FFF2-40B4-BE49-F238E27FC236}">
                    <a16:creationId xmlns:a16="http://schemas.microsoft.com/office/drawing/2014/main" id="{B45FA3E2-68F6-4D40-B31A-C6DB642935E8}"/>
                  </a:ext>
                </a:extLst>
              </p:cNvPr>
              <p:cNvSpPr/>
              <p:nvPr/>
            </p:nvSpPr>
            <p:spPr>
              <a:xfrm>
                <a:off x="8107885" y="3606439"/>
                <a:ext cx="248995" cy="71228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4715" extrusionOk="0">
                    <a:moveTo>
                      <a:pt x="1818" y="0"/>
                    </a:moveTo>
                    <a:cubicBezTo>
                      <a:pt x="1060" y="0"/>
                      <a:pt x="289" y="1578"/>
                      <a:pt x="167" y="2784"/>
                    </a:cubicBezTo>
                    <a:cubicBezTo>
                      <a:pt x="0" y="4320"/>
                      <a:pt x="857" y="5248"/>
                      <a:pt x="1215" y="8582"/>
                    </a:cubicBezTo>
                    <a:cubicBezTo>
                      <a:pt x="1572" y="11916"/>
                      <a:pt x="1798" y="14714"/>
                      <a:pt x="1798" y="14714"/>
                    </a:cubicBezTo>
                    <a:cubicBezTo>
                      <a:pt x="1820" y="14714"/>
                      <a:pt x="1843" y="14714"/>
                      <a:pt x="1866" y="14714"/>
                    </a:cubicBezTo>
                    <a:cubicBezTo>
                      <a:pt x="2869" y="14714"/>
                      <a:pt x="5143" y="14464"/>
                      <a:pt x="5132" y="13952"/>
                    </a:cubicBezTo>
                    <a:cubicBezTo>
                      <a:pt x="5001" y="7451"/>
                      <a:pt x="3167" y="1403"/>
                      <a:pt x="2405" y="367"/>
                    </a:cubicBezTo>
                    <a:cubicBezTo>
                      <a:pt x="2219" y="110"/>
                      <a:pt x="2019" y="0"/>
                      <a:pt x="18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5" name="Google Shape;3343;p46">
                <a:extLst>
                  <a:ext uri="{FF2B5EF4-FFF2-40B4-BE49-F238E27FC236}">
                    <a16:creationId xmlns:a16="http://schemas.microsoft.com/office/drawing/2014/main" id="{8F8B9834-CBED-47F0-B3FF-3CBE0D768646}"/>
                  </a:ext>
                </a:extLst>
              </p:cNvPr>
              <p:cNvSpPr/>
              <p:nvPr/>
            </p:nvSpPr>
            <p:spPr>
              <a:xfrm>
                <a:off x="7646247" y="2864101"/>
                <a:ext cx="588460" cy="671958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2" extrusionOk="0">
                    <a:moveTo>
                      <a:pt x="5894" y="0"/>
                    </a:moveTo>
                    <a:cubicBezTo>
                      <a:pt x="2517" y="0"/>
                      <a:pt x="58" y="2785"/>
                      <a:pt x="0" y="7237"/>
                    </a:cubicBezTo>
                    <a:cubicBezTo>
                      <a:pt x="0" y="7797"/>
                      <a:pt x="12" y="8333"/>
                      <a:pt x="72" y="8857"/>
                    </a:cubicBezTo>
                    <a:lnTo>
                      <a:pt x="72" y="8880"/>
                    </a:lnTo>
                    <a:cubicBezTo>
                      <a:pt x="84" y="9047"/>
                      <a:pt x="119" y="9202"/>
                      <a:pt x="131" y="9357"/>
                    </a:cubicBezTo>
                    <a:cubicBezTo>
                      <a:pt x="334" y="10690"/>
                      <a:pt x="798" y="11821"/>
                      <a:pt x="1679" y="12607"/>
                    </a:cubicBezTo>
                    <a:lnTo>
                      <a:pt x="1691" y="12619"/>
                    </a:lnTo>
                    <a:cubicBezTo>
                      <a:pt x="1846" y="12750"/>
                      <a:pt x="2024" y="12893"/>
                      <a:pt x="2203" y="13012"/>
                    </a:cubicBezTo>
                    <a:cubicBezTo>
                      <a:pt x="2953" y="13500"/>
                      <a:pt x="3965" y="13810"/>
                      <a:pt x="5299" y="13881"/>
                    </a:cubicBezTo>
                    <a:lnTo>
                      <a:pt x="5680" y="13881"/>
                    </a:lnTo>
                    <a:cubicBezTo>
                      <a:pt x="5834" y="13881"/>
                      <a:pt x="5977" y="13881"/>
                      <a:pt x="6144" y="13869"/>
                    </a:cubicBezTo>
                    <a:cubicBezTo>
                      <a:pt x="8037" y="13738"/>
                      <a:pt x="9716" y="12595"/>
                      <a:pt x="10740" y="10845"/>
                    </a:cubicBezTo>
                    <a:cubicBezTo>
                      <a:pt x="10752" y="10833"/>
                      <a:pt x="10752" y="10821"/>
                      <a:pt x="10775" y="10809"/>
                    </a:cubicBezTo>
                    <a:cubicBezTo>
                      <a:pt x="10859" y="10654"/>
                      <a:pt x="10930" y="10523"/>
                      <a:pt x="11014" y="10357"/>
                    </a:cubicBezTo>
                    <a:cubicBezTo>
                      <a:pt x="11383" y="9583"/>
                      <a:pt x="11633" y="8726"/>
                      <a:pt x="11740" y="7773"/>
                    </a:cubicBezTo>
                    <a:cubicBezTo>
                      <a:pt x="12157" y="3856"/>
                      <a:pt x="9740" y="236"/>
                      <a:pt x="6251" y="10"/>
                    </a:cubicBezTo>
                    <a:cubicBezTo>
                      <a:pt x="6131" y="3"/>
                      <a:pt x="6012" y="0"/>
                      <a:pt x="5894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6" name="Google Shape;3346;p46">
                <a:extLst>
                  <a:ext uri="{FF2B5EF4-FFF2-40B4-BE49-F238E27FC236}">
                    <a16:creationId xmlns:a16="http://schemas.microsoft.com/office/drawing/2014/main" id="{32304133-77CD-4DBC-9FD1-FE24026197A5}"/>
                  </a:ext>
                </a:extLst>
              </p:cNvPr>
              <p:cNvSpPr/>
              <p:nvPr/>
            </p:nvSpPr>
            <p:spPr>
              <a:xfrm>
                <a:off x="8159146" y="3146592"/>
                <a:ext cx="179873" cy="216274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468" extrusionOk="0">
                    <a:moveTo>
                      <a:pt x="2310" y="1"/>
                    </a:moveTo>
                    <a:cubicBezTo>
                      <a:pt x="982" y="1"/>
                      <a:pt x="226" y="1553"/>
                      <a:pt x="72" y="2687"/>
                    </a:cubicBezTo>
                    <a:cubicBezTo>
                      <a:pt x="25" y="2973"/>
                      <a:pt x="1" y="3283"/>
                      <a:pt x="72" y="3568"/>
                    </a:cubicBezTo>
                    <a:cubicBezTo>
                      <a:pt x="194" y="4110"/>
                      <a:pt x="614" y="4468"/>
                      <a:pt x="1150" y="4468"/>
                    </a:cubicBezTo>
                    <a:cubicBezTo>
                      <a:pt x="1191" y="4468"/>
                      <a:pt x="1233" y="4465"/>
                      <a:pt x="1275" y="4461"/>
                    </a:cubicBezTo>
                    <a:cubicBezTo>
                      <a:pt x="1799" y="4414"/>
                      <a:pt x="2299" y="4104"/>
                      <a:pt x="2692" y="3759"/>
                    </a:cubicBezTo>
                    <a:cubicBezTo>
                      <a:pt x="3311" y="3211"/>
                      <a:pt x="3704" y="2425"/>
                      <a:pt x="3704" y="1604"/>
                    </a:cubicBezTo>
                    <a:cubicBezTo>
                      <a:pt x="3716" y="1235"/>
                      <a:pt x="3632" y="830"/>
                      <a:pt x="3406" y="520"/>
                    </a:cubicBezTo>
                    <a:cubicBezTo>
                      <a:pt x="3192" y="235"/>
                      <a:pt x="2930" y="92"/>
                      <a:pt x="2644" y="32"/>
                    </a:cubicBezTo>
                    <a:cubicBezTo>
                      <a:pt x="2529" y="11"/>
                      <a:pt x="2418" y="1"/>
                      <a:pt x="2310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7" name="Google Shape;3347;p46">
                <a:extLst>
                  <a:ext uri="{FF2B5EF4-FFF2-40B4-BE49-F238E27FC236}">
                    <a16:creationId xmlns:a16="http://schemas.microsoft.com/office/drawing/2014/main" id="{1EA1113B-D9CF-476C-8052-F07DE636AECC}"/>
                  </a:ext>
                </a:extLst>
              </p:cNvPr>
              <p:cNvSpPr/>
              <p:nvPr/>
            </p:nvSpPr>
            <p:spPr>
              <a:xfrm>
                <a:off x="8208712" y="3204049"/>
                <a:ext cx="89404" cy="102764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123" extrusionOk="0">
                    <a:moveTo>
                      <a:pt x="1275" y="0"/>
                    </a:moveTo>
                    <a:cubicBezTo>
                      <a:pt x="1001" y="0"/>
                      <a:pt x="763" y="179"/>
                      <a:pt x="584" y="369"/>
                    </a:cubicBezTo>
                    <a:cubicBezTo>
                      <a:pt x="179" y="833"/>
                      <a:pt x="1" y="1441"/>
                      <a:pt x="60" y="2060"/>
                    </a:cubicBezTo>
                    <a:cubicBezTo>
                      <a:pt x="66" y="2101"/>
                      <a:pt x="105" y="2122"/>
                      <a:pt x="142" y="2122"/>
                    </a:cubicBezTo>
                    <a:cubicBezTo>
                      <a:pt x="179" y="2122"/>
                      <a:pt x="215" y="2101"/>
                      <a:pt x="215" y="2060"/>
                    </a:cubicBezTo>
                    <a:cubicBezTo>
                      <a:pt x="179" y="1560"/>
                      <a:pt x="346" y="1060"/>
                      <a:pt x="644" y="667"/>
                    </a:cubicBezTo>
                    <a:cubicBezTo>
                      <a:pt x="703" y="583"/>
                      <a:pt x="775" y="488"/>
                      <a:pt x="870" y="417"/>
                    </a:cubicBezTo>
                    <a:cubicBezTo>
                      <a:pt x="953" y="524"/>
                      <a:pt x="1013" y="643"/>
                      <a:pt x="1048" y="762"/>
                    </a:cubicBezTo>
                    <a:cubicBezTo>
                      <a:pt x="1060" y="833"/>
                      <a:pt x="1060" y="893"/>
                      <a:pt x="1060" y="976"/>
                    </a:cubicBezTo>
                    <a:lnTo>
                      <a:pt x="1060" y="1036"/>
                    </a:lnTo>
                    <a:lnTo>
                      <a:pt x="1060" y="1060"/>
                    </a:lnTo>
                    <a:lnTo>
                      <a:pt x="1060" y="1084"/>
                    </a:lnTo>
                    <a:cubicBezTo>
                      <a:pt x="1048" y="1131"/>
                      <a:pt x="1025" y="1179"/>
                      <a:pt x="1048" y="1226"/>
                    </a:cubicBezTo>
                    <a:cubicBezTo>
                      <a:pt x="1048" y="1273"/>
                      <a:pt x="1084" y="1304"/>
                      <a:pt x="1125" y="1304"/>
                    </a:cubicBezTo>
                    <a:cubicBezTo>
                      <a:pt x="1147" y="1304"/>
                      <a:pt x="1170" y="1295"/>
                      <a:pt x="1191" y="1274"/>
                    </a:cubicBezTo>
                    <a:cubicBezTo>
                      <a:pt x="1263" y="1203"/>
                      <a:pt x="1275" y="1084"/>
                      <a:pt x="1299" y="976"/>
                    </a:cubicBezTo>
                    <a:cubicBezTo>
                      <a:pt x="1310" y="893"/>
                      <a:pt x="1299" y="786"/>
                      <a:pt x="1263" y="703"/>
                    </a:cubicBezTo>
                    <a:cubicBezTo>
                      <a:pt x="1215" y="548"/>
                      <a:pt x="1144" y="417"/>
                      <a:pt x="1048" y="298"/>
                    </a:cubicBezTo>
                    <a:cubicBezTo>
                      <a:pt x="1084" y="262"/>
                      <a:pt x="1132" y="250"/>
                      <a:pt x="1191" y="238"/>
                    </a:cubicBezTo>
                    <a:cubicBezTo>
                      <a:pt x="1222" y="225"/>
                      <a:pt x="1256" y="220"/>
                      <a:pt x="1291" y="220"/>
                    </a:cubicBezTo>
                    <a:cubicBezTo>
                      <a:pt x="1352" y="220"/>
                      <a:pt x="1417" y="235"/>
                      <a:pt x="1477" y="250"/>
                    </a:cubicBezTo>
                    <a:cubicBezTo>
                      <a:pt x="1560" y="298"/>
                      <a:pt x="1608" y="381"/>
                      <a:pt x="1703" y="429"/>
                    </a:cubicBezTo>
                    <a:cubicBezTo>
                      <a:pt x="1713" y="439"/>
                      <a:pt x="1727" y="443"/>
                      <a:pt x="1741" y="443"/>
                    </a:cubicBezTo>
                    <a:cubicBezTo>
                      <a:pt x="1780" y="443"/>
                      <a:pt x="1826" y="412"/>
                      <a:pt x="1834" y="369"/>
                    </a:cubicBezTo>
                    <a:cubicBezTo>
                      <a:pt x="1846" y="131"/>
                      <a:pt x="1489" y="0"/>
                      <a:pt x="1275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8" name="Google Shape;3348;p46">
                <a:extLst>
                  <a:ext uri="{FF2B5EF4-FFF2-40B4-BE49-F238E27FC236}">
                    <a16:creationId xmlns:a16="http://schemas.microsoft.com/office/drawing/2014/main" id="{CDB926B9-E6D9-41E0-BC83-F1A9C9DE6927}"/>
                  </a:ext>
                </a:extLst>
              </p:cNvPr>
              <p:cNvSpPr/>
              <p:nvPr/>
            </p:nvSpPr>
            <p:spPr>
              <a:xfrm>
                <a:off x="7881350" y="3063916"/>
                <a:ext cx="116608" cy="7565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1563" extrusionOk="0">
                    <a:moveTo>
                      <a:pt x="656" y="1"/>
                    </a:moveTo>
                    <a:cubicBezTo>
                      <a:pt x="499" y="1"/>
                      <a:pt x="353" y="43"/>
                      <a:pt x="227" y="133"/>
                    </a:cubicBezTo>
                    <a:cubicBezTo>
                      <a:pt x="96" y="216"/>
                      <a:pt x="1" y="371"/>
                      <a:pt x="37" y="526"/>
                    </a:cubicBezTo>
                    <a:cubicBezTo>
                      <a:pt x="72" y="692"/>
                      <a:pt x="215" y="847"/>
                      <a:pt x="406" y="919"/>
                    </a:cubicBezTo>
                    <a:cubicBezTo>
                      <a:pt x="596" y="990"/>
                      <a:pt x="823" y="1002"/>
                      <a:pt x="1037" y="1050"/>
                    </a:cubicBezTo>
                    <a:cubicBezTo>
                      <a:pt x="1430" y="1145"/>
                      <a:pt x="1811" y="1300"/>
                      <a:pt x="2132" y="1526"/>
                    </a:cubicBezTo>
                    <a:cubicBezTo>
                      <a:pt x="2165" y="1552"/>
                      <a:pt x="2201" y="1563"/>
                      <a:pt x="2235" y="1563"/>
                    </a:cubicBezTo>
                    <a:cubicBezTo>
                      <a:pt x="2327" y="1563"/>
                      <a:pt x="2408" y="1485"/>
                      <a:pt x="2382" y="1407"/>
                    </a:cubicBezTo>
                    <a:cubicBezTo>
                      <a:pt x="2370" y="1061"/>
                      <a:pt x="2132" y="740"/>
                      <a:pt x="1846" y="490"/>
                    </a:cubicBezTo>
                    <a:cubicBezTo>
                      <a:pt x="1585" y="252"/>
                      <a:pt x="1192" y="49"/>
                      <a:pt x="811" y="14"/>
                    </a:cubicBezTo>
                    <a:cubicBezTo>
                      <a:pt x="758" y="5"/>
                      <a:pt x="706" y="1"/>
                      <a:pt x="656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9" name="Google Shape;3349;p46">
                <a:extLst>
                  <a:ext uri="{FF2B5EF4-FFF2-40B4-BE49-F238E27FC236}">
                    <a16:creationId xmlns:a16="http://schemas.microsoft.com/office/drawing/2014/main" id="{B91F1647-CFDA-47AF-BB6B-C9D4570B7426}"/>
                  </a:ext>
                </a:extLst>
              </p:cNvPr>
              <p:cNvSpPr/>
              <p:nvPr/>
            </p:nvSpPr>
            <p:spPr>
              <a:xfrm>
                <a:off x="7681825" y="3061254"/>
                <a:ext cx="91824" cy="65734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358" extrusionOk="0">
                    <a:moveTo>
                      <a:pt x="1359" y="1"/>
                    </a:moveTo>
                    <a:cubicBezTo>
                      <a:pt x="1320" y="1"/>
                      <a:pt x="1281" y="4"/>
                      <a:pt x="1242" y="9"/>
                    </a:cubicBezTo>
                    <a:cubicBezTo>
                      <a:pt x="932" y="45"/>
                      <a:pt x="634" y="212"/>
                      <a:pt x="420" y="426"/>
                    </a:cubicBezTo>
                    <a:cubicBezTo>
                      <a:pt x="206" y="628"/>
                      <a:pt x="27" y="926"/>
                      <a:pt x="27" y="1224"/>
                    </a:cubicBezTo>
                    <a:cubicBezTo>
                      <a:pt x="1" y="1294"/>
                      <a:pt x="65" y="1358"/>
                      <a:pt x="144" y="1358"/>
                    </a:cubicBezTo>
                    <a:cubicBezTo>
                      <a:pt x="172" y="1358"/>
                      <a:pt x="202" y="1350"/>
                      <a:pt x="230" y="1331"/>
                    </a:cubicBezTo>
                    <a:cubicBezTo>
                      <a:pt x="480" y="1140"/>
                      <a:pt x="777" y="986"/>
                      <a:pt x="1099" y="914"/>
                    </a:cubicBezTo>
                    <a:cubicBezTo>
                      <a:pt x="1254" y="866"/>
                      <a:pt x="1432" y="866"/>
                      <a:pt x="1587" y="795"/>
                    </a:cubicBezTo>
                    <a:cubicBezTo>
                      <a:pt x="1742" y="735"/>
                      <a:pt x="1861" y="605"/>
                      <a:pt x="1885" y="450"/>
                    </a:cubicBezTo>
                    <a:cubicBezTo>
                      <a:pt x="1897" y="319"/>
                      <a:pt x="1825" y="188"/>
                      <a:pt x="1706" y="104"/>
                    </a:cubicBezTo>
                    <a:cubicBezTo>
                      <a:pt x="1606" y="32"/>
                      <a:pt x="1485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0" name="Google Shape;3352;p46">
                <a:extLst>
                  <a:ext uri="{FF2B5EF4-FFF2-40B4-BE49-F238E27FC236}">
                    <a16:creationId xmlns:a16="http://schemas.microsoft.com/office/drawing/2014/main" id="{336B03F1-48C7-409B-8E96-A0090557D566}"/>
                  </a:ext>
                </a:extLst>
              </p:cNvPr>
              <p:cNvSpPr/>
              <p:nvPr/>
            </p:nvSpPr>
            <p:spPr>
              <a:xfrm>
                <a:off x="7902115" y="3193061"/>
                <a:ext cx="40951" cy="6234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88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3" y="632"/>
                    </a:cubicBezTo>
                    <a:cubicBezTo>
                      <a:pt x="1" y="989"/>
                      <a:pt x="167" y="1275"/>
                      <a:pt x="394" y="1287"/>
                    </a:cubicBezTo>
                    <a:cubicBezTo>
                      <a:pt x="398" y="1287"/>
                      <a:pt x="403" y="1287"/>
                      <a:pt x="407" y="1287"/>
                    </a:cubicBezTo>
                    <a:cubicBezTo>
                      <a:pt x="627" y="1287"/>
                      <a:pt x="811" y="1006"/>
                      <a:pt x="834" y="656"/>
                    </a:cubicBezTo>
                    <a:cubicBezTo>
                      <a:pt x="846" y="298"/>
                      <a:pt x="667" y="25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1" name="Google Shape;3353;p46">
                <a:extLst>
                  <a:ext uri="{FF2B5EF4-FFF2-40B4-BE49-F238E27FC236}">
                    <a16:creationId xmlns:a16="http://schemas.microsoft.com/office/drawing/2014/main" id="{E59CA2BD-EC9C-4C18-9720-40C9E0A4324C}"/>
                  </a:ext>
                </a:extLst>
              </p:cNvPr>
              <p:cNvSpPr/>
              <p:nvPr/>
            </p:nvSpPr>
            <p:spPr>
              <a:xfrm>
                <a:off x="7716531" y="3188946"/>
                <a:ext cx="33496" cy="5145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63" extrusionOk="0">
                    <a:moveTo>
                      <a:pt x="337" y="1"/>
                    </a:moveTo>
                    <a:cubicBezTo>
                      <a:pt x="189" y="1"/>
                      <a:pt x="35" y="242"/>
                      <a:pt x="13" y="526"/>
                    </a:cubicBezTo>
                    <a:cubicBezTo>
                      <a:pt x="1" y="824"/>
                      <a:pt x="156" y="1062"/>
                      <a:pt x="334" y="1062"/>
                    </a:cubicBezTo>
                    <a:cubicBezTo>
                      <a:pt x="513" y="1062"/>
                      <a:pt x="668" y="836"/>
                      <a:pt x="668" y="538"/>
                    </a:cubicBezTo>
                    <a:cubicBezTo>
                      <a:pt x="691" y="241"/>
                      <a:pt x="537" y="2"/>
                      <a:pt x="358" y="2"/>
                    </a:cubicBezTo>
                    <a:cubicBezTo>
                      <a:pt x="351" y="1"/>
                      <a:pt x="344" y="1"/>
                      <a:pt x="3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2" name="Google Shape;3354;p46">
                <a:extLst>
                  <a:ext uri="{FF2B5EF4-FFF2-40B4-BE49-F238E27FC236}">
                    <a16:creationId xmlns:a16="http://schemas.microsoft.com/office/drawing/2014/main" id="{0A087B4B-A66E-44AE-8A17-F6FA06D72678}"/>
                  </a:ext>
                </a:extLst>
              </p:cNvPr>
              <p:cNvSpPr/>
              <p:nvPr/>
            </p:nvSpPr>
            <p:spPr>
              <a:xfrm>
                <a:off x="7751721" y="3171617"/>
                <a:ext cx="57069" cy="133646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761" extrusionOk="0">
                    <a:moveTo>
                      <a:pt x="1018" y="0"/>
                    </a:moveTo>
                    <a:cubicBezTo>
                      <a:pt x="1000" y="0"/>
                      <a:pt x="982" y="9"/>
                      <a:pt x="976" y="27"/>
                    </a:cubicBezTo>
                    <a:cubicBezTo>
                      <a:pt x="941" y="194"/>
                      <a:pt x="953" y="360"/>
                      <a:pt x="953" y="527"/>
                    </a:cubicBezTo>
                    <a:cubicBezTo>
                      <a:pt x="953" y="682"/>
                      <a:pt x="976" y="849"/>
                      <a:pt x="976" y="1015"/>
                    </a:cubicBezTo>
                    <a:cubicBezTo>
                      <a:pt x="976" y="1158"/>
                      <a:pt x="953" y="1301"/>
                      <a:pt x="822" y="1373"/>
                    </a:cubicBezTo>
                    <a:cubicBezTo>
                      <a:pt x="691" y="1444"/>
                      <a:pt x="524" y="1480"/>
                      <a:pt x="381" y="1503"/>
                    </a:cubicBezTo>
                    <a:cubicBezTo>
                      <a:pt x="274" y="1539"/>
                      <a:pt x="107" y="1515"/>
                      <a:pt x="48" y="1634"/>
                    </a:cubicBezTo>
                    <a:cubicBezTo>
                      <a:pt x="0" y="1742"/>
                      <a:pt x="95" y="1920"/>
                      <a:pt x="143" y="2027"/>
                    </a:cubicBezTo>
                    <a:cubicBezTo>
                      <a:pt x="238" y="2289"/>
                      <a:pt x="393" y="2516"/>
                      <a:pt x="583" y="2742"/>
                    </a:cubicBezTo>
                    <a:cubicBezTo>
                      <a:pt x="597" y="2755"/>
                      <a:pt x="611" y="2761"/>
                      <a:pt x="624" y="2761"/>
                    </a:cubicBezTo>
                    <a:cubicBezTo>
                      <a:pt x="670" y="2761"/>
                      <a:pt x="706" y="2693"/>
                      <a:pt x="679" y="2646"/>
                    </a:cubicBezTo>
                    <a:cubicBezTo>
                      <a:pt x="500" y="2432"/>
                      <a:pt x="357" y="2158"/>
                      <a:pt x="274" y="1896"/>
                    </a:cubicBezTo>
                    <a:cubicBezTo>
                      <a:pt x="262" y="1849"/>
                      <a:pt x="262" y="1813"/>
                      <a:pt x="238" y="1777"/>
                    </a:cubicBezTo>
                    <a:lnTo>
                      <a:pt x="226" y="1718"/>
                    </a:lnTo>
                    <a:cubicBezTo>
                      <a:pt x="226" y="1682"/>
                      <a:pt x="393" y="1682"/>
                      <a:pt x="417" y="1682"/>
                    </a:cubicBezTo>
                    <a:cubicBezTo>
                      <a:pt x="560" y="1670"/>
                      <a:pt x="703" y="1623"/>
                      <a:pt x="834" y="1575"/>
                    </a:cubicBezTo>
                    <a:cubicBezTo>
                      <a:pt x="953" y="1515"/>
                      <a:pt x="1060" y="1456"/>
                      <a:pt x="1119" y="1337"/>
                    </a:cubicBezTo>
                    <a:cubicBezTo>
                      <a:pt x="1179" y="1218"/>
                      <a:pt x="1179" y="1087"/>
                      <a:pt x="1179" y="968"/>
                    </a:cubicBezTo>
                    <a:cubicBezTo>
                      <a:pt x="1179" y="825"/>
                      <a:pt x="1167" y="658"/>
                      <a:pt x="1155" y="503"/>
                    </a:cubicBezTo>
                    <a:cubicBezTo>
                      <a:pt x="1131" y="349"/>
                      <a:pt x="1119" y="182"/>
                      <a:pt x="1060" y="27"/>
                    </a:cubicBezTo>
                    <a:cubicBezTo>
                      <a:pt x="1054" y="9"/>
                      <a:pt x="1036" y="0"/>
                      <a:pt x="1018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3" name="Google Shape;3404;p46">
                <a:extLst>
                  <a:ext uri="{FF2B5EF4-FFF2-40B4-BE49-F238E27FC236}">
                    <a16:creationId xmlns:a16="http://schemas.microsoft.com/office/drawing/2014/main" id="{AB4F0253-9DA4-4373-90E5-B206AA7F6636}"/>
                  </a:ext>
                </a:extLst>
              </p:cNvPr>
              <p:cNvSpPr/>
              <p:nvPr/>
            </p:nvSpPr>
            <p:spPr>
              <a:xfrm>
                <a:off x="7750027" y="3344202"/>
                <a:ext cx="168086" cy="70304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420" extrusionOk="0">
                    <a:moveTo>
                      <a:pt x="2709" y="0"/>
                    </a:moveTo>
                    <a:cubicBezTo>
                      <a:pt x="2406" y="0"/>
                      <a:pt x="2072" y="169"/>
                      <a:pt x="1513" y="197"/>
                    </a:cubicBezTo>
                    <a:cubicBezTo>
                      <a:pt x="1451" y="200"/>
                      <a:pt x="1391" y="201"/>
                      <a:pt x="1334" y="201"/>
                    </a:cubicBezTo>
                    <a:cubicBezTo>
                      <a:pt x="897" y="201"/>
                      <a:pt x="577" y="126"/>
                      <a:pt x="389" y="126"/>
                    </a:cubicBezTo>
                    <a:cubicBezTo>
                      <a:pt x="304" y="126"/>
                      <a:pt x="246" y="141"/>
                      <a:pt x="215" y="185"/>
                    </a:cubicBezTo>
                    <a:cubicBezTo>
                      <a:pt x="0" y="501"/>
                      <a:pt x="365" y="1419"/>
                      <a:pt x="1483" y="1419"/>
                    </a:cubicBezTo>
                    <a:cubicBezTo>
                      <a:pt x="1543" y="1419"/>
                      <a:pt x="1604" y="1416"/>
                      <a:pt x="1668" y="1411"/>
                    </a:cubicBezTo>
                    <a:cubicBezTo>
                      <a:pt x="2716" y="1328"/>
                      <a:pt x="3394" y="232"/>
                      <a:pt x="2978" y="54"/>
                    </a:cubicBezTo>
                    <a:cubicBezTo>
                      <a:pt x="2887" y="15"/>
                      <a:pt x="2799" y="0"/>
                      <a:pt x="27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4" name="Google Shape;3396;p46">
                <a:extLst>
                  <a:ext uri="{FF2B5EF4-FFF2-40B4-BE49-F238E27FC236}">
                    <a16:creationId xmlns:a16="http://schemas.microsoft.com/office/drawing/2014/main" id="{E953B58C-70D2-4C08-B1C5-65B2B08C9303}"/>
                  </a:ext>
                </a:extLst>
              </p:cNvPr>
              <p:cNvSpPr/>
              <p:nvPr/>
            </p:nvSpPr>
            <p:spPr>
              <a:xfrm rot="21304703">
                <a:off x="7642915" y="2775129"/>
                <a:ext cx="718143" cy="481881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9733" extrusionOk="0">
                    <a:moveTo>
                      <a:pt x="6337" y="0"/>
                    </a:moveTo>
                    <a:cubicBezTo>
                      <a:pt x="6165" y="0"/>
                      <a:pt x="5994" y="6"/>
                      <a:pt x="5825" y="17"/>
                    </a:cubicBezTo>
                    <a:cubicBezTo>
                      <a:pt x="5563" y="28"/>
                      <a:pt x="5313" y="52"/>
                      <a:pt x="5039" y="88"/>
                    </a:cubicBezTo>
                    <a:cubicBezTo>
                      <a:pt x="4301" y="207"/>
                      <a:pt x="3551" y="421"/>
                      <a:pt x="2872" y="755"/>
                    </a:cubicBezTo>
                    <a:cubicBezTo>
                      <a:pt x="1289" y="1564"/>
                      <a:pt x="193" y="3160"/>
                      <a:pt x="51" y="4886"/>
                    </a:cubicBezTo>
                    <a:cubicBezTo>
                      <a:pt x="40" y="5056"/>
                      <a:pt x="1" y="5652"/>
                      <a:pt x="280" y="5652"/>
                    </a:cubicBezTo>
                    <a:cubicBezTo>
                      <a:pt x="314" y="5652"/>
                      <a:pt x="352" y="5644"/>
                      <a:pt x="396" y="5624"/>
                    </a:cubicBezTo>
                    <a:cubicBezTo>
                      <a:pt x="432" y="5612"/>
                      <a:pt x="455" y="5577"/>
                      <a:pt x="491" y="5553"/>
                    </a:cubicBezTo>
                    <a:cubicBezTo>
                      <a:pt x="622" y="5136"/>
                      <a:pt x="908" y="4755"/>
                      <a:pt x="1182" y="4422"/>
                    </a:cubicBezTo>
                    <a:cubicBezTo>
                      <a:pt x="1527" y="4053"/>
                      <a:pt x="1920" y="3719"/>
                      <a:pt x="2337" y="3434"/>
                    </a:cubicBezTo>
                    <a:cubicBezTo>
                      <a:pt x="2956" y="3005"/>
                      <a:pt x="3658" y="2672"/>
                      <a:pt x="4384" y="2434"/>
                    </a:cubicBezTo>
                    <a:cubicBezTo>
                      <a:pt x="4932" y="1981"/>
                      <a:pt x="5647" y="1683"/>
                      <a:pt x="6361" y="1576"/>
                    </a:cubicBezTo>
                    <a:lnTo>
                      <a:pt x="6361" y="1576"/>
                    </a:lnTo>
                    <a:cubicBezTo>
                      <a:pt x="5789" y="1719"/>
                      <a:pt x="5230" y="2041"/>
                      <a:pt x="4789" y="2434"/>
                    </a:cubicBezTo>
                    <a:cubicBezTo>
                      <a:pt x="4873" y="2767"/>
                      <a:pt x="4992" y="3076"/>
                      <a:pt x="5158" y="3362"/>
                    </a:cubicBezTo>
                    <a:cubicBezTo>
                      <a:pt x="5587" y="4136"/>
                      <a:pt x="6289" y="4743"/>
                      <a:pt x="7099" y="5136"/>
                    </a:cubicBezTo>
                    <a:cubicBezTo>
                      <a:pt x="7373" y="5279"/>
                      <a:pt x="7671" y="5386"/>
                      <a:pt x="7992" y="5470"/>
                    </a:cubicBezTo>
                    <a:cubicBezTo>
                      <a:pt x="8052" y="5874"/>
                      <a:pt x="8052" y="6279"/>
                      <a:pt x="8242" y="6636"/>
                    </a:cubicBezTo>
                    <a:cubicBezTo>
                      <a:pt x="8468" y="7041"/>
                      <a:pt x="8897" y="7172"/>
                      <a:pt x="9266" y="7410"/>
                    </a:cubicBezTo>
                    <a:cubicBezTo>
                      <a:pt x="9659" y="7648"/>
                      <a:pt x="9849" y="8089"/>
                      <a:pt x="9838" y="8530"/>
                    </a:cubicBezTo>
                    <a:cubicBezTo>
                      <a:pt x="9838" y="8708"/>
                      <a:pt x="9611" y="9720"/>
                      <a:pt x="9957" y="9732"/>
                    </a:cubicBezTo>
                    <a:cubicBezTo>
                      <a:pt x="9980" y="9732"/>
                      <a:pt x="10028" y="9720"/>
                      <a:pt x="10052" y="9684"/>
                    </a:cubicBezTo>
                    <a:cubicBezTo>
                      <a:pt x="10314" y="9482"/>
                      <a:pt x="10564" y="9268"/>
                      <a:pt x="10850" y="9089"/>
                    </a:cubicBezTo>
                    <a:cubicBezTo>
                      <a:pt x="11123" y="8911"/>
                      <a:pt x="11457" y="8851"/>
                      <a:pt x="11778" y="8756"/>
                    </a:cubicBezTo>
                    <a:cubicBezTo>
                      <a:pt x="12159" y="8637"/>
                      <a:pt x="12516" y="8494"/>
                      <a:pt x="12850" y="8315"/>
                    </a:cubicBezTo>
                    <a:cubicBezTo>
                      <a:pt x="13481" y="7994"/>
                      <a:pt x="14017" y="7482"/>
                      <a:pt x="14255" y="6851"/>
                    </a:cubicBezTo>
                    <a:cubicBezTo>
                      <a:pt x="14505" y="6148"/>
                      <a:pt x="14505" y="5374"/>
                      <a:pt x="14362" y="4612"/>
                    </a:cubicBezTo>
                    <a:cubicBezTo>
                      <a:pt x="14100" y="3481"/>
                      <a:pt x="13493" y="2398"/>
                      <a:pt x="12612" y="1588"/>
                    </a:cubicBezTo>
                    <a:cubicBezTo>
                      <a:pt x="12469" y="1457"/>
                      <a:pt x="12302" y="1326"/>
                      <a:pt x="12135" y="1207"/>
                    </a:cubicBezTo>
                    <a:cubicBezTo>
                      <a:pt x="11600" y="826"/>
                      <a:pt x="10981" y="576"/>
                      <a:pt x="10338" y="445"/>
                    </a:cubicBezTo>
                    <a:cubicBezTo>
                      <a:pt x="9992" y="374"/>
                      <a:pt x="9671" y="326"/>
                      <a:pt x="9326" y="314"/>
                    </a:cubicBezTo>
                    <a:cubicBezTo>
                      <a:pt x="9199" y="302"/>
                      <a:pt x="9070" y="296"/>
                      <a:pt x="8941" y="296"/>
                    </a:cubicBezTo>
                    <a:cubicBezTo>
                      <a:pt x="8684" y="296"/>
                      <a:pt x="8425" y="322"/>
                      <a:pt x="8171" y="386"/>
                    </a:cubicBezTo>
                    <a:lnTo>
                      <a:pt x="7992" y="290"/>
                    </a:lnTo>
                    <a:cubicBezTo>
                      <a:pt x="7873" y="231"/>
                      <a:pt x="7730" y="195"/>
                      <a:pt x="7611" y="159"/>
                    </a:cubicBezTo>
                    <a:cubicBezTo>
                      <a:pt x="7202" y="40"/>
                      <a:pt x="6768" y="0"/>
                      <a:pt x="6337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5" name="Google Shape;3397;p46">
                <a:extLst>
                  <a:ext uri="{FF2B5EF4-FFF2-40B4-BE49-F238E27FC236}">
                    <a16:creationId xmlns:a16="http://schemas.microsoft.com/office/drawing/2014/main" id="{D6C47E3B-E198-4C01-ADA5-F682D3B971F9}"/>
                  </a:ext>
                </a:extLst>
              </p:cNvPr>
              <p:cNvSpPr/>
              <p:nvPr/>
            </p:nvSpPr>
            <p:spPr>
              <a:xfrm>
                <a:off x="7963953" y="2811590"/>
                <a:ext cx="338401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3271" extrusionOk="0">
                    <a:moveTo>
                      <a:pt x="4549" y="1"/>
                    </a:moveTo>
                    <a:cubicBezTo>
                      <a:pt x="4227" y="72"/>
                      <a:pt x="3930" y="179"/>
                      <a:pt x="3680" y="251"/>
                    </a:cubicBezTo>
                    <a:cubicBezTo>
                      <a:pt x="2668" y="560"/>
                      <a:pt x="1703" y="989"/>
                      <a:pt x="751" y="1441"/>
                    </a:cubicBezTo>
                    <a:cubicBezTo>
                      <a:pt x="501" y="1561"/>
                      <a:pt x="215" y="1691"/>
                      <a:pt x="108" y="1965"/>
                    </a:cubicBezTo>
                    <a:cubicBezTo>
                      <a:pt x="1" y="2203"/>
                      <a:pt x="96" y="2477"/>
                      <a:pt x="263" y="2692"/>
                    </a:cubicBezTo>
                    <a:cubicBezTo>
                      <a:pt x="441" y="2882"/>
                      <a:pt x="655" y="3013"/>
                      <a:pt x="894" y="3132"/>
                    </a:cubicBezTo>
                    <a:cubicBezTo>
                      <a:pt x="1037" y="3204"/>
                      <a:pt x="1192" y="3271"/>
                      <a:pt x="1336" y="3271"/>
                    </a:cubicBezTo>
                    <a:cubicBezTo>
                      <a:pt x="1406" y="3271"/>
                      <a:pt x="1474" y="3255"/>
                      <a:pt x="1536" y="3215"/>
                    </a:cubicBezTo>
                    <a:cubicBezTo>
                      <a:pt x="1763" y="3049"/>
                      <a:pt x="1751" y="2692"/>
                      <a:pt x="1953" y="2525"/>
                    </a:cubicBezTo>
                    <a:cubicBezTo>
                      <a:pt x="2033" y="2465"/>
                      <a:pt x="2121" y="2443"/>
                      <a:pt x="2215" y="2443"/>
                    </a:cubicBezTo>
                    <a:cubicBezTo>
                      <a:pt x="2455" y="2443"/>
                      <a:pt x="2727" y="2587"/>
                      <a:pt x="2977" y="2587"/>
                    </a:cubicBezTo>
                    <a:cubicBezTo>
                      <a:pt x="3034" y="2587"/>
                      <a:pt x="3090" y="2579"/>
                      <a:pt x="3144" y="2561"/>
                    </a:cubicBezTo>
                    <a:cubicBezTo>
                      <a:pt x="3489" y="2418"/>
                      <a:pt x="3537" y="1953"/>
                      <a:pt x="3799" y="1691"/>
                    </a:cubicBezTo>
                    <a:cubicBezTo>
                      <a:pt x="3960" y="1541"/>
                      <a:pt x="4180" y="1487"/>
                      <a:pt x="4397" y="1487"/>
                    </a:cubicBezTo>
                    <a:cubicBezTo>
                      <a:pt x="4420" y="1487"/>
                      <a:pt x="4443" y="1488"/>
                      <a:pt x="4465" y="1489"/>
                    </a:cubicBezTo>
                    <a:cubicBezTo>
                      <a:pt x="4704" y="1489"/>
                      <a:pt x="4942" y="1549"/>
                      <a:pt x="5180" y="1572"/>
                    </a:cubicBezTo>
                    <a:cubicBezTo>
                      <a:pt x="5266" y="1581"/>
                      <a:pt x="5352" y="1585"/>
                      <a:pt x="5439" y="1585"/>
                    </a:cubicBezTo>
                    <a:cubicBezTo>
                      <a:pt x="5834" y="1585"/>
                      <a:pt x="6231" y="1496"/>
                      <a:pt x="6573" y="1310"/>
                    </a:cubicBezTo>
                    <a:cubicBezTo>
                      <a:pt x="6656" y="1263"/>
                      <a:pt x="6763" y="1203"/>
                      <a:pt x="6835" y="1132"/>
                    </a:cubicBezTo>
                    <a:cubicBezTo>
                      <a:pt x="6692" y="1001"/>
                      <a:pt x="6525" y="858"/>
                      <a:pt x="6347" y="751"/>
                    </a:cubicBezTo>
                    <a:cubicBezTo>
                      <a:pt x="5811" y="382"/>
                      <a:pt x="5180" y="132"/>
                      <a:pt x="4549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6" name="Google Shape;3398;p46">
                <a:extLst>
                  <a:ext uri="{FF2B5EF4-FFF2-40B4-BE49-F238E27FC236}">
                    <a16:creationId xmlns:a16="http://schemas.microsoft.com/office/drawing/2014/main" id="{CF4E713A-583A-4975-AC8A-1D074055CE61}"/>
                  </a:ext>
                </a:extLst>
              </p:cNvPr>
              <p:cNvSpPr/>
              <p:nvPr/>
            </p:nvSpPr>
            <p:spPr>
              <a:xfrm>
                <a:off x="7741286" y="2773789"/>
                <a:ext cx="282999" cy="118774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2399" extrusionOk="0">
                    <a:moveTo>
                      <a:pt x="4046" y="0"/>
                    </a:moveTo>
                    <a:cubicBezTo>
                      <a:pt x="3876" y="0"/>
                      <a:pt x="3706" y="6"/>
                      <a:pt x="3536" y="17"/>
                    </a:cubicBezTo>
                    <a:cubicBezTo>
                      <a:pt x="3263" y="28"/>
                      <a:pt x="3013" y="52"/>
                      <a:pt x="2739" y="88"/>
                    </a:cubicBezTo>
                    <a:cubicBezTo>
                      <a:pt x="2417" y="267"/>
                      <a:pt x="2084" y="457"/>
                      <a:pt x="1786" y="636"/>
                    </a:cubicBezTo>
                    <a:cubicBezTo>
                      <a:pt x="1667" y="731"/>
                      <a:pt x="1536" y="814"/>
                      <a:pt x="1512" y="945"/>
                    </a:cubicBezTo>
                    <a:cubicBezTo>
                      <a:pt x="1489" y="1040"/>
                      <a:pt x="1524" y="1112"/>
                      <a:pt x="1477" y="1183"/>
                    </a:cubicBezTo>
                    <a:cubicBezTo>
                      <a:pt x="1441" y="1255"/>
                      <a:pt x="1381" y="1267"/>
                      <a:pt x="1298" y="1291"/>
                    </a:cubicBezTo>
                    <a:cubicBezTo>
                      <a:pt x="1084" y="1374"/>
                      <a:pt x="869" y="1457"/>
                      <a:pt x="643" y="1529"/>
                    </a:cubicBezTo>
                    <a:cubicBezTo>
                      <a:pt x="488" y="1588"/>
                      <a:pt x="322" y="1648"/>
                      <a:pt x="203" y="1767"/>
                    </a:cubicBezTo>
                    <a:cubicBezTo>
                      <a:pt x="60" y="1886"/>
                      <a:pt x="0" y="2064"/>
                      <a:pt x="84" y="2207"/>
                    </a:cubicBezTo>
                    <a:cubicBezTo>
                      <a:pt x="157" y="2346"/>
                      <a:pt x="339" y="2398"/>
                      <a:pt x="522" y="2398"/>
                    </a:cubicBezTo>
                    <a:cubicBezTo>
                      <a:pt x="575" y="2398"/>
                      <a:pt x="628" y="2394"/>
                      <a:pt x="679" y="2386"/>
                    </a:cubicBezTo>
                    <a:cubicBezTo>
                      <a:pt x="1131" y="2291"/>
                      <a:pt x="1489" y="2005"/>
                      <a:pt x="1870" y="1755"/>
                    </a:cubicBezTo>
                    <a:cubicBezTo>
                      <a:pt x="2536" y="1314"/>
                      <a:pt x="3298" y="969"/>
                      <a:pt x="4084" y="719"/>
                    </a:cubicBezTo>
                    <a:cubicBezTo>
                      <a:pt x="4453" y="600"/>
                      <a:pt x="4810" y="505"/>
                      <a:pt x="5179" y="421"/>
                    </a:cubicBezTo>
                    <a:cubicBezTo>
                      <a:pt x="5346" y="386"/>
                      <a:pt x="5549" y="362"/>
                      <a:pt x="5715" y="326"/>
                    </a:cubicBezTo>
                    <a:cubicBezTo>
                      <a:pt x="5596" y="267"/>
                      <a:pt x="5477" y="219"/>
                      <a:pt x="5322" y="159"/>
                    </a:cubicBezTo>
                    <a:cubicBezTo>
                      <a:pt x="4905" y="40"/>
                      <a:pt x="4475" y="0"/>
                      <a:pt x="4046" y="0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18" name="Google Shape;3260;p46">
            <a:extLst>
              <a:ext uri="{FF2B5EF4-FFF2-40B4-BE49-F238E27FC236}">
                <a16:creationId xmlns:a16="http://schemas.microsoft.com/office/drawing/2014/main" id="{E911BACF-7623-4E32-BFB2-1C2E36BB3C01}"/>
              </a:ext>
            </a:extLst>
          </p:cNvPr>
          <p:cNvGrpSpPr/>
          <p:nvPr/>
        </p:nvGrpSpPr>
        <p:grpSpPr>
          <a:xfrm rot="20299065" flipH="1">
            <a:off x="6363684" y="2003942"/>
            <a:ext cx="1451891" cy="995023"/>
            <a:chOff x="-3035943" y="1509393"/>
            <a:chExt cx="577108" cy="470377"/>
          </a:xfrm>
        </p:grpSpPr>
        <p:sp>
          <p:nvSpPr>
            <p:cNvPr id="319" name="Google Shape;3261;p46">
              <a:extLst>
                <a:ext uri="{FF2B5EF4-FFF2-40B4-BE49-F238E27FC236}">
                  <a16:creationId xmlns:a16="http://schemas.microsoft.com/office/drawing/2014/main" id="{E208BCF3-9E8D-429B-820B-16D6CDD107E4}"/>
                </a:ext>
              </a:extLst>
            </p:cNvPr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0" name="Google Shape;3262;p46">
              <a:extLst>
                <a:ext uri="{FF2B5EF4-FFF2-40B4-BE49-F238E27FC236}">
                  <a16:creationId xmlns:a16="http://schemas.microsoft.com/office/drawing/2014/main" id="{1BC52563-162A-4CDB-9462-7D6A6FCC7CA2}"/>
                </a:ext>
              </a:extLst>
            </p:cNvPr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1B4991-5324-4ECA-8348-B3F5547EE57C}"/>
              </a:ext>
            </a:extLst>
          </p:cNvPr>
          <p:cNvSpPr txBox="1"/>
          <p:nvPr/>
        </p:nvSpPr>
        <p:spPr>
          <a:xfrm>
            <a:off x="6401118" y="2133834"/>
            <a:ext cx="135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4D61"/>
                </a:solidFill>
              </a:rPr>
              <a:t>Nhớ chuẩn bị bài cho tiết sau bạn nhé!</a:t>
            </a:r>
          </a:p>
        </p:txBody>
      </p:sp>
      <p:grpSp>
        <p:nvGrpSpPr>
          <p:cNvPr id="322" name="Google Shape;3260;p46">
            <a:extLst>
              <a:ext uri="{FF2B5EF4-FFF2-40B4-BE49-F238E27FC236}">
                <a16:creationId xmlns:a16="http://schemas.microsoft.com/office/drawing/2014/main" id="{6BBFCC1D-BC3E-48D4-A7DA-FBB37D436E86}"/>
              </a:ext>
            </a:extLst>
          </p:cNvPr>
          <p:cNvGrpSpPr/>
          <p:nvPr/>
        </p:nvGrpSpPr>
        <p:grpSpPr>
          <a:xfrm rot="1300935">
            <a:off x="1510202" y="1774290"/>
            <a:ext cx="1259862" cy="1302102"/>
            <a:chOff x="-3035943" y="1509393"/>
            <a:chExt cx="577108" cy="470377"/>
          </a:xfrm>
        </p:grpSpPr>
        <p:sp>
          <p:nvSpPr>
            <p:cNvPr id="323" name="Google Shape;3261;p46">
              <a:extLst>
                <a:ext uri="{FF2B5EF4-FFF2-40B4-BE49-F238E27FC236}">
                  <a16:creationId xmlns:a16="http://schemas.microsoft.com/office/drawing/2014/main" id="{F2717CAD-4B49-49EE-BFC6-67DCE735C538}"/>
                </a:ext>
              </a:extLst>
            </p:cNvPr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4" name="Google Shape;3262;p46">
              <a:extLst>
                <a:ext uri="{FF2B5EF4-FFF2-40B4-BE49-F238E27FC236}">
                  <a16:creationId xmlns:a16="http://schemas.microsoft.com/office/drawing/2014/main" id="{817B4233-814F-410B-9201-9AE206E51E39}"/>
                </a:ext>
              </a:extLst>
            </p:cNvPr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25" name="TextBox 324">
            <a:extLst>
              <a:ext uri="{FF2B5EF4-FFF2-40B4-BE49-F238E27FC236}">
                <a16:creationId xmlns:a16="http://schemas.microsoft.com/office/drawing/2014/main" id="{A5581FCE-69D6-4852-A0D3-029E58513C34}"/>
              </a:ext>
            </a:extLst>
          </p:cNvPr>
          <p:cNvSpPr txBox="1"/>
          <p:nvPr/>
        </p:nvSpPr>
        <p:spPr>
          <a:xfrm>
            <a:off x="1645168" y="2087585"/>
            <a:ext cx="119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4D61"/>
                </a:solidFill>
              </a:rPr>
              <a:t>Hãy học thật chăm chỉ nhé!</a:t>
            </a:r>
          </a:p>
        </p:txBody>
      </p:sp>
      <p:sp>
        <p:nvSpPr>
          <p:cNvPr id="242" name="Heart 241">
            <a:extLst>
              <a:ext uri="{FF2B5EF4-FFF2-40B4-BE49-F238E27FC236}">
                <a16:creationId xmlns:a16="http://schemas.microsoft.com/office/drawing/2014/main" id="{610D52D1-0E86-425D-BE7E-0ED498A33C80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253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1" name="Google Shape;4091;p5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CHỦ ĐỀ 1: TUỔI HỌC TRÒ</a:t>
            </a:r>
            <a:endParaRPr dirty="0">
              <a:solidFill>
                <a:srgbClr val="FF76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092" name="Google Shape;4092;p51"/>
          <p:cNvSpPr/>
          <p:nvPr/>
        </p:nvSpPr>
        <p:spPr>
          <a:xfrm rot="-85741">
            <a:off x="123663" y="2284155"/>
            <a:ext cx="8860038" cy="238979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93" name="Google Shape;4093;p51"/>
          <p:cNvSpPr/>
          <p:nvPr/>
        </p:nvSpPr>
        <p:spPr>
          <a:xfrm>
            <a:off x="690154" y="1975583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94" name="Google Shape;4094;p51"/>
          <p:cNvSpPr/>
          <p:nvPr/>
        </p:nvSpPr>
        <p:spPr>
          <a:xfrm flipH="1">
            <a:off x="3005079" y="1975583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95" name="Google Shape;4095;p51"/>
          <p:cNvSpPr/>
          <p:nvPr/>
        </p:nvSpPr>
        <p:spPr>
          <a:xfrm flipH="1">
            <a:off x="7702942" y="1975583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96" name="Google Shape;4096;p51"/>
          <p:cNvSpPr/>
          <p:nvPr/>
        </p:nvSpPr>
        <p:spPr>
          <a:xfrm>
            <a:off x="5430140" y="1975583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97" name="Google Shape;4097;p51"/>
          <p:cNvSpPr txBox="1"/>
          <p:nvPr/>
        </p:nvSpPr>
        <p:spPr>
          <a:xfrm>
            <a:off x="2375989" y="2998427"/>
            <a:ext cx="2376516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TTÂN: Giới thiệu đàn piano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Ôn bài hát: </a:t>
            </a:r>
            <a:r>
              <a:rPr lang="en" sz="1200" i="1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Con đường học trò</a:t>
            </a:r>
            <a:endParaRPr sz="1200" i="1">
              <a:solidFill>
                <a:srgbClr val="004D61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sp>
        <p:nvSpPr>
          <p:cNvPr id="4098" name="Google Shape;4098;p51"/>
          <p:cNvSpPr txBox="1"/>
          <p:nvPr/>
        </p:nvSpPr>
        <p:spPr>
          <a:xfrm>
            <a:off x="4726084" y="3010097"/>
            <a:ext cx="2306157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LTÂN: Các thuộc tính cơ bản của âm thanh có tính nhạc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Đọc nhạc: Bài đọc nhạc số 1</a:t>
            </a:r>
            <a:endParaRPr sz="1200">
              <a:solidFill>
                <a:srgbClr val="004D61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sp>
        <p:nvSpPr>
          <p:cNvPr id="4101" name="Google Shape;4101;p51"/>
          <p:cNvSpPr txBox="1"/>
          <p:nvPr/>
        </p:nvSpPr>
        <p:spPr>
          <a:xfrm>
            <a:off x="281" y="2976628"/>
            <a:ext cx="2461091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H</a:t>
            </a:r>
            <a:r>
              <a:rPr lang="en-US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át</a:t>
            </a:r>
            <a:r>
              <a:rPr lang="en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: </a:t>
            </a:r>
            <a:r>
              <a:rPr lang="en" sz="1200" i="1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Con đường học trò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Nghe nhạc: Bài hát </a:t>
            </a:r>
            <a:r>
              <a:rPr lang="en" sz="1200" i="1">
                <a:solidFill>
                  <a:srgbClr val="004D61"/>
                </a:solidFill>
                <a:latin typeface="+mj-lt"/>
                <a:ea typeface="Short Stack"/>
                <a:cs typeface="Short Stack"/>
                <a:sym typeface="Short Stack"/>
              </a:rPr>
              <a:t>Tháng năm học trò</a:t>
            </a:r>
            <a:endParaRPr sz="1200" i="1">
              <a:solidFill>
                <a:srgbClr val="004D61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sp>
        <p:nvSpPr>
          <p:cNvPr id="4102" name="Google Shape;4102;p51"/>
          <p:cNvSpPr txBox="1"/>
          <p:nvPr/>
        </p:nvSpPr>
        <p:spPr>
          <a:xfrm>
            <a:off x="759093" y="2079171"/>
            <a:ext cx="771746" cy="6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718D"/>
                </a:solidFill>
                <a:latin typeface="+mj-lt"/>
                <a:ea typeface="Gochi Hand"/>
                <a:cs typeface="Gochi Hand"/>
                <a:sym typeface="Gochi Hand"/>
              </a:rPr>
              <a:t>1</a:t>
            </a:r>
            <a:endParaRPr sz="3200" b="1">
              <a:solidFill>
                <a:srgbClr val="00718D"/>
              </a:solidFill>
              <a:latin typeface="+mj-lt"/>
              <a:ea typeface="Gochi Hand"/>
              <a:cs typeface="Gochi Hand"/>
              <a:sym typeface="Gochi Hand"/>
            </a:endParaRPr>
          </a:p>
        </p:txBody>
      </p:sp>
      <p:sp>
        <p:nvSpPr>
          <p:cNvPr id="4103" name="Google Shape;4103;p51"/>
          <p:cNvSpPr txBox="1"/>
          <p:nvPr/>
        </p:nvSpPr>
        <p:spPr>
          <a:xfrm>
            <a:off x="6958208" y="3055495"/>
            <a:ext cx="1810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+mj-lt"/>
                <a:ea typeface="Short Stack"/>
                <a:cs typeface="Short Stack"/>
                <a:sym typeface="Short Stack"/>
              </a:rPr>
              <a:t>Vận dụng – Sáng tạo</a:t>
            </a:r>
            <a:endParaRPr sz="1200">
              <a:solidFill>
                <a:srgbClr val="004D61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4126" name="Google Shape;4126;p51"/>
          <p:cNvGrpSpPr/>
          <p:nvPr/>
        </p:nvGrpSpPr>
        <p:grpSpPr>
          <a:xfrm flipH="1">
            <a:off x="8033260" y="588449"/>
            <a:ext cx="602833" cy="495062"/>
            <a:chOff x="668641" y="1116349"/>
            <a:chExt cx="602833" cy="495062"/>
          </a:xfrm>
        </p:grpSpPr>
        <p:sp>
          <p:nvSpPr>
            <p:cNvPr id="4127" name="Google Shape;4127;p5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28" name="Google Shape;4128;p5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29" name="Google Shape;4129;p5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0" name="Google Shape;4130;p5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1" name="Google Shape;4131;p5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2" name="Google Shape;4132;p5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3" name="Google Shape;4133;p5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4" name="Google Shape;4134;p5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5" name="Google Shape;4135;p5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6" name="Google Shape;4136;p5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7" name="Google Shape;4137;p5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138" name="Google Shape;4138;p51"/>
          <p:cNvGrpSpPr/>
          <p:nvPr/>
        </p:nvGrpSpPr>
        <p:grpSpPr>
          <a:xfrm>
            <a:off x="7399721" y="3519625"/>
            <a:ext cx="3330099" cy="1700066"/>
            <a:chOff x="7633988" y="3519625"/>
            <a:chExt cx="3330099" cy="1700066"/>
          </a:xfrm>
        </p:grpSpPr>
        <p:sp>
          <p:nvSpPr>
            <p:cNvPr id="4139" name="Google Shape;4139;p51"/>
            <p:cNvSpPr/>
            <p:nvPr/>
          </p:nvSpPr>
          <p:spPr>
            <a:xfrm flipH="1">
              <a:off x="7751733" y="4139574"/>
              <a:ext cx="1473538" cy="1080117"/>
            </a:xfrm>
            <a:custGeom>
              <a:avLst/>
              <a:gdLst/>
              <a:ahLst/>
              <a:cxnLst/>
              <a:rect l="l" t="t" r="r" b="b"/>
              <a:pathLst>
                <a:path w="51876" h="33283" extrusionOk="0">
                  <a:moveTo>
                    <a:pt x="9463" y="0"/>
                  </a:moveTo>
                  <a:cubicBezTo>
                    <a:pt x="9333" y="0"/>
                    <a:pt x="9203" y="14"/>
                    <a:pt x="9073" y="43"/>
                  </a:cubicBezTo>
                  <a:cubicBezTo>
                    <a:pt x="8216" y="222"/>
                    <a:pt x="7620" y="1043"/>
                    <a:pt x="7239" y="1853"/>
                  </a:cubicBezTo>
                  <a:cubicBezTo>
                    <a:pt x="6358" y="3746"/>
                    <a:pt x="6168" y="5877"/>
                    <a:pt x="6227" y="7949"/>
                  </a:cubicBezTo>
                  <a:cubicBezTo>
                    <a:pt x="6334" y="12199"/>
                    <a:pt x="7454" y="16426"/>
                    <a:pt x="9442" y="20176"/>
                  </a:cubicBezTo>
                  <a:cubicBezTo>
                    <a:pt x="7525" y="17259"/>
                    <a:pt x="4644" y="14950"/>
                    <a:pt x="1346" y="13783"/>
                  </a:cubicBezTo>
                  <a:cubicBezTo>
                    <a:pt x="917" y="13616"/>
                    <a:pt x="441" y="13497"/>
                    <a:pt x="0" y="13497"/>
                  </a:cubicBezTo>
                  <a:lnTo>
                    <a:pt x="0" y="32726"/>
                  </a:lnTo>
                  <a:cubicBezTo>
                    <a:pt x="3322" y="33011"/>
                    <a:pt x="6680" y="33059"/>
                    <a:pt x="10025" y="33154"/>
                  </a:cubicBezTo>
                  <a:cubicBezTo>
                    <a:pt x="12938" y="33235"/>
                    <a:pt x="15844" y="33283"/>
                    <a:pt x="18753" y="33283"/>
                  </a:cubicBezTo>
                  <a:cubicBezTo>
                    <a:pt x="20126" y="33283"/>
                    <a:pt x="21498" y="33272"/>
                    <a:pt x="22872" y="33249"/>
                  </a:cubicBezTo>
                  <a:cubicBezTo>
                    <a:pt x="23753" y="33237"/>
                    <a:pt x="24622" y="33214"/>
                    <a:pt x="25504" y="33190"/>
                  </a:cubicBezTo>
                  <a:cubicBezTo>
                    <a:pt x="31611" y="33011"/>
                    <a:pt x="37719" y="32761"/>
                    <a:pt x="43827" y="32321"/>
                  </a:cubicBezTo>
                  <a:cubicBezTo>
                    <a:pt x="45399" y="32202"/>
                    <a:pt x="47030" y="32130"/>
                    <a:pt x="48590" y="31880"/>
                  </a:cubicBezTo>
                  <a:cubicBezTo>
                    <a:pt x="49316" y="31761"/>
                    <a:pt x="50459" y="31547"/>
                    <a:pt x="50995" y="31035"/>
                  </a:cubicBezTo>
                  <a:cubicBezTo>
                    <a:pt x="51876" y="30201"/>
                    <a:pt x="50840" y="25748"/>
                    <a:pt x="50483" y="24570"/>
                  </a:cubicBezTo>
                  <a:cubicBezTo>
                    <a:pt x="50245" y="23784"/>
                    <a:pt x="49804" y="22927"/>
                    <a:pt x="49018" y="22724"/>
                  </a:cubicBezTo>
                  <a:cubicBezTo>
                    <a:pt x="48901" y="22694"/>
                    <a:pt x="48782" y="22680"/>
                    <a:pt x="48663" y="22680"/>
                  </a:cubicBezTo>
                  <a:cubicBezTo>
                    <a:pt x="48175" y="22680"/>
                    <a:pt x="47679" y="22911"/>
                    <a:pt x="47268" y="23189"/>
                  </a:cubicBezTo>
                  <a:cubicBezTo>
                    <a:pt x="46220" y="23879"/>
                    <a:pt x="45387" y="24879"/>
                    <a:pt x="44899" y="26022"/>
                  </a:cubicBezTo>
                  <a:cubicBezTo>
                    <a:pt x="45625" y="23974"/>
                    <a:pt x="45875" y="21724"/>
                    <a:pt x="45613" y="19557"/>
                  </a:cubicBezTo>
                  <a:cubicBezTo>
                    <a:pt x="45458" y="18367"/>
                    <a:pt x="45161" y="17176"/>
                    <a:pt x="44542" y="16164"/>
                  </a:cubicBezTo>
                  <a:cubicBezTo>
                    <a:pt x="44125" y="15473"/>
                    <a:pt x="43458" y="14819"/>
                    <a:pt x="42649" y="14807"/>
                  </a:cubicBezTo>
                  <a:cubicBezTo>
                    <a:pt x="42635" y="14806"/>
                    <a:pt x="42621" y="14806"/>
                    <a:pt x="42607" y="14806"/>
                  </a:cubicBezTo>
                  <a:cubicBezTo>
                    <a:pt x="42159" y="14806"/>
                    <a:pt x="41744" y="14993"/>
                    <a:pt x="41375" y="15235"/>
                  </a:cubicBezTo>
                  <a:cubicBezTo>
                    <a:pt x="39922" y="16200"/>
                    <a:pt x="39243" y="17962"/>
                    <a:pt x="38993" y="19676"/>
                  </a:cubicBezTo>
                  <a:cubicBezTo>
                    <a:pt x="38779" y="21129"/>
                    <a:pt x="38815" y="22629"/>
                    <a:pt x="39089" y="24082"/>
                  </a:cubicBezTo>
                  <a:cubicBezTo>
                    <a:pt x="38755" y="22986"/>
                    <a:pt x="38196" y="21962"/>
                    <a:pt x="37469" y="21081"/>
                  </a:cubicBezTo>
                  <a:cubicBezTo>
                    <a:pt x="37350" y="20938"/>
                    <a:pt x="37207" y="20784"/>
                    <a:pt x="37029" y="20724"/>
                  </a:cubicBezTo>
                  <a:cubicBezTo>
                    <a:pt x="36980" y="20712"/>
                    <a:pt x="36930" y="20706"/>
                    <a:pt x="36880" y="20706"/>
                  </a:cubicBezTo>
                  <a:cubicBezTo>
                    <a:pt x="36540" y="20706"/>
                    <a:pt x="36190" y="20974"/>
                    <a:pt x="36076" y="21296"/>
                  </a:cubicBezTo>
                  <a:cubicBezTo>
                    <a:pt x="35695" y="22272"/>
                    <a:pt x="35481" y="23141"/>
                    <a:pt x="35398" y="24415"/>
                  </a:cubicBezTo>
                  <a:cubicBezTo>
                    <a:pt x="35326" y="23867"/>
                    <a:pt x="35195" y="21772"/>
                    <a:pt x="35076" y="21236"/>
                  </a:cubicBezTo>
                  <a:cubicBezTo>
                    <a:pt x="34802" y="19974"/>
                    <a:pt x="34421" y="18736"/>
                    <a:pt x="33993" y="17533"/>
                  </a:cubicBezTo>
                  <a:cubicBezTo>
                    <a:pt x="33731" y="16795"/>
                    <a:pt x="33421" y="16081"/>
                    <a:pt x="32993" y="15450"/>
                  </a:cubicBezTo>
                  <a:cubicBezTo>
                    <a:pt x="32677" y="14976"/>
                    <a:pt x="32175" y="14381"/>
                    <a:pt x="31561" y="14381"/>
                  </a:cubicBezTo>
                  <a:cubicBezTo>
                    <a:pt x="31481" y="14381"/>
                    <a:pt x="31398" y="14392"/>
                    <a:pt x="31314" y="14414"/>
                  </a:cubicBezTo>
                  <a:cubicBezTo>
                    <a:pt x="31171" y="14461"/>
                    <a:pt x="31040" y="14521"/>
                    <a:pt x="30921" y="14592"/>
                  </a:cubicBezTo>
                  <a:cubicBezTo>
                    <a:pt x="30909" y="14616"/>
                    <a:pt x="30897" y="14616"/>
                    <a:pt x="30897" y="14628"/>
                  </a:cubicBezTo>
                  <a:cubicBezTo>
                    <a:pt x="29266" y="16700"/>
                    <a:pt x="28540" y="19450"/>
                    <a:pt x="28921" y="22058"/>
                  </a:cubicBezTo>
                  <a:cubicBezTo>
                    <a:pt x="28468" y="20295"/>
                    <a:pt x="28671" y="18426"/>
                    <a:pt x="28254" y="16652"/>
                  </a:cubicBezTo>
                  <a:cubicBezTo>
                    <a:pt x="27853" y="14945"/>
                    <a:pt x="26547" y="13215"/>
                    <a:pt x="24826" y="13215"/>
                  </a:cubicBezTo>
                  <a:cubicBezTo>
                    <a:pt x="24759" y="13215"/>
                    <a:pt x="24691" y="13218"/>
                    <a:pt x="24622" y="13223"/>
                  </a:cubicBezTo>
                  <a:cubicBezTo>
                    <a:pt x="23420" y="13330"/>
                    <a:pt x="22408" y="14318"/>
                    <a:pt x="21967" y="15450"/>
                  </a:cubicBezTo>
                  <a:lnTo>
                    <a:pt x="21872" y="15712"/>
                  </a:lnTo>
                  <a:cubicBezTo>
                    <a:pt x="21765" y="14938"/>
                    <a:pt x="21574" y="14176"/>
                    <a:pt x="21289" y="13461"/>
                  </a:cubicBezTo>
                  <a:cubicBezTo>
                    <a:pt x="20959" y="12616"/>
                    <a:pt x="20219" y="11700"/>
                    <a:pt x="19386" y="11700"/>
                  </a:cubicBezTo>
                  <a:cubicBezTo>
                    <a:pt x="19256" y="11700"/>
                    <a:pt x="19124" y="11722"/>
                    <a:pt x="18991" y="11771"/>
                  </a:cubicBezTo>
                  <a:cubicBezTo>
                    <a:pt x="18372" y="11997"/>
                    <a:pt x="18062" y="12652"/>
                    <a:pt x="17860" y="13259"/>
                  </a:cubicBezTo>
                  <a:cubicBezTo>
                    <a:pt x="17360" y="14711"/>
                    <a:pt x="17157" y="16259"/>
                    <a:pt x="17264" y="17795"/>
                  </a:cubicBezTo>
                  <a:cubicBezTo>
                    <a:pt x="16610" y="13628"/>
                    <a:pt x="15562" y="9520"/>
                    <a:pt x="14145" y="5532"/>
                  </a:cubicBezTo>
                  <a:cubicBezTo>
                    <a:pt x="13490" y="3662"/>
                    <a:pt x="12657" y="1710"/>
                    <a:pt x="11026" y="579"/>
                  </a:cubicBezTo>
                  <a:cubicBezTo>
                    <a:pt x="10562" y="250"/>
                    <a:pt x="10020" y="0"/>
                    <a:pt x="946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140" name="Google Shape;4140;p51"/>
            <p:cNvGrpSpPr/>
            <p:nvPr/>
          </p:nvGrpSpPr>
          <p:grpSpPr>
            <a:xfrm flipH="1">
              <a:off x="7633988" y="4429634"/>
              <a:ext cx="1374789" cy="564602"/>
              <a:chOff x="653294" y="4365134"/>
              <a:chExt cx="1374789" cy="564602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2007587" y="4909738"/>
                <a:ext cx="20496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42" extrusionOk="0">
                    <a:moveTo>
                      <a:pt x="167" y="1"/>
                    </a:moveTo>
                    <a:cubicBezTo>
                      <a:pt x="155" y="1"/>
                      <a:pt x="131" y="13"/>
                      <a:pt x="119" y="13"/>
                    </a:cubicBezTo>
                    <a:cubicBezTo>
                      <a:pt x="95" y="25"/>
                      <a:pt x="71" y="37"/>
                      <a:pt x="60" y="72"/>
                    </a:cubicBezTo>
                    <a:cubicBezTo>
                      <a:pt x="48" y="84"/>
                      <a:pt x="36" y="120"/>
                      <a:pt x="36" y="144"/>
                    </a:cubicBezTo>
                    <a:cubicBezTo>
                      <a:pt x="36" y="156"/>
                      <a:pt x="36" y="156"/>
                      <a:pt x="12" y="179"/>
                    </a:cubicBezTo>
                    <a:cubicBezTo>
                      <a:pt x="0" y="215"/>
                      <a:pt x="0" y="251"/>
                      <a:pt x="12" y="298"/>
                    </a:cubicBezTo>
                    <a:cubicBezTo>
                      <a:pt x="36" y="322"/>
                      <a:pt x="48" y="358"/>
                      <a:pt x="71" y="382"/>
                    </a:cubicBezTo>
                    <a:cubicBezTo>
                      <a:pt x="95" y="394"/>
                      <a:pt x="107" y="394"/>
                      <a:pt x="119" y="418"/>
                    </a:cubicBezTo>
                    <a:cubicBezTo>
                      <a:pt x="155" y="429"/>
                      <a:pt x="191" y="441"/>
                      <a:pt x="226" y="441"/>
                    </a:cubicBezTo>
                    <a:cubicBezTo>
                      <a:pt x="250" y="441"/>
                      <a:pt x="286" y="441"/>
                      <a:pt x="298" y="429"/>
                    </a:cubicBezTo>
                    <a:cubicBezTo>
                      <a:pt x="333" y="418"/>
                      <a:pt x="345" y="394"/>
                      <a:pt x="369" y="382"/>
                    </a:cubicBezTo>
                    <a:cubicBezTo>
                      <a:pt x="429" y="334"/>
                      <a:pt x="452" y="251"/>
                      <a:pt x="429" y="179"/>
                    </a:cubicBezTo>
                    <a:cubicBezTo>
                      <a:pt x="429" y="156"/>
                      <a:pt x="429" y="156"/>
                      <a:pt x="417" y="144"/>
                    </a:cubicBezTo>
                    <a:cubicBezTo>
                      <a:pt x="417" y="132"/>
                      <a:pt x="405" y="120"/>
                      <a:pt x="405" y="96"/>
                    </a:cubicBezTo>
                    <a:cubicBezTo>
                      <a:pt x="393" y="72"/>
                      <a:pt x="369" y="60"/>
                      <a:pt x="345" y="37"/>
                    </a:cubicBezTo>
                    <a:cubicBezTo>
                      <a:pt x="333" y="25"/>
                      <a:pt x="310" y="25"/>
                      <a:pt x="298" y="13"/>
                    </a:cubicBezTo>
                    <a:cubicBezTo>
                      <a:pt x="274" y="1"/>
                      <a:pt x="250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1845432" y="4850242"/>
                <a:ext cx="21582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68" extrusionOk="0">
                    <a:moveTo>
                      <a:pt x="238" y="0"/>
                    </a:moveTo>
                    <a:cubicBezTo>
                      <a:pt x="223" y="0"/>
                      <a:pt x="209" y="6"/>
                      <a:pt x="191" y="18"/>
                    </a:cubicBezTo>
                    <a:cubicBezTo>
                      <a:pt x="179" y="18"/>
                      <a:pt x="143" y="18"/>
                      <a:pt x="131" y="30"/>
                    </a:cubicBezTo>
                    <a:cubicBezTo>
                      <a:pt x="119" y="30"/>
                      <a:pt x="107" y="42"/>
                      <a:pt x="84" y="54"/>
                    </a:cubicBezTo>
                    <a:lnTo>
                      <a:pt x="48" y="101"/>
                    </a:lnTo>
                    <a:cubicBezTo>
                      <a:pt x="24" y="113"/>
                      <a:pt x="12" y="137"/>
                      <a:pt x="12" y="149"/>
                    </a:cubicBezTo>
                    <a:cubicBezTo>
                      <a:pt x="0" y="173"/>
                      <a:pt x="0" y="209"/>
                      <a:pt x="0" y="232"/>
                    </a:cubicBezTo>
                    <a:cubicBezTo>
                      <a:pt x="0" y="256"/>
                      <a:pt x="0" y="280"/>
                      <a:pt x="12" y="292"/>
                    </a:cubicBezTo>
                    <a:cubicBezTo>
                      <a:pt x="24" y="316"/>
                      <a:pt x="24" y="328"/>
                      <a:pt x="48" y="351"/>
                    </a:cubicBezTo>
                    <a:lnTo>
                      <a:pt x="72" y="399"/>
                    </a:lnTo>
                    <a:cubicBezTo>
                      <a:pt x="84" y="411"/>
                      <a:pt x="107" y="435"/>
                      <a:pt x="119" y="435"/>
                    </a:cubicBezTo>
                    <a:cubicBezTo>
                      <a:pt x="131" y="447"/>
                      <a:pt x="143" y="447"/>
                      <a:pt x="179" y="459"/>
                    </a:cubicBezTo>
                    <a:cubicBezTo>
                      <a:pt x="191" y="465"/>
                      <a:pt x="206" y="468"/>
                      <a:pt x="220" y="468"/>
                    </a:cubicBezTo>
                    <a:cubicBezTo>
                      <a:pt x="235" y="468"/>
                      <a:pt x="250" y="465"/>
                      <a:pt x="262" y="459"/>
                    </a:cubicBezTo>
                    <a:cubicBezTo>
                      <a:pt x="286" y="459"/>
                      <a:pt x="310" y="459"/>
                      <a:pt x="322" y="447"/>
                    </a:cubicBezTo>
                    <a:cubicBezTo>
                      <a:pt x="357" y="435"/>
                      <a:pt x="381" y="411"/>
                      <a:pt x="405" y="399"/>
                    </a:cubicBezTo>
                    <a:lnTo>
                      <a:pt x="417" y="387"/>
                    </a:lnTo>
                    <a:cubicBezTo>
                      <a:pt x="429" y="375"/>
                      <a:pt x="441" y="340"/>
                      <a:pt x="465" y="328"/>
                    </a:cubicBezTo>
                    <a:cubicBezTo>
                      <a:pt x="476" y="292"/>
                      <a:pt x="476" y="280"/>
                      <a:pt x="476" y="256"/>
                    </a:cubicBezTo>
                    <a:cubicBezTo>
                      <a:pt x="465" y="209"/>
                      <a:pt x="465" y="197"/>
                      <a:pt x="465" y="185"/>
                    </a:cubicBezTo>
                    <a:cubicBezTo>
                      <a:pt x="441" y="149"/>
                      <a:pt x="429" y="125"/>
                      <a:pt x="405" y="89"/>
                    </a:cubicBezTo>
                    <a:lnTo>
                      <a:pt x="381" y="78"/>
                    </a:lnTo>
                    <a:cubicBezTo>
                      <a:pt x="369" y="54"/>
                      <a:pt x="357" y="42"/>
                      <a:pt x="346" y="42"/>
                    </a:cubicBezTo>
                    <a:cubicBezTo>
                      <a:pt x="322" y="30"/>
                      <a:pt x="310" y="30"/>
                      <a:pt x="286" y="18"/>
                    </a:cubicBezTo>
                    <a:cubicBezTo>
                      <a:pt x="268" y="6"/>
                      <a:pt x="253" y="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1942933" y="4802554"/>
                <a:ext cx="26423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42" extrusionOk="0">
                    <a:moveTo>
                      <a:pt x="286" y="0"/>
                    </a:moveTo>
                    <a:cubicBezTo>
                      <a:pt x="0" y="0"/>
                      <a:pt x="0" y="441"/>
                      <a:pt x="286" y="441"/>
                    </a:cubicBezTo>
                    <a:cubicBezTo>
                      <a:pt x="584" y="429"/>
                      <a:pt x="584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1875067" y="4772376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50" y="1"/>
                    </a:moveTo>
                    <a:cubicBezTo>
                      <a:pt x="0" y="1"/>
                      <a:pt x="0" y="382"/>
                      <a:pt x="250" y="382"/>
                    </a:cubicBezTo>
                    <a:cubicBezTo>
                      <a:pt x="254" y="382"/>
                      <a:pt x="258" y="382"/>
                      <a:pt x="261" y="382"/>
                    </a:cubicBezTo>
                    <a:cubicBezTo>
                      <a:pt x="500" y="382"/>
                      <a:pt x="496" y="1"/>
                      <a:pt x="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1873438" y="4722834"/>
                <a:ext cx="7058" cy="542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20" extrusionOk="0">
                    <a:moveTo>
                      <a:pt x="84" y="0"/>
                    </a:moveTo>
                    <a:cubicBezTo>
                      <a:pt x="0" y="0"/>
                      <a:pt x="0" y="119"/>
                      <a:pt x="84" y="119"/>
                    </a:cubicBezTo>
                    <a:cubicBezTo>
                      <a:pt x="155" y="108"/>
                      <a:pt x="155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2009170" y="4712066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156" y="0"/>
                      <a:pt x="144" y="0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6" y="84"/>
                      <a:pt x="25" y="96"/>
                      <a:pt x="13" y="119"/>
                    </a:cubicBezTo>
                    <a:cubicBezTo>
                      <a:pt x="1" y="131"/>
                      <a:pt x="1" y="167"/>
                      <a:pt x="1" y="191"/>
                    </a:cubicBezTo>
                    <a:lnTo>
                      <a:pt x="1" y="238"/>
                    </a:lnTo>
                    <a:lnTo>
                      <a:pt x="36" y="334"/>
                    </a:lnTo>
                    <a:cubicBezTo>
                      <a:pt x="60" y="346"/>
                      <a:pt x="72" y="346"/>
                      <a:pt x="84" y="357"/>
                    </a:cubicBezTo>
                    <a:cubicBezTo>
                      <a:pt x="120" y="381"/>
                      <a:pt x="144" y="393"/>
                      <a:pt x="179" y="393"/>
                    </a:cubicBezTo>
                    <a:cubicBezTo>
                      <a:pt x="203" y="393"/>
                      <a:pt x="215" y="393"/>
                      <a:pt x="251" y="381"/>
                    </a:cubicBezTo>
                    <a:cubicBezTo>
                      <a:pt x="275" y="357"/>
                      <a:pt x="298" y="357"/>
                      <a:pt x="310" y="334"/>
                    </a:cubicBezTo>
                    <a:cubicBezTo>
                      <a:pt x="322" y="322"/>
                      <a:pt x="334" y="298"/>
                      <a:pt x="358" y="274"/>
                    </a:cubicBezTo>
                    <a:cubicBezTo>
                      <a:pt x="370" y="262"/>
                      <a:pt x="370" y="226"/>
                      <a:pt x="370" y="203"/>
                    </a:cubicBezTo>
                    <a:cubicBezTo>
                      <a:pt x="382" y="203"/>
                      <a:pt x="370" y="179"/>
                      <a:pt x="370" y="155"/>
                    </a:cubicBezTo>
                    <a:lnTo>
                      <a:pt x="322" y="60"/>
                    </a:lnTo>
                    <a:lnTo>
                      <a:pt x="275" y="36"/>
                    </a:lnTo>
                    <a:cubicBezTo>
                      <a:pt x="251" y="24"/>
                      <a:pt x="215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1826565" y="4789614"/>
                <a:ext cx="14569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80" extrusionOk="0">
                    <a:moveTo>
                      <a:pt x="251" y="1"/>
                    </a:moveTo>
                    <a:cubicBezTo>
                      <a:pt x="227" y="1"/>
                      <a:pt x="179" y="1"/>
                      <a:pt x="143" y="13"/>
                    </a:cubicBezTo>
                    <a:cubicBezTo>
                      <a:pt x="120" y="13"/>
                      <a:pt x="84" y="36"/>
                      <a:pt x="60" y="36"/>
                    </a:cubicBezTo>
                    <a:cubicBezTo>
                      <a:pt x="48" y="36"/>
                      <a:pt x="24" y="48"/>
                      <a:pt x="12" y="60"/>
                    </a:cubicBezTo>
                    <a:cubicBezTo>
                      <a:pt x="1" y="72"/>
                      <a:pt x="1" y="108"/>
                      <a:pt x="1" y="120"/>
                    </a:cubicBezTo>
                    <a:cubicBezTo>
                      <a:pt x="1" y="132"/>
                      <a:pt x="12" y="156"/>
                      <a:pt x="24" y="167"/>
                    </a:cubicBezTo>
                    <a:cubicBezTo>
                      <a:pt x="48" y="179"/>
                      <a:pt x="72" y="179"/>
                      <a:pt x="84" y="179"/>
                    </a:cubicBezTo>
                    <a:cubicBezTo>
                      <a:pt x="120" y="179"/>
                      <a:pt x="143" y="167"/>
                      <a:pt x="179" y="167"/>
                    </a:cubicBezTo>
                    <a:cubicBezTo>
                      <a:pt x="191" y="167"/>
                      <a:pt x="203" y="156"/>
                      <a:pt x="239" y="156"/>
                    </a:cubicBezTo>
                    <a:cubicBezTo>
                      <a:pt x="251" y="156"/>
                      <a:pt x="262" y="132"/>
                      <a:pt x="286" y="132"/>
                    </a:cubicBezTo>
                    <a:cubicBezTo>
                      <a:pt x="286" y="132"/>
                      <a:pt x="298" y="132"/>
                      <a:pt x="298" y="120"/>
                    </a:cubicBezTo>
                    <a:lnTo>
                      <a:pt x="310" y="108"/>
                    </a:lnTo>
                    <a:cubicBezTo>
                      <a:pt x="322" y="72"/>
                      <a:pt x="322" y="60"/>
                      <a:pt x="310" y="48"/>
                    </a:cubicBezTo>
                    <a:cubicBezTo>
                      <a:pt x="298" y="13"/>
                      <a:pt x="286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8" name="Google Shape;4148;p51"/>
              <p:cNvSpPr/>
              <p:nvPr/>
            </p:nvSpPr>
            <p:spPr>
              <a:xfrm>
                <a:off x="1940218" y="4722834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6" y="0"/>
                      <a:pt x="132" y="0"/>
                      <a:pt x="108" y="24"/>
                    </a:cubicBezTo>
                    <a:cubicBezTo>
                      <a:pt x="96" y="24"/>
                      <a:pt x="60" y="36"/>
                      <a:pt x="48" y="48"/>
                    </a:cubicBezTo>
                    <a:cubicBezTo>
                      <a:pt x="36" y="60"/>
                      <a:pt x="13" y="84"/>
                      <a:pt x="13" y="108"/>
                    </a:cubicBezTo>
                    <a:cubicBezTo>
                      <a:pt x="1" y="119"/>
                      <a:pt x="1" y="155"/>
                      <a:pt x="1" y="179"/>
                    </a:cubicBezTo>
                    <a:lnTo>
                      <a:pt x="1" y="227"/>
                    </a:lnTo>
                    <a:cubicBezTo>
                      <a:pt x="13" y="262"/>
                      <a:pt x="36" y="286"/>
                      <a:pt x="48" y="298"/>
                    </a:cubicBezTo>
                    <a:cubicBezTo>
                      <a:pt x="60" y="322"/>
                      <a:pt x="72" y="322"/>
                      <a:pt x="72" y="334"/>
                    </a:cubicBezTo>
                    <a:cubicBezTo>
                      <a:pt x="108" y="346"/>
                      <a:pt x="132" y="358"/>
                      <a:pt x="167" y="358"/>
                    </a:cubicBezTo>
                    <a:cubicBezTo>
                      <a:pt x="191" y="358"/>
                      <a:pt x="215" y="358"/>
                      <a:pt x="239" y="346"/>
                    </a:cubicBezTo>
                    <a:cubicBezTo>
                      <a:pt x="251" y="346"/>
                      <a:pt x="286" y="334"/>
                      <a:pt x="298" y="322"/>
                    </a:cubicBezTo>
                    <a:cubicBezTo>
                      <a:pt x="310" y="298"/>
                      <a:pt x="334" y="286"/>
                      <a:pt x="334" y="262"/>
                    </a:cubicBezTo>
                    <a:cubicBezTo>
                      <a:pt x="346" y="238"/>
                      <a:pt x="346" y="215"/>
                      <a:pt x="346" y="179"/>
                    </a:cubicBezTo>
                    <a:lnTo>
                      <a:pt x="346" y="143"/>
                    </a:lnTo>
                    <a:cubicBezTo>
                      <a:pt x="334" y="108"/>
                      <a:pt x="310" y="84"/>
                      <a:pt x="298" y="60"/>
                    </a:cubicBezTo>
                    <a:cubicBezTo>
                      <a:pt x="286" y="48"/>
                      <a:pt x="275" y="48"/>
                      <a:pt x="275" y="36"/>
                    </a:cubicBezTo>
                    <a:cubicBezTo>
                      <a:pt x="239" y="24"/>
                      <a:pt x="215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9" name="Google Shape;4149;p51"/>
              <p:cNvSpPr/>
              <p:nvPr/>
            </p:nvSpPr>
            <p:spPr>
              <a:xfrm>
                <a:off x="1169349" y="4787488"/>
                <a:ext cx="19998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1" extrusionOk="0">
                    <a:moveTo>
                      <a:pt x="227" y="0"/>
                    </a:moveTo>
                    <a:cubicBezTo>
                      <a:pt x="191" y="0"/>
                      <a:pt x="168" y="0"/>
                      <a:pt x="132" y="12"/>
                    </a:cubicBezTo>
                    <a:cubicBezTo>
                      <a:pt x="108" y="36"/>
                      <a:pt x="84" y="48"/>
                      <a:pt x="60" y="60"/>
                    </a:cubicBezTo>
                    <a:cubicBezTo>
                      <a:pt x="49" y="72"/>
                      <a:pt x="25" y="107"/>
                      <a:pt x="13" y="131"/>
                    </a:cubicBezTo>
                    <a:cubicBezTo>
                      <a:pt x="1" y="167"/>
                      <a:pt x="1" y="191"/>
                      <a:pt x="1" y="226"/>
                    </a:cubicBezTo>
                    <a:cubicBezTo>
                      <a:pt x="1" y="238"/>
                      <a:pt x="1" y="274"/>
                      <a:pt x="13" y="286"/>
                    </a:cubicBezTo>
                    <a:cubicBezTo>
                      <a:pt x="25" y="310"/>
                      <a:pt x="49" y="357"/>
                      <a:pt x="72" y="369"/>
                    </a:cubicBezTo>
                    <a:lnTo>
                      <a:pt x="120" y="405"/>
                    </a:lnTo>
                    <a:cubicBezTo>
                      <a:pt x="144" y="417"/>
                      <a:pt x="191" y="441"/>
                      <a:pt x="227" y="441"/>
                    </a:cubicBezTo>
                    <a:cubicBezTo>
                      <a:pt x="251" y="441"/>
                      <a:pt x="287" y="441"/>
                      <a:pt x="310" y="417"/>
                    </a:cubicBezTo>
                    <a:cubicBezTo>
                      <a:pt x="346" y="405"/>
                      <a:pt x="358" y="393"/>
                      <a:pt x="382" y="381"/>
                    </a:cubicBezTo>
                    <a:cubicBezTo>
                      <a:pt x="406" y="357"/>
                      <a:pt x="418" y="333"/>
                      <a:pt x="430" y="298"/>
                    </a:cubicBezTo>
                    <a:cubicBezTo>
                      <a:pt x="441" y="274"/>
                      <a:pt x="441" y="238"/>
                      <a:pt x="441" y="214"/>
                    </a:cubicBezTo>
                    <a:cubicBezTo>
                      <a:pt x="441" y="179"/>
                      <a:pt x="430" y="167"/>
                      <a:pt x="430" y="155"/>
                    </a:cubicBezTo>
                    <a:cubicBezTo>
                      <a:pt x="418" y="119"/>
                      <a:pt x="406" y="83"/>
                      <a:pt x="370" y="60"/>
                    </a:cubicBezTo>
                    <a:cubicBezTo>
                      <a:pt x="358" y="48"/>
                      <a:pt x="346" y="48"/>
                      <a:pt x="322" y="36"/>
                    </a:cubicBezTo>
                    <a:cubicBezTo>
                      <a:pt x="299" y="12"/>
                      <a:pt x="251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0" name="Google Shape;4150;p51"/>
              <p:cNvSpPr/>
              <p:nvPr/>
            </p:nvSpPr>
            <p:spPr>
              <a:xfrm>
                <a:off x="1120892" y="4754053"/>
                <a:ext cx="16741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82" extrusionOk="0">
                    <a:moveTo>
                      <a:pt x="155" y="1"/>
                    </a:moveTo>
                    <a:cubicBezTo>
                      <a:pt x="143" y="1"/>
                      <a:pt x="119" y="13"/>
                      <a:pt x="96" y="25"/>
                    </a:cubicBezTo>
                    <a:lnTo>
                      <a:pt x="84" y="49"/>
                    </a:lnTo>
                    <a:lnTo>
                      <a:pt x="72" y="60"/>
                    </a:lnTo>
                    <a:lnTo>
                      <a:pt x="60" y="72"/>
                    </a:lnTo>
                    <a:cubicBezTo>
                      <a:pt x="36" y="84"/>
                      <a:pt x="36" y="108"/>
                      <a:pt x="24" y="108"/>
                    </a:cubicBezTo>
                    <a:cubicBezTo>
                      <a:pt x="24" y="120"/>
                      <a:pt x="12" y="132"/>
                      <a:pt x="12" y="144"/>
                    </a:cubicBezTo>
                    <a:cubicBezTo>
                      <a:pt x="12" y="180"/>
                      <a:pt x="0" y="191"/>
                      <a:pt x="12" y="227"/>
                    </a:cubicBezTo>
                    <a:cubicBezTo>
                      <a:pt x="12" y="239"/>
                      <a:pt x="12" y="251"/>
                      <a:pt x="24" y="263"/>
                    </a:cubicBezTo>
                    <a:cubicBezTo>
                      <a:pt x="24" y="287"/>
                      <a:pt x="36" y="299"/>
                      <a:pt x="60" y="310"/>
                    </a:cubicBezTo>
                    <a:cubicBezTo>
                      <a:pt x="72" y="322"/>
                      <a:pt x="72" y="346"/>
                      <a:pt x="84" y="346"/>
                    </a:cubicBezTo>
                    <a:cubicBezTo>
                      <a:pt x="96" y="358"/>
                      <a:pt x="119" y="358"/>
                      <a:pt x="131" y="370"/>
                    </a:cubicBezTo>
                    <a:cubicBezTo>
                      <a:pt x="143" y="382"/>
                      <a:pt x="179" y="382"/>
                      <a:pt x="203" y="382"/>
                    </a:cubicBezTo>
                    <a:lnTo>
                      <a:pt x="250" y="382"/>
                    </a:lnTo>
                    <a:cubicBezTo>
                      <a:pt x="262" y="382"/>
                      <a:pt x="274" y="370"/>
                      <a:pt x="298" y="370"/>
                    </a:cubicBezTo>
                    <a:cubicBezTo>
                      <a:pt x="310" y="358"/>
                      <a:pt x="322" y="358"/>
                      <a:pt x="322" y="346"/>
                    </a:cubicBezTo>
                    <a:cubicBezTo>
                      <a:pt x="334" y="322"/>
                      <a:pt x="334" y="310"/>
                      <a:pt x="358" y="310"/>
                    </a:cubicBezTo>
                    <a:cubicBezTo>
                      <a:pt x="358" y="299"/>
                      <a:pt x="369" y="287"/>
                      <a:pt x="369" y="263"/>
                    </a:cubicBezTo>
                    <a:lnTo>
                      <a:pt x="369" y="191"/>
                    </a:lnTo>
                    <a:cubicBezTo>
                      <a:pt x="369" y="180"/>
                      <a:pt x="369" y="168"/>
                      <a:pt x="358" y="144"/>
                    </a:cubicBezTo>
                    <a:cubicBezTo>
                      <a:pt x="358" y="132"/>
                      <a:pt x="346" y="108"/>
                      <a:pt x="322" y="84"/>
                    </a:cubicBezTo>
                    <a:lnTo>
                      <a:pt x="310" y="72"/>
                    </a:lnTo>
                    <a:lnTo>
                      <a:pt x="298" y="60"/>
                    </a:lnTo>
                    <a:lnTo>
                      <a:pt x="274" y="49"/>
                    </a:lnTo>
                    <a:cubicBezTo>
                      <a:pt x="262" y="25"/>
                      <a:pt x="250" y="25"/>
                      <a:pt x="238" y="13"/>
                    </a:cubicBezTo>
                    <a:cubicBezTo>
                      <a:pt x="215" y="1"/>
                      <a:pt x="203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1" name="Google Shape;4151;p51"/>
              <p:cNvSpPr/>
              <p:nvPr/>
            </p:nvSpPr>
            <p:spPr>
              <a:xfrm>
                <a:off x="1151568" y="4678133"/>
                <a:ext cx="17827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10" extrusionOk="0">
                    <a:moveTo>
                      <a:pt x="203" y="0"/>
                    </a:moveTo>
                    <a:cubicBezTo>
                      <a:pt x="1" y="0"/>
                      <a:pt x="1" y="310"/>
                      <a:pt x="203" y="310"/>
                    </a:cubicBezTo>
                    <a:cubicBezTo>
                      <a:pt x="394" y="310"/>
                      <a:pt x="394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2" name="Google Shape;4152;p51"/>
              <p:cNvSpPr/>
              <p:nvPr/>
            </p:nvSpPr>
            <p:spPr>
              <a:xfrm>
                <a:off x="1093972" y="4562308"/>
                <a:ext cx="21582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0" extrusionOk="0">
                    <a:moveTo>
                      <a:pt x="238" y="0"/>
                    </a:moveTo>
                    <a:cubicBezTo>
                      <a:pt x="0" y="0"/>
                      <a:pt x="0" y="369"/>
                      <a:pt x="238" y="369"/>
                    </a:cubicBezTo>
                    <a:cubicBezTo>
                      <a:pt x="242" y="370"/>
                      <a:pt x="245" y="370"/>
                      <a:pt x="249" y="370"/>
                    </a:cubicBezTo>
                    <a:cubicBezTo>
                      <a:pt x="476" y="370"/>
                      <a:pt x="473" y="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3" name="Google Shape;4153;p51"/>
              <p:cNvSpPr/>
              <p:nvPr/>
            </p:nvSpPr>
            <p:spPr>
              <a:xfrm>
                <a:off x="863951" y="4841329"/>
                <a:ext cx="19953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94" extrusionOk="0">
                    <a:moveTo>
                      <a:pt x="226" y="1"/>
                    </a:moveTo>
                    <a:cubicBezTo>
                      <a:pt x="202" y="1"/>
                      <a:pt x="155" y="25"/>
                      <a:pt x="119" y="36"/>
                    </a:cubicBezTo>
                    <a:cubicBezTo>
                      <a:pt x="107" y="36"/>
                      <a:pt x="107" y="48"/>
                      <a:pt x="95" y="48"/>
                    </a:cubicBezTo>
                    <a:cubicBezTo>
                      <a:pt x="60" y="60"/>
                      <a:pt x="48" y="84"/>
                      <a:pt x="36" y="108"/>
                    </a:cubicBezTo>
                    <a:cubicBezTo>
                      <a:pt x="24" y="144"/>
                      <a:pt x="0" y="167"/>
                      <a:pt x="0" y="203"/>
                    </a:cubicBezTo>
                    <a:cubicBezTo>
                      <a:pt x="0" y="227"/>
                      <a:pt x="24" y="263"/>
                      <a:pt x="36" y="286"/>
                    </a:cubicBezTo>
                    <a:cubicBezTo>
                      <a:pt x="48" y="322"/>
                      <a:pt x="71" y="334"/>
                      <a:pt x="95" y="346"/>
                    </a:cubicBezTo>
                    <a:cubicBezTo>
                      <a:pt x="107" y="346"/>
                      <a:pt x="107" y="358"/>
                      <a:pt x="119" y="358"/>
                    </a:cubicBezTo>
                    <a:cubicBezTo>
                      <a:pt x="155" y="382"/>
                      <a:pt x="179" y="394"/>
                      <a:pt x="226" y="394"/>
                    </a:cubicBezTo>
                    <a:cubicBezTo>
                      <a:pt x="262" y="394"/>
                      <a:pt x="310" y="382"/>
                      <a:pt x="333" y="358"/>
                    </a:cubicBezTo>
                    <a:cubicBezTo>
                      <a:pt x="369" y="346"/>
                      <a:pt x="393" y="322"/>
                      <a:pt x="405" y="286"/>
                    </a:cubicBezTo>
                    <a:cubicBezTo>
                      <a:pt x="429" y="263"/>
                      <a:pt x="441" y="227"/>
                      <a:pt x="441" y="179"/>
                    </a:cubicBezTo>
                    <a:cubicBezTo>
                      <a:pt x="417" y="179"/>
                      <a:pt x="417" y="144"/>
                      <a:pt x="405" y="108"/>
                    </a:cubicBezTo>
                    <a:cubicBezTo>
                      <a:pt x="393" y="84"/>
                      <a:pt x="369" y="48"/>
                      <a:pt x="333" y="36"/>
                    </a:cubicBezTo>
                    <a:cubicBezTo>
                      <a:pt x="310" y="25"/>
                      <a:pt x="274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4" name="Google Shape;4154;p51"/>
              <p:cNvSpPr/>
              <p:nvPr/>
            </p:nvSpPr>
            <p:spPr>
              <a:xfrm>
                <a:off x="653294" y="4365134"/>
                <a:ext cx="23754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53" extrusionOk="0">
                    <a:moveTo>
                      <a:pt x="310" y="1"/>
                    </a:moveTo>
                    <a:cubicBezTo>
                      <a:pt x="286" y="1"/>
                      <a:pt x="239" y="24"/>
                      <a:pt x="215" y="36"/>
                    </a:cubicBezTo>
                    <a:lnTo>
                      <a:pt x="179" y="36"/>
                    </a:lnTo>
                    <a:cubicBezTo>
                      <a:pt x="167" y="36"/>
                      <a:pt x="132" y="48"/>
                      <a:pt x="120" y="60"/>
                    </a:cubicBezTo>
                    <a:lnTo>
                      <a:pt x="72" y="108"/>
                    </a:lnTo>
                    <a:cubicBezTo>
                      <a:pt x="48" y="120"/>
                      <a:pt x="48" y="155"/>
                      <a:pt x="36" y="167"/>
                    </a:cubicBezTo>
                    <a:cubicBezTo>
                      <a:pt x="13" y="203"/>
                      <a:pt x="1" y="227"/>
                      <a:pt x="1" y="263"/>
                    </a:cubicBezTo>
                    <a:lnTo>
                      <a:pt x="1" y="358"/>
                    </a:lnTo>
                    <a:lnTo>
                      <a:pt x="36" y="417"/>
                    </a:lnTo>
                    <a:cubicBezTo>
                      <a:pt x="48" y="453"/>
                      <a:pt x="60" y="465"/>
                      <a:pt x="96" y="501"/>
                    </a:cubicBezTo>
                    <a:cubicBezTo>
                      <a:pt x="108" y="513"/>
                      <a:pt x="120" y="525"/>
                      <a:pt x="155" y="525"/>
                    </a:cubicBezTo>
                    <a:cubicBezTo>
                      <a:pt x="173" y="542"/>
                      <a:pt x="197" y="553"/>
                      <a:pt x="218" y="553"/>
                    </a:cubicBezTo>
                    <a:cubicBezTo>
                      <a:pt x="225" y="553"/>
                      <a:pt x="232" y="552"/>
                      <a:pt x="239" y="548"/>
                    </a:cubicBezTo>
                    <a:cubicBezTo>
                      <a:pt x="263" y="548"/>
                      <a:pt x="286" y="548"/>
                      <a:pt x="298" y="525"/>
                    </a:cubicBezTo>
                    <a:cubicBezTo>
                      <a:pt x="346" y="513"/>
                      <a:pt x="370" y="501"/>
                      <a:pt x="406" y="465"/>
                    </a:cubicBezTo>
                    <a:cubicBezTo>
                      <a:pt x="406" y="465"/>
                      <a:pt x="406" y="453"/>
                      <a:pt x="417" y="453"/>
                    </a:cubicBezTo>
                    <a:cubicBezTo>
                      <a:pt x="453" y="417"/>
                      <a:pt x="477" y="382"/>
                      <a:pt x="477" y="346"/>
                    </a:cubicBezTo>
                    <a:cubicBezTo>
                      <a:pt x="525" y="346"/>
                      <a:pt x="525" y="322"/>
                      <a:pt x="525" y="310"/>
                    </a:cubicBezTo>
                    <a:lnTo>
                      <a:pt x="525" y="274"/>
                    </a:lnTo>
                    <a:lnTo>
                      <a:pt x="525" y="251"/>
                    </a:lnTo>
                    <a:lnTo>
                      <a:pt x="525" y="215"/>
                    </a:lnTo>
                    <a:cubicBezTo>
                      <a:pt x="525" y="179"/>
                      <a:pt x="513" y="144"/>
                      <a:pt x="501" y="108"/>
                    </a:cubicBezTo>
                    <a:cubicBezTo>
                      <a:pt x="477" y="84"/>
                      <a:pt x="453" y="60"/>
                      <a:pt x="417" y="36"/>
                    </a:cubicBezTo>
                    <a:cubicBezTo>
                      <a:pt x="394" y="24"/>
                      <a:pt x="358" y="1"/>
                      <a:pt x="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5" name="Google Shape;4155;p51"/>
              <p:cNvSpPr/>
              <p:nvPr/>
            </p:nvSpPr>
            <p:spPr>
              <a:xfrm>
                <a:off x="741656" y="4382372"/>
                <a:ext cx="18369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82" extrusionOk="0">
                    <a:moveTo>
                      <a:pt x="191" y="1"/>
                    </a:moveTo>
                    <a:cubicBezTo>
                      <a:pt x="167" y="1"/>
                      <a:pt x="155" y="1"/>
                      <a:pt x="119" y="13"/>
                    </a:cubicBezTo>
                    <a:cubicBezTo>
                      <a:pt x="96" y="24"/>
                      <a:pt x="72" y="24"/>
                      <a:pt x="60" y="60"/>
                    </a:cubicBezTo>
                    <a:cubicBezTo>
                      <a:pt x="48" y="72"/>
                      <a:pt x="36" y="96"/>
                      <a:pt x="12" y="120"/>
                    </a:cubicBezTo>
                    <a:cubicBezTo>
                      <a:pt x="0" y="144"/>
                      <a:pt x="0" y="155"/>
                      <a:pt x="0" y="191"/>
                    </a:cubicBezTo>
                    <a:lnTo>
                      <a:pt x="0" y="239"/>
                    </a:lnTo>
                    <a:lnTo>
                      <a:pt x="48" y="322"/>
                    </a:lnTo>
                    <a:cubicBezTo>
                      <a:pt x="60" y="334"/>
                      <a:pt x="72" y="334"/>
                      <a:pt x="96" y="358"/>
                    </a:cubicBezTo>
                    <a:cubicBezTo>
                      <a:pt x="119" y="370"/>
                      <a:pt x="143" y="382"/>
                      <a:pt x="191" y="382"/>
                    </a:cubicBezTo>
                    <a:cubicBezTo>
                      <a:pt x="227" y="382"/>
                      <a:pt x="238" y="382"/>
                      <a:pt x="274" y="370"/>
                    </a:cubicBezTo>
                    <a:cubicBezTo>
                      <a:pt x="298" y="358"/>
                      <a:pt x="310" y="358"/>
                      <a:pt x="334" y="322"/>
                    </a:cubicBezTo>
                    <a:cubicBezTo>
                      <a:pt x="346" y="310"/>
                      <a:pt x="358" y="286"/>
                      <a:pt x="369" y="263"/>
                    </a:cubicBezTo>
                    <a:cubicBezTo>
                      <a:pt x="393" y="239"/>
                      <a:pt x="393" y="227"/>
                      <a:pt x="393" y="191"/>
                    </a:cubicBezTo>
                    <a:cubicBezTo>
                      <a:pt x="405" y="179"/>
                      <a:pt x="405" y="167"/>
                      <a:pt x="393" y="144"/>
                    </a:cubicBezTo>
                    <a:lnTo>
                      <a:pt x="346" y="60"/>
                    </a:lnTo>
                    <a:cubicBezTo>
                      <a:pt x="334" y="48"/>
                      <a:pt x="310" y="48"/>
                      <a:pt x="298" y="24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6" name="Google Shape;4156;p51"/>
              <p:cNvSpPr/>
              <p:nvPr/>
            </p:nvSpPr>
            <p:spPr>
              <a:xfrm>
                <a:off x="668405" y="4464264"/>
                <a:ext cx="1081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3" extrusionOk="0">
                    <a:moveTo>
                      <a:pt x="119" y="0"/>
                    </a:moveTo>
                    <a:cubicBezTo>
                      <a:pt x="0" y="0"/>
                      <a:pt x="0" y="203"/>
                      <a:pt x="119" y="203"/>
                    </a:cubicBezTo>
                    <a:cubicBezTo>
                      <a:pt x="238" y="203"/>
                      <a:pt x="238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7" name="Google Shape;4157;p51"/>
              <p:cNvSpPr/>
              <p:nvPr/>
            </p:nvSpPr>
            <p:spPr>
              <a:xfrm>
                <a:off x="1350370" y="4830560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9" y="1"/>
                    </a:moveTo>
                    <a:cubicBezTo>
                      <a:pt x="0" y="1"/>
                      <a:pt x="0" y="382"/>
                      <a:pt x="239" y="382"/>
                    </a:cubicBezTo>
                    <a:cubicBezTo>
                      <a:pt x="477" y="382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8" name="Google Shape;4158;p51"/>
              <p:cNvSpPr/>
              <p:nvPr/>
            </p:nvSpPr>
            <p:spPr>
              <a:xfrm>
                <a:off x="1404256" y="4690530"/>
                <a:ext cx="21039" cy="2049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53" extrusionOk="0">
                    <a:moveTo>
                      <a:pt x="226" y="0"/>
                    </a:moveTo>
                    <a:cubicBezTo>
                      <a:pt x="191" y="0"/>
                      <a:pt x="167" y="0"/>
                      <a:pt x="131" y="12"/>
                    </a:cubicBezTo>
                    <a:cubicBezTo>
                      <a:pt x="107" y="36"/>
                      <a:pt x="71" y="48"/>
                      <a:pt x="60" y="60"/>
                    </a:cubicBezTo>
                    <a:cubicBezTo>
                      <a:pt x="36" y="71"/>
                      <a:pt x="12" y="107"/>
                      <a:pt x="12" y="131"/>
                    </a:cubicBezTo>
                    <a:cubicBezTo>
                      <a:pt x="0" y="167"/>
                      <a:pt x="0" y="191"/>
                      <a:pt x="0" y="226"/>
                    </a:cubicBezTo>
                    <a:cubicBezTo>
                      <a:pt x="0" y="238"/>
                      <a:pt x="0" y="274"/>
                      <a:pt x="12" y="286"/>
                    </a:cubicBezTo>
                    <a:cubicBezTo>
                      <a:pt x="36" y="333"/>
                      <a:pt x="48" y="357"/>
                      <a:pt x="71" y="393"/>
                    </a:cubicBezTo>
                    <a:cubicBezTo>
                      <a:pt x="95" y="405"/>
                      <a:pt x="107" y="417"/>
                      <a:pt x="119" y="417"/>
                    </a:cubicBezTo>
                    <a:cubicBezTo>
                      <a:pt x="155" y="441"/>
                      <a:pt x="191" y="452"/>
                      <a:pt x="238" y="452"/>
                    </a:cubicBezTo>
                    <a:cubicBezTo>
                      <a:pt x="274" y="452"/>
                      <a:pt x="298" y="452"/>
                      <a:pt x="333" y="441"/>
                    </a:cubicBezTo>
                    <a:cubicBezTo>
                      <a:pt x="357" y="417"/>
                      <a:pt x="393" y="405"/>
                      <a:pt x="405" y="393"/>
                    </a:cubicBezTo>
                    <a:cubicBezTo>
                      <a:pt x="429" y="381"/>
                      <a:pt x="452" y="345"/>
                      <a:pt x="452" y="321"/>
                    </a:cubicBezTo>
                    <a:cubicBezTo>
                      <a:pt x="464" y="286"/>
                      <a:pt x="464" y="262"/>
                      <a:pt x="464" y="226"/>
                    </a:cubicBezTo>
                    <a:cubicBezTo>
                      <a:pt x="452" y="214"/>
                      <a:pt x="452" y="179"/>
                      <a:pt x="452" y="167"/>
                    </a:cubicBezTo>
                    <a:cubicBezTo>
                      <a:pt x="429" y="119"/>
                      <a:pt x="417" y="95"/>
                      <a:pt x="393" y="60"/>
                    </a:cubicBezTo>
                    <a:cubicBezTo>
                      <a:pt x="369" y="48"/>
                      <a:pt x="357" y="36"/>
                      <a:pt x="345" y="36"/>
                    </a:cubicBezTo>
                    <a:cubicBezTo>
                      <a:pt x="310" y="12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9" name="Google Shape;4159;p51"/>
              <p:cNvSpPr/>
              <p:nvPr/>
            </p:nvSpPr>
            <p:spPr>
              <a:xfrm>
                <a:off x="1437103" y="47432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74" y="1"/>
                    </a:moveTo>
                    <a:cubicBezTo>
                      <a:pt x="0" y="1"/>
                      <a:pt x="0" y="418"/>
                      <a:pt x="274" y="418"/>
                    </a:cubicBezTo>
                    <a:cubicBezTo>
                      <a:pt x="536" y="406"/>
                      <a:pt x="53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0" name="Google Shape;4160;p51"/>
              <p:cNvSpPr/>
              <p:nvPr/>
            </p:nvSpPr>
            <p:spPr>
              <a:xfrm>
                <a:off x="1390773" y="4732516"/>
                <a:ext cx="15112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51" extrusionOk="0">
                    <a:moveTo>
                      <a:pt x="167" y="1"/>
                    </a:moveTo>
                    <a:cubicBezTo>
                      <a:pt x="0" y="1"/>
                      <a:pt x="0" y="251"/>
                      <a:pt x="167" y="251"/>
                    </a:cubicBezTo>
                    <a:cubicBezTo>
                      <a:pt x="334" y="251"/>
                      <a:pt x="334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4161" name="Google Shape;4161;p51"/>
            <p:cNvGrpSpPr/>
            <p:nvPr/>
          </p:nvGrpSpPr>
          <p:grpSpPr>
            <a:xfrm flipH="1">
              <a:off x="8754861" y="3519625"/>
              <a:ext cx="2209227" cy="701963"/>
              <a:chOff x="676459" y="2747475"/>
              <a:chExt cx="2209227" cy="701963"/>
            </a:xfrm>
          </p:grpSpPr>
          <p:sp>
            <p:nvSpPr>
              <p:cNvPr id="4162" name="Google Shape;4162;p51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3" name="Google Shape;4163;p51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4" name="Google Shape;4164;p51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5" name="Google Shape;4165;p51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6" name="Google Shape;4166;p51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7" name="Google Shape;4167;p51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8" name="Google Shape;4168;p51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9" name="Google Shape;4169;p51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0" name="Google Shape;4170;p51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1" name="Google Shape;4171;p51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2" name="Google Shape;4172;p51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3" name="Google Shape;4173;p51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4" name="Google Shape;4174;p51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5" name="Google Shape;4175;p51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6" name="Google Shape;4176;p51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7" name="Google Shape;4177;p51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8" name="Google Shape;4178;p51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9" name="Google Shape;4179;p51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0" name="Google Shape;4180;p51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1" name="Google Shape;4181;p51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2" name="Google Shape;4182;p51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3" name="Google Shape;4183;p51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4184" name="Google Shape;4184;p51"/>
          <p:cNvGrpSpPr/>
          <p:nvPr/>
        </p:nvGrpSpPr>
        <p:grpSpPr>
          <a:xfrm>
            <a:off x="261004" y="292474"/>
            <a:ext cx="1171664" cy="1332136"/>
            <a:chOff x="261004" y="292474"/>
            <a:chExt cx="1171664" cy="1332136"/>
          </a:xfrm>
        </p:grpSpPr>
        <p:grpSp>
          <p:nvGrpSpPr>
            <p:cNvPr id="4185" name="Google Shape;4185;p51"/>
            <p:cNvGrpSpPr/>
            <p:nvPr/>
          </p:nvGrpSpPr>
          <p:grpSpPr>
            <a:xfrm rot="1950750" flipH="1">
              <a:off x="470642" y="674301"/>
              <a:ext cx="430466" cy="905590"/>
              <a:chOff x="6492361" y="-8"/>
              <a:chExt cx="430453" cy="905562"/>
            </a:xfrm>
          </p:grpSpPr>
          <p:sp>
            <p:nvSpPr>
              <p:cNvPr id="4186" name="Google Shape;4186;p51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7" name="Google Shape;4187;p51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8" name="Google Shape;4188;p51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9" name="Google Shape;4189;p51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0" name="Google Shape;4190;p51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1" name="Google Shape;4191;p51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2" name="Google Shape;4192;p51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3" name="Google Shape;4193;p51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4" name="Google Shape;4194;p51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5" name="Google Shape;4195;p51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4196" name="Google Shape;4196;p51"/>
            <p:cNvGrpSpPr/>
            <p:nvPr/>
          </p:nvGrpSpPr>
          <p:grpSpPr>
            <a:xfrm>
              <a:off x="829835" y="292474"/>
              <a:ext cx="602833" cy="495062"/>
              <a:chOff x="668641" y="1116349"/>
              <a:chExt cx="602833" cy="495062"/>
            </a:xfrm>
          </p:grpSpPr>
          <p:sp>
            <p:nvSpPr>
              <p:cNvPr id="4197" name="Google Shape;4197;p51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8" name="Google Shape;4198;p51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9" name="Google Shape;4199;p51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0" name="Google Shape;4200;p51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1" name="Google Shape;4201;p51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2" name="Google Shape;4202;p51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3" name="Google Shape;4203;p51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4" name="Google Shape;4204;p51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5" name="Google Shape;4205;p51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6" name="Google Shape;4206;p51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7" name="Google Shape;4207;p51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4208" name="Google Shape;4208;p51"/>
          <p:cNvGrpSpPr/>
          <p:nvPr/>
        </p:nvGrpSpPr>
        <p:grpSpPr>
          <a:xfrm>
            <a:off x="-422742" y="3087905"/>
            <a:ext cx="1773869" cy="2310003"/>
            <a:chOff x="-422742" y="3087905"/>
            <a:chExt cx="1773869" cy="2310003"/>
          </a:xfrm>
        </p:grpSpPr>
        <p:sp>
          <p:nvSpPr>
            <p:cNvPr id="4209" name="Google Shape;4209;p51"/>
            <p:cNvSpPr/>
            <p:nvPr/>
          </p:nvSpPr>
          <p:spPr>
            <a:xfrm flipH="1">
              <a:off x="-422742" y="4242902"/>
              <a:ext cx="1374753" cy="1088146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210" name="Google Shape;4210;p51"/>
            <p:cNvGrpSpPr/>
            <p:nvPr/>
          </p:nvGrpSpPr>
          <p:grpSpPr>
            <a:xfrm rot="4621276">
              <a:off x="-607959" y="3893130"/>
              <a:ext cx="2209332" cy="699554"/>
              <a:chOff x="676459" y="2747475"/>
              <a:chExt cx="2209227" cy="699520"/>
            </a:xfrm>
          </p:grpSpPr>
          <p:sp>
            <p:nvSpPr>
              <p:cNvPr id="4211" name="Google Shape;4211;p51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2" name="Google Shape;4212;p51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3" name="Google Shape;4213;p51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4" name="Google Shape;4214;p51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5" name="Google Shape;4215;p51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6" name="Google Shape;4216;p51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7" name="Google Shape;4217;p51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8" name="Google Shape;4218;p51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9" name="Google Shape;4219;p51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0" name="Google Shape;4220;p51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1" name="Google Shape;4221;p51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2" name="Google Shape;4222;p51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3" name="Google Shape;4223;p51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4" name="Google Shape;4224;p51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5" name="Google Shape;4225;p51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6" name="Google Shape;4226;p51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7" name="Google Shape;4227;p51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8" name="Google Shape;4228;p51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9" name="Google Shape;4229;p51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30" name="Google Shape;4230;p51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31" name="Google Shape;4231;p51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32" name="Google Shape;4232;p51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4233" name="Google Shape;4233;p51"/>
            <p:cNvSpPr/>
            <p:nvPr/>
          </p:nvSpPr>
          <p:spPr>
            <a:xfrm flipH="1">
              <a:off x="911361" y="4834385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5" name="Google Shape;4102;p51">
            <a:extLst>
              <a:ext uri="{FF2B5EF4-FFF2-40B4-BE49-F238E27FC236}">
                <a16:creationId xmlns:a16="http://schemas.microsoft.com/office/drawing/2014/main" id="{082AA6F9-8A6A-439B-B9C3-5F6774FF5C15}"/>
              </a:ext>
            </a:extLst>
          </p:cNvPr>
          <p:cNvSpPr txBox="1"/>
          <p:nvPr/>
        </p:nvSpPr>
        <p:spPr>
          <a:xfrm>
            <a:off x="3076343" y="2079171"/>
            <a:ext cx="771746" cy="6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718D"/>
                </a:solidFill>
                <a:latin typeface="+mj-lt"/>
                <a:ea typeface="Gochi Hand"/>
                <a:cs typeface="Gochi Hand"/>
                <a:sym typeface="Gochi Hand"/>
              </a:rPr>
              <a:t>2</a:t>
            </a:r>
            <a:endParaRPr sz="3200" b="1">
              <a:solidFill>
                <a:srgbClr val="00718D"/>
              </a:solidFill>
              <a:latin typeface="+mj-lt"/>
              <a:ea typeface="Gochi Hand"/>
              <a:cs typeface="Gochi Hand"/>
              <a:sym typeface="Gochi Hand"/>
            </a:endParaRPr>
          </a:p>
        </p:txBody>
      </p:sp>
      <p:sp>
        <p:nvSpPr>
          <p:cNvPr id="146" name="Google Shape;4102;p51">
            <a:extLst>
              <a:ext uri="{FF2B5EF4-FFF2-40B4-BE49-F238E27FC236}">
                <a16:creationId xmlns:a16="http://schemas.microsoft.com/office/drawing/2014/main" id="{D0970ED9-43DB-4BEC-B037-DCBA09F3CB50}"/>
              </a:ext>
            </a:extLst>
          </p:cNvPr>
          <p:cNvSpPr txBox="1"/>
          <p:nvPr/>
        </p:nvSpPr>
        <p:spPr>
          <a:xfrm>
            <a:off x="5499079" y="2079170"/>
            <a:ext cx="771746" cy="6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718D"/>
                </a:solidFill>
                <a:latin typeface="+mj-lt"/>
                <a:ea typeface="Gochi Hand"/>
                <a:cs typeface="Gochi Hand"/>
                <a:sym typeface="Gochi Hand"/>
              </a:rPr>
              <a:t>3</a:t>
            </a:r>
            <a:endParaRPr sz="3200" b="1">
              <a:solidFill>
                <a:srgbClr val="00718D"/>
              </a:solidFill>
              <a:latin typeface="+mj-lt"/>
              <a:ea typeface="Gochi Hand"/>
              <a:cs typeface="Gochi Hand"/>
              <a:sym typeface="Gochi Hand"/>
            </a:endParaRPr>
          </a:p>
        </p:txBody>
      </p:sp>
      <p:sp>
        <p:nvSpPr>
          <p:cNvPr id="147" name="Google Shape;4102;p51">
            <a:extLst>
              <a:ext uri="{FF2B5EF4-FFF2-40B4-BE49-F238E27FC236}">
                <a16:creationId xmlns:a16="http://schemas.microsoft.com/office/drawing/2014/main" id="{80FE838D-B1EA-4D93-873A-4016C8E88DB2}"/>
              </a:ext>
            </a:extLst>
          </p:cNvPr>
          <p:cNvSpPr txBox="1"/>
          <p:nvPr/>
        </p:nvSpPr>
        <p:spPr>
          <a:xfrm>
            <a:off x="7771869" y="2079171"/>
            <a:ext cx="771746" cy="6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718D"/>
                </a:solidFill>
                <a:latin typeface="+mj-lt"/>
                <a:ea typeface="Gochi Hand"/>
                <a:cs typeface="Gochi Hand"/>
                <a:sym typeface="Gochi Hand"/>
              </a:rPr>
              <a:t>4</a:t>
            </a:r>
            <a:endParaRPr sz="3200" b="1">
              <a:solidFill>
                <a:srgbClr val="00718D"/>
              </a:solidFill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3" grpId="0" animBg="1"/>
      <p:bldP spid="4094" grpId="0" animBg="1"/>
      <p:bldP spid="4095" grpId="0" animBg="1"/>
      <p:bldP spid="4096" grpId="0" animBg="1"/>
      <p:bldP spid="4097" grpId="0"/>
      <p:bldP spid="4098" grpId="0"/>
      <p:bldP spid="4101" grpId="0"/>
      <p:bldP spid="4102" grpId="0"/>
      <p:bldP spid="4103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0" name="Google Shape;6280;p63"/>
          <p:cNvGrpSpPr/>
          <p:nvPr/>
        </p:nvGrpSpPr>
        <p:grpSpPr>
          <a:xfrm flipH="1">
            <a:off x="7479776" y="4429634"/>
            <a:ext cx="1374789" cy="564602"/>
            <a:chOff x="653294" y="4365134"/>
            <a:chExt cx="1374789" cy="564602"/>
          </a:xfrm>
        </p:grpSpPr>
        <p:sp>
          <p:nvSpPr>
            <p:cNvPr id="6281" name="Google Shape;6281;p63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2" name="Google Shape;6282;p63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3" name="Google Shape;6283;p63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4" name="Google Shape;6284;p63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5" name="Google Shape;6285;p63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6" name="Google Shape;6286;p63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7" name="Google Shape;6287;p63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8" name="Google Shape;6288;p63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9" name="Google Shape;6289;p63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0" name="Google Shape;6290;p63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1" name="Google Shape;6291;p63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2" name="Google Shape;6292;p63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3" name="Google Shape;6293;p63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4" name="Google Shape;6294;p63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5" name="Google Shape;6295;p63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6" name="Google Shape;6296;p63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7" name="Google Shape;6297;p63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8" name="Google Shape;6298;p63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9" name="Google Shape;6299;p63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0" name="Google Shape;6300;p63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301" name="Google Shape;6301;p63"/>
          <p:cNvGrpSpPr/>
          <p:nvPr/>
        </p:nvGrpSpPr>
        <p:grpSpPr>
          <a:xfrm flipH="1">
            <a:off x="7841053" y="3059470"/>
            <a:ext cx="791411" cy="1080114"/>
            <a:chOff x="480371" y="2406470"/>
            <a:chExt cx="791411" cy="1080114"/>
          </a:xfrm>
        </p:grpSpPr>
        <p:sp>
          <p:nvSpPr>
            <p:cNvPr id="6302" name="Google Shape;6302;p63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3" name="Google Shape;6303;p63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4" name="Google Shape;6304;p63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5" name="Google Shape;6305;p63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6" name="Google Shape;6306;p63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7" name="Google Shape;6307;p63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8" name="Google Shape;6308;p63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9" name="Google Shape;6309;p63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0" name="Google Shape;6310;p63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1" name="Google Shape;6311;p63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2" name="Google Shape;6312;p63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3" name="Google Shape;6313;p63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314" name="Google Shape;6314;p63"/>
          <p:cNvGrpSpPr/>
          <p:nvPr/>
        </p:nvGrpSpPr>
        <p:grpSpPr>
          <a:xfrm flipH="1">
            <a:off x="8751224" y="3519625"/>
            <a:ext cx="2209227" cy="701963"/>
            <a:chOff x="676459" y="2747475"/>
            <a:chExt cx="2209227" cy="701963"/>
          </a:xfrm>
        </p:grpSpPr>
        <p:sp>
          <p:nvSpPr>
            <p:cNvPr id="6315" name="Google Shape;6315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6" name="Google Shape;6316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7" name="Google Shape;6317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8" name="Google Shape;6318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9" name="Google Shape;6319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0" name="Google Shape;6320;p6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1" name="Google Shape;6321;p6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2" name="Google Shape;6322;p6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3" name="Google Shape;6323;p6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4" name="Google Shape;6324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5" name="Google Shape;6325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6" name="Google Shape;6326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7" name="Google Shape;6327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8" name="Google Shape;6328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9" name="Google Shape;6329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0" name="Google Shape;6330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1" name="Google Shape;6331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2" name="Google Shape;6332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3" name="Google Shape;6333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4" name="Google Shape;6334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5" name="Google Shape;6335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6" name="Google Shape;6336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339" name="Google Shape;6339;p63"/>
          <p:cNvGrpSpPr/>
          <p:nvPr/>
        </p:nvGrpSpPr>
        <p:grpSpPr>
          <a:xfrm rot="4621276">
            <a:off x="-478196" y="3746380"/>
            <a:ext cx="2209332" cy="699554"/>
            <a:chOff x="676459" y="2747475"/>
            <a:chExt cx="2209227" cy="699520"/>
          </a:xfrm>
        </p:grpSpPr>
        <p:sp>
          <p:nvSpPr>
            <p:cNvPr id="6340" name="Google Shape;6340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1" name="Google Shape;6341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2" name="Google Shape;6342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3" name="Google Shape;6343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4" name="Google Shape;6344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5" name="Google Shape;6345;p63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6" name="Google Shape;6346;p63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7" name="Google Shape;6347;p63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8" name="Google Shape;6348;p63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9" name="Google Shape;6349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0" name="Google Shape;6350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1" name="Google Shape;6351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2" name="Google Shape;6352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3" name="Google Shape;6353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4" name="Google Shape;6354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5" name="Google Shape;6355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6" name="Google Shape;6356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7" name="Google Shape;6357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8" name="Google Shape;6358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9" name="Google Shape;6359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0" name="Google Shape;6360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1" name="Google Shape;6361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-872461" y="3576422"/>
            <a:ext cx="10478393" cy="31341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6" name="Google Shape;6277;p63"/>
          <p:cNvSpPr/>
          <p:nvPr/>
        </p:nvSpPr>
        <p:spPr>
          <a:xfrm flipH="1">
            <a:off x="-60916" y="4242902"/>
            <a:ext cx="1374753" cy="1088146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00B050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7" name="Google Shape;6278;p63"/>
          <p:cNvSpPr/>
          <p:nvPr/>
        </p:nvSpPr>
        <p:spPr>
          <a:xfrm flipH="1">
            <a:off x="7717546" y="4317774"/>
            <a:ext cx="1473538" cy="1080117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00B050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8" name="Google Shape;6279;p63"/>
          <p:cNvSpPr/>
          <p:nvPr/>
        </p:nvSpPr>
        <p:spPr>
          <a:xfrm flipH="1">
            <a:off x="8280405" y="38382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9" name="Google Shape;6337;p63"/>
          <p:cNvSpPr/>
          <p:nvPr/>
        </p:nvSpPr>
        <p:spPr>
          <a:xfrm flipH="1">
            <a:off x="6981288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00B050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90" name="Google Shape;6338;p63"/>
          <p:cNvSpPr/>
          <p:nvPr/>
        </p:nvSpPr>
        <p:spPr>
          <a:xfrm>
            <a:off x="172682" y="35369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529" name="Google Shape;6132;p63"/>
          <p:cNvGrpSpPr/>
          <p:nvPr/>
        </p:nvGrpSpPr>
        <p:grpSpPr>
          <a:xfrm>
            <a:off x="3331948" y="1789467"/>
            <a:ext cx="1027248" cy="2342930"/>
            <a:chOff x="3559686" y="1789467"/>
            <a:chExt cx="1027248" cy="2342930"/>
          </a:xfrm>
        </p:grpSpPr>
        <p:sp>
          <p:nvSpPr>
            <p:cNvPr id="530" name="Google Shape;6133;p63"/>
            <p:cNvSpPr/>
            <p:nvPr/>
          </p:nvSpPr>
          <p:spPr>
            <a:xfrm flipH="1">
              <a:off x="3559686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1" name="Google Shape;6134;p63"/>
            <p:cNvSpPr/>
            <p:nvPr/>
          </p:nvSpPr>
          <p:spPr>
            <a:xfrm flipH="1">
              <a:off x="3645308" y="2612927"/>
              <a:ext cx="576334" cy="718793"/>
            </a:xfrm>
            <a:custGeom>
              <a:avLst/>
              <a:gdLst/>
              <a:ahLst/>
              <a:cxnLst/>
              <a:rect l="l" t="t" r="r" b="b"/>
              <a:pathLst>
                <a:path w="11704" h="14597" extrusionOk="0">
                  <a:moveTo>
                    <a:pt x="5972" y="1"/>
                  </a:moveTo>
                  <a:cubicBezTo>
                    <a:pt x="3834" y="1"/>
                    <a:pt x="2016" y="374"/>
                    <a:pt x="1822" y="662"/>
                  </a:cubicBezTo>
                  <a:cubicBezTo>
                    <a:pt x="0" y="3448"/>
                    <a:pt x="214" y="12961"/>
                    <a:pt x="1167" y="13949"/>
                  </a:cubicBezTo>
                  <a:cubicBezTo>
                    <a:pt x="1599" y="14403"/>
                    <a:pt x="3431" y="14597"/>
                    <a:pt x="5390" y="14597"/>
                  </a:cubicBezTo>
                  <a:cubicBezTo>
                    <a:pt x="7752" y="14597"/>
                    <a:pt x="10298" y="14315"/>
                    <a:pt x="10799" y="13866"/>
                  </a:cubicBezTo>
                  <a:cubicBezTo>
                    <a:pt x="11704" y="13056"/>
                    <a:pt x="11275" y="7734"/>
                    <a:pt x="11275" y="5472"/>
                  </a:cubicBezTo>
                  <a:cubicBezTo>
                    <a:pt x="11275" y="3210"/>
                    <a:pt x="10692" y="412"/>
                    <a:pt x="7846" y="102"/>
                  </a:cubicBezTo>
                  <a:cubicBezTo>
                    <a:pt x="7216" y="31"/>
                    <a:pt x="6581" y="1"/>
                    <a:pt x="5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2" name="Google Shape;6135;p63"/>
            <p:cNvSpPr/>
            <p:nvPr/>
          </p:nvSpPr>
          <p:spPr>
            <a:xfrm flipH="1">
              <a:off x="3645888" y="2641981"/>
              <a:ext cx="180031" cy="677183"/>
            </a:xfrm>
            <a:custGeom>
              <a:avLst/>
              <a:gdLst/>
              <a:ahLst/>
              <a:cxnLst/>
              <a:rect l="l" t="t" r="r" b="b"/>
              <a:pathLst>
                <a:path w="3656" h="13752" extrusionOk="0">
                  <a:moveTo>
                    <a:pt x="1299" y="0"/>
                  </a:moveTo>
                  <a:cubicBezTo>
                    <a:pt x="1096" y="167"/>
                    <a:pt x="894" y="381"/>
                    <a:pt x="751" y="643"/>
                  </a:cubicBezTo>
                  <a:cubicBezTo>
                    <a:pt x="406" y="1250"/>
                    <a:pt x="287" y="1989"/>
                    <a:pt x="227" y="2703"/>
                  </a:cubicBezTo>
                  <a:cubicBezTo>
                    <a:pt x="96" y="4370"/>
                    <a:pt x="36" y="6061"/>
                    <a:pt x="25" y="7727"/>
                  </a:cubicBezTo>
                  <a:cubicBezTo>
                    <a:pt x="1" y="8585"/>
                    <a:pt x="25" y="9430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5" y="12323"/>
                    <a:pt x="394" y="12799"/>
                    <a:pt x="632" y="13216"/>
                  </a:cubicBezTo>
                  <a:cubicBezTo>
                    <a:pt x="763" y="13454"/>
                    <a:pt x="941" y="13633"/>
                    <a:pt x="1144" y="13752"/>
                  </a:cubicBezTo>
                  <a:cubicBezTo>
                    <a:pt x="1930" y="13633"/>
                    <a:pt x="2525" y="13466"/>
                    <a:pt x="2751" y="13276"/>
                  </a:cubicBezTo>
                  <a:cubicBezTo>
                    <a:pt x="3656" y="12454"/>
                    <a:pt x="3227" y="7144"/>
                    <a:pt x="3227" y="4882"/>
                  </a:cubicBezTo>
                  <a:cubicBezTo>
                    <a:pt x="3239" y="3096"/>
                    <a:pt x="2858" y="965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3" name="Google Shape;6136;p63"/>
            <p:cNvSpPr/>
            <p:nvPr/>
          </p:nvSpPr>
          <p:spPr>
            <a:xfrm flipH="1">
              <a:off x="4307235" y="2677732"/>
              <a:ext cx="242766" cy="547084"/>
            </a:xfrm>
            <a:custGeom>
              <a:avLst/>
              <a:gdLst/>
              <a:ahLst/>
              <a:cxnLst/>
              <a:rect l="l" t="t" r="r" b="b"/>
              <a:pathLst>
                <a:path w="4930" h="11110" extrusionOk="0">
                  <a:moveTo>
                    <a:pt x="4930" y="1"/>
                  </a:moveTo>
                  <a:lnTo>
                    <a:pt x="4930" y="1"/>
                  </a:lnTo>
                  <a:cubicBezTo>
                    <a:pt x="4929" y="1"/>
                    <a:pt x="453" y="3549"/>
                    <a:pt x="227" y="5073"/>
                  </a:cubicBezTo>
                  <a:cubicBezTo>
                    <a:pt x="1" y="6597"/>
                    <a:pt x="3382" y="11109"/>
                    <a:pt x="3382" y="11109"/>
                  </a:cubicBezTo>
                  <a:lnTo>
                    <a:pt x="49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4" name="Google Shape;6137;p63"/>
            <p:cNvSpPr/>
            <p:nvPr/>
          </p:nvSpPr>
          <p:spPr>
            <a:xfrm flipH="1">
              <a:off x="4307234" y="2677141"/>
              <a:ext cx="189978" cy="546493"/>
            </a:xfrm>
            <a:custGeom>
              <a:avLst/>
              <a:gdLst/>
              <a:ahLst/>
              <a:cxnLst/>
              <a:rect l="l" t="t" r="r" b="b"/>
              <a:pathLst>
                <a:path w="3858" h="11098" extrusionOk="0">
                  <a:moveTo>
                    <a:pt x="3858" y="1"/>
                  </a:moveTo>
                  <a:lnTo>
                    <a:pt x="3858" y="1"/>
                  </a:lnTo>
                  <a:lnTo>
                    <a:pt x="3858" y="1"/>
                  </a:lnTo>
                  <a:cubicBezTo>
                    <a:pt x="3858" y="1"/>
                    <a:pt x="3858" y="1"/>
                    <a:pt x="3858" y="1"/>
                  </a:cubicBezTo>
                  <a:close/>
                  <a:moveTo>
                    <a:pt x="3858" y="1"/>
                  </a:moveTo>
                  <a:lnTo>
                    <a:pt x="3858" y="1"/>
                  </a:lnTo>
                  <a:cubicBezTo>
                    <a:pt x="3854" y="15"/>
                    <a:pt x="3724" y="110"/>
                    <a:pt x="3512" y="286"/>
                  </a:cubicBezTo>
                  <a:lnTo>
                    <a:pt x="3512" y="322"/>
                  </a:lnTo>
                  <a:cubicBezTo>
                    <a:pt x="3322" y="1858"/>
                    <a:pt x="2667" y="3275"/>
                    <a:pt x="1905" y="4608"/>
                  </a:cubicBezTo>
                  <a:cubicBezTo>
                    <a:pt x="1536" y="5263"/>
                    <a:pt x="1167" y="5942"/>
                    <a:pt x="750" y="6561"/>
                  </a:cubicBezTo>
                  <a:cubicBezTo>
                    <a:pt x="560" y="6859"/>
                    <a:pt x="333" y="7144"/>
                    <a:pt x="107" y="7430"/>
                  </a:cubicBezTo>
                  <a:cubicBezTo>
                    <a:pt x="83" y="7466"/>
                    <a:pt x="36" y="7502"/>
                    <a:pt x="0" y="7549"/>
                  </a:cubicBezTo>
                  <a:cubicBezTo>
                    <a:pt x="941" y="9276"/>
                    <a:pt x="2322" y="11097"/>
                    <a:pt x="2322" y="11097"/>
                  </a:cubicBezTo>
                  <a:lnTo>
                    <a:pt x="3858" y="1"/>
                  </a:lnTo>
                  <a:close/>
                </a:path>
              </a:pathLst>
            </a:custGeom>
            <a:solidFill>
              <a:srgbClr val="FFD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5" name="Google Shape;6138;p63"/>
            <p:cNvSpPr/>
            <p:nvPr/>
          </p:nvSpPr>
          <p:spPr>
            <a:xfrm flipH="1">
              <a:off x="4378782" y="2933309"/>
              <a:ext cx="90163" cy="70712"/>
            </a:xfrm>
            <a:custGeom>
              <a:avLst/>
              <a:gdLst/>
              <a:ahLst/>
              <a:cxnLst/>
              <a:rect l="l" t="t" r="r" b="b"/>
              <a:pathLst>
                <a:path w="1831" h="1436" extrusionOk="0">
                  <a:moveTo>
                    <a:pt x="50" y="0"/>
                  </a:moveTo>
                  <a:cubicBezTo>
                    <a:pt x="27" y="0"/>
                    <a:pt x="1" y="50"/>
                    <a:pt x="33" y="61"/>
                  </a:cubicBezTo>
                  <a:cubicBezTo>
                    <a:pt x="188" y="156"/>
                    <a:pt x="343" y="228"/>
                    <a:pt x="510" y="311"/>
                  </a:cubicBezTo>
                  <a:cubicBezTo>
                    <a:pt x="664" y="406"/>
                    <a:pt x="819" y="526"/>
                    <a:pt x="962" y="633"/>
                  </a:cubicBezTo>
                  <a:cubicBezTo>
                    <a:pt x="1260" y="847"/>
                    <a:pt x="1510" y="1121"/>
                    <a:pt x="1760" y="1407"/>
                  </a:cubicBezTo>
                  <a:cubicBezTo>
                    <a:pt x="1768" y="1428"/>
                    <a:pt x="1781" y="1435"/>
                    <a:pt x="1793" y="1435"/>
                  </a:cubicBezTo>
                  <a:cubicBezTo>
                    <a:pt x="1814" y="1435"/>
                    <a:pt x="1830" y="1410"/>
                    <a:pt x="1807" y="1395"/>
                  </a:cubicBezTo>
                  <a:cubicBezTo>
                    <a:pt x="1724" y="1276"/>
                    <a:pt x="1617" y="1145"/>
                    <a:pt x="1510" y="1037"/>
                  </a:cubicBezTo>
                  <a:cubicBezTo>
                    <a:pt x="1486" y="978"/>
                    <a:pt x="1438" y="895"/>
                    <a:pt x="1414" y="835"/>
                  </a:cubicBezTo>
                  <a:cubicBezTo>
                    <a:pt x="1367" y="764"/>
                    <a:pt x="1319" y="692"/>
                    <a:pt x="1260" y="597"/>
                  </a:cubicBezTo>
                  <a:cubicBezTo>
                    <a:pt x="1176" y="454"/>
                    <a:pt x="1081" y="287"/>
                    <a:pt x="962" y="133"/>
                  </a:cubicBezTo>
                  <a:cubicBezTo>
                    <a:pt x="959" y="126"/>
                    <a:pt x="953" y="123"/>
                    <a:pt x="946" y="123"/>
                  </a:cubicBezTo>
                  <a:cubicBezTo>
                    <a:pt x="928" y="123"/>
                    <a:pt x="906" y="143"/>
                    <a:pt x="914" y="168"/>
                  </a:cubicBezTo>
                  <a:cubicBezTo>
                    <a:pt x="998" y="335"/>
                    <a:pt x="1117" y="478"/>
                    <a:pt x="1200" y="645"/>
                  </a:cubicBezTo>
                  <a:cubicBezTo>
                    <a:pt x="1248" y="704"/>
                    <a:pt x="1295" y="776"/>
                    <a:pt x="1319" y="835"/>
                  </a:cubicBezTo>
                  <a:cubicBezTo>
                    <a:pt x="1224" y="752"/>
                    <a:pt x="1129" y="656"/>
                    <a:pt x="1022" y="573"/>
                  </a:cubicBezTo>
                  <a:cubicBezTo>
                    <a:pt x="736" y="347"/>
                    <a:pt x="414" y="121"/>
                    <a:pt x="57" y="2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6" name="Google Shape;6139;p63"/>
            <p:cNvSpPr/>
            <p:nvPr/>
          </p:nvSpPr>
          <p:spPr>
            <a:xfrm flipH="1">
              <a:off x="3774869" y="3223602"/>
              <a:ext cx="582243" cy="763406"/>
            </a:xfrm>
            <a:custGeom>
              <a:avLst/>
              <a:gdLst/>
              <a:ahLst/>
              <a:cxnLst/>
              <a:rect l="l" t="t" r="r" b="b"/>
              <a:pathLst>
                <a:path w="11824" h="1550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20"/>
                    <a:pt x="167" y="4989"/>
                    <a:pt x="334" y="6108"/>
                  </a:cubicBezTo>
                  <a:cubicBezTo>
                    <a:pt x="751" y="9049"/>
                    <a:pt x="1418" y="15502"/>
                    <a:pt x="1418" y="15502"/>
                  </a:cubicBezTo>
                  <a:lnTo>
                    <a:pt x="4870" y="15502"/>
                  </a:lnTo>
                  <a:cubicBezTo>
                    <a:pt x="4858" y="12764"/>
                    <a:pt x="4382" y="2370"/>
                    <a:pt x="4597" y="2322"/>
                  </a:cubicBezTo>
                  <a:cubicBezTo>
                    <a:pt x="4652" y="2313"/>
                    <a:pt x="4711" y="2307"/>
                    <a:pt x="4776" y="2307"/>
                  </a:cubicBezTo>
                  <a:cubicBezTo>
                    <a:pt x="4975" y="2307"/>
                    <a:pt x="5226" y="2363"/>
                    <a:pt x="5585" y="2560"/>
                  </a:cubicBezTo>
                  <a:cubicBezTo>
                    <a:pt x="6228" y="2905"/>
                    <a:pt x="8395" y="15502"/>
                    <a:pt x="8395" y="15502"/>
                  </a:cubicBezTo>
                  <a:lnTo>
                    <a:pt x="11824" y="15502"/>
                  </a:lnTo>
                  <a:cubicBezTo>
                    <a:pt x="11502" y="12502"/>
                    <a:pt x="10169" y="3322"/>
                    <a:pt x="9800" y="322"/>
                  </a:cubicBezTo>
                  <a:cubicBezTo>
                    <a:pt x="9755" y="314"/>
                    <a:pt x="9717" y="312"/>
                    <a:pt x="9682" y="312"/>
                  </a:cubicBezTo>
                  <a:cubicBezTo>
                    <a:pt x="9604" y="312"/>
                    <a:pt x="9544" y="325"/>
                    <a:pt x="9478" y="334"/>
                  </a:cubicBezTo>
                  <a:cubicBezTo>
                    <a:pt x="8228" y="476"/>
                    <a:pt x="6969" y="538"/>
                    <a:pt x="5712" y="538"/>
                  </a:cubicBezTo>
                  <a:cubicBezTo>
                    <a:pt x="4970" y="538"/>
                    <a:pt x="4228" y="516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7" name="Google Shape;6140;p63"/>
            <p:cNvSpPr/>
            <p:nvPr/>
          </p:nvSpPr>
          <p:spPr>
            <a:xfrm flipH="1">
              <a:off x="3814756" y="3224784"/>
              <a:ext cx="542357" cy="477849"/>
            </a:xfrm>
            <a:custGeom>
              <a:avLst/>
              <a:gdLst/>
              <a:ahLst/>
              <a:cxnLst/>
              <a:rect l="l" t="t" r="r" b="b"/>
              <a:pathLst>
                <a:path w="11014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19"/>
                    <a:pt x="167" y="4977"/>
                    <a:pt x="334" y="6096"/>
                  </a:cubicBezTo>
                  <a:cubicBezTo>
                    <a:pt x="429" y="6882"/>
                    <a:pt x="572" y="8001"/>
                    <a:pt x="703" y="9168"/>
                  </a:cubicBezTo>
                  <a:cubicBezTo>
                    <a:pt x="1013" y="9215"/>
                    <a:pt x="1322" y="9287"/>
                    <a:pt x="1656" y="9323"/>
                  </a:cubicBezTo>
                  <a:cubicBezTo>
                    <a:pt x="2513" y="9442"/>
                    <a:pt x="3394" y="9525"/>
                    <a:pt x="4263" y="9596"/>
                  </a:cubicBezTo>
                  <a:cubicBezTo>
                    <a:pt x="4406" y="9608"/>
                    <a:pt x="4537" y="9608"/>
                    <a:pt x="4692" y="9620"/>
                  </a:cubicBezTo>
                  <a:cubicBezTo>
                    <a:pt x="4573" y="6048"/>
                    <a:pt x="4454" y="2334"/>
                    <a:pt x="4585" y="2298"/>
                  </a:cubicBezTo>
                  <a:cubicBezTo>
                    <a:pt x="4640" y="2289"/>
                    <a:pt x="4700" y="2283"/>
                    <a:pt x="4764" y="2283"/>
                  </a:cubicBezTo>
                  <a:cubicBezTo>
                    <a:pt x="4963" y="2283"/>
                    <a:pt x="5214" y="2339"/>
                    <a:pt x="5573" y="2536"/>
                  </a:cubicBezTo>
                  <a:cubicBezTo>
                    <a:pt x="5906" y="2715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82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0" y="310"/>
                    <a:pt x="9573" y="310"/>
                    <a:pt x="9478" y="322"/>
                  </a:cubicBezTo>
                  <a:cubicBezTo>
                    <a:pt x="8197" y="467"/>
                    <a:pt x="6906" y="529"/>
                    <a:pt x="5618" y="529"/>
                  </a:cubicBezTo>
                  <a:cubicBezTo>
                    <a:pt x="4907" y="529"/>
                    <a:pt x="4196" y="510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8" name="Google Shape;6141;p63"/>
            <p:cNvSpPr/>
            <p:nvPr/>
          </p:nvSpPr>
          <p:spPr>
            <a:xfrm flipH="1">
              <a:off x="4093223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17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9" name="Google Shape;6142;p63"/>
            <p:cNvSpPr/>
            <p:nvPr/>
          </p:nvSpPr>
          <p:spPr>
            <a:xfrm flipH="1">
              <a:off x="4286697" y="3994567"/>
              <a:ext cx="113209" cy="76277"/>
            </a:xfrm>
            <a:custGeom>
              <a:avLst/>
              <a:gdLst/>
              <a:ahLst/>
              <a:cxnLst/>
              <a:rect l="l" t="t" r="r" b="b"/>
              <a:pathLst>
                <a:path w="2299" h="1549" extrusionOk="0">
                  <a:moveTo>
                    <a:pt x="1405" y="1"/>
                  </a:moveTo>
                  <a:cubicBezTo>
                    <a:pt x="1286" y="84"/>
                    <a:pt x="1155" y="156"/>
                    <a:pt x="1013" y="263"/>
                  </a:cubicBezTo>
                  <a:cubicBezTo>
                    <a:pt x="453" y="608"/>
                    <a:pt x="179" y="953"/>
                    <a:pt x="60" y="1192"/>
                  </a:cubicBezTo>
                  <a:cubicBezTo>
                    <a:pt x="1" y="1311"/>
                    <a:pt x="84" y="1453"/>
                    <a:pt x="215" y="1465"/>
                  </a:cubicBezTo>
                  <a:cubicBezTo>
                    <a:pt x="608" y="1477"/>
                    <a:pt x="1405" y="1525"/>
                    <a:pt x="2298" y="1549"/>
                  </a:cubicBezTo>
                  <a:cubicBezTo>
                    <a:pt x="2298" y="1477"/>
                    <a:pt x="2275" y="1394"/>
                    <a:pt x="2239" y="1311"/>
                  </a:cubicBezTo>
                  <a:cubicBezTo>
                    <a:pt x="2120" y="989"/>
                    <a:pt x="1977" y="691"/>
                    <a:pt x="1763" y="418"/>
                  </a:cubicBezTo>
                  <a:cubicBezTo>
                    <a:pt x="1656" y="287"/>
                    <a:pt x="1560" y="156"/>
                    <a:pt x="1441" y="37"/>
                  </a:cubicBezTo>
                  <a:lnTo>
                    <a:pt x="1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0" name="Google Shape;6143;p63"/>
            <p:cNvSpPr/>
            <p:nvPr/>
          </p:nvSpPr>
          <p:spPr>
            <a:xfrm flipH="1">
              <a:off x="3748467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40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7" y="1835"/>
                  </a:cubicBezTo>
                  <a:cubicBezTo>
                    <a:pt x="924" y="1865"/>
                    <a:pt x="2955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1" name="Google Shape;6144;p63"/>
            <p:cNvSpPr/>
            <p:nvPr/>
          </p:nvSpPr>
          <p:spPr>
            <a:xfrm flipH="1">
              <a:off x="3946077" y="3999295"/>
              <a:ext cx="109072" cy="71549"/>
            </a:xfrm>
            <a:custGeom>
              <a:avLst/>
              <a:gdLst/>
              <a:ahLst/>
              <a:cxnLst/>
              <a:rect l="l" t="t" r="r" b="b"/>
              <a:pathLst>
                <a:path w="2215" h="1453" extrusionOk="0">
                  <a:moveTo>
                    <a:pt x="1298" y="0"/>
                  </a:moveTo>
                  <a:cubicBezTo>
                    <a:pt x="1203" y="48"/>
                    <a:pt x="1120" y="107"/>
                    <a:pt x="1012" y="179"/>
                  </a:cubicBezTo>
                  <a:cubicBezTo>
                    <a:pt x="465" y="536"/>
                    <a:pt x="179" y="881"/>
                    <a:pt x="60" y="1119"/>
                  </a:cubicBezTo>
                  <a:cubicBezTo>
                    <a:pt x="0" y="1238"/>
                    <a:pt x="96" y="1369"/>
                    <a:pt x="227" y="1381"/>
                  </a:cubicBezTo>
                  <a:cubicBezTo>
                    <a:pt x="596" y="1393"/>
                    <a:pt x="1370" y="1441"/>
                    <a:pt x="2215" y="1453"/>
                  </a:cubicBezTo>
                  <a:cubicBezTo>
                    <a:pt x="2120" y="1119"/>
                    <a:pt x="1965" y="798"/>
                    <a:pt x="1763" y="524"/>
                  </a:cubicBezTo>
                  <a:cubicBezTo>
                    <a:pt x="1620" y="322"/>
                    <a:pt x="1465" y="167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2" name="Google Shape;6145;p63"/>
            <p:cNvSpPr/>
            <p:nvPr/>
          </p:nvSpPr>
          <p:spPr>
            <a:xfrm flipH="1">
              <a:off x="3768420" y="3215969"/>
              <a:ext cx="642024" cy="449929"/>
            </a:xfrm>
            <a:custGeom>
              <a:avLst/>
              <a:gdLst/>
              <a:ahLst/>
              <a:cxnLst/>
              <a:rect l="l" t="t" r="r" b="b"/>
              <a:pathLst>
                <a:path w="13038" h="9137" extrusionOk="0">
                  <a:moveTo>
                    <a:pt x="215" y="0"/>
                  </a:moveTo>
                  <a:cubicBezTo>
                    <a:pt x="215" y="0"/>
                    <a:pt x="167" y="893"/>
                    <a:pt x="107" y="2048"/>
                  </a:cubicBezTo>
                  <a:lnTo>
                    <a:pt x="107" y="2203"/>
                  </a:lnTo>
                  <a:cubicBezTo>
                    <a:pt x="48" y="3477"/>
                    <a:pt x="0" y="5037"/>
                    <a:pt x="48" y="6025"/>
                  </a:cubicBezTo>
                  <a:cubicBezTo>
                    <a:pt x="155" y="7930"/>
                    <a:pt x="238" y="8430"/>
                    <a:pt x="238" y="8430"/>
                  </a:cubicBezTo>
                  <a:cubicBezTo>
                    <a:pt x="238" y="8430"/>
                    <a:pt x="2060" y="8775"/>
                    <a:pt x="3632" y="8906"/>
                  </a:cubicBezTo>
                  <a:cubicBezTo>
                    <a:pt x="4029" y="8946"/>
                    <a:pt x="4405" y="8960"/>
                    <a:pt x="4745" y="8960"/>
                  </a:cubicBezTo>
                  <a:cubicBezTo>
                    <a:pt x="5737" y="8960"/>
                    <a:pt x="6418" y="8835"/>
                    <a:pt x="6418" y="8835"/>
                  </a:cubicBezTo>
                  <a:cubicBezTo>
                    <a:pt x="6418" y="8835"/>
                    <a:pt x="5787" y="6215"/>
                    <a:pt x="6001" y="5977"/>
                  </a:cubicBezTo>
                  <a:cubicBezTo>
                    <a:pt x="6013" y="5965"/>
                    <a:pt x="6013" y="5965"/>
                    <a:pt x="6025" y="5965"/>
                  </a:cubicBezTo>
                  <a:cubicBezTo>
                    <a:pt x="6061" y="5965"/>
                    <a:pt x="6084" y="5977"/>
                    <a:pt x="6120" y="6025"/>
                  </a:cubicBezTo>
                  <a:cubicBezTo>
                    <a:pt x="6406" y="6442"/>
                    <a:pt x="6858" y="8775"/>
                    <a:pt x="6858" y="8775"/>
                  </a:cubicBezTo>
                  <a:cubicBezTo>
                    <a:pt x="6858" y="8775"/>
                    <a:pt x="7963" y="9136"/>
                    <a:pt x="9931" y="9136"/>
                  </a:cubicBezTo>
                  <a:cubicBezTo>
                    <a:pt x="10047" y="9136"/>
                    <a:pt x="10166" y="9135"/>
                    <a:pt x="10287" y="9133"/>
                  </a:cubicBezTo>
                  <a:cubicBezTo>
                    <a:pt x="11109" y="9133"/>
                    <a:pt x="11680" y="8990"/>
                    <a:pt x="12097" y="8823"/>
                  </a:cubicBezTo>
                  <a:cubicBezTo>
                    <a:pt x="12145" y="8811"/>
                    <a:pt x="12180" y="8787"/>
                    <a:pt x="12204" y="8775"/>
                  </a:cubicBezTo>
                  <a:cubicBezTo>
                    <a:pt x="12847" y="8513"/>
                    <a:pt x="13038" y="8168"/>
                    <a:pt x="13038" y="8168"/>
                  </a:cubicBezTo>
                  <a:cubicBezTo>
                    <a:pt x="13038" y="8168"/>
                    <a:pt x="11740" y="1203"/>
                    <a:pt x="11430" y="298"/>
                  </a:cubicBezTo>
                  <a:cubicBezTo>
                    <a:pt x="11430" y="298"/>
                    <a:pt x="11299" y="274"/>
                    <a:pt x="11061" y="274"/>
                  </a:cubicBezTo>
                  <a:lnTo>
                    <a:pt x="10930" y="274"/>
                  </a:lnTo>
                  <a:cubicBezTo>
                    <a:pt x="10418" y="262"/>
                    <a:pt x="9537" y="239"/>
                    <a:pt x="8513" y="203"/>
                  </a:cubicBezTo>
                  <a:lnTo>
                    <a:pt x="8394" y="203"/>
                  </a:lnTo>
                  <a:cubicBezTo>
                    <a:pt x="7382" y="179"/>
                    <a:pt x="6239" y="143"/>
                    <a:pt x="5132" y="120"/>
                  </a:cubicBezTo>
                  <a:lnTo>
                    <a:pt x="5048" y="120"/>
                  </a:lnTo>
                  <a:cubicBezTo>
                    <a:pt x="4906" y="120"/>
                    <a:pt x="4775" y="96"/>
                    <a:pt x="4656" y="96"/>
                  </a:cubicBezTo>
                  <a:lnTo>
                    <a:pt x="4584" y="96"/>
                  </a:lnTo>
                  <a:cubicBezTo>
                    <a:pt x="3251" y="72"/>
                    <a:pt x="2024" y="24"/>
                    <a:pt x="1250" y="12"/>
                  </a:cubicBezTo>
                  <a:lnTo>
                    <a:pt x="1143" y="12"/>
                  </a:lnTo>
                  <a:cubicBezTo>
                    <a:pt x="691" y="12"/>
                    <a:pt x="417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3" name="Google Shape;6146;p63"/>
            <p:cNvSpPr/>
            <p:nvPr/>
          </p:nvSpPr>
          <p:spPr>
            <a:xfrm flipH="1">
              <a:off x="3809427" y="3228871"/>
              <a:ext cx="187663" cy="421565"/>
            </a:xfrm>
            <a:custGeom>
              <a:avLst/>
              <a:gdLst/>
              <a:ahLst/>
              <a:cxnLst/>
              <a:rect l="l" t="t" r="r" b="b"/>
              <a:pathLst>
                <a:path w="3811" h="8561" extrusionOk="0">
                  <a:moveTo>
                    <a:pt x="0" y="0"/>
                  </a:moveTo>
                  <a:cubicBezTo>
                    <a:pt x="191" y="1143"/>
                    <a:pt x="834" y="2215"/>
                    <a:pt x="1774" y="2929"/>
                  </a:cubicBezTo>
                  <a:cubicBezTo>
                    <a:pt x="2131" y="3215"/>
                    <a:pt x="2524" y="3429"/>
                    <a:pt x="2965" y="3572"/>
                  </a:cubicBezTo>
                  <a:cubicBezTo>
                    <a:pt x="3108" y="4703"/>
                    <a:pt x="3274" y="5834"/>
                    <a:pt x="3453" y="6966"/>
                  </a:cubicBezTo>
                  <a:cubicBezTo>
                    <a:pt x="3512" y="7323"/>
                    <a:pt x="3572" y="7692"/>
                    <a:pt x="3632" y="8049"/>
                  </a:cubicBezTo>
                  <a:cubicBezTo>
                    <a:pt x="3643" y="8216"/>
                    <a:pt x="3679" y="8394"/>
                    <a:pt x="3703" y="8561"/>
                  </a:cubicBezTo>
                  <a:cubicBezTo>
                    <a:pt x="3751" y="8549"/>
                    <a:pt x="3774" y="8525"/>
                    <a:pt x="3810" y="8513"/>
                  </a:cubicBezTo>
                  <a:lnTo>
                    <a:pt x="3763" y="8204"/>
                  </a:lnTo>
                  <a:cubicBezTo>
                    <a:pt x="3715" y="7870"/>
                    <a:pt x="3655" y="7549"/>
                    <a:pt x="3620" y="7216"/>
                  </a:cubicBezTo>
                  <a:cubicBezTo>
                    <a:pt x="3524" y="6561"/>
                    <a:pt x="3417" y="5906"/>
                    <a:pt x="3334" y="5251"/>
                  </a:cubicBezTo>
                  <a:cubicBezTo>
                    <a:pt x="3155" y="3941"/>
                    <a:pt x="2989" y="2620"/>
                    <a:pt x="2822" y="1298"/>
                  </a:cubicBezTo>
                  <a:cubicBezTo>
                    <a:pt x="2786" y="929"/>
                    <a:pt x="2739" y="572"/>
                    <a:pt x="2691" y="191"/>
                  </a:cubicBezTo>
                  <a:cubicBezTo>
                    <a:pt x="2691" y="167"/>
                    <a:pt x="2679" y="119"/>
                    <a:pt x="2679" y="72"/>
                  </a:cubicBezTo>
                  <a:lnTo>
                    <a:pt x="2548" y="72"/>
                  </a:lnTo>
                  <a:lnTo>
                    <a:pt x="2548" y="96"/>
                  </a:lnTo>
                  <a:cubicBezTo>
                    <a:pt x="2584" y="417"/>
                    <a:pt x="2620" y="750"/>
                    <a:pt x="2667" y="1072"/>
                  </a:cubicBezTo>
                  <a:cubicBezTo>
                    <a:pt x="2739" y="1739"/>
                    <a:pt x="2810" y="2394"/>
                    <a:pt x="2905" y="3048"/>
                  </a:cubicBezTo>
                  <a:cubicBezTo>
                    <a:pt x="2917" y="3203"/>
                    <a:pt x="2941" y="3370"/>
                    <a:pt x="2965" y="3513"/>
                  </a:cubicBezTo>
                  <a:cubicBezTo>
                    <a:pt x="2227" y="3203"/>
                    <a:pt x="1596" y="2739"/>
                    <a:pt x="1084" y="2132"/>
                  </a:cubicBezTo>
                  <a:cubicBezTo>
                    <a:pt x="584" y="1524"/>
                    <a:pt x="250" y="774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4" name="Google Shape;6147;p63"/>
            <p:cNvSpPr/>
            <p:nvPr/>
          </p:nvSpPr>
          <p:spPr>
            <a:xfrm flipH="1">
              <a:off x="4157725" y="3222420"/>
              <a:ext cx="33436" cy="179440"/>
            </a:xfrm>
            <a:custGeom>
              <a:avLst/>
              <a:gdLst/>
              <a:ahLst/>
              <a:cxnLst/>
              <a:rect l="l" t="t" r="r" b="b"/>
              <a:pathLst>
                <a:path w="679" h="3644" extrusionOk="0">
                  <a:moveTo>
                    <a:pt x="143" y="0"/>
                  </a:moveTo>
                  <a:cubicBezTo>
                    <a:pt x="72" y="489"/>
                    <a:pt x="36" y="1001"/>
                    <a:pt x="24" y="1489"/>
                  </a:cubicBezTo>
                  <a:cubicBezTo>
                    <a:pt x="0" y="2203"/>
                    <a:pt x="36" y="2906"/>
                    <a:pt x="119" y="3596"/>
                  </a:cubicBezTo>
                  <a:cubicBezTo>
                    <a:pt x="119" y="3620"/>
                    <a:pt x="131" y="3644"/>
                    <a:pt x="155" y="3644"/>
                  </a:cubicBezTo>
                  <a:cubicBezTo>
                    <a:pt x="310" y="3620"/>
                    <a:pt x="441" y="3596"/>
                    <a:pt x="595" y="3584"/>
                  </a:cubicBezTo>
                  <a:cubicBezTo>
                    <a:pt x="607" y="3584"/>
                    <a:pt x="631" y="3572"/>
                    <a:pt x="631" y="3537"/>
                  </a:cubicBezTo>
                  <a:cubicBezTo>
                    <a:pt x="500" y="2382"/>
                    <a:pt x="512" y="1191"/>
                    <a:pt x="679" y="12"/>
                  </a:cubicBezTo>
                  <a:lnTo>
                    <a:pt x="595" y="12"/>
                  </a:lnTo>
                  <a:cubicBezTo>
                    <a:pt x="560" y="143"/>
                    <a:pt x="548" y="286"/>
                    <a:pt x="536" y="417"/>
                  </a:cubicBezTo>
                  <a:cubicBezTo>
                    <a:pt x="453" y="1072"/>
                    <a:pt x="429" y="1739"/>
                    <a:pt x="441" y="2405"/>
                  </a:cubicBezTo>
                  <a:cubicBezTo>
                    <a:pt x="453" y="2763"/>
                    <a:pt x="488" y="3144"/>
                    <a:pt x="536" y="3501"/>
                  </a:cubicBezTo>
                  <a:cubicBezTo>
                    <a:pt x="429" y="3513"/>
                    <a:pt x="310" y="3525"/>
                    <a:pt x="191" y="3537"/>
                  </a:cubicBezTo>
                  <a:cubicBezTo>
                    <a:pt x="119" y="2870"/>
                    <a:pt x="84" y="2191"/>
                    <a:pt x="95" y="1513"/>
                  </a:cubicBezTo>
                  <a:cubicBezTo>
                    <a:pt x="119" y="1012"/>
                    <a:pt x="155" y="50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5" name="Google Shape;6148;p63"/>
            <p:cNvSpPr/>
            <p:nvPr/>
          </p:nvSpPr>
          <p:spPr>
            <a:xfrm flipH="1">
              <a:off x="4348250" y="3217742"/>
              <a:ext cx="56924" cy="107299"/>
            </a:xfrm>
            <a:custGeom>
              <a:avLst/>
              <a:gdLst/>
              <a:ahLst/>
              <a:cxnLst/>
              <a:rect l="l" t="t" r="r" b="b"/>
              <a:pathLst>
                <a:path w="1156" h="2179" extrusionOk="0">
                  <a:moveTo>
                    <a:pt x="1036" y="0"/>
                  </a:moveTo>
                  <a:cubicBezTo>
                    <a:pt x="1036" y="24"/>
                    <a:pt x="1024" y="48"/>
                    <a:pt x="1024" y="84"/>
                  </a:cubicBezTo>
                  <a:cubicBezTo>
                    <a:pt x="846" y="715"/>
                    <a:pt x="548" y="1334"/>
                    <a:pt x="143" y="1846"/>
                  </a:cubicBezTo>
                  <a:cubicBezTo>
                    <a:pt x="96" y="1905"/>
                    <a:pt x="60" y="1965"/>
                    <a:pt x="0" y="2024"/>
                  </a:cubicBezTo>
                  <a:lnTo>
                    <a:pt x="0" y="2179"/>
                  </a:lnTo>
                  <a:cubicBezTo>
                    <a:pt x="560" y="1572"/>
                    <a:pt x="965" y="810"/>
                    <a:pt x="1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6" name="Google Shape;6149;p63"/>
            <p:cNvSpPr/>
            <p:nvPr/>
          </p:nvSpPr>
          <p:spPr>
            <a:xfrm flipH="1">
              <a:off x="4101441" y="3481543"/>
              <a:ext cx="104394" cy="34667"/>
            </a:xfrm>
            <a:custGeom>
              <a:avLst/>
              <a:gdLst/>
              <a:ahLst/>
              <a:cxnLst/>
              <a:rect l="l" t="t" r="r" b="b"/>
              <a:pathLst>
                <a:path w="2120" h="704" extrusionOk="0">
                  <a:moveTo>
                    <a:pt x="36" y="1"/>
                  </a:moveTo>
                  <a:cubicBezTo>
                    <a:pt x="12" y="1"/>
                    <a:pt x="1" y="49"/>
                    <a:pt x="24" y="49"/>
                  </a:cubicBezTo>
                  <a:cubicBezTo>
                    <a:pt x="727" y="215"/>
                    <a:pt x="1405" y="418"/>
                    <a:pt x="2060" y="703"/>
                  </a:cubicBezTo>
                  <a:cubicBezTo>
                    <a:pt x="2108" y="703"/>
                    <a:pt x="2120" y="644"/>
                    <a:pt x="2096" y="644"/>
                  </a:cubicBezTo>
                  <a:cubicBezTo>
                    <a:pt x="1453" y="322"/>
                    <a:pt x="751" y="96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7" name="Google Shape;6150;p63"/>
            <p:cNvSpPr/>
            <p:nvPr/>
          </p:nvSpPr>
          <p:spPr>
            <a:xfrm flipH="1">
              <a:off x="3821750" y="2627798"/>
              <a:ext cx="623902" cy="677921"/>
            </a:xfrm>
            <a:custGeom>
              <a:avLst/>
              <a:gdLst/>
              <a:ahLst/>
              <a:cxnLst/>
              <a:rect l="l" t="t" r="r" b="b"/>
              <a:pathLst>
                <a:path w="12670" h="13767" extrusionOk="0">
                  <a:moveTo>
                    <a:pt x="7906" y="1"/>
                  </a:moveTo>
                  <a:cubicBezTo>
                    <a:pt x="6785" y="1"/>
                    <a:pt x="5445" y="206"/>
                    <a:pt x="4394" y="455"/>
                  </a:cubicBezTo>
                  <a:cubicBezTo>
                    <a:pt x="4359" y="467"/>
                    <a:pt x="4311" y="467"/>
                    <a:pt x="4287" y="479"/>
                  </a:cubicBezTo>
                  <a:cubicBezTo>
                    <a:pt x="3442" y="693"/>
                    <a:pt x="2787" y="907"/>
                    <a:pt x="2644" y="1074"/>
                  </a:cubicBezTo>
                  <a:cubicBezTo>
                    <a:pt x="1680" y="2158"/>
                    <a:pt x="727" y="7337"/>
                    <a:pt x="1" y="12992"/>
                  </a:cubicBezTo>
                  <a:cubicBezTo>
                    <a:pt x="477" y="13147"/>
                    <a:pt x="965" y="13266"/>
                    <a:pt x="1453" y="13349"/>
                  </a:cubicBezTo>
                  <a:cubicBezTo>
                    <a:pt x="3171" y="13663"/>
                    <a:pt x="4966" y="13766"/>
                    <a:pt x="6748" y="13766"/>
                  </a:cubicBezTo>
                  <a:cubicBezTo>
                    <a:pt x="7399" y="13766"/>
                    <a:pt x="8049" y="13753"/>
                    <a:pt x="8692" y="13730"/>
                  </a:cubicBezTo>
                  <a:cubicBezTo>
                    <a:pt x="10026" y="13683"/>
                    <a:pt x="11359" y="13552"/>
                    <a:pt x="12669" y="13373"/>
                  </a:cubicBezTo>
                  <a:cubicBezTo>
                    <a:pt x="12621" y="13111"/>
                    <a:pt x="12586" y="12909"/>
                    <a:pt x="12562" y="12754"/>
                  </a:cubicBezTo>
                  <a:cubicBezTo>
                    <a:pt x="12205" y="10670"/>
                    <a:pt x="12074" y="1705"/>
                    <a:pt x="11848" y="1229"/>
                  </a:cubicBezTo>
                  <a:cubicBezTo>
                    <a:pt x="11681" y="872"/>
                    <a:pt x="10764" y="360"/>
                    <a:pt x="9383" y="122"/>
                  </a:cubicBezTo>
                  <a:cubicBezTo>
                    <a:pt x="9335" y="122"/>
                    <a:pt x="9288" y="110"/>
                    <a:pt x="9240" y="110"/>
                  </a:cubicBezTo>
                  <a:cubicBezTo>
                    <a:pt x="8883" y="50"/>
                    <a:pt x="8502" y="14"/>
                    <a:pt x="8085" y="2"/>
                  </a:cubicBezTo>
                  <a:cubicBezTo>
                    <a:pt x="8026" y="1"/>
                    <a:pt x="7967" y="1"/>
                    <a:pt x="7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8" name="Google Shape;6151;p63"/>
            <p:cNvSpPr/>
            <p:nvPr/>
          </p:nvSpPr>
          <p:spPr>
            <a:xfrm flipH="1">
              <a:off x="3984196" y="2632575"/>
              <a:ext cx="255667" cy="89178"/>
            </a:xfrm>
            <a:custGeom>
              <a:avLst/>
              <a:gdLst/>
              <a:ahLst/>
              <a:cxnLst/>
              <a:rect l="l" t="t" r="r" b="b"/>
              <a:pathLst>
                <a:path w="5192" h="1811" extrusionOk="0">
                  <a:moveTo>
                    <a:pt x="5073" y="1"/>
                  </a:moveTo>
                  <a:cubicBezTo>
                    <a:pt x="4918" y="191"/>
                    <a:pt x="4704" y="346"/>
                    <a:pt x="4513" y="513"/>
                  </a:cubicBezTo>
                  <a:cubicBezTo>
                    <a:pt x="4275" y="727"/>
                    <a:pt x="4025" y="906"/>
                    <a:pt x="3751" y="1072"/>
                  </a:cubicBezTo>
                  <a:cubicBezTo>
                    <a:pt x="3216" y="1394"/>
                    <a:pt x="2632" y="1620"/>
                    <a:pt x="2013" y="1680"/>
                  </a:cubicBezTo>
                  <a:cubicBezTo>
                    <a:pt x="1904" y="1688"/>
                    <a:pt x="1790" y="1694"/>
                    <a:pt x="1675" y="1694"/>
                  </a:cubicBezTo>
                  <a:cubicBezTo>
                    <a:pt x="1476" y="1694"/>
                    <a:pt x="1273" y="1677"/>
                    <a:pt x="1084" y="1632"/>
                  </a:cubicBezTo>
                  <a:cubicBezTo>
                    <a:pt x="811" y="1572"/>
                    <a:pt x="477" y="1465"/>
                    <a:pt x="287" y="1239"/>
                  </a:cubicBezTo>
                  <a:cubicBezTo>
                    <a:pt x="72" y="1013"/>
                    <a:pt x="96" y="644"/>
                    <a:pt x="227" y="370"/>
                  </a:cubicBezTo>
                  <a:lnTo>
                    <a:pt x="227" y="370"/>
                  </a:lnTo>
                  <a:cubicBezTo>
                    <a:pt x="191" y="382"/>
                    <a:pt x="156" y="382"/>
                    <a:pt x="120" y="394"/>
                  </a:cubicBezTo>
                  <a:cubicBezTo>
                    <a:pt x="37" y="596"/>
                    <a:pt x="1" y="798"/>
                    <a:pt x="60" y="1037"/>
                  </a:cubicBezTo>
                  <a:cubicBezTo>
                    <a:pt x="156" y="1346"/>
                    <a:pt x="406" y="1525"/>
                    <a:pt x="692" y="1632"/>
                  </a:cubicBezTo>
                  <a:cubicBezTo>
                    <a:pt x="1001" y="1751"/>
                    <a:pt x="1358" y="1810"/>
                    <a:pt x="1704" y="1810"/>
                  </a:cubicBezTo>
                  <a:cubicBezTo>
                    <a:pt x="2406" y="1810"/>
                    <a:pt x="3085" y="1584"/>
                    <a:pt x="3680" y="1239"/>
                  </a:cubicBezTo>
                  <a:cubicBezTo>
                    <a:pt x="3978" y="1084"/>
                    <a:pt x="4240" y="870"/>
                    <a:pt x="4513" y="667"/>
                  </a:cubicBezTo>
                  <a:cubicBezTo>
                    <a:pt x="4752" y="477"/>
                    <a:pt x="4990" y="263"/>
                    <a:pt x="5192" y="36"/>
                  </a:cubicBezTo>
                  <a:cubicBezTo>
                    <a:pt x="5156" y="25"/>
                    <a:pt x="5109" y="25"/>
                    <a:pt x="5073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9" name="Google Shape;6152;p63"/>
            <p:cNvSpPr/>
            <p:nvPr/>
          </p:nvSpPr>
          <p:spPr>
            <a:xfrm flipH="1">
              <a:off x="4022851" y="2565160"/>
              <a:ext cx="208788" cy="134678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6"/>
                  </a:lnTo>
                  <a:lnTo>
                    <a:pt x="465" y="2441"/>
                  </a:lnTo>
                  <a:cubicBezTo>
                    <a:pt x="465" y="2441"/>
                    <a:pt x="648" y="2735"/>
                    <a:pt x="1396" y="2735"/>
                  </a:cubicBezTo>
                  <a:cubicBezTo>
                    <a:pt x="1692" y="2735"/>
                    <a:pt x="2076" y="2689"/>
                    <a:pt x="2572" y="2560"/>
                  </a:cubicBezTo>
                  <a:cubicBezTo>
                    <a:pt x="4239" y="2108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0" name="Google Shape;6153;p63"/>
            <p:cNvSpPr/>
            <p:nvPr/>
          </p:nvSpPr>
          <p:spPr>
            <a:xfrm flipH="1">
              <a:off x="4045750" y="2555225"/>
              <a:ext cx="180025" cy="112152"/>
            </a:xfrm>
            <a:custGeom>
              <a:avLst/>
              <a:gdLst/>
              <a:ahLst/>
              <a:cxnLst/>
              <a:rect l="l" t="t" r="r" b="b"/>
              <a:pathLst>
                <a:path w="4584" h="2278" extrusionOk="0">
                  <a:moveTo>
                    <a:pt x="3807" y="0"/>
                  </a:moveTo>
                  <a:cubicBezTo>
                    <a:pt x="3614" y="0"/>
                    <a:pt x="3421" y="16"/>
                    <a:pt x="3239" y="48"/>
                  </a:cubicBezTo>
                  <a:cubicBezTo>
                    <a:pt x="2357" y="167"/>
                    <a:pt x="1524" y="429"/>
                    <a:pt x="691" y="726"/>
                  </a:cubicBezTo>
                  <a:cubicBezTo>
                    <a:pt x="500" y="810"/>
                    <a:pt x="274" y="893"/>
                    <a:pt x="167" y="1048"/>
                  </a:cubicBezTo>
                  <a:cubicBezTo>
                    <a:pt x="36" y="1238"/>
                    <a:pt x="0" y="1667"/>
                    <a:pt x="143" y="1869"/>
                  </a:cubicBezTo>
                  <a:cubicBezTo>
                    <a:pt x="286" y="2108"/>
                    <a:pt x="750" y="2238"/>
                    <a:pt x="1095" y="2262"/>
                  </a:cubicBezTo>
                  <a:cubicBezTo>
                    <a:pt x="1182" y="2273"/>
                    <a:pt x="1269" y="2277"/>
                    <a:pt x="1357" y="2277"/>
                  </a:cubicBezTo>
                  <a:cubicBezTo>
                    <a:pt x="1670" y="2277"/>
                    <a:pt x="1994" y="2218"/>
                    <a:pt x="2310" y="2143"/>
                  </a:cubicBezTo>
                  <a:cubicBezTo>
                    <a:pt x="2798" y="2024"/>
                    <a:pt x="3274" y="1881"/>
                    <a:pt x="3691" y="1607"/>
                  </a:cubicBezTo>
                  <a:cubicBezTo>
                    <a:pt x="4108" y="1357"/>
                    <a:pt x="4441" y="988"/>
                    <a:pt x="4548" y="584"/>
                  </a:cubicBezTo>
                  <a:cubicBezTo>
                    <a:pt x="4572" y="453"/>
                    <a:pt x="4584" y="286"/>
                    <a:pt x="4501" y="179"/>
                  </a:cubicBezTo>
                  <a:cubicBezTo>
                    <a:pt x="4405" y="83"/>
                    <a:pt x="4262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1" name="Google Shape;6154;p63"/>
            <p:cNvSpPr/>
            <p:nvPr/>
          </p:nvSpPr>
          <p:spPr>
            <a:xfrm flipH="1">
              <a:off x="3627127" y="3249406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2" name="Google Shape;6155;p63"/>
            <p:cNvSpPr/>
            <p:nvPr/>
          </p:nvSpPr>
          <p:spPr>
            <a:xfrm flipH="1">
              <a:off x="3658892" y="2670591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" name="Google Shape;6156;p63"/>
            <p:cNvSpPr/>
            <p:nvPr/>
          </p:nvSpPr>
          <p:spPr>
            <a:xfrm flipH="1">
              <a:off x="3843453" y="2876481"/>
              <a:ext cx="105576" cy="407531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679"/>
                    <a:pt x="477" y="1334"/>
                    <a:pt x="691" y="2025"/>
                  </a:cubicBezTo>
                  <a:cubicBezTo>
                    <a:pt x="917" y="2692"/>
                    <a:pt x="1108" y="3370"/>
                    <a:pt x="1251" y="4073"/>
                  </a:cubicBezTo>
                  <a:cubicBezTo>
                    <a:pt x="1405" y="4775"/>
                    <a:pt x="1536" y="5478"/>
                    <a:pt x="1691" y="6168"/>
                  </a:cubicBezTo>
                  <a:cubicBezTo>
                    <a:pt x="1834" y="6871"/>
                    <a:pt x="1989" y="7573"/>
                    <a:pt x="2144" y="8276"/>
                  </a:cubicBezTo>
                  <a:cubicBezTo>
                    <a:pt x="2025" y="7573"/>
                    <a:pt x="1894" y="6871"/>
                    <a:pt x="1751" y="6168"/>
                  </a:cubicBezTo>
                  <a:cubicBezTo>
                    <a:pt x="1691" y="5811"/>
                    <a:pt x="1608" y="5478"/>
                    <a:pt x="1548" y="5120"/>
                  </a:cubicBezTo>
                  <a:cubicBezTo>
                    <a:pt x="1477" y="4763"/>
                    <a:pt x="1417" y="4418"/>
                    <a:pt x="1346" y="4061"/>
                  </a:cubicBezTo>
                  <a:cubicBezTo>
                    <a:pt x="1191" y="3358"/>
                    <a:pt x="1001" y="2656"/>
                    <a:pt x="762" y="1989"/>
                  </a:cubicBezTo>
                  <a:cubicBezTo>
                    <a:pt x="643" y="1668"/>
                    <a:pt x="524" y="1322"/>
                    <a:pt x="393" y="989"/>
                  </a:cubicBezTo>
                  <a:cubicBezTo>
                    <a:pt x="262" y="667"/>
                    <a:pt x="120" y="322"/>
                    <a:pt x="0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" name="Google Shape;6157;p63"/>
            <p:cNvSpPr/>
            <p:nvPr/>
          </p:nvSpPr>
          <p:spPr>
            <a:xfrm flipH="1">
              <a:off x="3849315" y="2628488"/>
              <a:ext cx="203470" cy="485186"/>
            </a:xfrm>
            <a:custGeom>
              <a:avLst/>
              <a:gdLst/>
              <a:ahLst/>
              <a:cxnLst/>
              <a:rect l="l" t="t" r="r" b="b"/>
              <a:pathLst>
                <a:path w="4132" h="9853" extrusionOk="0">
                  <a:moveTo>
                    <a:pt x="1203" y="0"/>
                  </a:moveTo>
                  <a:cubicBezTo>
                    <a:pt x="1179" y="0"/>
                    <a:pt x="1143" y="24"/>
                    <a:pt x="1131" y="48"/>
                  </a:cubicBezTo>
                  <a:cubicBezTo>
                    <a:pt x="179" y="1584"/>
                    <a:pt x="0" y="3572"/>
                    <a:pt x="369" y="5346"/>
                  </a:cubicBezTo>
                  <a:cubicBezTo>
                    <a:pt x="762" y="7168"/>
                    <a:pt x="1905" y="8799"/>
                    <a:pt x="3465" y="9787"/>
                  </a:cubicBezTo>
                  <a:cubicBezTo>
                    <a:pt x="3539" y="9831"/>
                    <a:pt x="3620" y="9852"/>
                    <a:pt x="3697" y="9852"/>
                  </a:cubicBezTo>
                  <a:cubicBezTo>
                    <a:pt x="3830" y="9852"/>
                    <a:pt x="3952" y="9789"/>
                    <a:pt x="4012" y="9668"/>
                  </a:cubicBezTo>
                  <a:cubicBezTo>
                    <a:pt x="4132" y="9442"/>
                    <a:pt x="3989" y="9144"/>
                    <a:pt x="3834" y="8918"/>
                  </a:cubicBezTo>
                  <a:cubicBezTo>
                    <a:pt x="3405" y="8335"/>
                    <a:pt x="2286" y="6775"/>
                    <a:pt x="1905" y="4858"/>
                  </a:cubicBezTo>
                  <a:cubicBezTo>
                    <a:pt x="1512" y="2917"/>
                    <a:pt x="2191" y="1370"/>
                    <a:pt x="2643" y="477"/>
                  </a:cubicBezTo>
                  <a:cubicBezTo>
                    <a:pt x="2679" y="441"/>
                    <a:pt x="2667" y="358"/>
                    <a:pt x="2619" y="346"/>
                  </a:cubicBezTo>
                  <a:cubicBezTo>
                    <a:pt x="2250" y="167"/>
                    <a:pt x="1560" y="36"/>
                    <a:pt x="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5" name="Google Shape;6158;p63"/>
            <p:cNvSpPr/>
            <p:nvPr/>
          </p:nvSpPr>
          <p:spPr>
            <a:xfrm flipH="1">
              <a:off x="4223372" y="2645772"/>
              <a:ext cx="221690" cy="402656"/>
            </a:xfrm>
            <a:custGeom>
              <a:avLst/>
              <a:gdLst/>
              <a:ahLst/>
              <a:cxnLst/>
              <a:rect l="l" t="t" r="r" b="b"/>
              <a:pathLst>
                <a:path w="4502" h="8177" extrusionOk="0">
                  <a:moveTo>
                    <a:pt x="4367" y="0"/>
                  </a:moveTo>
                  <a:cubicBezTo>
                    <a:pt x="4148" y="0"/>
                    <a:pt x="3729" y="135"/>
                    <a:pt x="3668" y="161"/>
                  </a:cubicBezTo>
                  <a:cubicBezTo>
                    <a:pt x="3585" y="185"/>
                    <a:pt x="3525" y="221"/>
                    <a:pt x="3489" y="233"/>
                  </a:cubicBezTo>
                  <a:cubicBezTo>
                    <a:pt x="2918" y="459"/>
                    <a:pt x="2430" y="816"/>
                    <a:pt x="2096" y="1328"/>
                  </a:cubicBezTo>
                  <a:cubicBezTo>
                    <a:pt x="1" y="4662"/>
                    <a:pt x="417" y="8008"/>
                    <a:pt x="525" y="8139"/>
                  </a:cubicBezTo>
                  <a:cubicBezTo>
                    <a:pt x="546" y="8165"/>
                    <a:pt x="565" y="8177"/>
                    <a:pt x="583" y="8177"/>
                  </a:cubicBezTo>
                  <a:cubicBezTo>
                    <a:pt x="677" y="8177"/>
                    <a:pt x="731" y="7865"/>
                    <a:pt x="751" y="7805"/>
                  </a:cubicBezTo>
                  <a:cubicBezTo>
                    <a:pt x="1418" y="4567"/>
                    <a:pt x="2370" y="2793"/>
                    <a:pt x="2930" y="1923"/>
                  </a:cubicBezTo>
                  <a:cubicBezTo>
                    <a:pt x="3192" y="1542"/>
                    <a:pt x="3465" y="1173"/>
                    <a:pt x="3787" y="828"/>
                  </a:cubicBezTo>
                  <a:cubicBezTo>
                    <a:pt x="3942" y="650"/>
                    <a:pt x="4108" y="483"/>
                    <a:pt x="4287" y="328"/>
                  </a:cubicBezTo>
                  <a:cubicBezTo>
                    <a:pt x="4347" y="280"/>
                    <a:pt x="4501" y="161"/>
                    <a:pt x="4501" y="66"/>
                  </a:cubicBezTo>
                  <a:cubicBezTo>
                    <a:pt x="4501" y="18"/>
                    <a:pt x="4448" y="0"/>
                    <a:pt x="4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6" name="Google Shape;6159;p63"/>
            <p:cNvSpPr/>
            <p:nvPr/>
          </p:nvSpPr>
          <p:spPr>
            <a:xfrm flipH="1">
              <a:off x="4272024" y="1929468"/>
              <a:ext cx="184758" cy="288069"/>
            </a:xfrm>
            <a:custGeom>
              <a:avLst/>
              <a:gdLst/>
              <a:ahLst/>
              <a:cxnLst/>
              <a:rect l="l" t="t" r="r" b="b"/>
              <a:pathLst>
                <a:path w="3752" h="5850" extrusionOk="0">
                  <a:moveTo>
                    <a:pt x="2932" y="1"/>
                  </a:moveTo>
                  <a:cubicBezTo>
                    <a:pt x="2561" y="1"/>
                    <a:pt x="2121" y="246"/>
                    <a:pt x="1882" y="432"/>
                  </a:cubicBezTo>
                  <a:cubicBezTo>
                    <a:pt x="584" y="1420"/>
                    <a:pt x="1" y="3230"/>
                    <a:pt x="465" y="4789"/>
                  </a:cubicBezTo>
                  <a:cubicBezTo>
                    <a:pt x="536" y="5063"/>
                    <a:pt x="644" y="5313"/>
                    <a:pt x="834" y="5528"/>
                  </a:cubicBezTo>
                  <a:cubicBezTo>
                    <a:pt x="1005" y="5722"/>
                    <a:pt x="1264" y="5850"/>
                    <a:pt x="1515" y="5850"/>
                  </a:cubicBezTo>
                  <a:cubicBezTo>
                    <a:pt x="1526" y="5850"/>
                    <a:pt x="1537" y="5850"/>
                    <a:pt x="1548" y="5849"/>
                  </a:cubicBezTo>
                  <a:cubicBezTo>
                    <a:pt x="2049" y="5802"/>
                    <a:pt x="2346" y="5301"/>
                    <a:pt x="2549" y="4849"/>
                  </a:cubicBezTo>
                  <a:cubicBezTo>
                    <a:pt x="2906" y="4099"/>
                    <a:pt x="3251" y="3325"/>
                    <a:pt x="3442" y="2492"/>
                  </a:cubicBezTo>
                  <a:cubicBezTo>
                    <a:pt x="3573" y="1872"/>
                    <a:pt x="3751" y="837"/>
                    <a:pt x="3430" y="265"/>
                  </a:cubicBezTo>
                  <a:cubicBezTo>
                    <a:pt x="3313" y="73"/>
                    <a:pt x="3132" y="1"/>
                    <a:pt x="2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7" name="Google Shape;6160;p63"/>
            <p:cNvSpPr/>
            <p:nvPr/>
          </p:nvSpPr>
          <p:spPr>
            <a:xfrm flipH="1">
              <a:off x="3854595" y="1939071"/>
              <a:ext cx="599232" cy="683584"/>
            </a:xfrm>
            <a:custGeom>
              <a:avLst/>
              <a:gdLst/>
              <a:ahLst/>
              <a:cxnLst/>
              <a:rect l="l" t="t" r="r" b="b"/>
              <a:pathLst>
                <a:path w="12169" h="13882" extrusionOk="0">
                  <a:moveTo>
                    <a:pt x="5894" y="0"/>
                  </a:moveTo>
                  <a:cubicBezTo>
                    <a:pt x="2517" y="0"/>
                    <a:pt x="58" y="2785"/>
                    <a:pt x="0" y="7238"/>
                  </a:cubicBezTo>
                  <a:cubicBezTo>
                    <a:pt x="0" y="7797"/>
                    <a:pt x="12" y="8333"/>
                    <a:pt x="72" y="8857"/>
                  </a:cubicBezTo>
                  <a:lnTo>
                    <a:pt x="72" y="8881"/>
                  </a:lnTo>
                  <a:cubicBezTo>
                    <a:pt x="95" y="9047"/>
                    <a:pt x="119" y="9202"/>
                    <a:pt x="131" y="9357"/>
                  </a:cubicBezTo>
                  <a:cubicBezTo>
                    <a:pt x="345" y="10679"/>
                    <a:pt x="810" y="11810"/>
                    <a:pt x="1691" y="12607"/>
                  </a:cubicBezTo>
                  <a:lnTo>
                    <a:pt x="1703" y="12619"/>
                  </a:lnTo>
                  <a:cubicBezTo>
                    <a:pt x="1846" y="12750"/>
                    <a:pt x="2024" y="12893"/>
                    <a:pt x="2203" y="13012"/>
                  </a:cubicBezTo>
                  <a:cubicBezTo>
                    <a:pt x="2965" y="13500"/>
                    <a:pt x="3977" y="13810"/>
                    <a:pt x="5298" y="13881"/>
                  </a:cubicBezTo>
                  <a:lnTo>
                    <a:pt x="5691" y="13881"/>
                  </a:lnTo>
                  <a:cubicBezTo>
                    <a:pt x="5834" y="13881"/>
                    <a:pt x="5989" y="13881"/>
                    <a:pt x="6156" y="13869"/>
                  </a:cubicBezTo>
                  <a:cubicBezTo>
                    <a:pt x="8037" y="13738"/>
                    <a:pt x="9728" y="12584"/>
                    <a:pt x="10752" y="10845"/>
                  </a:cubicBezTo>
                  <a:cubicBezTo>
                    <a:pt x="10763" y="10833"/>
                    <a:pt x="10763" y="10821"/>
                    <a:pt x="10775" y="10798"/>
                  </a:cubicBezTo>
                  <a:cubicBezTo>
                    <a:pt x="10871" y="10655"/>
                    <a:pt x="10942" y="10524"/>
                    <a:pt x="11013" y="10357"/>
                  </a:cubicBezTo>
                  <a:cubicBezTo>
                    <a:pt x="11383" y="9583"/>
                    <a:pt x="11644" y="8714"/>
                    <a:pt x="11740" y="7762"/>
                  </a:cubicBezTo>
                  <a:cubicBezTo>
                    <a:pt x="12168" y="3856"/>
                    <a:pt x="9751" y="237"/>
                    <a:pt x="6251" y="11"/>
                  </a:cubicBezTo>
                  <a:cubicBezTo>
                    <a:pt x="6131" y="4"/>
                    <a:pt x="6012" y="0"/>
                    <a:pt x="589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8" name="Google Shape;6161;p63"/>
            <p:cNvSpPr/>
            <p:nvPr/>
          </p:nvSpPr>
          <p:spPr>
            <a:xfrm flipH="1">
              <a:off x="3756110" y="1789467"/>
              <a:ext cx="669600" cy="537728"/>
            </a:xfrm>
            <a:custGeom>
              <a:avLst/>
              <a:gdLst/>
              <a:ahLst/>
              <a:cxnLst/>
              <a:rect l="l" t="t" r="r" b="b"/>
              <a:pathLst>
                <a:path w="13598" h="10920" extrusionOk="0">
                  <a:moveTo>
                    <a:pt x="1858" y="1"/>
                  </a:moveTo>
                  <a:cubicBezTo>
                    <a:pt x="1275" y="72"/>
                    <a:pt x="1" y="2203"/>
                    <a:pt x="239" y="3561"/>
                  </a:cubicBezTo>
                  <a:cubicBezTo>
                    <a:pt x="298" y="3870"/>
                    <a:pt x="417" y="4144"/>
                    <a:pt x="667" y="4346"/>
                  </a:cubicBezTo>
                  <a:cubicBezTo>
                    <a:pt x="1102" y="4702"/>
                    <a:pt x="1572" y="4822"/>
                    <a:pt x="2007" y="4822"/>
                  </a:cubicBezTo>
                  <a:cubicBezTo>
                    <a:pt x="2898" y="4822"/>
                    <a:pt x="3644" y="4323"/>
                    <a:pt x="3644" y="4323"/>
                  </a:cubicBezTo>
                  <a:cubicBezTo>
                    <a:pt x="3644" y="4323"/>
                    <a:pt x="4120" y="5192"/>
                    <a:pt x="5478" y="5549"/>
                  </a:cubicBezTo>
                  <a:cubicBezTo>
                    <a:pt x="5785" y="5636"/>
                    <a:pt x="6087" y="5670"/>
                    <a:pt x="6370" y="5670"/>
                  </a:cubicBezTo>
                  <a:cubicBezTo>
                    <a:pt x="7324" y="5670"/>
                    <a:pt x="8061" y="5287"/>
                    <a:pt x="8061" y="5287"/>
                  </a:cubicBezTo>
                  <a:lnTo>
                    <a:pt x="8061" y="5287"/>
                  </a:lnTo>
                  <a:cubicBezTo>
                    <a:pt x="8061" y="5287"/>
                    <a:pt x="7621" y="6466"/>
                    <a:pt x="8299" y="7799"/>
                  </a:cubicBezTo>
                  <a:cubicBezTo>
                    <a:pt x="8990" y="9121"/>
                    <a:pt x="9716" y="9561"/>
                    <a:pt x="9716" y="9561"/>
                  </a:cubicBezTo>
                  <a:cubicBezTo>
                    <a:pt x="9716" y="9561"/>
                    <a:pt x="9323" y="10311"/>
                    <a:pt x="9954" y="10728"/>
                  </a:cubicBezTo>
                  <a:cubicBezTo>
                    <a:pt x="10142" y="10853"/>
                    <a:pt x="10426" y="10919"/>
                    <a:pt x="10751" y="10919"/>
                  </a:cubicBezTo>
                  <a:cubicBezTo>
                    <a:pt x="11662" y="10919"/>
                    <a:pt x="12895" y="10401"/>
                    <a:pt x="13229" y="9216"/>
                  </a:cubicBezTo>
                  <a:cubicBezTo>
                    <a:pt x="13419" y="8525"/>
                    <a:pt x="13598" y="7454"/>
                    <a:pt x="13526" y="6370"/>
                  </a:cubicBezTo>
                  <a:cubicBezTo>
                    <a:pt x="13455" y="5466"/>
                    <a:pt x="13181" y="4513"/>
                    <a:pt x="12574" y="3763"/>
                  </a:cubicBezTo>
                  <a:cubicBezTo>
                    <a:pt x="12216" y="3322"/>
                    <a:pt x="11752" y="2953"/>
                    <a:pt x="11133" y="2668"/>
                  </a:cubicBezTo>
                  <a:cubicBezTo>
                    <a:pt x="10442" y="2358"/>
                    <a:pt x="9657" y="2156"/>
                    <a:pt x="8835" y="2025"/>
                  </a:cubicBezTo>
                  <a:cubicBezTo>
                    <a:pt x="8240" y="1941"/>
                    <a:pt x="7633" y="1882"/>
                    <a:pt x="7037" y="1858"/>
                  </a:cubicBezTo>
                  <a:cubicBezTo>
                    <a:pt x="6730" y="1846"/>
                    <a:pt x="6430" y="1840"/>
                    <a:pt x="6142" y="1840"/>
                  </a:cubicBezTo>
                  <a:cubicBezTo>
                    <a:pt x="4492" y="1840"/>
                    <a:pt x="3215" y="2013"/>
                    <a:pt x="3215" y="2013"/>
                  </a:cubicBezTo>
                  <a:cubicBezTo>
                    <a:pt x="3215" y="2013"/>
                    <a:pt x="4168" y="727"/>
                    <a:pt x="3656" y="429"/>
                  </a:cubicBezTo>
                  <a:cubicBezTo>
                    <a:pt x="3644" y="417"/>
                    <a:pt x="3644" y="417"/>
                    <a:pt x="3632" y="417"/>
                  </a:cubicBezTo>
                  <a:cubicBezTo>
                    <a:pt x="3576" y="390"/>
                    <a:pt x="3516" y="378"/>
                    <a:pt x="3453" y="378"/>
                  </a:cubicBezTo>
                  <a:cubicBezTo>
                    <a:pt x="2901" y="378"/>
                    <a:pt x="2136" y="1307"/>
                    <a:pt x="2072" y="1382"/>
                  </a:cubicBezTo>
                  <a:cubicBezTo>
                    <a:pt x="2084" y="1322"/>
                    <a:pt x="2239" y="941"/>
                    <a:pt x="2275" y="596"/>
                  </a:cubicBezTo>
                  <a:cubicBezTo>
                    <a:pt x="2310" y="298"/>
                    <a:pt x="2251" y="36"/>
                    <a:pt x="1929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9" name="Google Shape;6162;p63"/>
            <p:cNvSpPr/>
            <p:nvPr/>
          </p:nvSpPr>
          <p:spPr>
            <a:xfrm flipH="1">
              <a:off x="3761960" y="1879781"/>
              <a:ext cx="320766" cy="235921"/>
            </a:xfrm>
            <a:custGeom>
              <a:avLst/>
              <a:gdLst/>
              <a:ahLst/>
              <a:cxnLst/>
              <a:rect l="l" t="t" r="r" b="b"/>
              <a:pathLst>
                <a:path w="6514" h="4791" extrusionOk="0">
                  <a:moveTo>
                    <a:pt x="13" y="0"/>
                  </a:moveTo>
                  <a:cubicBezTo>
                    <a:pt x="13" y="119"/>
                    <a:pt x="1" y="250"/>
                    <a:pt x="25" y="369"/>
                  </a:cubicBezTo>
                  <a:cubicBezTo>
                    <a:pt x="132" y="762"/>
                    <a:pt x="572" y="953"/>
                    <a:pt x="989" y="1060"/>
                  </a:cubicBezTo>
                  <a:cubicBezTo>
                    <a:pt x="1072" y="1072"/>
                    <a:pt x="1144" y="1096"/>
                    <a:pt x="1191" y="1131"/>
                  </a:cubicBezTo>
                  <a:cubicBezTo>
                    <a:pt x="1287" y="1203"/>
                    <a:pt x="1287" y="1369"/>
                    <a:pt x="1263" y="1488"/>
                  </a:cubicBezTo>
                  <a:cubicBezTo>
                    <a:pt x="1227" y="1607"/>
                    <a:pt x="1168" y="1738"/>
                    <a:pt x="1191" y="1858"/>
                  </a:cubicBezTo>
                  <a:cubicBezTo>
                    <a:pt x="1215" y="2131"/>
                    <a:pt x="1525" y="2274"/>
                    <a:pt x="1822" y="2286"/>
                  </a:cubicBezTo>
                  <a:cubicBezTo>
                    <a:pt x="2108" y="2286"/>
                    <a:pt x="2394" y="2203"/>
                    <a:pt x="2680" y="2167"/>
                  </a:cubicBezTo>
                  <a:cubicBezTo>
                    <a:pt x="2695" y="2166"/>
                    <a:pt x="2710" y="2166"/>
                    <a:pt x="2725" y="2166"/>
                  </a:cubicBezTo>
                  <a:cubicBezTo>
                    <a:pt x="2990" y="2166"/>
                    <a:pt x="3293" y="2264"/>
                    <a:pt x="3394" y="2489"/>
                  </a:cubicBezTo>
                  <a:cubicBezTo>
                    <a:pt x="3513" y="2750"/>
                    <a:pt x="3299" y="3096"/>
                    <a:pt x="3466" y="3346"/>
                  </a:cubicBezTo>
                  <a:cubicBezTo>
                    <a:pt x="3550" y="3469"/>
                    <a:pt x="3705" y="3528"/>
                    <a:pt x="3868" y="3528"/>
                  </a:cubicBezTo>
                  <a:cubicBezTo>
                    <a:pt x="3957" y="3528"/>
                    <a:pt x="4048" y="3510"/>
                    <a:pt x="4132" y="3477"/>
                  </a:cubicBezTo>
                  <a:cubicBezTo>
                    <a:pt x="4359" y="3393"/>
                    <a:pt x="4549" y="3239"/>
                    <a:pt x="4763" y="3120"/>
                  </a:cubicBezTo>
                  <a:cubicBezTo>
                    <a:pt x="4836" y="3068"/>
                    <a:pt x="4936" y="3034"/>
                    <a:pt x="5031" y="3034"/>
                  </a:cubicBezTo>
                  <a:cubicBezTo>
                    <a:pt x="5045" y="3034"/>
                    <a:pt x="5059" y="3035"/>
                    <a:pt x="5073" y="3036"/>
                  </a:cubicBezTo>
                  <a:cubicBezTo>
                    <a:pt x="5263" y="3060"/>
                    <a:pt x="5359" y="3274"/>
                    <a:pt x="5394" y="3453"/>
                  </a:cubicBezTo>
                  <a:cubicBezTo>
                    <a:pt x="5478" y="3715"/>
                    <a:pt x="5549" y="3977"/>
                    <a:pt x="5632" y="4239"/>
                  </a:cubicBezTo>
                  <a:cubicBezTo>
                    <a:pt x="5716" y="4477"/>
                    <a:pt x="5835" y="4763"/>
                    <a:pt x="6085" y="4786"/>
                  </a:cubicBezTo>
                  <a:cubicBezTo>
                    <a:pt x="6102" y="4789"/>
                    <a:pt x="6119" y="4790"/>
                    <a:pt x="6136" y="4790"/>
                  </a:cubicBezTo>
                  <a:cubicBezTo>
                    <a:pt x="6283" y="4790"/>
                    <a:pt x="6415" y="4701"/>
                    <a:pt x="6490" y="4584"/>
                  </a:cubicBezTo>
                  <a:cubicBezTo>
                    <a:pt x="6502" y="4548"/>
                    <a:pt x="6514" y="4536"/>
                    <a:pt x="6514" y="4513"/>
                  </a:cubicBezTo>
                  <a:cubicBezTo>
                    <a:pt x="6442" y="3596"/>
                    <a:pt x="6168" y="2643"/>
                    <a:pt x="5561" y="1905"/>
                  </a:cubicBezTo>
                  <a:cubicBezTo>
                    <a:pt x="5454" y="1917"/>
                    <a:pt x="5371" y="1929"/>
                    <a:pt x="5263" y="1965"/>
                  </a:cubicBezTo>
                  <a:cubicBezTo>
                    <a:pt x="5111" y="2007"/>
                    <a:pt x="4977" y="2034"/>
                    <a:pt x="4854" y="2034"/>
                  </a:cubicBezTo>
                  <a:cubicBezTo>
                    <a:pt x="4630" y="2034"/>
                    <a:pt x="4443" y="1944"/>
                    <a:pt x="4251" y="1691"/>
                  </a:cubicBezTo>
                  <a:cubicBezTo>
                    <a:pt x="4120" y="1536"/>
                    <a:pt x="4013" y="1322"/>
                    <a:pt x="3835" y="1203"/>
                  </a:cubicBezTo>
                  <a:cubicBezTo>
                    <a:pt x="3358" y="845"/>
                    <a:pt x="2561" y="1060"/>
                    <a:pt x="2120" y="655"/>
                  </a:cubicBezTo>
                  <a:cubicBezTo>
                    <a:pt x="1977" y="524"/>
                    <a:pt x="1906" y="345"/>
                    <a:pt x="1811" y="167"/>
                  </a:cubicBezTo>
                  <a:cubicBezTo>
                    <a:pt x="1215" y="72"/>
                    <a:pt x="608" y="12"/>
                    <a:pt x="13" y="0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0" name="Google Shape;6163;p63"/>
            <p:cNvSpPr/>
            <p:nvPr/>
          </p:nvSpPr>
          <p:spPr>
            <a:xfrm flipH="1">
              <a:off x="3748463" y="2252411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34" y="0"/>
                  </a:moveTo>
                  <a:cubicBezTo>
                    <a:pt x="997" y="0"/>
                    <a:pt x="227" y="1558"/>
                    <a:pt x="72" y="2696"/>
                  </a:cubicBezTo>
                  <a:cubicBezTo>
                    <a:pt x="36" y="2982"/>
                    <a:pt x="1" y="3292"/>
                    <a:pt x="72" y="3577"/>
                  </a:cubicBezTo>
                  <a:cubicBezTo>
                    <a:pt x="205" y="4120"/>
                    <a:pt x="626" y="4477"/>
                    <a:pt x="1162" y="4477"/>
                  </a:cubicBezTo>
                  <a:cubicBezTo>
                    <a:pt x="1203" y="4477"/>
                    <a:pt x="1245" y="4475"/>
                    <a:pt x="1287" y="4470"/>
                  </a:cubicBezTo>
                  <a:cubicBezTo>
                    <a:pt x="1799" y="4423"/>
                    <a:pt x="2311" y="4113"/>
                    <a:pt x="2692" y="3768"/>
                  </a:cubicBezTo>
                  <a:cubicBezTo>
                    <a:pt x="3323" y="3220"/>
                    <a:pt x="3704" y="2434"/>
                    <a:pt x="3704" y="1613"/>
                  </a:cubicBezTo>
                  <a:cubicBezTo>
                    <a:pt x="3727" y="1244"/>
                    <a:pt x="3632" y="839"/>
                    <a:pt x="3406" y="529"/>
                  </a:cubicBezTo>
                  <a:cubicBezTo>
                    <a:pt x="3204" y="244"/>
                    <a:pt x="2930" y="89"/>
                    <a:pt x="2656" y="29"/>
                  </a:cubicBezTo>
                  <a:cubicBezTo>
                    <a:pt x="2545" y="10"/>
                    <a:pt x="2438" y="0"/>
                    <a:pt x="233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1" name="Google Shape;6164;p63"/>
            <p:cNvSpPr/>
            <p:nvPr/>
          </p:nvSpPr>
          <p:spPr>
            <a:xfrm flipH="1">
              <a:off x="3783670" y="2311307"/>
              <a:ext cx="90311" cy="104542"/>
            </a:xfrm>
            <a:custGeom>
              <a:avLst/>
              <a:gdLst/>
              <a:ahLst/>
              <a:cxnLst/>
              <a:rect l="l" t="t" r="r" b="b"/>
              <a:pathLst>
                <a:path w="1834" h="2123" extrusionOk="0">
                  <a:moveTo>
                    <a:pt x="1274" y="0"/>
                  </a:moveTo>
                  <a:cubicBezTo>
                    <a:pt x="1001" y="0"/>
                    <a:pt x="762" y="179"/>
                    <a:pt x="584" y="369"/>
                  </a:cubicBezTo>
                  <a:cubicBezTo>
                    <a:pt x="179" y="834"/>
                    <a:pt x="0" y="1441"/>
                    <a:pt x="60" y="2060"/>
                  </a:cubicBezTo>
                  <a:cubicBezTo>
                    <a:pt x="66" y="2102"/>
                    <a:pt x="102" y="2122"/>
                    <a:pt x="136" y="2122"/>
                  </a:cubicBezTo>
                  <a:cubicBezTo>
                    <a:pt x="170" y="2122"/>
                    <a:pt x="203" y="2102"/>
                    <a:pt x="203" y="2060"/>
                  </a:cubicBezTo>
                  <a:cubicBezTo>
                    <a:pt x="179" y="1560"/>
                    <a:pt x="346" y="1060"/>
                    <a:pt x="643" y="667"/>
                  </a:cubicBezTo>
                  <a:cubicBezTo>
                    <a:pt x="703" y="584"/>
                    <a:pt x="774" y="488"/>
                    <a:pt x="858" y="417"/>
                  </a:cubicBezTo>
                  <a:cubicBezTo>
                    <a:pt x="953" y="524"/>
                    <a:pt x="1012" y="643"/>
                    <a:pt x="1036" y="762"/>
                  </a:cubicBezTo>
                  <a:cubicBezTo>
                    <a:pt x="1060" y="834"/>
                    <a:pt x="1060" y="893"/>
                    <a:pt x="1060" y="988"/>
                  </a:cubicBezTo>
                  <a:lnTo>
                    <a:pt x="1060" y="1048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36" y="1131"/>
                    <a:pt x="1024" y="1179"/>
                    <a:pt x="1036" y="1215"/>
                  </a:cubicBezTo>
                  <a:cubicBezTo>
                    <a:pt x="1036" y="1270"/>
                    <a:pt x="1078" y="1309"/>
                    <a:pt x="1123" y="1309"/>
                  </a:cubicBezTo>
                  <a:cubicBezTo>
                    <a:pt x="1146" y="1309"/>
                    <a:pt x="1171" y="1298"/>
                    <a:pt x="1191" y="1274"/>
                  </a:cubicBezTo>
                  <a:cubicBezTo>
                    <a:pt x="1263" y="1203"/>
                    <a:pt x="1274" y="1084"/>
                    <a:pt x="1298" y="976"/>
                  </a:cubicBezTo>
                  <a:cubicBezTo>
                    <a:pt x="1310" y="893"/>
                    <a:pt x="1298" y="786"/>
                    <a:pt x="1263" y="703"/>
                  </a:cubicBezTo>
                  <a:cubicBezTo>
                    <a:pt x="1215" y="548"/>
                    <a:pt x="1143" y="417"/>
                    <a:pt x="1036" y="298"/>
                  </a:cubicBezTo>
                  <a:cubicBezTo>
                    <a:pt x="1084" y="274"/>
                    <a:pt x="1132" y="250"/>
                    <a:pt x="1191" y="238"/>
                  </a:cubicBezTo>
                  <a:cubicBezTo>
                    <a:pt x="1223" y="229"/>
                    <a:pt x="1258" y="225"/>
                    <a:pt x="1295" y="225"/>
                  </a:cubicBezTo>
                  <a:cubicBezTo>
                    <a:pt x="1355" y="225"/>
                    <a:pt x="1418" y="235"/>
                    <a:pt x="1477" y="250"/>
                  </a:cubicBezTo>
                  <a:cubicBezTo>
                    <a:pt x="1560" y="298"/>
                    <a:pt x="1608" y="393"/>
                    <a:pt x="1691" y="429"/>
                  </a:cubicBezTo>
                  <a:cubicBezTo>
                    <a:pt x="1704" y="439"/>
                    <a:pt x="1720" y="443"/>
                    <a:pt x="1736" y="443"/>
                  </a:cubicBezTo>
                  <a:cubicBezTo>
                    <a:pt x="1779" y="443"/>
                    <a:pt x="1825" y="412"/>
                    <a:pt x="1834" y="369"/>
                  </a:cubicBezTo>
                  <a:cubicBezTo>
                    <a:pt x="1834" y="131"/>
                    <a:pt x="1489" y="0"/>
                    <a:pt x="1274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2" name="Google Shape;6165;p63"/>
            <p:cNvSpPr/>
            <p:nvPr/>
          </p:nvSpPr>
          <p:spPr>
            <a:xfrm flipH="1">
              <a:off x="4174718" y="2389950"/>
              <a:ext cx="175943" cy="71500"/>
            </a:xfrm>
            <a:custGeom>
              <a:avLst/>
              <a:gdLst/>
              <a:ahLst/>
              <a:cxnLst/>
              <a:rect l="l" t="t" r="r" b="b"/>
              <a:pathLst>
                <a:path w="3573" h="1452" extrusionOk="0">
                  <a:moveTo>
                    <a:pt x="2882" y="1"/>
                  </a:moveTo>
                  <a:cubicBezTo>
                    <a:pt x="2553" y="1"/>
                    <a:pt x="2209" y="190"/>
                    <a:pt x="1596" y="237"/>
                  </a:cubicBezTo>
                  <a:cubicBezTo>
                    <a:pt x="1478" y="246"/>
                    <a:pt x="1367" y="249"/>
                    <a:pt x="1262" y="249"/>
                  </a:cubicBezTo>
                  <a:cubicBezTo>
                    <a:pt x="886" y="249"/>
                    <a:pt x="598" y="204"/>
                    <a:pt x="420" y="204"/>
                  </a:cubicBezTo>
                  <a:cubicBezTo>
                    <a:pt x="321" y="204"/>
                    <a:pt x="256" y="217"/>
                    <a:pt x="227" y="261"/>
                  </a:cubicBezTo>
                  <a:cubicBezTo>
                    <a:pt x="1" y="618"/>
                    <a:pt x="763" y="1451"/>
                    <a:pt x="1846" y="1451"/>
                  </a:cubicBezTo>
                  <a:cubicBezTo>
                    <a:pt x="2942" y="1451"/>
                    <a:pt x="3573" y="201"/>
                    <a:pt x="3144" y="46"/>
                  </a:cubicBezTo>
                  <a:cubicBezTo>
                    <a:pt x="3054" y="14"/>
                    <a:pt x="2969" y="1"/>
                    <a:pt x="2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5" name="Google Shape;6168;p63"/>
            <p:cNvSpPr/>
            <p:nvPr/>
          </p:nvSpPr>
          <p:spPr>
            <a:xfrm flipH="1">
              <a:off x="4151865" y="2273192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0"/>
                  </a:moveTo>
                  <a:cubicBezTo>
                    <a:pt x="227" y="0"/>
                    <a:pt x="24" y="286"/>
                    <a:pt x="12" y="631"/>
                  </a:cubicBezTo>
                  <a:cubicBezTo>
                    <a:pt x="1" y="977"/>
                    <a:pt x="179" y="1262"/>
                    <a:pt x="405" y="1274"/>
                  </a:cubicBezTo>
                  <a:cubicBezTo>
                    <a:pt x="414" y="1275"/>
                    <a:pt x="422" y="1276"/>
                    <a:pt x="430" y="1276"/>
                  </a:cubicBezTo>
                  <a:cubicBezTo>
                    <a:pt x="635" y="1276"/>
                    <a:pt x="823" y="998"/>
                    <a:pt x="834" y="655"/>
                  </a:cubicBezTo>
                  <a:cubicBezTo>
                    <a:pt x="846" y="298"/>
                    <a:pt x="667" y="12"/>
                    <a:pt x="441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6" name="Google Shape;6169;p63"/>
            <p:cNvSpPr/>
            <p:nvPr/>
          </p:nvSpPr>
          <p:spPr>
            <a:xfrm flipH="1">
              <a:off x="4348249" y="2268464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1"/>
                  </a:moveTo>
                  <a:cubicBezTo>
                    <a:pt x="179" y="1"/>
                    <a:pt x="24" y="227"/>
                    <a:pt x="13" y="525"/>
                  </a:cubicBezTo>
                  <a:cubicBezTo>
                    <a:pt x="1" y="823"/>
                    <a:pt x="144" y="1061"/>
                    <a:pt x="322" y="1061"/>
                  </a:cubicBezTo>
                  <a:cubicBezTo>
                    <a:pt x="501" y="1061"/>
                    <a:pt x="667" y="846"/>
                    <a:pt x="667" y="549"/>
                  </a:cubicBezTo>
                  <a:cubicBezTo>
                    <a:pt x="679" y="251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7" name="Google Shape;6170;p63"/>
            <p:cNvSpPr/>
            <p:nvPr/>
          </p:nvSpPr>
          <p:spPr>
            <a:xfrm flipH="1">
              <a:off x="4129215" y="2130581"/>
              <a:ext cx="104197" cy="84057"/>
            </a:xfrm>
            <a:custGeom>
              <a:avLst/>
              <a:gdLst/>
              <a:ahLst/>
              <a:cxnLst/>
              <a:rect l="l" t="t" r="r" b="b"/>
              <a:pathLst>
                <a:path w="2116" h="1707" extrusionOk="0">
                  <a:moveTo>
                    <a:pt x="458" y="0"/>
                  </a:moveTo>
                  <a:cubicBezTo>
                    <a:pt x="350" y="0"/>
                    <a:pt x="246" y="32"/>
                    <a:pt x="168" y="110"/>
                  </a:cubicBezTo>
                  <a:cubicBezTo>
                    <a:pt x="49" y="217"/>
                    <a:pt x="1" y="396"/>
                    <a:pt x="37" y="551"/>
                  </a:cubicBezTo>
                  <a:cubicBezTo>
                    <a:pt x="108" y="920"/>
                    <a:pt x="465" y="1051"/>
                    <a:pt x="775" y="1170"/>
                  </a:cubicBezTo>
                  <a:cubicBezTo>
                    <a:pt x="989" y="1241"/>
                    <a:pt x="1180" y="1337"/>
                    <a:pt x="1358" y="1420"/>
                  </a:cubicBezTo>
                  <a:cubicBezTo>
                    <a:pt x="1435" y="1462"/>
                    <a:pt x="1798" y="1706"/>
                    <a:pt x="1990" y="1706"/>
                  </a:cubicBezTo>
                  <a:cubicBezTo>
                    <a:pt x="2066" y="1706"/>
                    <a:pt x="2115" y="1668"/>
                    <a:pt x="2108" y="1563"/>
                  </a:cubicBezTo>
                  <a:cubicBezTo>
                    <a:pt x="2108" y="1503"/>
                    <a:pt x="2073" y="1456"/>
                    <a:pt x="2049" y="1408"/>
                  </a:cubicBezTo>
                  <a:cubicBezTo>
                    <a:pt x="2001" y="1301"/>
                    <a:pt x="1942" y="1206"/>
                    <a:pt x="1870" y="1098"/>
                  </a:cubicBezTo>
                  <a:cubicBezTo>
                    <a:pt x="1573" y="646"/>
                    <a:pt x="1168" y="205"/>
                    <a:pt x="680" y="39"/>
                  </a:cubicBezTo>
                  <a:cubicBezTo>
                    <a:pt x="608" y="15"/>
                    <a:pt x="532" y="0"/>
                    <a:pt x="458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8" name="Google Shape;6171;p63"/>
            <p:cNvSpPr/>
            <p:nvPr/>
          </p:nvSpPr>
          <p:spPr>
            <a:xfrm flipH="1">
              <a:off x="4311318" y="2120831"/>
              <a:ext cx="90360" cy="63227"/>
            </a:xfrm>
            <a:custGeom>
              <a:avLst/>
              <a:gdLst/>
              <a:ahLst/>
              <a:cxnLst/>
              <a:rect l="l" t="t" r="r" b="b"/>
              <a:pathLst>
                <a:path w="1835" h="1284" extrusionOk="0">
                  <a:moveTo>
                    <a:pt x="1296" y="1"/>
                  </a:moveTo>
                  <a:cubicBezTo>
                    <a:pt x="1255" y="1"/>
                    <a:pt x="1216" y="4"/>
                    <a:pt x="1180" y="11"/>
                  </a:cubicBezTo>
                  <a:cubicBezTo>
                    <a:pt x="739" y="94"/>
                    <a:pt x="418" y="427"/>
                    <a:pt x="191" y="773"/>
                  </a:cubicBezTo>
                  <a:cubicBezTo>
                    <a:pt x="132" y="868"/>
                    <a:pt x="84" y="939"/>
                    <a:pt x="48" y="1023"/>
                  </a:cubicBezTo>
                  <a:cubicBezTo>
                    <a:pt x="25" y="1058"/>
                    <a:pt x="1" y="1106"/>
                    <a:pt x="13" y="1142"/>
                  </a:cubicBezTo>
                  <a:cubicBezTo>
                    <a:pt x="17" y="1247"/>
                    <a:pt x="81" y="1284"/>
                    <a:pt x="169" y="1284"/>
                  </a:cubicBezTo>
                  <a:cubicBezTo>
                    <a:pt x="348" y="1284"/>
                    <a:pt x="624" y="1134"/>
                    <a:pt x="679" y="1118"/>
                  </a:cubicBezTo>
                  <a:cubicBezTo>
                    <a:pt x="846" y="1058"/>
                    <a:pt x="1025" y="1011"/>
                    <a:pt x="1203" y="963"/>
                  </a:cubicBezTo>
                  <a:cubicBezTo>
                    <a:pt x="1489" y="903"/>
                    <a:pt x="1799" y="832"/>
                    <a:pt x="1811" y="522"/>
                  </a:cubicBezTo>
                  <a:cubicBezTo>
                    <a:pt x="1834" y="392"/>
                    <a:pt x="1775" y="237"/>
                    <a:pt x="1656" y="130"/>
                  </a:cubicBezTo>
                  <a:cubicBezTo>
                    <a:pt x="1541" y="32"/>
                    <a:pt x="1412" y="1"/>
                    <a:pt x="1296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9" name="Google Shape;6172;p63"/>
            <p:cNvSpPr/>
            <p:nvPr/>
          </p:nvSpPr>
          <p:spPr>
            <a:xfrm flipH="1">
              <a:off x="4294919" y="2264673"/>
              <a:ext cx="65099" cy="111584"/>
            </a:xfrm>
            <a:custGeom>
              <a:avLst/>
              <a:gdLst/>
              <a:ahLst/>
              <a:cxnLst/>
              <a:rect l="l" t="t" r="r" b="b"/>
              <a:pathLst>
                <a:path w="1322" h="2266" extrusionOk="0">
                  <a:moveTo>
                    <a:pt x="797" y="0"/>
                  </a:moveTo>
                  <a:cubicBezTo>
                    <a:pt x="743" y="0"/>
                    <a:pt x="705" y="43"/>
                    <a:pt x="715" y="102"/>
                  </a:cubicBezTo>
                  <a:cubicBezTo>
                    <a:pt x="726" y="173"/>
                    <a:pt x="786" y="245"/>
                    <a:pt x="822" y="304"/>
                  </a:cubicBezTo>
                  <a:cubicBezTo>
                    <a:pt x="846" y="364"/>
                    <a:pt x="893" y="423"/>
                    <a:pt x="929" y="507"/>
                  </a:cubicBezTo>
                  <a:cubicBezTo>
                    <a:pt x="988" y="638"/>
                    <a:pt x="1024" y="769"/>
                    <a:pt x="1060" y="923"/>
                  </a:cubicBezTo>
                  <a:cubicBezTo>
                    <a:pt x="1084" y="1066"/>
                    <a:pt x="1107" y="1233"/>
                    <a:pt x="1107" y="1376"/>
                  </a:cubicBezTo>
                  <a:cubicBezTo>
                    <a:pt x="1107" y="1435"/>
                    <a:pt x="1107" y="1519"/>
                    <a:pt x="1012" y="1519"/>
                  </a:cubicBezTo>
                  <a:cubicBezTo>
                    <a:pt x="941" y="1519"/>
                    <a:pt x="869" y="1471"/>
                    <a:pt x="810" y="1435"/>
                  </a:cubicBezTo>
                  <a:cubicBezTo>
                    <a:pt x="730" y="1404"/>
                    <a:pt x="644" y="1386"/>
                    <a:pt x="560" y="1386"/>
                  </a:cubicBezTo>
                  <a:cubicBezTo>
                    <a:pt x="390" y="1386"/>
                    <a:pt x="226" y="1455"/>
                    <a:pt x="131" y="1614"/>
                  </a:cubicBezTo>
                  <a:cubicBezTo>
                    <a:pt x="0" y="1840"/>
                    <a:pt x="95" y="2126"/>
                    <a:pt x="298" y="2257"/>
                  </a:cubicBezTo>
                  <a:cubicBezTo>
                    <a:pt x="306" y="2263"/>
                    <a:pt x="314" y="2266"/>
                    <a:pt x="323" y="2266"/>
                  </a:cubicBezTo>
                  <a:cubicBezTo>
                    <a:pt x="363" y="2266"/>
                    <a:pt x="397" y="2203"/>
                    <a:pt x="357" y="2173"/>
                  </a:cubicBezTo>
                  <a:cubicBezTo>
                    <a:pt x="167" y="1971"/>
                    <a:pt x="238" y="1614"/>
                    <a:pt x="524" y="1590"/>
                  </a:cubicBezTo>
                  <a:cubicBezTo>
                    <a:pt x="532" y="1589"/>
                    <a:pt x="539" y="1589"/>
                    <a:pt x="547" y="1589"/>
                  </a:cubicBezTo>
                  <a:cubicBezTo>
                    <a:pt x="669" y="1589"/>
                    <a:pt x="781" y="1675"/>
                    <a:pt x="893" y="1709"/>
                  </a:cubicBezTo>
                  <a:cubicBezTo>
                    <a:pt x="927" y="1715"/>
                    <a:pt x="962" y="1719"/>
                    <a:pt x="997" y="1719"/>
                  </a:cubicBezTo>
                  <a:cubicBezTo>
                    <a:pt x="1098" y="1719"/>
                    <a:pt x="1197" y="1687"/>
                    <a:pt x="1250" y="1590"/>
                  </a:cubicBezTo>
                  <a:cubicBezTo>
                    <a:pt x="1322" y="1483"/>
                    <a:pt x="1322" y="1316"/>
                    <a:pt x="1310" y="1185"/>
                  </a:cubicBezTo>
                  <a:cubicBezTo>
                    <a:pt x="1310" y="1042"/>
                    <a:pt x="1286" y="900"/>
                    <a:pt x="1250" y="757"/>
                  </a:cubicBezTo>
                  <a:cubicBezTo>
                    <a:pt x="1227" y="626"/>
                    <a:pt x="1167" y="483"/>
                    <a:pt x="1107" y="352"/>
                  </a:cubicBezTo>
                  <a:cubicBezTo>
                    <a:pt x="1072" y="292"/>
                    <a:pt x="1024" y="233"/>
                    <a:pt x="1000" y="173"/>
                  </a:cubicBezTo>
                  <a:cubicBezTo>
                    <a:pt x="953" y="114"/>
                    <a:pt x="905" y="42"/>
                    <a:pt x="834" y="7"/>
                  </a:cubicBezTo>
                  <a:cubicBezTo>
                    <a:pt x="821" y="2"/>
                    <a:pt x="809" y="0"/>
                    <a:pt x="797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25" name="Google Shape;6228;p63"/>
          <p:cNvGrpSpPr/>
          <p:nvPr/>
        </p:nvGrpSpPr>
        <p:grpSpPr>
          <a:xfrm>
            <a:off x="6076862" y="1839731"/>
            <a:ext cx="1241335" cy="2297703"/>
            <a:chOff x="5847400" y="1839731"/>
            <a:chExt cx="1241335" cy="2297703"/>
          </a:xfrm>
        </p:grpSpPr>
        <p:sp>
          <p:nvSpPr>
            <p:cNvPr id="626" name="Google Shape;6229;p63"/>
            <p:cNvSpPr/>
            <p:nvPr/>
          </p:nvSpPr>
          <p:spPr>
            <a:xfrm>
              <a:off x="5907547" y="4018331"/>
              <a:ext cx="1032622" cy="11910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7" name="Google Shape;6230;p63"/>
            <p:cNvSpPr/>
            <p:nvPr/>
          </p:nvSpPr>
          <p:spPr>
            <a:xfrm>
              <a:off x="6124422" y="3157218"/>
              <a:ext cx="585318" cy="831048"/>
            </a:xfrm>
            <a:custGeom>
              <a:avLst/>
              <a:gdLst/>
              <a:ahLst/>
              <a:cxnLst/>
              <a:rect l="l" t="t" r="r" b="b"/>
              <a:pathLst>
                <a:path w="11824" h="16788" extrusionOk="0">
                  <a:moveTo>
                    <a:pt x="1" y="0"/>
                  </a:moveTo>
                  <a:cubicBezTo>
                    <a:pt x="1" y="3108"/>
                    <a:pt x="156" y="6096"/>
                    <a:pt x="334" y="7394"/>
                  </a:cubicBezTo>
                  <a:cubicBezTo>
                    <a:pt x="751" y="10335"/>
                    <a:pt x="1418" y="16788"/>
                    <a:pt x="1418" y="16788"/>
                  </a:cubicBezTo>
                  <a:lnTo>
                    <a:pt x="4870" y="16788"/>
                  </a:lnTo>
                  <a:cubicBezTo>
                    <a:pt x="4859" y="14049"/>
                    <a:pt x="4382" y="3655"/>
                    <a:pt x="4608" y="3608"/>
                  </a:cubicBezTo>
                  <a:cubicBezTo>
                    <a:pt x="4661" y="3599"/>
                    <a:pt x="4718" y="3593"/>
                    <a:pt x="4782" y="3593"/>
                  </a:cubicBezTo>
                  <a:cubicBezTo>
                    <a:pt x="4975" y="3593"/>
                    <a:pt x="5226" y="3648"/>
                    <a:pt x="5585" y="3846"/>
                  </a:cubicBezTo>
                  <a:cubicBezTo>
                    <a:pt x="6228" y="4191"/>
                    <a:pt x="8395" y="16788"/>
                    <a:pt x="8395" y="16788"/>
                  </a:cubicBezTo>
                  <a:lnTo>
                    <a:pt x="11824" y="16788"/>
                  </a:lnTo>
                  <a:cubicBezTo>
                    <a:pt x="11466" y="13418"/>
                    <a:pt x="9823" y="2274"/>
                    <a:pt x="9692" y="798"/>
                  </a:cubicBezTo>
                  <a:cubicBezTo>
                    <a:pt x="9681" y="655"/>
                    <a:pt x="9669" y="417"/>
                    <a:pt x="9669" y="119"/>
                  </a:cubicBezTo>
                  <a:cubicBezTo>
                    <a:pt x="8112" y="295"/>
                    <a:pt x="6539" y="367"/>
                    <a:pt x="4976" y="367"/>
                  </a:cubicBezTo>
                  <a:cubicBezTo>
                    <a:pt x="4639" y="367"/>
                    <a:pt x="4302" y="364"/>
                    <a:pt x="3966" y="357"/>
                  </a:cubicBezTo>
                  <a:cubicBezTo>
                    <a:pt x="2977" y="322"/>
                    <a:pt x="2001" y="262"/>
                    <a:pt x="1037" y="131"/>
                  </a:cubicBezTo>
                  <a:cubicBezTo>
                    <a:pt x="691" y="83"/>
                    <a:pt x="346" y="60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" name="Google Shape;6231;p63"/>
            <p:cNvSpPr/>
            <p:nvPr/>
          </p:nvSpPr>
          <p:spPr>
            <a:xfrm>
              <a:off x="6125610" y="3157218"/>
              <a:ext cx="522845" cy="367705"/>
            </a:xfrm>
            <a:custGeom>
              <a:avLst/>
              <a:gdLst/>
              <a:ahLst/>
              <a:cxnLst/>
              <a:rect l="l" t="t" r="r" b="b"/>
              <a:pathLst>
                <a:path w="10562" h="7428" extrusionOk="0">
                  <a:moveTo>
                    <a:pt x="1" y="0"/>
                  </a:moveTo>
                  <a:cubicBezTo>
                    <a:pt x="1" y="2631"/>
                    <a:pt x="96" y="5179"/>
                    <a:pt x="239" y="6679"/>
                  </a:cubicBezTo>
                  <a:cubicBezTo>
                    <a:pt x="513" y="6751"/>
                    <a:pt x="810" y="6799"/>
                    <a:pt x="1108" y="6858"/>
                  </a:cubicBezTo>
                  <a:cubicBezTo>
                    <a:pt x="2263" y="7037"/>
                    <a:pt x="3418" y="7168"/>
                    <a:pt x="4561" y="7263"/>
                  </a:cubicBezTo>
                  <a:cubicBezTo>
                    <a:pt x="4501" y="5203"/>
                    <a:pt x="4489" y="3655"/>
                    <a:pt x="4584" y="3643"/>
                  </a:cubicBezTo>
                  <a:cubicBezTo>
                    <a:pt x="4643" y="3630"/>
                    <a:pt x="4707" y="3622"/>
                    <a:pt x="4779" y="3622"/>
                  </a:cubicBezTo>
                  <a:cubicBezTo>
                    <a:pt x="4969" y="3622"/>
                    <a:pt x="5215" y="3682"/>
                    <a:pt x="5561" y="3881"/>
                  </a:cubicBezTo>
                  <a:cubicBezTo>
                    <a:pt x="5775" y="4001"/>
                    <a:pt x="6156" y="5477"/>
                    <a:pt x="6573" y="7382"/>
                  </a:cubicBezTo>
                  <a:cubicBezTo>
                    <a:pt x="7268" y="7408"/>
                    <a:pt x="7975" y="7427"/>
                    <a:pt x="8677" y="7427"/>
                  </a:cubicBezTo>
                  <a:cubicBezTo>
                    <a:pt x="8949" y="7427"/>
                    <a:pt x="9221" y="7424"/>
                    <a:pt x="9490" y="7418"/>
                  </a:cubicBezTo>
                  <a:lnTo>
                    <a:pt x="10561" y="7418"/>
                  </a:lnTo>
                  <a:cubicBezTo>
                    <a:pt x="10133" y="4298"/>
                    <a:pt x="9740" y="1500"/>
                    <a:pt x="9668" y="798"/>
                  </a:cubicBezTo>
                  <a:cubicBezTo>
                    <a:pt x="9657" y="631"/>
                    <a:pt x="9657" y="417"/>
                    <a:pt x="9657" y="119"/>
                  </a:cubicBezTo>
                  <a:cubicBezTo>
                    <a:pt x="8100" y="295"/>
                    <a:pt x="6527" y="367"/>
                    <a:pt x="4964" y="367"/>
                  </a:cubicBezTo>
                  <a:cubicBezTo>
                    <a:pt x="4627" y="367"/>
                    <a:pt x="4290" y="364"/>
                    <a:pt x="3953" y="357"/>
                  </a:cubicBezTo>
                  <a:cubicBezTo>
                    <a:pt x="2977" y="322"/>
                    <a:pt x="1989" y="262"/>
                    <a:pt x="1025" y="131"/>
                  </a:cubicBezTo>
                  <a:cubicBezTo>
                    <a:pt x="679" y="83"/>
                    <a:pt x="334" y="6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" name="Google Shape;6232;p63"/>
            <p:cNvSpPr/>
            <p:nvPr/>
          </p:nvSpPr>
          <p:spPr>
            <a:xfrm>
              <a:off x="6156252" y="3644035"/>
              <a:ext cx="209891" cy="344834"/>
            </a:xfrm>
            <a:custGeom>
              <a:avLst/>
              <a:gdLst/>
              <a:ahLst/>
              <a:cxnLst/>
              <a:rect l="l" t="t" r="r" b="b"/>
              <a:pathLst>
                <a:path w="4240" h="6966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91"/>
                    <a:pt x="48" y="382"/>
                    <a:pt x="72" y="584"/>
                  </a:cubicBezTo>
                  <a:cubicBezTo>
                    <a:pt x="72" y="620"/>
                    <a:pt x="96" y="655"/>
                    <a:pt x="96" y="703"/>
                  </a:cubicBezTo>
                  <a:cubicBezTo>
                    <a:pt x="108" y="858"/>
                    <a:pt x="132" y="1036"/>
                    <a:pt x="155" y="1215"/>
                  </a:cubicBezTo>
                  <a:cubicBezTo>
                    <a:pt x="167" y="1322"/>
                    <a:pt x="179" y="1441"/>
                    <a:pt x="191" y="1548"/>
                  </a:cubicBezTo>
                  <a:cubicBezTo>
                    <a:pt x="513" y="4251"/>
                    <a:pt x="787" y="6966"/>
                    <a:pt x="787" y="6966"/>
                  </a:cubicBezTo>
                  <a:lnTo>
                    <a:pt x="4239" y="6966"/>
                  </a:lnTo>
                  <a:cubicBezTo>
                    <a:pt x="4227" y="5978"/>
                    <a:pt x="4168" y="3989"/>
                    <a:pt x="4085" y="1858"/>
                  </a:cubicBezTo>
                  <a:cubicBezTo>
                    <a:pt x="4085" y="1739"/>
                    <a:pt x="4061" y="1632"/>
                    <a:pt x="4061" y="1513"/>
                  </a:cubicBezTo>
                  <a:cubicBezTo>
                    <a:pt x="4061" y="1334"/>
                    <a:pt x="4049" y="1144"/>
                    <a:pt x="4049" y="953"/>
                  </a:cubicBezTo>
                  <a:lnTo>
                    <a:pt x="4049" y="822"/>
                  </a:lnTo>
                  <a:cubicBezTo>
                    <a:pt x="4049" y="679"/>
                    <a:pt x="4037" y="548"/>
                    <a:pt x="4037" y="417"/>
                  </a:cubicBezTo>
                  <a:cubicBezTo>
                    <a:pt x="3156" y="382"/>
                    <a:pt x="2275" y="310"/>
                    <a:pt x="1406" y="203"/>
                  </a:cubicBezTo>
                  <a:cubicBezTo>
                    <a:pt x="941" y="143"/>
                    <a:pt x="465" y="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" name="Google Shape;6233;p63"/>
            <p:cNvSpPr/>
            <p:nvPr/>
          </p:nvSpPr>
          <p:spPr>
            <a:xfrm>
              <a:off x="6159817" y="3671757"/>
              <a:ext cx="197465" cy="20346"/>
            </a:xfrm>
            <a:custGeom>
              <a:avLst/>
              <a:gdLst/>
              <a:ahLst/>
              <a:cxnLst/>
              <a:rect l="l" t="t" r="r" b="b"/>
              <a:pathLst>
                <a:path w="3989" h="411" extrusionOk="0">
                  <a:moveTo>
                    <a:pt x="0" y="0"/>
                  </a:moveTo>
                  <a:cubicBezTo>
                    <a:pt x="0" y="48"/>
                    <a:pt x="24" y="84"/>
                    <a:pt x="24" y="119"/>
                  </a:cubicBezTo>
                  <a:cubicBezTo>
                    <a:pt x="1061" y="311"/>
                    <a:pt x="2128" y="410"/>
                    <a:pt x="3196" y="410"/>
                  </a:cubicBezTo>
                  <a:cubicBezTo>
                    <a:pt x="3452" y="410"/>
                    <a:pt x="3709" y="405"/>
                    <a:pt x="3965" y="393"/>
                  </a:cubicBezTo>
                  <a:lnTo>
                    <a:pt x="3989" y="393"/>
                  </a:lnTo>
                  <a:cubicBezTo>
                    <a:pt x="3989" y="345"/>
                    <a:pt x="3989" y="298"/>
                    <a:pt x="3977" y="238"/>
                  </a:cubicBezTo>
                  <a:cubicBezTo>
                    <a:pt x="3620" y="274"/>
                    <a:pt x="3251" y="274"/>
                    <a:pt x="2893" y="274"/>
                  </a:cubicBezTo>
                  <a:cubicBezTo>
                    <a:pt x="2072" y="274"/>
                    <a:pt x="1262" y="203"/>
                    <a:pt x="441" y="84"/>
                  </a:cubicBezTo>
                  <a:cubicBezTo>
                    <a:pt x="298" y="48"/>
                    <a:pt x="155" y="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" name="Google Shape;6234;p63"/>
            <p:cNvSpPr/>
            <p:nvPr/>
          </p:nvSpPr>
          <p:spPr>
            <a:xfrm>
              <a:off x="6163925" y="3704182"/>
              <a:ext cx="195139" cy="32622"/>
            </a:xfrm>
            <a:custGeom>
              <a:avLst/>
              <a:gdLst/>
              <a:ahLst/>
              <a:cxnLst/>
              <a:rect l="l" t="t" r="r" b="b"/>
              <a:pathLst>
                <a:path w="3942" h="659" extrusionOk="0">
                  <a:moveTo>
                    <a:pt x="0" y="0"/>
                  </a:moveTo>
                  <a:cubicBezTo>
                    <a:pt x="12" y="107"/>
                    <a:pt x="24" y="226"/>
                    <a:pt x="36" y="333"/>
                  </a:cubicBezTo>
                  <a:cubicBezTo>
                    <a:pt x="1081" y="548"/>
                    <a:pt x="2150" y="659"/>
                    <a:pt x="3210" y="659"/>
                  </a:cubicBezTo>
                  <a:cubicBezTo>
                    <a:pt x="3443" y="659"/>
                    <a:pt x="3675" y="654"/>
                    <a:pt x="3906" y="643"/>
                  </a:cubicBezTo>
                  <a:lnTo>
                    <a:pt x="3941" y="643"/>
                  </a:lnTo>
                  <a:cubicBezTo>
                    <a:pt x="3941" y="536"/>
                    <a:pt x="3930" y="417"/>
                    <a:pt x="3930" y="298"/>
                  </a:cubicBezTo>
                  <a:cubicBezTo>
                    <a:pt x="3633" y="315"/>
                    <a:pt x="3330" y="326"/>
                    <a:pt x="3031" y="326"/>
                  </a:cubicBezTo>
                  <a:cubicBezTo>
                    <a:pt x="2921" y="326"/>
                    <a:pt x="2812" y="325"/>
                    <a:pt x="2703" y="322"/>
                  </a:cubicBezTo>
                  <a:cubicBezTo>
                    <a:pt x="1810" y="286"/>
                    <a:pt x="905" y="179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" name="Google Shape;6235;p63"/>
            <p:cNvSpPr/>
            <p:nvPr/>
          </p:nvSpPr>
          <p:spPr>
            <a:xfrm>
              <a:off x="6481045" y="3667599"/>
              <a:ext cx="228108" cy="321271"/>
            </a:xfrm>
            <a:custGeom>
              <a:avLst/>
              <a:gdLst/>
              <a:ahLst/>
              <a:cxnLst/>
              <a:rect l="l" t="t" r="r" b="b"/>
              <a:pathLst>
                <a:path w="4608" h="6490" extrusionOk="0">
                  <a:moveTo>
                    <a:pt x="0" y="1"/>
                  </a:moveTo>
                  <a:cubicBezTo>
                    <a:pt x="36" y="132"/>
                    <a:pt x="48" y="263"/>
                    <a:pt x="83" y="382"/>
                  </a:cubicBezTo>
                  <a:cubicBezTo>
                    <a:pt x="83" y="429"/>
                    <a:pt x="95" y="465"/>
                    <a:pt x="95" y="501"/>
                  </a:cubicBezTo>
                  <a:cubicBezTo>
                    <a:pt x="119" y="703"/>
                    <a:pt x="167" y="882"/>
                    <a:pt x="202" y="1061"/>
                  </a:cubicBezTo>
                  <a:cubicBezTo>
                    <a:pt x="214" y="1180"/>
                    <a:pt x="238" y="1275"/>
                    <a:pt x="262" y="1394"/>
                  </a:cubicBezTo>
                  <a:cubicBezTo>
                    <a:pt x="762" y="4109"/>
                    <a:pt x="1179" y="6490"/>
                    <a:pt x="1179" y="6490"/>
                  </a:cubicBezTo>
                  <a:lnTo>
                    <a:pt x="4608" y="6490"/>
                  </a:lnTo>
                  <a:cubicBezTo>
                    <a:pt x="4501" y="5430"/>
                    <a:pt x="4262" y="3597"/>
                    <a:pt x="4001" y="1549"/>
                  </a:cubicBezTo>
                  <a:cubicBezTo>
                    <a:pt x="3977" y="1430"/>
                    <a:pt x="3965" y="1322"/>
                    <a:pt x="3953" y="1203"/>
                  </a:cubicBezTo>
                  <a:cubicBezTo>
                    <a:pt x="3917" y="1013"/>
                    <a:pt x="3905" y="834"/>
                    <a:pt x="3870" y="644"/>
                  </a:cubicBezTo>
                  <a:cubicBezTo>
                    <a:pt x="3870" y="596"/>
                    <a:pt x="3858" y="549"/>
                    <a:pt x="3858" y="501"/>
                  </a:cubicBezTo>
                  <a:cubicBezTo>
                    <a:pt x="3834" y="370"/>
                    <a:pt x="3810" y="239"/>
                    <a:pt x="3798" y="108"/>
                  </a:cubicBezTo>
                  <a:cubicBezTo>
                    <a:pt x="3215" y="72"/>
                    <a:pt x="2655" y="48"/>
                    <a:pt x="2072" y="25"/>
                  </a:cubicBezTo>
                  <a:cubicBezTo>
                    <a:pt x="1393" y="1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" name="Google Shape;6236;p63"/>
            <p:cNvSpPr/>
            <p:nvPr/>
          </p:nvSpPr>
          <p:spPr>
            <a:xfrm>
              <a:off x="6485154" y="3686460"/>
              <a:ext cx="186872" cy="14752"/>
            </a:xfrm>
            <a:custGeom>
              <a:avLst/>
              <a:gdLst/>
              <a:ahLst/>
              <a:cxnLst/>
              <a:rect l="l" t="t" r="r" b="b"/>
              <a:pathLst>
                <a:path w="3775" h="298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933" y="235"/>
                    <a:pt x="1860" y="297"/>
                    <a:pt x="2779" y="297"/>
                  </a:cubicBezTo>
                  <a:cubicBezTo>
                    <a:pt x="3096" y="297"/>
                    <a:pt x="3412" y="290"/>
                    <a:pt x="3727" y="275"/>
                  </a:cubicBezTo>
                  <a:lnTo>
                    <a:pt x="3775" y="275"/>
                  </a:lnTo>
                  <a:cubicBezTo>
                    <a:pt x="3775" y="227"/>
                    <a:pt x="3763" y="179"/>
                    <a:pt x="3775" y="120"/>
                  </a:cubicBezTo>
                  <a:lnTo>
                    <a:pt x="3775" y="120"/>
                  </a:lnTo>
                  <a:cubicBezTo>
                    <a:pt x="3346" y="156"/>
                    <a:pt x="2929" y="156"/>
                    <a:pt x="2513" y="156"/>
                  </a:cubicBezTo>
                  <a:cubicBezTo>
                    <a:pt x="1667" y="156"/>
                    <a:pt x="834" y="9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" name="Google Shape;6237;p63"/>
            <p:cNvSpPr/>
            <p:nvPr/>
          </p:nvSpPr>
          <p:spPr>
            <a:xfrm>
              <a:off x="6491639" y="3718885"/>
              <a:ext cx="186872" cy="26781"/>
            </a:xfrm>
            <a:custGeom>
              <a:avLst/>
              <a:gdLst/>
              <a:ahLst/>
              <a:cxnLst/>
              <a:rect l="l" t="t" r="r" b="b"/>
              <a:pathLst>
                <a:path w="3775" h="54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0"/>
                    <a:pt x="48" y="227"/>
                    <a:pt x="60" y="346"/>
                  </a:cubicBezTo>
                  <a:cubicBezTo>
                    <a:pt x="977" y="476"/>
                    <a:pt x="1908" y="540"/>
                    <a:pt x="2837" y="540"/>
                  </a:cubicBezTo>
                  <a:cubicBezTo>
                    <a:pt x="3102" y="540"/>
                    <a:pt x="3367" y="535"/>
                    <a:pt x="3632" y="525"/>
                  </a:cubicBezTo>
                  <a:lnTo>
                    <a:pt x="3775" y="525"/>
                  </a:lnTo>
                  <a:cubicBezTo>
                    <a:pt x="3763" y="406"/>
                    <a:pt x="3739" y="286"/>
                    <a:pt x="3751" y="167"/>
                  </a:cubicBezTo>
                  <a:lnTo>
                    <a:pt x="3751" y="167"/>
                  </a:lnTo>
                  <a:cubicBezTo>
                    <a:pt x="3398" y="176"/>
                    <a:pt x="3056" y="189"/>
                    <a:pt x="2717" y="189"/>
                  </a:cubicBezTo>
                  <a:cubicBezTo>
                    <a:pt x="2565" y="189"/>
                    <a:pt x="2414" y="187"/>
                    <a:pt x="2263" y="179"/>
                  </a:cubicBezTo>
                  <a:cubicBezTo>
                    <a:pt x="1501" y="167"/>
                    <a:pt x="739" y="10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" name="Google Shape;6238;p63"/>
            <p:cNvSpPr/>
            <p:nvPr/>
          </p:nvSpPr>
          <p:spPr>
            <a:xfrm>
              <a:off x="6094373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27" y="73"/>
                  </a:cubicBezTo>
                  <a:cubicBezTo>
                    <a:pt x="5627" y="39"/>
                    <a:pt x="3995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" name="Google Shape;6239;p63"/>
            <p:cNvSpPr/>
            <p:nvPr/>
          </p:nvSpPr>
          <p:spPr>
            <a:xfrm>
              <a:off x="6094373" y="3998282"/>
              <a:ext cx="117915" cy="76679"/>
            </a:xfrm>
            <a:custGeom>
              <a:avLst/>
              <a:gdLst/>
              <a:ahLst/>
              <a:cxnLst/>
              <a:rect l="l" t="t" r="r" b="b"/>
              <a:pathLst>
                <a:path w="2382" h="1549" extrusionOk="0">
                  <a:moveTo>
                    <a:pt x="1417" y="0"/>
                  </a:moveTo>
                  <a:cubicBezTo>
                    <a:pt x="1298" y="72"/>
                    <a:pt x="1167" y="155"/>
                    <a:pt x="1013" y="250"/>
                  </a:cubicBezTo>
                  <a:cubicBezTo>
                    <a:pt x="465" y="607"/>
                    <a:pt x="179" y="953"/>
                    <a:pt x="60" y="1191"/>
                  </a:cubicBezTo>
                  <a:cubicBezTo>
                    <a:pt x="1" y="1310"/>
                    <a:pt x="96" y="1441"/>
                    <a:pt x="227" y="1453"/>
                  </a:cubicBezTo>
                  <a:cubicBezTo>
                    <a:pt x="632" y="1477"/>
                    <a:pt x="1465" y="1512"/>
                    <a:pt x="2382" y="1548"/>
                  </a:cubicBezTo>
                  <a:cubicBezTo>
                    <a:pt x="2322" y="1405"/>
                    <a:pt x="2251" y="1286"/>
                    <a:pt x="2191" y="1143"/>
                  </a:cubicBezTo>
                  <a:cubicBezTo>
                    <a:pt x="1977" y="727"/>
                    <a:pt x="1715" y="357"/>
                    <a:pt x="1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7" name="Google Shape;6240;p63"/>
            <p:cNvSpPr/>
            <p:nvPr/>
          </p:nvSpPr>
          <p:spPr>
            <a:xfrm>
              <a:off x="6439759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39" y="73"/>
                  </a:cubicBezTo>
                  <a:cubicBezTo>
                    <a:pt x="5631" y="39"/>
                    <a:pt x="399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8" name="Google Shape;6241;p63"/>
            <p:cNvSpPr/>
            <p:nvPr/>
          </p:nvSpPr>
          <p:spPr>
            <a:xfrm>
              <a:off x="6439759" y="3997094"/>
              <a:ext cx="120885" cy="77867"/>
            </a:xfrm>
            <a:custGeom>
              <a:avLst/>
              <a:gdLst/>
              <a:ahLst/>
              <a:cxnLst/>
              <a:rect l="l" t="t" r="r" b="b"/>
              <a:pathLst>
                <a:path w="2442" h="1573" extrusionOk="0">
                  <a:moveTo>
                    <a:pt x="1477" y="0"/>
                  </a:moveTo>
                  <a:cubicBezTo>
                    <a:pt x="1346" y="72"/>
                    <a:pt x="1191" y="155"/>
                    <a:pt x="1013" y="274"/>
                  </a:cubicBezTo>
                  <a:cubicBezTo>
                    <a:pt x="465" y="631"/>
                    <a:pt x="179" y="977"/>
                    <a:pt x="60" y="1215"/>
                  </a:cubicBezTo>
                  <a:cubicBezTo>
                    <a:pt x="1" y="1334"/>
                    <a:pt x="96" y="1465"/>
                    <a:pt x="227" y="1477"/>
                  </a:cubicBezTo>
                  <a:cubicBezTo>
                    <a:pt x="644" y="1501"/>
                    <a:pt x="1513" y="1536"/>
                    <a:pt x="2441" y="1572"/>
                  </a:cubicBezTo>
                  <a:cubicBezTo>
                    <a:pt x="2406" y="1465"/>
                    <a:pt x="2358" y="1382"/>
                    <a:pt x="2310" y="1274"/>
                  </a:cubicBezTo>
                  <a:cubicBezTo>
                    <a:pt x="2084" y="810"/>
                    <a:pt x="1787" y="393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9" name="Google Shape;6242;p63"/>
            <p:cNvSpPr/>
            <p:nvPr/>
          </p:nvSpPr>
          <p:spPr>
            <a:xfrm>
              <a:off x="5847400" y="2474564"/>
              <a:ext cx="201030" cy="285431"/>
            </a:xfrm>
            <a:custGeom>
              <a:avLst/>
              <a:gdLst/>
              <a:ahLst/>
              <a:cxnLst/>
              <a:rect l="l" t="t" r="r" b="b"/>
              <a:pathLst>
                <a:path w="4061" h="5766" extrusionOk="0">
                  <a:moveTo>
                    <a:pt x="1438" y="1"/>
                  </a:moveTo>
                  <a:cubicBezTo>
                    <a:pt x="1431" y="1"/>
                    <a:pt x="1424" y="1"/>
                    <a:pt x="1418" y="3"/>
                  </a:cubicBezTo>
                  <a:cubicBezTo>
                    <a:pt x="1084" y="74"/>
                    <a:pt x="1632" y="1955"/>
                    <a:pt x="1632" y="1955"/>
                  </a:cubicBezTo>
                  <a:cubicBezTo>
                    <a:pt x="1632" y="1955"/>
                    <a:pt x="834" y="592"/>
                    <a:pt x="564" y="592"/>
                  </a:cubicBezTo>
                  <a:cubicBezTo>
                    <a:pt x="554" y="592"/>
                    <a:pt x="545" y="594"/>
                    <a:pt x="537" y="598"/>
                  </a:cubicBezTo>
                  <a:cubicBezTo>
                    <a:pt x="298" y="717"/>
                    <a:pt x="989" y="2396"/>
                    <a:pt x="989" y="2396"/>
                  </a:cubicBezTo>
                  <a:cubicBezTo>
                    <a:pt x="989" y="2396"/>
                    <a:pt x="390" y="1557"/>
                    <a:pt x="192" y="1557"/>
                  </a:cubicBezTo>
                  <a:cubicBezTo>
                    <a:pt x="183" y="1557"/>
                    <a:pt x="175" y="1559"/>
                    <a:pt x="168" y="1562"/>
                  </a:cubicBezTo>
                  <a:cubicBezTo>
                    <a:pt x="1" y="1658"/>
                    <a:pt x="810" y="3134"/>
                    <a:pt x="1049" y="3729"/>
                  </a:cubicBezTo>
                  <a:cubicBezTo>
                    <a:pt x="1286" y="4324"/>
                    <a:pt x="1702" y="5762"/>
                    <a:pt x="1692" y="5765"/>
                  </a:cubicBezTo>
                  <a:lnTo>
                    <a:pt x="1692" y="5765"/>
                  </a:lnTo>
                  <a:lnTo>
                    <a:pt x="3858" y="5396"/>
                  </a:lnTo>
                  <a:cubicBezTo>
                    <a:pt x="3858" y="5396"/>
                    <a:pt x="3632" y="4396"/>
                    <a:pt x="3632" y="3944"/>
                  </a:cubicBezTo>
                  <a:cubicBezTo>
                    <a:pt x="3632" y="3503"/>
                    <a:pt x="4061" y="1312"/>
                    <a:pt x="3787" y="1253"/>
                  </a:cubicBezTo>
                  <a:cubicBezTo>
                    <a:pt x="3779" y="1251"/>
                    <a:pt x="3772" y="1250"/>
                    <a:pt x="3764" y="1250"/>
                  </a:cubicBezTo>
                  <a:cubicBezTo>
                    <a:pt x="3486" y="1250"/>
                    <a:pt x="3216" y="2265"/>
                    <a:pt x="3216" y="2265"/>
                  </a:cubicBezTo>
                  <a:cubicBezTo>
                    <a:pt x="3216" y="2265"/>
                    <a:pt x="2721" y="276"/>
                    <a:pt x="2411" y="276"/>
                  </a:cubicBezTo>
                  <a:cubicBezTo>
                    <a:pt x="2410" y="276"/>
                    <a:pt x="2408" y="276"/>
                    <a:pt x="2406" y="277"/>
                  </a:cubicBezTo>
                  <a:cubicBezTo>
                    <a:pt x="2084" y="277"/>
                    <a:pt x="2299" y="1777"/>
                    <a:pt x="2299" y="1777"/>
                  </a:cubicBezTo>
                  <a:cubicBezTo>
                    <a:pt x="2299" y="1777"/>
                    <a:pt x="1795" y="1"/>
                    <a:pt x="1438" y="1"/>
                  </a:cubicBezTo>
                  <a:close/>
                  <a:moveTo>
                    <a:pt x="1692" y="5765"/>
                  </a:moveTo>
                  <a:lnTo>
                    <a:pt x="1692" y="5765"/>
                  </a:lnTo>
                  <a:cubicBezTo>
                    <a:pt x="1692" y="5765"/>
                    <a:pt x="1692" y="5765"/>
                    <a:pt x="1692" y="5765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0" name="Google Shape;6243;p63"/>
            <p:cNvSpPr/>
            <p:nvPr/>
          </p:nvSpPr>
          <p:spPr>
            <a:xfrm>
              <a:off x="6018336" y="2669311"/>
              <a:ext cx="235236" cy="370823"/>
            </a:xfrm>
            <a:custGeom>
              <a:avLst/>
              <a:gdLst/>
              <a:ahLst/>
              <a:cxnLst/>
              <a:rect l="l" t="t" r="r" b="b"/>
              <a:pathLst>
                <a:path w="4752" h="7491" extrusionOk="0">
                  <a:moveTo>
                    <a:pt x="3833" y="1"/>
                  </a:moveTo>
                  <a:cubicBezTo>
                    <a:pt x="3658" y="1"/>
                    <a:pt x="3471" y="42"/>
                    <a:pt x="3299" y="105"/>
                  </a:cubicBezTo>
                  <a:cubicBezTo>
                    <a:pt x="2310" y="462"/>
                    <a:pt x="1751" y="1260"/>
                    <a:pt x="1287" y="2117"/>
                  </a:cubicBezTo>
                  <a:cubicBezTo>
                    <a:pt x="1144" y="2391"/>
                    <a:pt x="989" y="2677"/>
                    <a:pt x="870" y="2962"/>
                  </a:cubicBezTo>
                  <a:cubicBezTo>
                    <a:pt x="382" y="4093"/>
                    <a:pt x="1" y="5344"/>
                    <a:pt x="72" y="6534"/>
                  </a:cubicBezTo>
                  <a:cubicBezTo>
                    <a:pt x="84" y="6880"/>
                    <a:pt x="155" y="7249"/>
                    <a:pt x="453" y="7415"/>
                  </a:cubicBezTo>
                  <a:cubicBezTo>
                    <a:pt x="550" y="7468"/>
                    <a:pt x="656" y="7490"/>
                    <a:pt x="766" y="7490"/>
                  </a:cubicBezTo>
                  <a:cubicBezTo>
                    <a:pt x="929" y="7490"/>
                    <a:pt x="1100" y="7443"/>
                    <a:pt x="1263" y="7380"/>
                  </a:cubicBezTo>
                  <a:cubicBezTo>
                    <a:pt x="1882" y="7106"/>
                    <a:pt x="2334" y="6558"/>
                    <a:pt x="2703" y="6022"/>
                  </a:cubicBezTo>
                  <a:cubicBezTo>
                    <a:pt x="3120" y="5427"/>
                    <a:pt x="3477" y="4784"/>
                    <a:pt x="3799" y="4129"/>
                  </a:cubicBezTo>
                  <a:cubicBezTo>
                    <a:pt x="4335" y="3081"/>
                    <a:pt x="4751" y="1915"/>
                    <a:pt x="4608" y="807"/>
                  </a:cubicBezTo>
                  <a:cubicBezTo>
                    <a:pt x="4573" y="569"/>
                    <a:pt x="4501" y="307"/>
                    <a:pt x="4323" y="164"/>
                  </a:cubicBezTo>
                  <a:cubicBezTo>
                    <a:pt x="4193" y="47"/>
                    <a:pt x="4020" y="1"/>
                    <a:pt x="3833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1" name="Google Shape;6244;p63"/>
            <p:cNvSpPr/>
            <p:nvPr/>
          </p:nvSpPr>
          <p:spPr>
            <a:xfrm>
              <a:off x="6041899" y="2669311"/>
              <a:ext cx="211079" cy="282808"/>
            </a:xfrm>
            <a:custGeom>
              <a:avLst/>
              <a:gdLst/>
              <a:ahLst/>
              <a:cxnLst/>
              <a:rect l="l" t="t" r="r" b="b"/>
              <a:pathLst>
                <a:path w="4264" h="5713" extrusionOk="0">
                  <a:moveTo>
                    <a:pt x="3357" y="1"/>
                  </a:moveTo>
                  <a:cubicBezTo>
                    <a:pt x="3182" y="1"/>
                    <a:pt x="2995" y="42"/>
                    <a:pt x="2823" y="105"/>
                  </a:cubicBezTo>
                  <a:cubicBezTo>
                    <a:pt x="1834" y="462"/>
                    <a:pt x="1275" y="1260"/>
                    <a:pt x="811" y="2117"/>
                  </a:cubicBezTo>
                  <a:cubicBezTo>
                    <a:pt x="656" y="2391"/>
                    <a:pt x="525" y="2677"/>
                    <a:pt x="394" y="2962"/>
                  </a:cubicBezTo>
                  <a:cubicBezTo>
                    <a:pt x="334" y="3105"/>
                    <a:pt x="275" y="3248"/>
                    <a:pt x="215" y="3391"/>
                  </a:cubicBezTo>
                  <a:cubicBezTo>
                    <a:pt x="203" y="3427"/>
                    <a:pt x="203" y="3439"/>
                    <a:pt x="179" y="3462"/>
                  </a:cubicBezTo>
                  <a:cubicBezTo>
                    <a:pt x="120" y="3641"/>
                    <a:pt x="60" y="3808"/>
                    <a:pt x="1" y="3986"/>
                  </a:cubicBezTo>
                  <a:cubicBezTo>
                    <a:pt x="465" y="4343"/>
                    <a:pt x="918" y="4713"/>
                    <a:pt x="1394" y="5058"/>
                  </a:cubicBezTo>
                  <a:cubicBezTo>
                    <a:pt x="1727" y="5296"/>
                    <a:pt x="2073" y="5510"/>
                    <a:pt x="2430" y="5713"/>
                  </a:cubicBezTo>
                  <a:cubicBezTo>
                    <a:pt x="2561" y="5522"/>
                    <a:pt x="2680" y="5308"/>
                    <a:pt x="2799" y="5105"/>
                  </a:cubicBezTo>
                  <a:cubicBezTo>
                    <a:pt x="2823" y="5070"/>
                    <a:pt x="2835" y="5058"/>
                    <a:pt x="2846" y="5034"/>
                  </a:cubicBezTo>
                  <a:cubicBezTo>
                    <a:pt x="3013" y="4736"/>
                    <a:pt x="3180" y="4439"/>
                    <a:pt x="3323" y="4141"/>
                  </a:cubicBezTo>
                  <a:cubicBezTo>
                    <a:pt x="3847" y="3070"/>
                    <a:pt x="4263" y="1903"/>
                    <a:pt x="4132" y="807"/>
                  </a:cubicBezTo>
                  <a:cubicBezTo>
                    <a:pt x="4097" y="569"/>
                    <a:pt x="4025" y="307"/>
                    <a:pt x="3847" y="164"/>
                  </a:cubicBezTo>
                  <a:cubicBezTo>
                    <a:pt x="3717" y="47"/>
                    <a:pt x="3544" y="1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2" name="Google Shape;6245;p63"/>
            <p:cNvSpPr/>
            <p:nvPr/>
          </p:nvSpPr>
          <p:spPr>
            <a:xfrm>
              <a:off x="6050760" y="2837128"/>
              <a:ext cx="132073" cy="84946"/>
            </a:xfrm>
            <a:custGeom>
              <a:avLst/>
              <a:gdLst/>
              <a:ahLst/>
              <a:cxnLst/>
              <a:rect l="l" t="t" r="r" b="b"/>
              <a:pathLst>
                <a:path w="2668" h="1716" extrusionOk="0">
                  <a:moveTo>
                    <a:pt x="36" y="1"/>
                  </a:moveTo>
                  <a:cubicBezTo>
                    <a:pt x="24" y="37"/>
                    <a:pt x="24" y="49"/>
                    <a:pt x="0" y="72"/>
                  </a:cubicBezTo>
                  <a:cubicBezTo>
                    <a:pt x="417" y="394"/>
                    <a:pt x="858" y="668"/>
                    <a:pt x="1298" y="953"/>
                  </a:cubicBezTo>
                  <a:cubicBezTo>
                    <a:pt x="1608" y="1144"/>
                    <a:pt x="1929" y="1323"/>
                    <a:pt x="2239" y="1501"/>
                  </a:cubicBezTo>
                  <a:cubicBezTo>
                    <a:pt x="2370" y="1585"/>
                    <a:pt x="2489" y="1644"/>
                    <a:pt x="2620" y="1715"/>
                  </a:cubicBezTo>
                  <a:cubicBezTo>
                    <a:pt x="2644" y="1680"/>
                    <a:pt x="2656" y="1668"/>
                    <a:pt x="2667" y="1644"/>
                  </a:cubicBezTo>
                  <a:cubicBezTo>
                    <a:pt x="2525" y="1561"/>
                    <a:pt x="2382" y="1489"/>
                    <a:pt x="2251" y="1430"/>
                  </a:cubicBezTo>
                  <a:cubicBezTo>
                    <a:pt x="1941" y="1251"/>
                    <a:pt x="1644" y="1073"/>
                    <a:pt x="1346" y="894"/>
                  </a:cubicBezTo>
                  <a:cubicBezTo>
                    <a:pt x="893" y="608"/>
                    <a:pt x="465" y="31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3" name="Google Shape;6246;p63"/>
            <p:cNvSpPr/>
            <p:nvPr/>
          </p:nvSpPr>
          <p:spPr>
            <a:xfrm>
              <a:off x="5912250" y="2673866"/>
              <a:ext cx="255235" cy="372209"/>
            </a:xfrm>
            <a:custGeom>
              <a:avLst/>
              <a:gdLst/>
              <a:ahLst/>
              <a:cxnLst/>
              <a:rect l="l" t="t" r="r" b="b"/>
              <a:pathLst>
                <a:path w="5156" h="7519" extrusionOk="0">
                  <a:moveTo>
                    <a:pt x="2298" y="1"/>
                  </a:moveTo>
                  <a:lnTo>
                    <a:pt x="1" y="441"/>
                  </a:lnTo>
                  <a:cubicBezTo>
                    <a:pt x="346" y="2401"/>
                    <a:pt x="1139" y="7519"/>
                    <a:pt x="3004" y="7519"/>
                  </a:cubicBezTo>
                  <a:cubicBezTo>
                    <a:pt x="3065" y="7519"/>
                    <a:pt x="3128" y="7513"/>
                    <a:pt x="3191" y="7502"/>
                  </a:cubicBezTo>
                  <a:cubicBezTo>
                    <a:pt x="5156" y="7121"/>
                    <a:pt x="2298" y="1"/>
                    <a:pt x="229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4" name="Google Shape;6247;p63"/>
            <p:cNvSpPr/>
            <p:nvPr/>
          </p:nvSpPr>
          <p:spPr>
            <a:xfrm>
              <a:off x="6359019" y="1846909"/>
              <a:ext cx="729716" cy="1046978"/>
            </a:xfrm>
            <a:custGeom>
              <a:avLst/>
              <a:gdLst/>
              <a:ahLst/>
              <a:cxnLst/>
              <a:rect l="l" t="t" r="r" b="b"/>
              <a:pathLst>
                <a:path w="14741" h="21150" extrusionOk="0">
                  <a:moveTo>
                    <a:pt x="7436" y="1"/>
                  </a:moveTo>
                  <a:cubicBezTo>
                    <a:pt x="7291" y="1"/>
                    <a:pt x="7138" y="12"/>
                    <a:pt x="6978" y="37"/>
                  </a:cubicBezTo>
                  <a:cubicBezTo>
                    <a:pt x="6132" y="144"/>
                    <a:pt x="5132" y="513"/>
                    <a:pt x="4811" y="1371"/>
                  </a:cubicBezTo>
                  <a:cubicBezTo>
                    <a:pt x="4632" y="1847"/>
                    <a:pt x="4608" y="2371"/>
                    <a:pt x="4608" y="2895"/>
                  </a:cubicBezTo>
                  <a:cubicBezTo>
                    <a:pt x="4632" y="4681"/>
                    <a:pt x="4787" y="6467"/>
                    <a:pt x="4906" y="8253"/>
                  </a:cubicBezTo>
                  <a:cubicBezTo>
                    <a:pt x="4965" y="9122"/>
                    <a:pt x="5013" y="10015"/>
                    <a:pt x="4822" y="10884"/>
                  </a:cubicBezTo>
                  <a:cubicBezTo>
                    <a:pt x="4465" y="12420"/>
                    <a:pt x="3406" y="12967"/>
                    <a:pt x="2132" y="13682"/>
                  </a:cubicBezTo>
                  <a:cubicBezTo>
                    <a:pt x="1774" y="13872"/>
                    <a:pt x="1358" y="14110"/>
                    <a:pt x="1143" y="14468"/>
                  </a:cubicBezTo>
                  <a:cubicBezTo>
                    <a:pt x="953" y="14813"/>
                    <a:pt x="1012" y="15182"/>
                    <a:pt x="1203" y="15492"/>
                  </a:cubicBezTo>
                  <a:cubicBezTo>
                    <a:pt x="1429" y="15873"/>
                    <a:pt x="1774" y="16170"/>
                    <a:pt x="2096" y="16432"/>
                  </a:cubicBezTo>
                  <a:cubicBezTo>
                    <a:pt x="2191" y="16504"/>
                    <a:pt x="2275" y="16575"/>
                    <a:pt x="2370" y="16635"/>
                  </a:cubicBezTo>
                  <a:cubicBezTo>
                    <a:pt x="2394" y="16635"/>
                    <a:pt x="2429" y="16658"/>
                    <a:pt x="2441" y="16682"/>
                  </a:cubicBezTo>
                  <a:cubicBezTo>
                    <a:pt x="2172" y="16646"/>
                    <a:pt x="1896" y="16610"/>
                    <a:pt x="1623" y="16610"/>
                  </a:cubicBezTo>
                  <a:cubicBezTo>
                    <a:pt x="1268" y="16610"/>
                    <a:pt x="919" y="16671"/>
                    <a:pt x="596" y="16873"/>
                  </a:cubicBezTo>
                  <a:cubicBezTo>
                    <a:pt x="298" y="17075"/>
                    <a:pt x="84" y="17397"/>
                    <a:pt x="48" y="17754"/>
                  </a:cubicBezTo>
                  <a:cubicBezTo>
                    <a:pt x="0" y="18206"/>
                    <a:pt x="215" y="18682"/>
                    <a:pt x="512" y="19004"/>
                  </a:cubicBezTo>
                  <a:cubicBezTo>
                    <a:pt x="905" y="19432"/>
                    <a:pt x="1489" y="19718"/>
                    <a:pt x="2025" y="19933"/>
                  </a:cubicBezTo>
                  <a:cubicBezTo>
                    <a:pt x="2691" y="20183"/>
                    <a:pt x="3382" y="20325"/>
                    <a:pt x="4096" y="20445"/>
                  </a:cubicBezTo>
                  <a:cubicBezTo>
                    <a:pt x="4477" y="20504"/>
                    <a:pt x="4870" y="20552"/>
                    <a:pt x="5251" y="20564"/>
                  </a:cubicBezTo>
                  <a:cubicBezTo>
                    <a:pt x="5364" y="20578"/>
                    <a:pt x="5477" y="20584"/>
                    <a:pt x="5590" y="20584"/>
                  </a:cubicBezTo>
                  <a:cubicBezTo>
                    <a:pt x="5764" y="20584"/>
                    <a:pt x="5940" y="20569"/>
                    <a:pt x="6120" y="20540"/>
                  </a:cubicBezTo>
                  <a:cubicBezTo>
                    <a:pt x="6287" y="20504"/>
                    <a:pt x="6442" y="20468"/>
                    <a:pt x="6597" y="20385"/>
                  </a:cubicBezTo>
                  <a:cubicBezTo>
                    <a:pt x="6668" y="20349"/>
                    <a:pt x="6739" y="20302"/>
                    <a:pt x="6823" y="20266"/>
                  </a:cubicBezTo>
                  <a:cubicBezTo>
                    <a:pt x="6835" y="20262"/>
                    <a:pt x="6846" y="20261"/>
                    <a:pt x="6855" y="20261"/>
                  </a:cubicBezTo>
                  <a:cubicBezTo>
                    <a:pt x="6904" y="20261"/>
                    <a:pt x="6903" y="20313"/>
                    <a:pt x="6954" y="20373"/>
                  </a:cubicBezTo>
                  <a:cubicBezTo>
                    <a:pt x="7013" y="20480"/>
                    <a:pt x="7085" y="20564"/>
                    <a:pt x="7180" y="20647"/>
                  </a:cubicBezTo>
                  <a:cubicBezTo>
                    <a:pt x="7335" y="20766"/>
                    <a:pt x="7537" y="20849"/>
                    <a:pt x="7728" y="20921"/>
                  </a:cubicBezTo>
                  <a:cubicBezTo>
                    <a:pt x="8173" y="21101"/>
                    <a:pt x="8684" y="21149"/>
                    <a:pt x="9169" y="21149"/>
                  </a:cubicBezTo>
                  <a:cubicBezTo>
                    <a:pt x="9229" y="21149"/>
                    <a:pt x="9288" y="21148"/>
                    <a:pt x="9347" y="21147"/>
                  </a:cubicBezTo>
                  <a:cubicBezTo>
                    <a:pt x="9930" y="21123"/>
                    <a:pt x="10561" y="20980"/>
                    <a:pt x="11109" y="20766"/>
                  </a:cubicBezTo>
                  <a:cubicBezTo>
                    <a:pt x="11657" y="20528"/>
                    <a:pt x="12204" y="20123"/>
                    <a:pt x="12514" y="19599"/>
                  </a:cubicBezTo>
                  <a:cubicBezTo>
                    <a:pt x="12728" y="19242"/>
                    <a:pt x="12847" y="18861"/>
                    <a:pt x="12657" y="18456"/>
                  </a:cubicBezTo>
                  <a:cubicBezTo>
                    <a:pt x="12454" y="18051"/>
                    <a:pt x="12002" y="17849"/>
                    <a:pt x="11597" y="17706"/>
                  </a:cubicBezTo>
                  <a:cubicBezTo>
                    <a:pt x="11347" y="17623"/>
                    <a:pt x="11073" y="17575"/>
                    <a:pt x="10835" y="17468"/>
                  </a:cubicBezTo>
                  <a:lnTo>
                    <a:pt x="10907" y="17468"/>
                  </a:lnTo>
                  <a:cubicBezTo>
                    <a:pt x="11109" y="17468"/>
                    <a:pt x="11299" y="17504"/>
                    <a:pt x="11490" y="17516"/>
                  </a:cubicBezTo>
                  <a:cubicBezTo>
                    <a:pt x="11889" y="17560"/>
                    <a:pt x="12289" y="17604"/>
                    <a:pt x="12688" y="17604"/>
                  </a:cubicBezTo>
                  <a:cubicBezTo>
                    <a:pt x="12824" y="17604"/>
                    <a:pt x="12961" y="17599"/>
                    <a:pt x="13097" y="17587"/>
                  </a:cubicBezTo>
                  <a:cubicBezTo>
                    <a:pt x="13609" y="17527"/>
                    <a:pt x="14121" y="17385"/>
                    <a:pt x="14419" y="16932"/>
                  </a:cubicBezTo>
                  <a:cubicBezTo>
                    <a:pt x="14693" y="16515"/>
                    <a:pt x="14740" y="16003"/>
                    <a:pt x="14502" y="15551"/>
                  </a:cubicBezTo>
                  <a:cubicBezTo>
                    <a:pt x="14288" y="15146"/>
                    <a:pt x="13966" y="14813"/>
                    <a:pt x="13621" y="14527"/>
                  </a:cubicBezTo>
                  <a:cubicBezTo>
                    <a:pt x="13276" y="14253"/>
                    <a:pt x="12812" y="14110"/>
                    <a:pt x="12383" y="14039"/>
                  </a:cubicBezTo>
                  <a:cubicBezTo>
                    <a:pt x="12132" y="13999"/>
                    <a:pt x="11854" y="13975"/>
                    <a:pt x="11582" y="13975"/>
                  </a:cubicBezTo>
                  <a:cubicBezTo>
                    <a:pt x="11453" y="13975"/>
                    <a:pt x="11326" y="13980"/>
                    <a:pt x="11204" y="13991"/>
                  </a:cubicBezTo>
                  <a:cubicBezTo>
                    <a:pt x="11150" y="13995"/>
                    <a:pt x="11094" y="14001"/>
                    <a:pt x="11039" y="14009"/>
                  </a:cubicBezTo>
                  <a:lnTo>
                    <a:pt x="11039" y="14009"/>
                  </a:lnTo>
                  <a:cubicBezTo>
                    <a:pt x="11173" y="13941"/>
                    <a:pt x="11299" y="13848"/>
                    <a:pt x="11407" y="13765"/>
                  </a:cubicBezTo>
                  <a:cubicBezTo>
                    <a:pt x="11788" y="13467"/>
                    <a:pt x="12061" y="13027"/>
                    <a:pt x="12073" y="12515"/>
                  </a:cubicBezTo>
                  <a:cubicBezTo>
                    <a:pt x="12085" y="11932"/>
                    <a:pt x="11776" y="11384"/>
                    <a:pt x="11383" y="10967"/>
                  </a:cubicBezTo>
                  <a:cubicBezTo>
                    <a:pt x="10990" y="10539"/>
                    <a:pt x="10466" y="10372"/>
                    <a:pt x="10014" y="10027"/>
                  </a:cubicBezTo>
                  <a:cubicBezTo>
                    <a:pt x="9740" y="9812"/>
                    <a:pt x="9621" y="9419"/>
                    <a:pt x="9561" y="9086"/>
                  </a:cubicBezTo>
                  <a:cubicBezTo>
                    <a:pt x="9394" y="8110"/>
                    <a:pt x="9525" y="7050"/>
                    <a:pt x="9537" y="6074"/>
                  </a:cubicBezTo>
                  <a:cubicBezTo>
                    <a:pt x="9561" y="4943"/>
                    <a:pt x="9573" y="3823"/>
                    <a:pt x="9585" y="2692"/>
                  </a:cubicBezTo>
                  <a:cubicBezTo>
                    <a:pt x="9549" y="1918"/>
                    <a:pt x="9371" y="1204"/>
                    <a:pt x="8978" y="704"/>
                  </a:cubicBezTo>
                  <a:cubicBezTo>
                    <a:pt x="8633" y="271"/>
                    <a:pt x="8126" y="1"/>
                    <a:pt x="7436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5" name="Google Shape;6248;p63"/>
            <p:cNvSpPr/>
            <p:nvPr/>
          </p:nvSpPr>
          <p:spPr>
            <a:xfrm>
              <a:off x="6100264" y="2617778"/>
              <a:ext cx="545221" cy="669719"/>
            </a:xfrm>
            <a:custGeom>
              <a:avLst/>
              <a:gdLst/>
              <a:ahLst/>
              <a:cxnLst/>
              <a:rect l="l" t="t" r="r" b="b"/>
              <a:pathLst>
                <a:path w="11014" h="13529" extrusionOk="0">
                  <a:moveTo>
                    <a:pt x="6638" y="0"/>
                  </a:moveTo>
                  <a:cubicBezTo>
                    <a:pt x="4581" y="0"/>
                    <a:pt x="1790" y="874"/>
                    <a:pt x="1525" y="1313"/>
                  </a:cubicBezTo>
                  <a:cubicBezTo>
                    <a:pt x="834" y="2396"/>
                    <a:pt x="96" y="8040"/>
                    <a:pt x="1" y="12302"/>
                  </a:cubicBezTo>
                  <a:lnTo>
                    <a:pt x="1" y="12385"/>
                  </a:lnTo>
                  <a:lnTo>
                    <a:pt x="1" y="12897"/>
                  </a:lnTo>
                  <a:cubicBezTo>
                    <a:pt x="2078" y="13383"/>
                    <a:pt x="4259" y="13529"/>
                    <a:pt x="6133" y="13529"/>
                  </a:cubicBezTo>
                  <a:cubicBezTo>
                    <a:pt x="8620" y="13529"/>
                    <a:pt x="10566" y="13273"/>
                    <a:pt x="11014" y="13219"/>
                  </a:cubicBezTo>
                  <a:cubicBezTo>
                    <a:pt x="10990" y="13052"/>
                    <a:pt x="10966" y="12885"/>
                    <a:pt x="10931" y="12743"/>
                  </a:cubicBezTo>
                  <a:cubicBezTo>
                    <a:pt x="10931" y="12695"/>
                    <a:pt x="10907" y="12659"/>
                    <a:pt x="10907" y="12635"/>
                  </a:cubicBezTo>
                  <a:cubicBezTo>
                    <a:pt x="10252" y="8230"/>
                    <a:pt x="10609" y="1944"/>
                    <a:pt x="10478" y="1503"/>
                  </a:cubicBezTo>
                  <a:cubicBezTo>
                    <a:pt x="10300" y="955"/>
                    <a:pt x="8906" y="62"/>
                    <a:pt x="6835" y="3"/>
                  </a:cubicBezTo>
                  <a:cubicBezTo>
                    <a:pt x="6770" y="1"/>
                    <a:pt x="6705" y="0"/>
                    <a:pt x="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7" name="Google Shape;6250;p63"/>
            <p:cNvSpPr/>
            <p:nvPr/>
          </p:nvSpPr>
          <p:spPr>
            <a:xfrm>
              <a:off x="6100264" y="3226770"/>
              <a:ext cx="541706" cy="33414"/>
            </a:xfrm>
            <a:custGeom>
              <a:avLst/>
              <a:gdLst/>
              <a:ahLst/>
              <a:cxnLst/>
              <a:rect l="l" t="t" r="r" b="b"/>
              <a:pathLst>
                <a:path w="10943" h="675" extrusionOk="0">
                  <a:moveTo>
                    <a:pt x="1" y="0"/>
                  </a:moveTo>
                  <a:lnTo>
                    <a:pt x="1" y="83"/>
                  </a:lnTo>
                  <a:cubicBezTo>
                    <a:pt x="1286" y="298"/>
                    <a:pt x="2560" y="464"/>
                    <a:pt x="3846" y="572"/>
                  </a:cubicBezTo>
                  <a:cubicBezTo>
                    <a:pt x="4774" y="639"/>
                    <a:pt x="5704" y="675"/>
                    <a:pt x="6634" y="675"/>
                  </a:cubicBezTo>
                  <a:cubicBezTo>
                    <a:pt x="7674" y="675"/>
                    <a:pt x="8715" y="630"/>
                    <a:pt x="9752" y="536"/>
                  </a:cubicBezTo>
                  <a:cubicBezTo>
                    <a:pt x="10133" y="512"/>
                    <a:pt x="10538" y="464"/>
                    <a:pt x="10942" y="417"/>
                  </a:cubicBezTo>
                  <a:cubicBezTo>
                    <a:pt x="10942" y="381"/>
                    <a:pt x="10931" y="345"/>
                    <a:pt x="10931" y="333"/>
                  </a:cubicBezTo>
                  <a:lnTo>
                    <a:pt x="10073" y="417"/>
                  </a:lnTo>
                  <a:cubicBezTo>
                    <a:pt x="9097" y="512"/>
                    <a:pt x="8133" y="572"/>
                    <a:pt x="7144" y="583"/>
                  </a:cubicBezTo>
                  <a:cubicBezTo>
                    <a:pt x="6919" y="588"/>
                    <a:pt x="6693" y="590"/>
                    <a:pt x="6468" y="590"/>
                  </a:cubicBezTo>
                  <a:cubicBezTo>
                    <a:pt x="4732" y="590"/>
                    <a:pt x="3006" y="467"/>
                    <a:pt x="1298" y="214"/>
                  </a:cubicBezTo>
                  <a:cubicBezTo>
                    <a:pt x="870" y="155"/>
                    <a:pt x="429" y="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8" name="Google Shape;6251;p63"/>
            <p:cNvSpPr/>
            <p:nvPr/>
          </p:nvSpPr>
          <p:spPr>
            <a:xfrm>
              <a:off x="6249175" y="2554216"/>
              <a:ext cx="175333" cy="127320"/>
            </a:xfrm>
            <a:custGeom>
              <a:avLst/>
              <a:gdLst/>
              <a:ahLst/>
              <a:cxnLst/>
              <a:rect l="l" t="t" r="r" b="b"/>
              <a:pathLst>
                <a:path w="4121" h="2572" extrusionOk="0">
                  <a:moveTo>
                    <a:pt x="3751" y="1"/>
                  </a:moveTo>
                  <a:lnTo>
                    <a:pt x="1" y="489"/>
                  </a:lnTo>
                  <a:lnTo>
                    <a:pt x="322" y="2192"/>
                  </a:lnTo>
                  <a:cubicBezTo>
                    <a:pt x="322" y="2192"/>
                    <a:pt x="523" y="2571"/>
                    <a:pt x="1490" y="2571"/>
                  </a:cubicBezTo>
                  <a:cubicBezTo>
                    <a:pt x="1746" y="2571"/>
                    <a:pt x="2056" y="2545"/>
                    <a:pt x="2430" y="2477"/>
                  </a:cubicBezTo>
                  <a:cubicBezTo>
                    <a:pt x="4121" y="2156"/>
                    <a:pt x="4037" y="1346"/>
                    <a:pt x="4037" y="1346"/>
                  </a:cubicBezTo>
                  <a:lnTo>
                    <a:pt x="3751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9" name="Google Shape;6252;p63"/>
            <p:cNvSpPr/>
            <p:nvPr/>
          </p:nvSpPr>
          <p:spPr>
            <a:xfrm>
              <a:off x="6252979" y="2541550"/>
              <a:ext cx="203318" cy="103301"/>
            </a:xfrm>
            <a:custGeom>
              <a:avLst/>
              <a:gdLst/>
              <a:ahLst/>
              <a:cxnLst/>
              <a:rect l="l" t="t" r="r" b="b"/>
              <a:pathLst>
                <a:path w="4703" h="2087" extrusionOk="0">
                  <a:moveTo>
                    <a:pt x="3630" y="1"/>
                  </a:moveTo>
                  <a:cubicBezTo>
                    <a:pt x="3540" y="1"/>
                    <a:pt x="3450" y="3"/>
                    <a:pt x="3358" y="7"/>
                  </a:cubicBezTo>
                  <a:cubicBezTo>
                    <a:pt x="2488" y="55"/>
                    <a:pt x="1619" y="257"/>
                    <a:pt x="774" y="483"/>
                  </a:cubicBezTo>
                  <a:cubicBezTo>
                    <a:pt x="560" y="543"/>
                    <a:pt x="345" y="602"/>
                    <a:pt x="226" y="745"/>
                  </a:cubicBezTo>
                  <a:cubicBezTo>
                    <a:pt x="71" y="948"/>
                    <a:pt x="0" y="1364"/>
                    <a:pt x="119" y="1555"/>
                  </a:cubicBezTo>
                  <a:cubicBezTo>
                    <a:pt x="286" y="1817"/>
                    <a:pt x="726" y="1983"/>
                    <a:pt x="1072" y="2043"/>
                  </a:cubicBezTo>
                  <a:cubicBezTo>
                    <a:pt x="1247" y="2074"/>
                    <a:pt x="1425" y="2087"/>
                    <a:pt x="1602" y="2087"/>
                  </a:cubicBezTo>
                  <a:cubicBezTo>
                    <a:pt x="1833" y="2087"/>
                    <a:pt x="2064" y="2065"/>
                    <a:pt x="2286" y="2031"/>
                  </a:cubicBezTo>
                  <a:cubicBezTo>
                    <a:pt x="2786" y="1960"/>
                    <a:pt x="3274" y="1841"/>
                    <a:pt x="3703" y="1614"/>
                  </a:cubicBezTo>
                  <a:cubicBezTo>
                    <a:pt x="4131" y="1388"/>
                    <a:pt x="4489" y="1043"/>
                    <a:pt x="4632" y="650"/>
                  </a:cubicBezTo>
                  <a:cubicBezTo>
                    <a:pt x="4667" y="507"/>
                    <a:pt x="4703" y="364"/>
                    <a:pt x="4608" y="245"/>
                  </a:cubicBezTo>
                  <a:cubicBezTo>
                    <a:pt x="4536" y="138"/>
                    <a:pt x="4370" y="78"/>
                    <a:pt x="4227" y="55"/>
                  </a:cubicBezTo>
                  <a:cubicBezTo>
                    <a:pt x="4029" y="13"/>
                    <a:pt x="3832" y="1"/>
                    <a:pt x="363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0" name="Google Shape;6253;p63"/>
            <p:cNvSpPr/>
            <p:nvPr/>
          </p:nvSpPr>
          <p:spPr>
            <a:xfrm>
              <a:off x="6610695" y="2792971"/>
              <a:ext cx="226375" cy="523390"/>
            </a:xfrm>
            <a:custGeom>
              <a:avLst/>
              <a:gdLst/>
              <a:ahLst/>
              <a:cxnLst/>
              <a:rect l="l" t="t" r="r" b="b"/>
              <a:pathLst>
                <a:path w="4573" h="10573" extrusionOk="0">
                  <a:moveTo>
                    <a:pt x="2298" y="0"/>
                  </a:moveTo>
                  <a:cubicBezTo>
                    <a:pt x="2084" y="238"/>
                    <a:pt x="1846" y="464"/>
                    <a:pt x="1608" y="667"/>
                  </a:cubicBezTo>
                  <a:cubicBezTo>
                    <a:pt x="1108" y="1131"/>
                    <a:pt x="560" y="1536"/>
                    <a:pt x="0" y="1953"/>
                  </a:cubicBezTo>
                  <a:cubicBezTo>
                    <a:pt x="1167" y="4643"/>
                    <a:pt x="1298" y="8049"/>
                    <a:pt x="1179" y="10180"/>
                  </a:cubicBezTo>
                  <a:cubicBezTo>
                    <a:pt x="1334" y="10251"/>
                    <a:pt x="3025" y="10477"/>
                    <a:pt x="3453" y="10573"/>
                  </a:cubicBezTo>
                  <a:cubicBezTo>
                    <a:pt x="4572" y="7215"/>
                    <a:pt x="4322" y="4155"/>
                    <a:pt x="3251" y="1798"/>
                  </a:cubicBezTo>
                  <a:cubicBezTo>
                    <a:pt x="2953" y="1143"/>
                    <a:pt x="2620" y="536"/>
                    <a:pt x="2298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1" name="Google Shape;6254;p63"/>
            <p:cNvSpPr/>
            <p:nvPr/>
          </p:nvSpPr>
          <p:spPr>
            <a:xfrm>
              <a:off x="6505203" y="2642629"/>
              <a:ext cx="255829" cy="290629"/>
            </a:xfrm>
            <a:custGeom>
              <a:avLst/>
              <a:gdLst/>
              <a:ahLst/>
              <a:cxnLst/>
              <a:rect l="l" t="t" r="r" b="b"/>
              <a:pathLst>
                <a:path w="5168" h="5871" extrusionOk="0">
                  <a:moveTo>
                    <a:pt x="1084" y="1"/>
                  </a:moveTo>
                  <a:cubicBezTo>
                    <a:pt x="0" y="108"/>
                    <a:pt x="36" y="2025"/>
                    <a:pt x="965" y="3382"/>
                  </a:cubicBezTo>
                  <a:cubicBezTo>
                    <a:pt x="1393" y="4001"/>
                    <a:pt x="1739" y="4621"/>
                    <a:pt x="1989" y="5216"/>
                  </a:cubicBezTo>
                  <a:cubicBezTo>
                    <a:pt x="1989" y="5240"/>
                    <a:pt x="2000" y="5252"/>
                    <a:pt x="2024" y="5287"/>
                  </a:cubicBezTo>
                  <a:cubicBezTo>
                    <a:pt x="2108" y="5478"/>
                    <a:pt x="2179" y="5668"/>
                    <a:pt x="2239" y="5871"/>
                  </a:cubicBezTo>
                  <a:cubicBezTo>
                    <a:pt x="2346" y="5787"/>
                    <a:pt x="2465" y="5716"/>
                    <a:pt x="2572" y="5644"/>
                  </a:cubicBezTo>
                  <a:cubicBezTo>
                    <a:pt x="2870" y="5454"/>
                    <a:pt x="3179" y="5252"/>
                    <a:pt x="3477" y="5061"/>
                  </a:cubicBezTo>
                  <a:cubicBezTo>
                    <a:pt x="3846" y="4811"/>
                    <a:pt x="4465" y="4347"/>
                    <a:pt x="4846" y="3930"/>
                  </a:cubicBezTo>
                  <a:cubicBezTo>
                    <a:pt x="4870" y="3906"/>
                    <a:pt x="4894" y="3870"/>
                    <a:pt x="4917" y="3847"/>
                  </a:cubicBezTo>
                  <a:cubicBezTo>
                    <a:pt x="5037" y="3728"/>
                    <a:pt x="5132" y="3609"/>
                    <a:pt x="5168" y="3501"/>
                  </a:cubicBezTo>
                  <a:cubicBezTo>
                    <a:pt x="5072" y="3323"/>
                    <a:pt x="4977" y="3144"/>
                    <a:pt x="4882" y="3013"/>
                  </a:cubicBezTo>
                  <a:cubicBezTo>
                    <a:pt x="4858" y="2977"/>
                    <a:pt x="4846" y="2966"/>
                    <a:pt x="4834" y="2930"/>
                  </a:cubicBezTo>
                  <a:cubicBezTo>
                    <a:pt x="3691" y="1168"/>
                    <a:pt x="2239" y="120"/>
                    <a:pt x="1334" y="13"/>
                  </a:cubicBezTo>
                  <a:cubicBezTo>
                    <a:pt x="1262" y="1"/>
                    <a:pt x="1203" y="1"/>
                    <a:pt x="1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2" name="Google Shape;6255;p63"/>
            <p:cNvSpPr/>
            <p:nvPr/>
          </p:nvSpPr>
          <p:spPr>
            <a:xfrm>
              <a:off x="6561785" y="2642084"/>
              <a:ext cx="186872" cy="262314"/>
            </a:xfrm>
            <a:custGeom>
              <a:avLst/>
              <a:gdLst/>
              <a:ahLst/>
              <a:cxnLst/>
              <a:rect l="l" t="t" r="r" b="b"/>
              <a:pathLst>
                <a:path w="3775" h="5299" extrusionOk="0">
                  <a:moveTo>
                    <a:pt x="0" y="0"/>
                  </a:moveTo>
                  <a:cubicBezTo>
                    <a:pt x="548" y="262"/>
                    <a:pt x="1072" y="619"/>
                    <a:pt x="1524" y="1036"/>
                  </a:cubicBezTo>
                  <a:cubicBezTo>
                    <a:pt x="2239" y="1691"/>
                    <a:pt x="2810" y="2465"/>
                    <a:pt x="3310" y="3286"/>
                  </a:cubicBezTo>
                  <a:cubicBezTo>
                    <a:pt x="3286" y="3298"/>
                    <a:pt x="3251" y="3334"/>
                    <a:pt x="3227" y="3358"/>
                  </a:cubicBezTo>
                  <a:cubicBezTo>
                    <a:pt x="3036" y="3548"/>
                    <a:pt x="2810" y="3750"/>
                    <a:pt x="2596" y="3929"/>
                  </a:cubicBezTo>
                  <a:cubicBezTo>
                    <a:pt x="2167" y="4298"/>
                    <a:pt x="1703" y="4655"/>
                    <a:pt x="1227" y="4965"/>
                  </a:cubicBezTo>
                  <a:cubicBezTo>
                    <a:pt x="1107" y="5060"/>
                    <a:pt x="977" y="5144"/>
                    <a:pt x="846" y="5227"/>
                  </a:cubicBezTo>
                  <a:cubicBezTo>
                    <a:pt x="846" y="5251"/>
                    <a:pt x="857" y="5263"/>
                    <a:pt x="869" y="5298"/>
                  </a:cubicBezTo>
                  <a:cubicBezTo>
                    <a:pt x="1727" y="4774"/>
                    <a:pt x="2524" y="4179"/>
                    <a:pt x="3239" y="3489"/>
                  </a:cubicBezTo>
                  <a:lnTo>
                    <a:pt x="3370" y="3358"/>
                  </a:lnTo>
                  <a:cubicBezTo>
                    <a:pt x="3370" y="3381"/>
                    <a:pt x="3370" y="3381"/>
                    <a:pt x="3393" y="3393"/>
                  </a:cubicBezTo>
                  <a:cubicBezTo>
                    <a:pt x="3489" y="3572"/>
                    <a:pt x="3596" y="3762"/>
                    <a:pt x="3703" y="3941"/>
                  </a:cubicBezTo>
                  <a:cubicBezTo>
                    <a:pt x="3727" y="3917"/>
                    <a:pt x="3751" y="3881"/>
                    <a:pt x="3774" y="3858"/>
                  </a:cubicBezTo>
                  <a:cubicBezTo>
                    <a:pt x="3703" y="3739"/>
                    <a:pt x="3644" y="3596"/>
                    <a:pt x="3572" y="3489"/>
                  </a:cubicBezTo>
                  <a:cubicBezTo>
                    <a:pt x="3536" y="3441"/>
                    <a:pt x="3489" y="3358"/>
                    <a:pt x="3453" y="3298"/>
                  </a:cubicBezTo>
                  <a:cubicBezTo>
                    <a:pt x="3560" y="3191"/>
                    <a:pt x="3644" y="3108"/>
                    <a:pt x="3727" y="3000"/>
                  </a:cubicBezTo>
                  <a:cubicBezTo>
                    <a:pt x="3715" y="2977"/>
                    <a:pt x="3703" y="2965"/>
                    <a:pt x="3691" y="2929"/>
                  </a:cubicBezTo>
                  <a:lnTo>
                    <a:pt x="3405" y="3215"/>
                  </a:lnTo>
                  <a:cubicBezTo>
                    <a:pt x="3179" y="2858"/>
                    <a:pt x="2941" y="2512"/>
                    <a:pt x="2691" y="2191"/>
                  </a:cubicBezTo>
                  <a:cubicBezTo>
                    <a:pt x="2096" y="1405"/>
                    <a:pt x="1393" y="726"/>
                    <a:pt x="560" y="214"/>
                  </a:cubicBezTo>
                  <a:cubicBezTo>
                    <a:pt x="441" y="143"/>
                    <a:pt x="322" y="71"/>
                    <a:pt x="191" y="12"/>
                  </a:cubicBezTo>
                  <a:cubicBezTo>
                    <a:pt x="119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3" name="Google Shape;6256;p63"/>
            <p:cNvSpPr/>
            <p:nvPr/>
          </p:nvSpPr>
          <p:spPr>
            <a:xfrm>
              <a:off x="6588864" y="3296966"/>
              <a:ext cx="307708" cy="467601"/>
            </a:xfrm>
            <a:custGeom>
              <a:avLst/>
              <a:gdLst/>
              <a:ahLst/>
              <a:cxnLst/>
              <a:rect l="l" t="t" r="r" b="b"/>
              <a:pathLst>
                <a:path w="6216" h="9446" extrusionOk="0">
                  <a:moveTo>
                    <a:pt x="2812" y="1"/>
                  </a:moveTo>
                  <a:cubicBezTo>
                    <a:pt x="1957" y="1"/>
                    <a:pt x="960" y="468"/>
                    <a:pt x="656" y="701"/>
                  </a:cubicBezTo>
                  <a:cubicBezTo>
                    <a:pt x="1" y="1201"/>
                    <a:pt x="953" y="9000"/>
                    <a:pt x="1358" y="9286"/>
                  </a:cubicBezTo>
                  <a:cubicBezTo>
                    <a:pt x="1511" y="9405"/>
                    <a:pt x="1803" y="9446"/>
                    <a:pt x="2131" y="9446"/>
                  </a:cubicBezTo>
                  <a:cubicBezTo>
                    <a:pt x="2621" y="9446"/>
                    <a:pt x="3190" y="9355"/>
                    <a:pt x="3489" y="9298"/>
                  </a:cubicBezTo>
                  <a:cubicBezTo>
                    <a:pt x="3978" y="9226"/>
                    <a:pt x="5418" y="8821"/>
                    <a:pt x="5823" y="8512"/>
                  </a:cubicBezTo>
                  <a:cubicBezTo>
                    <a:pt x="6216" y="8214"/>
                    <a:pt x="5525" y="3571"/>
                    <a:pt x="5311" y="2023"/>
                  </a:cubicBezTo>
                  <a:cubicBezTo>
                    <a:pt x="5109" y="475"/>
                    <a:pt x="4168" y="249"/>
                    <a:pt x="3239" y="46"/>
                  </a:cubicBezTo>
                  <a:cubicBezTo>
                    <a:pt x="3104" y="15"/>
                    <a:pt x="2960" y="1"/>
                    <a:pt x="2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4" name="Google Shape;6257;p63"/>
            <p:cNvSpPr/>
            <p:nvPr/>
          </p:nvSpPr>
          <p:spPr>
            <a:xfrm>
              <a:off x="6700296" y="3297659"/>
              <a:ext cx="178011" cy="322954"/>
            </a:xfrm>
            <a:custGeom>
              <a:avLst/>
              <a:gdLst/>
              <a:ahLst/>
              <a:cxnLst/>
              <a:rect l="l" t="t" r="r" b="b"/>
              <a:pathLst>
                <a:path w="3596" h="6524" extrusionOk="0">
                  <a:moveTo>
                    <a:pt x="567" y="0"/>
                  </a:moveTo>
                  <a:cubicBezTo>
                    <a:pt x="381" y="0"/>
                    <a:pt x="189" y="23"/>
                    <a:pt x="0" y="56"/>
                  </a:cubicBezTo>
                  <a:cubicBezTo>
                    <a:pt x="191" y="687"/>
                    <a:pt x="334" y="1330"/>
                    <a:pt x="441" y="1985"/>
                  </a:cubicBezTo>
                  <a:cubicBezTo>
                    <a:pt x="595" y="2842"/>
                    <a:pt x="691" y="3723"/>
                    <a:pt x="810" y="4604"/>
                  </a:cubicBezTo>
                  <a:cubicBezTo>
                    <a:pt x="869" y="4997"/>
                    <a:pt x="929" y="5438"/>
                    <a:pt x="988" y="5867"/>
                  </a:cubicBezTo>
                  <a:cubicBezTo>
                    <a:pt x="1072" y="6009"/>
                    <a:pt x="1167" y="6152"/>
                    <a:pt x="1322" y="6248"/>
                  </a:cubicBezTo>
                  <a:cubicBezTo>
                    <a:pt x="1656" y="6477"/>
                    <a:pt x="2109" y="6524"/>
                    <a:pt x="2528" y="6524"/>
                  </a:cubicBezTo>
                  <a:cubicBezTo>
                    <a:pt x="2587" y="6524"/>
                    <a:pt x="2646" y="6523"/>
                    <a:pt x="2703" y="6521"/>
                  </a:cubicBezTo>
                  <a:cubicBezTo>
                    <a:pt x="3012" y="6509"/>
                    <a:pt x="3310" y="6462"/>
                    <a:pt x="3596" y="6402"/>
                  </a:cubicBezTo>
                  <a:cubicBezTo>
                    <a:pt x="3465" y="4866"/>
                    <a:pt x="3167" y="2914"/>
                    <a:pt x="3048" y="2021"/>
                  </a:cubicBezTo>
                  <a:cubicBezTo>
                    <a:pt x="2834" y="473"/>
                    <a:pt x="1905" y="259"/>
                    <a:pt x="976" y="44"/>
                  </a:cubicBezTo>
                  <a:cubicBezTo>
                    <a:pt x="847" y="13"/>
                    <a:pt x="709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5" name="Google Shape;6258;p63"/>
            <p:cNvSpPr/>
            <p:nvPr/>
          </p:nvSpPr>
          <p:spPr>
            <a:xfrm>
              <a:off x="6813461" y="3596512"/>
              <a:ext cx="75491" cy="40345"/>
            </a:xfrm>
            <a:custGeom>
              <a:avLst/>
              <a:gdLst/>
              <a:ahLst/>
              <a:cxnLst/>
              <a:rect l="l" t="t" r="r" b="b"/>
              <a:pathLst>
                <a:path w="1525" h="815" extrusionOk="0">
                  <a:moveTo>
                    <a:pt x="771" y="1"/>
                  </a:moveTo>
                  <a:cubicBezTo>
                    <a:pt x="480" y="1"/>
                    <a:pt x="170" y="18"/>
                    <a:pt x="107" y="68"/>
                  </a:cubicBezTo>
                  <a:cubicBezTo>
                    <a:pt x="0" y="175"/>
                    <a:pt x="48" y="687"/>
                    <a:pt x="214" y="782"/>
                  </a:cubicBezTo>
                  <a:cubicBezTo>
                    <a:pt x="258" y="805"/>
                    <a:pt x="359" y="815"/>
                    <a:pt x="486" y="815"/>
                  </a:cubicBezTo>
                  <a:cubicBezTo>
                    <a:pt x="809" y="815"/>
                    <a:pt x="1296" y="753"/>
                    <a:pt x="1381" y="711"/>
                  </a:cubicBezTo>
                  <a:cubicBezTo>
                    <a:pt x="1524" y="627"/>
                    <a:pt x="1500" y="151"/>
                    <a:pt x="1322" y="32"/>
                  </a:cubicBezTo>
                  <a:cubicBezTo>
                    <a:pt x="1288" y="15"/>
                    <a:pt x="1037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6" name="Google Shape;6259;p63"/>
            <p:cNvSpPr/>
            <p:nvPr/>
          </p:nvSpPr>
          <p:spPr>
            <a:xfrm>
              <a:off x="6588864" y="3302758"/>
              <a:ext cx="150933" cy="462205"/>
            </a:xfrm>
            <a:custGeom>
              <a:avLst/>
              <a:gdLst/>
              <a:ahLst/>
              <a:cxnLst/>
              <a:rect l="l" t="t" r="r" b="b"/>
              <a:pathLst>
                <a:path w="3049" h="9337" extrusionOk="0">
                  <a:moveTo>
                    <a:pt x="1977" y="1"/>
                  </a:moveTo>
                  <a:cubicBezTo>
                    <a:pt x="1394" y="156"/>
                    <a:pt x="858" y="418"/>
                    <a:pt x="656" y="584"/>
                  </a:cubicBezTo>
                  <a:cubicBezTo>
                    <a:pt x="1" y="1084"/>
                    <a:pt x="965" y="8883"/>
                    <a:pt x="1334" y="9181"/>
                  </a:cubicBezTo>
                  <a:cubicBezTo>
                    <a:pt x="1486" y="9296"/>
                    <a:pt x="1770" y="9337"/>
                    <a:pt x="2090" y="9337"/>
                  </a:cubicBezTo>
                  <a:cubicBezTo>
                    <a:pt x="2398" y="9337"/>
                    <a:pt x="2739" y="9299"/>
                    <a:pt x="3025" y="9252"/>
                  </a:cubicBezTo>
                  <a:cubicBezTo>
                    <a:pt x="3049" y="7573"/>
                    <a:pt x="2799" y="5883"/>
                    <a:pt x="2608" y="4204"/>
                  </a:cubicBezTo>
                  <a:cubicBezTo>
                    <a:pt x="2442" y="2799"/>
                    <a:pt x="2335" y="1370"/>
                    <a:pt x="1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7" name="Google Shape;6260;p63"/>
            <p:cNvSpPr/>
            <p:nvPr/>
          </p:nvSpPr>
          <p:spPr>
            <a:xfrm>
              <a:off x="6461590" y="2616739"/>
              <a:ext cx="228702" cy="831048"/>
            </a:xfrm>
            <a:custGeom>
              <a:avLst/>
              <a:gdLst/>
              <a:ahLst/>
              <a:cxnLst/>
              <a:rect l="l" t="t" r="r" b="b"/>
              <a:pathLst>
                <a:path w="4620" h="16788" extrusionOk="0">
                  <a:moveTo>
                    <a:pt x="441" y="0"/>
                  </a:moveTo>
                  <a:cubicBezTo>
                    <a:pt x="441" y="0"/>
                    <a:pt x="0" y="3917"/>
                    <a:pt x="726" y="7965"/>
                  </a:cubicBezTo>
                  <a:cubicBezTo>
                    <a:pt x="1441" y="12025"/>
                    <a:pt x="3453" y="16788"/>
                    <a:pt x="3453" y="16788"/>
                  </a:cubicBezTo>
                  <a:lnTo>
                    <a:pt x="4620" y="16312"/>
                  </a:lnTo>
                  <a:cubicBezTo>
                    <a:pt x="4620" y="16312"/>
                    <a:pt x="3691" y="13490"/>
                    <a:pt x="2631" y="9227"/>
                  </a:cubicBezTo>
                  <a:cubicBezTo>
                    <a:pt x="1619" y="5144"/>
                    <a:pt x="2155" y="381"/>
                    <a:pt x="2155" y="381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8" name="Google Shape;6261;p63"/>
            <p:cNvSpPr/>
            <p:nvPr/>
          </p:nvSpPr>
          <p:spPr>
            <a:xfrm>
              <a:off x="6027197" y="1907848"/>
              <a:ext cx="229890" cy="308351"/>
            </a:xfrm>
            <a:custGeom>
              <a:avLst/>
              <a:gdLst/>
              <a:ahLst/>
              <a:cxnLst/>
              <a:rect l="l" t="t" r="r" b="b"/>
              <a:pathLst>
                <a:path w="4644" h="6229" extrusionOk="0">
                  <a:moveTo>
                    <a:pt x="3710" y="0"/>
                  </a:moveTo>
                  <a:cubicBezTo>
                    <a:pt x="3339" y="0"/>
                    <a:pt x="2912" y="156"/>
                    <a:pt x="2655" y="295"/>
                  </a:cubicBezTo>
                  <a:cubicBezTo>
                    <a:pt x="1036" y="1128"/>
                    <a:pt x="0" y="3021"/>
                    <a:pt x="215" y="4843"/>
                  </a:cubicBezTo>
                  <a:cubicBezTo>
                    <a:pt x="238" y="5152"/>
                    <a:pt x="322" y="5450"/>
                    <a:pt x="476" y="5724"/>
                  </a:cubicBezTo>
                  <a:cubicBezTo>
                    <a:pt x="643" y="5986"/>
                    <a:pt x="917" y="6200"/>
                    <a:pt x="1215" y="6224"/>
                  </a:cubicBezTo>
                  <a:cubicBezTo>
                    <a:pt x="1245" y="6227"/>
                    <a:pt x="1274" y="6229"/>
                    <a:pt x="1304" y="6229"/>
                  </a:cubicBezTo>
                  <a:cubicBezTo>
                    <a:pt x="1809" y="6229"/>
                    <a:pt x="2208" y="5758"/>
                    <a:pt x="2501" y="5319"/>
                  </a:cubicBezTo>
                  <a:cubicBezTo>
                    <a:pt x="3060" y="4545"/>
                    <a:pt x="3596" y="3759"/>
                    <a:pt x="3965" y="2878"/>
                  </a:cubicBezTo>
                  <a:cubicBezTo>
                    <a:pt x="4239" y="2235"/>
                    <a:pt x="4644" y="1128"/>
                    <a:pt x="4382" y="402"/>
                  </a:cubicBezTo>
                  <a:cubicBezTo>
                    <a:pt x="4275" y="103"/>
                    <a:pt x="4011" y="0"/>
                    <a:pt x="371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9" name="Google Shape;6262;p63"/>
            <p:cNvSpPr/>
            <p:nvPr/>
          </p:nvSpPr>
          <p:spPr>
            <a:xfrm>
              <a:off x="6036008" y="1911165"/>
              <a:ext cx="602396" cy="687293"/>
            </a:xfrm>
            <a:custGeom>
              <a:avLst/>
              <a:gdLst/>
              <a:ahLst/>
              <a:cxnLst/>
              <a:rect l="l" t="t" r="r" b="b"/>
              <a:pathLst>
                <a:path w="12169" h="13884" extrusionOk="0">
                  <a:moveTo>
                    <a:pt x="5859" y="1"/>
                  </a:moveTo>
                  <a:cubicBezTo>
                    <a:pt x="2509" y="1"/>
                    <a:pt x="47" y="2792"/>
                    <a:pt x="1" y="7228"/>
                  </a:cubicBezTo>
                  <a:cubicBezTo>
                    <a:pt x="1" y="7800"/>
                    <a:pt x="25" y="8336"/>
                    <a:pt x="84" y="8860"/>
                  </a:cubicBezTo>
                  <a:lnTo>
                    <a:pt x="84" y="8883"/>
                  </a:lnTo>
                  <a:cubicBezTo>
                    <a:pt x="96" y="9050"/>
                    <a:pt x="120" y="9193"/>
                    <a:pt x="144" y="9360"/>
                  </a:cubicBezTo>
                  <a:cubicBezTo>
                    <a:pt x="346" y="10681"/>
                    <a:pt x="810" y="11812"/>
                    <a:pt x="1692" y="12610"/>
                  </a:cubicBezTo>
                  <a:lnTo>
                    <a:pt x="1703" y="12622"/>
                  </a:lnTo>
                  <a:cubicBezTo>
                    <a:pt x="1846" y="12753"/>
                    <a:pt x="2025" y="12884"/>
                    <a:pt x="2203" y="13003"/>
                  </a:cubicBezTo>
                  <a:cubicBezTo>
                    <a:pt x="2965" y="13503"/>
                    <a:pt x="3978" y="13813"/>
                    <a:pt x="5311" y="13884"/>
                  </a:cubicBezTo>
                  <a:lnTo>
                    <a:pt x="5692" y="13884"/>
                  </a:lnTo>
                  <a:cubicBezTo>
                    <a:pt x="5847" y="13884"/>
                    <a:pt x="5990" y="13884"/>
                    <a:pt x="6156" y="13872"/>
                  </a:cubicBezTo>
                  <a:cubicBezTo>
                    <a:pt x="8038" y="13741"/>
                    <a:pt x="9728" y="12586"/>
                    <a:pt x="10752" y="10848"/>
                  </a:cubicBezTo>
                  <a:cubicBezTo>
                    <a:pt x="10764" y="10836"/>
                    <a:pt x="10764" y="10824"/>
                    <a:pt x="10776" y="10800"/>
                  </a:cubicBezTo>
                  <a:cubicBezTo>
                    <a:pt x="10871" y="10657"/>
                    <a:pt x="10943" y="10526"/>
                    <a:pt x="11014" y="10360"/>
                  </a:cubicBezTo>
                  <a:cubicBezTo>
                    <a:pt x="11395" y="9586"/>
                    <a:pt x="11645" y="8717"/>
                    <a:pt x="11752" y="7764"/>
                  </a:cubicBezTo>
                  <a:cubicBezTo>
                    <a:pt x="12169" y="3859"/>
                    <a:pt x="9752" y="239"/>
                    <a:pt x="6252" y="13"/>
                  </a:cubicBezTo>
                  <a:cubicBezTo>
                    <a:pt x="6119" y="5"/>
                    <a:pt x="5988" y="1"/>
                    <a:pt x="585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0" name="Google Shape;6263;p63"/>
            <p:cNvSpPr/>
            <p:nvPr/>
          </p:nvSpPr>
          <p:spPr>
            <a:xfrm>
              <a:off x="6155658" y="1839731"/>
              <a:ext cx="590614" cy="498688"/>
            </a:xfrm>
            <a:custGeom>
              <a:avLst/>
              <a:gdLst/>
              <a:ahLst/>
              <a:cxnLst/>
              <a:rect l="l" t="t" r="r" b="b"/>
              <a:pathLst>
                <a:path w="11931" h="10074" extrusionOk="0">
                  <a:moveTo>
                    <a:pt x="2549" y="4683"/>
                  </a:moveTo>
                  <a:cubicBezTo>
                    <a:pt x="2727" y="4778"/>
                    <a:pt x="2906" y="4849"/>
                    <a:pt x="3085" y="4921"/>
                  </a:cubicBezTo>
                  <a:cubicBezTo>
                    <a:pt x="3930" y="5254"/>
                    <a:pt x="4835" y="5421"/>
                    <a:pt x="5656" y="5790"/>
                  </a:cubicBezTo>
                  <a:cubicBezTo>
                    <a:pt x="5966" y="5933"/>
                    <a:pt x="6311" y="6135"/>
                    <a:pt x="6609" y="6385"/>
                  </a:cubicBezTo>
                  <a:cubicBezTo>
                    <a:pt x="6442" y="6314"/>
                    <a:pt x="6275" y="6266"/>
                    <a:pt x="6121" y="6231"/>
                  </a:cubicBezTo>
                  <a:cubicBezTo>
                    <a:pt x="5763" y="6159"/>
                    <a:pt x="5406" y="6088"/>
                    <a:pt x="5049" y="5992"/>
                  </a:cubicBezTo>
                  <a:cubicBezTo>
                    <a:pt x="4156" y="5754"/>
                    <a:pt x="3204" y="5361"/>
                    <a:pt x="2549" y="4683"/>
                  </a:cubicBezTo>
                  <a:close/>
                  <a:moveTo>
                    <a:pt x="4375" y="1"/>
                  </a:moveTo>
                  <a:cubicBezTo>
                    <a:pt x="4198" y="1"/>
                    <a:pt x="4025" y="10"/>
                    <a:pt x="3858" y="27"/>
                  </a:cubicBezTo>
                  <a:cubicBezTo>
                    <a:pt x="3108" y="75"/>
                    <a:pt x="2382" y="254"/>
                    <a:pt x="1703" y="563"/>
                  </a:cubicBezTo>
                  <a:cubicBezTo>
                    <a:pt x="1465" y="670"/>
                    <a:pt x="1251" y="789"/>
                    <a:pt x="1084" y="944"/>
                  </a:cubicBezTo>
                  <a:cubicBezTo>
                    <a:pt x="870" y="1039"/>
                    <a:pt x="656" y="1159"/>
                    <a:pt x="477" y="1325"/>
                  </a:cubicBezTo>
                  <a:cubicBezTo>
                    <a:pt x="72" y="1694"/>
                    <a:pt x="1" y="2242"/>
                    <a:pt x="156" y="2766"/>
                  </a:cubicBezTo>
                  <a:cubicBezTo>
                    <a:pt x="429" y="3766"/>
                    <a:pt x="1287" y="4457"/>
                    <a:pt x="2120" y="5028"/>
                  </a:cubicBezTo>
                  <a:cubicBezTo>
                    <a:pt x="3311" y="5862"/>
                    <a:pt x="5073" y="6195"/>
                    <a:pt x="5454" y="6278"/>
                  </a:cubicBezTo>
                  <a:cubicBezTo>
                    <a:pt x="5775" y="6350"/>
                    <a:pt x="6133" y="6397"/>
                    <a:pt x="6466" y="6504"/>
                  </a:cubicBezTo>
                  <a:cubicBezTo>
                    <a:pt x="6835" y="6624"/>
                    <a:pt x="7097" y="6862"/>
                    <a:pt x="7240" y="7231"/>
                  </a:cubicBezTo>
                  <a:cubicBezTo>
                    <a:pt x="7323" y="7469"/>
                    <a:pt x="7335" y="7719"/>
                    <a:pt x="7323" y="7981"/>
                  </a:cubicBezTo>
                  <a:cubicBezTo>
                    <a:pt x="7216" y="8481"/>
                    <a:pt x="6895" y="9148"/>
                    <a:pt x="7156" y="9541"/>
                  </a:cubicBezTo>
                  <a:cubicBezTo>
                    <a:pt x="7240" y="9779"/>
                    <a:pt x="7430" y="9957"/>
                    <a:pt x="7668" y="10041"/>
                  </a:cubicBezTo>
                  <a:cubicBezTo>
                    <a:pt x="7733" y="10063"/>
                    <a:pt x="7791" y="10073"/>
                    <a:pt x="7844" y="10073"/>
                  </a:cubicBezTo>
                  <a:cubicBezTo>
                    <a:pt x="8072" y="10073"/>
                    <a:pt x="8198" y="9882"/>
                    <a:pt x="8323" y="9660"/>
                  </a:cubicBezTo>
                  <a:cubicBezTo>
                    <a:pt x="8549" y="9207"/>
                    <a:pt x="8907" y="8850"/>
                    <a:pt x="9335" y="8588"/>
                  </a:cubicBezTo>
                  <a:cubicBezTo>
                    <a:pt x="9692" y="8362"/>
                    <a:pt x="10538" y="8564"/>
                    <a:pt x="10847" y="8302"/>
                  </a:cubicBezTo>
                  <a:cubicBezTo>
                    <a:pt x="11193" y="8005"/>
                    <a:pt x="11681" y="6552"/>
                    <a:pt x="11824" y="5754"/>
                  </a:cubicBezTo>
                  <a:cubicBezTo>
                    <a:pt x="11931" y="5028"/>
                    <a:pt x="11859" y="4266"/>
                    <a:pt x="11562" y="3599"/>
                  </a:cubicBezTo>
                  <a:cubicBezTo>
                    <a:pt x="10955" y="2230"/>
                    <a:pt x="9514" y="1385"/>
                    <a:pt x="8061" y="813"/>
                  </a:cubicBezTo>
                  <a:cubicBezTo>
                    <a:pt x="7514" y="587"/>
                    <a:pt x="6930" y="397"/>
                    <a:pt x="6359" y="266"/>
                  </a:cubicBezTo>
                  <a:cubicBezTo>
                    <a:pt x="5882" y="147"/>
                    <a:pt x="5406" y="75"/>
                    <a:pt x="4918" y="27"/>
                  </a:cubicBezTo>
                  <a:cubicBezTo>
                    <a:pt x="4734" y="10"/>
                    <a:pt x="4552" y="1"/>
                    <a:pt x="4375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1" name="Google Shape;6264;p63"/>
            <p:cNvSpPr/>
            <p:nvPr/>
          </p:nvSpPr>
          <p:spPr>
            <a:xfrm>
              <a:off x="6212241" y="1840771"/>
              <a:ext cx="258205" cy="164002"/>
            </a:xfrm>
            <a:custGeom>
              <a:avLst/>
              <a:gdLst/>
              <a:ahLst/>
              <a:cxnLst/>
              <a:rect l="l" t="t" r="r" b="b"/>
              <a:pathLst>
                <a:path w="5216" h="3313" extrusionOk="0">
                  <a:moveTo>
                    <a:pt x="3262" y="1"/>
                  </a:moveTo>
                  <a:cubicBezTo>
                    <a:pt x="3085" y="1"/>
                    <a:pt x="2906" y="6"/>
                    <a:pt x="2727" y="18"/>
                  </a:cubicBezTo>
                  <a:cubicBezTo>
                    <a:pt x="2311" y="197"/>
                    <a:pt x="1906" y="376"/>
                    <a:pt x="1525" y="614"/>
                  </a:cubicBezTo>
                  <a:cubicBezTo>
                    <a:pt x="1132" y="852"/>
                    <a:pt x="787" y="1138"/>
                    <a:pt x="465" y="1447"/>
                  </a:cubicBezTo>
                  <a:cubicBezTo>
                    <a:pt x="310" y="1602"/>
                    <a:pt x="167" y="1757"/>
                    <a:pt x="96" y="1971"/>
                  </a:cubicBezTo>
                  <a:cubicBezTo>
                    <a:pt x="1" y="2221"/>
                    <a:pt x="60" y="2507"/>
                    <a:pt x="167" y="2745"/>
                  </a:cubicBezTo>
                  <a:cubicBezTo>
                    <a:pt x="239" y="2935"/>
                    <a:pt x="358" y="3114"/>
                    <a:pt x="525" y="3221"/>
                  </a:cubicBezTo>
                  <a:cubicBezTo>
                    <a:pt x="615" y="3279"/>
                    <a:pt x="725" y="3312"/>
                    <a:pt x="834" y="3312"/>
                  </a:cubicBezTo>
                  <a:cubicBezTo>
                    <a:pt x="927" y="3312"/>
                    <a:pt x="1019" y="3288"/>
                    <a:pt x="1096" y="3233"/>
                  </a:cubicBezTo>
                  <a:cubicBezTo>
                    <a:pt x="1358" y="3043"/>
                    <a:pt x="1322" y="2614"/>
                    <a:pt x="1561" y="2388"/>
                  </a:cubicBezTo>
                  <a:cubicBezTo>
                    <a:pt x="1688" y="2268"/>
                    <a:pt x="1865" y="2228"/>
                    <a:pt x="2047" y="2228"/>
                  </a:cubicBezTo>
                  <a:cubicBezTo>
                    <a:pt x="2119" y="2228"/>
                    <a:pt x="2192" y="2235"/>
                    <a:pt x="2263" y="2245"/>
                  </a:cubicBezTo>
                  <a:cubicBezTo>
                    <a:pt x="2318" y="2249"/>
                    <a:pt x="2372" y="2253"/>
                    <a:pt x="2426" y="2253"/>
                  </a:cubicBezTo>
                  <a:cubicBezTo>
                    <a:pt x="2523" y="2253"/>
                    <a:pt x="2615" y="2239"/>
                    <a:pt x="2692" y="2185"/>
                  </a:cubicBezTo>
                  <a:cubicBezTo>
                    <a:pt x="2846" y="2078"/>
                    <a:pt x="2882" y="1864"/>
                    <a:pt x="2965" y="1721"/>
                  </a:cubicBezTo>
                  <a:cubicBezTo>
                    <a:pt x="3144" y="1423"/>
                    <a:pt x="3549" y="1376"/>
                    <a:pt x="3870" y="1292"/>
                  </a:cubicBezTo>
                  <a:cubicBezTo>
                    <a:pt x="4430" y="1138"/>
                    <a:pt x="4894" y="768"/>
                    <a:pt x="5192" y="280"/>
                  </a:cubicBezTo>
                  <a:cubicBezTo>
                    <a:pt x="5192" y="256"/>
                    <a:pt x="5216" y="256"/>
                    <a:pt x="5216" y="245"/>
                  </a:cubicBezTo>
                  <a:cubicBezTo>
                    <a:pt x="4751" y="126"/>
                    <a:pt x="4263" y="54"/>
                    <a:pt x="3787" y="18"/>
                  </a:cubicBezTo>
                  <a:cubicBezTo>
                    <a:pt x="3614" y="6"/>
                    <a:pt x="3439" y="1"/>
                    <a:pt x="3262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2" name="Google Shape;6265;p63"/>
            <p:cNvSpPr/>
            <p:nvPr/>
          </p:nvSpPr>
          <p:spPr>
            <a:xfrm>
              <a:off x="6560597" y="2226255"/>
              <a:ext cx="184545" cy="221672"/>
            </a:xfrm>
            <a:custGeom>
              <a:avLst/>
              <a:gdLst/>
              <a:ahLst/>
              <a:cxnLst/>
              <a:rect l="l" t="t" r="r" b="b"/>
              <a:pathLst>
                <a:path w="3728" h="4478" extrusionOk="0">
                  <a:moveTo>
                    <a:pt x="2329" y="1"/>
                  </a:moveTo>
                  <a:cubicBezTo>
                    <a:pt x="985" y="1"/>
                    <a:pt x="227" y="1549"/>
                    <a:pt x="84" y="2697"/>
                  </a:cubicBezTo>
                  <a:cubicBezTo>
                    <a:pt x="36" y="2983"/>
                    <a:pt x="0" y="3292"/>
                    <a:pt x="84" y="3578"/>
                  </a:cubicBezTo>
                  <a:cubicBezTo>
                    <a:pt x="206" y="4110"/>
                    <a:pt x="627" y="4477"/>
                    <a:pt x="1165" y="4477"/>
                  </a:cubicBezTo>
                  <a:cubicBezTo>
                    <a:pt x="1205" y="4477"/>
                    <a:pt x="1245" y="4475"/>
                    <a:pt x="1286" y="4471"/>
                  </a:cubicBezTo>
                  <a:cubicBezTo>
                    <a:pt x="1810" y="4423"/>
                    <a:pt x="2310" y="4114"/>
                    <a:pt x="2703" y="3769"/>
                  </a:cubicBezTo>
                  <a:cubicBezTo>
                    <a:pt x="3322" y="3221"/>
                    <a:pt x="3715" y="2423"/>
                    <a:pt x="3715" y="1613"/>
                  </a:cubicBezTo>
                  <a:cubicBezTo>
                    <a:pt x="3727" y="1232"/>
                    <a:pt x="3632" y="840"/>
                    <a:pt x="3417" y="530"/>
                  </a:cubicBezTo>
                  <a:cubicBezTo>
                    <a:pt x="3203" y="244"/>
                    <a:pt x="2941" y="89"/>
                    <a:pt x="2655" y="30"/>
                  </a:cubicBezTo>
                  <a:cubicBezTo>
                    <a:pt x="2543" y="10"/>
                    <a:pt x="2435" y="1"/>
                    <a:pt x="232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3" name="Google Shape;6266;p63"/>
            <p:cNvSpPr/>
            <p:nvPr/>
          </p:nvSpPr>
          <p:spPr>
            <a:xfrm>
              <a:off x="6618962" y="2285461"/>
              <a:ext cx="90788" cy="104995"/>
            </a:xfrm>
            <a:custGeom>
              <a:avLst/>
              <a:gdLst/>
              <a:ahLst/>
              <a:cxnLst/>
              <a:rect l="l" t="t" r="r" b="b"/>
              <a:pathLst>
                <a:path w="1834" h="2121" extrusionOk="0">
                  <a:moveTo>
                    <a:pt x="1286" y="1"/>
                  </a:moveTo>
                  <a:cubicBezTo>
                    <a:pt x="1000" y="1"/>
                    <a:pt x="762" y="179"/>
                    <a:pt x="584" y="370"/>
                  </a:cubicBezTo>
                  <a:cubicBezTo>
                    <a:pt x="179" y="834"/>
                    <a:pt x="0" y="1441"/>
                    <a:pt x="60" y="2049"/>
                  </a:cubicBezTo>
                  <a:cubicBezTo>
                    <a:pt x="66" y="2096"/>
                    <a:pt x="104" y="2120"/>
                    <a:pt x="141" y="2120"/>
                  </a:cubicBezTo>
                  <a:cubicBezTo>
                    <a:pt x="179" y="2120"/>
                    <a:pt x="214" y="2096"/>
                    <a:pt x="214" y="2049"/>
                  </a:cubicBezTo>
                  <a:cubicBezTo>
                    <a:pt x="179" y="1560"/>
                    <a:pt x="345" y="1060"/>
                    <a:pt x="643" y="668"/>
                  </a:cubicBezTo>
                  <a:cubicBezTo>
                    <a:pt x="703" y="584"/>
                    <a:pt x="774" y="489"/>
                    <a:pt x="869" y="417"/>
                  </a:cubicBezTo>
                  <a:cubicBezTo>
                    <a:pt x="953" y="525"/>
                    <a:pt x="1012" y="644"/>
                    <a:pt x="1048" y="763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7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48" y="1132"/>
                    <a:pt x="1024" y="1179"/>
                    <a:pt x="1048" y="1215"/>
                  </a:cubicBezTo>
                  <a:cubicBezTo>
                    <a:pt x="1048" y="1270"/>
                    <a:pt x="1084" y="1304"/>
                    <a:pt x="1126" y="1304"/>
                  </a:cubicBezTo>
                  <a:cubicBezTo>
                    <a:pt x="1147" y="1304"/>
                    <a:pt x="1170" y="1295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94"/>
                    <a:pt x="1298" y="787"/>
                    <a:pt x="1262" y="703"/>
                  </a:cubicBezTo>
                  <a:cubicBezTo>
                    <a:pt x="1226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26" y="226"/>
                    <a:pt x="1261" y="221"/>
                    <a:pt x="1296" y="221"/>
                  </a:cubicBezTo>
                  <a:cubicBezTo>
                    <a:pt x="1356" y="221"/>
                    <a:pt x="1416" y="236"/>
                    <a:pt x="1476" y="251"/>
                  </a:cubicBezTo>
                  <a:cubicBezTo>
                    <a:pt x="1560" y="298"/>
                    <a:pt x="1607" y="382"/>
                    <a:pt x="1703" y="429"/>
                  </a:cubicBezTo>
                  <a:cubicBezTo>
                    <a:pt x="1713" y="439"/>
                    <a:pt x="1726" y="444"/>
                    <a:pt x="1741" y="444"/>
                  </a:cubicBezTo>
                  <a:cubicBezTo>
                    <a:pt x="1779" y="444"/>
                    <a:pt x="1825" y="413"/>
                    <a:pt x="1834" y="370"/>
                  </a:cubicBezTo>
                  <a:cubicBezTo>
                    <a:pt x="1834" y="132"/>
                    <a:pt x="1488" y="1"/>
                    <a:pt x="12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6" name="Google Shape;6269;p63"/>
            <p:cNvSpPr/>
            <p:nvPr/>
          </p:nvSpPr>
          <p:spPr>
            <a:xfrm>
              <a:off x="6140362" y="2364271"/>
              <a:ext cx="176773" cy="72125"/>
            </a:xfrm>
            <a:custGeom>
              <a:avLst/>
              <a:gdLst/>
              <a:ahLst/>
              <a:cxnLst/>
              <a:rect l="l" t="t" r="r" b="b"/>
              <a:pathLst>
                <a:path w="3571" h="1457" extrusionOk="0">
                  <a:moveTo>
                    <a:pt x="2885" y="0"/>
                  </a:moveTo>
                  <a:cubicBezTo>
                    <a:pt x="2551" y="0"/>
                    <a:pt x="2206" y="194"/>
                    <a:pt x="1584" y="242"/>
                  </a:cubicBezTo>
                  <a:cubicBezTo>
                    <a:pt x="1466" y="251"/>
                    <a:pt x="1354" y="255"/>
                    <a:pt x="1250" y="255"/>
                  </a:cubicBezTo>
                  <a:cubicBezTo>
                    <a:pt x="874" y="255"/>
                    <a:pt x="586" y="209"/>
                    <a:pt x="407" y="209"/>
                  </a:cubicBezTo>
                  <a:cubicBezTo>
                    <a:pt x="309" y="209"/>
                    <a:pt x="243" y="223"/>
                    <a:pt x="215" y="266"/>
                  </a:cubicBezTo>
                  <a:cubicBezTo>
                    <a:pt x="0" y="623"/>
                    <a:pt x="750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47" y="1457"/>
                    <a:pt x="3570" y="206"/>
                    <a:pt x="3132" y="40"/>
                  </a:cubicBezTo>
                  <a:cubicBezTo>
                    <a:pt x="3048" y="12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7" name="Google Shape;6270;p63"/>
            <p:cNvSpPr/>
            <p:nvPr/>
          </p:nvSpPr>
          <p:spPr>
            <a:xfrm>
              <a:off x="6297733" y="2247145"/>
              <a:ext cx="41879" cy="63215"/>
            </a:xfrm>
            <a:custGeom>
              <a:avLst/>
              <a:gdLst/>
              <a:ahLst/>
              <a:cxnLst/>
              <a:rect l="l" t="t" r="r" b="b"/>
              <a:pathLst>
                <a:path w="846" h="1277" extrusionOk="0">
                  <a:moveTo>
                    <a:pt x="453" y="1"/>
                  </a:moveTo>
                  <a:cubicBezTo>
                    <a:pt x="226" y="1"/>
                    <a:pt x="12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3" y="1276"/>
                    <a:pt x="431" y="1276"/>
                  </a:cubicBezTo>
                  <a:cubicBezTo>
                    <a:pt x="646" y="1276"/>
                    <a:pt x="822" y="999"/>
                    <a:pt x="834" y="656"/>
                  </a:cubicBezTo>
                  <a:cubicBezTo>
                    <a:pt x="846" y="299"/>
                    <a:pt x="667" y="13"/>
                    <a:pt x="453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8" name="Google Shape;6271;p63"/>
            <p:cNvSpPr/>
            <p:nvPr/>
          </p:nvSpPr>
          <p:spPr>
            <a:xfrm>
              <a:off x="6108531" y="2242443"/>
              <a:ext cx="33612" cy="52522"/>
            </a:xfrm>
            <a:custGeom>
              <a:avLst/>
              <a:gdLst/>
              <a:ahLst/>
              <a:cxnLst/>
              <a:rect l="l" t="t" r="r" b="b"/>
              <a:pathLst>
                <a:path w="679" h="1061" extrusionOk="0">
                  <a:moveTo>
                    <a:pt x="345" y="0"/>
                  </a:moveTo>
                  <a:cubicBezTo>
                    <a:pt x="172" y="0"/>
                    <a:pt x="24" y="234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0" y="1060"/>
                    <a:pt x="667" y="834"/>
                    <a:pt x="667" y="536"/>
                  </a:cubicBezTo>
                  <a:cubicBezTo>
                    <a:pt x="679" y="239"/>
                    <a:pt x="536" y="1"/>
                    <a:pt x="357" y="1"/>
                  </a:cubicBezTo>
                  <a:cubicBezTo>
                    <a:pt x="353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9" name="Google Shape;6272;p63"/>
            <p:cNvSpPr/>
            <p:nvPr/>
          </p:nvSpPr>
          <p:spPr>
            <a:xfrm>
              <a:off x="6258824" y="2138139"/>
              <a:ext cx="111975" cy="52572"/>
            </a:xfrm>
            <a:custGeom>
              <a:avLst/>
              <a:gdLst/>
              <a:ahLst/>
              <a:cxnLst/>
              <a:rect l="l" t="t" r="r" b="b"/>
              <a:pathLst>
                <a:path w="2262" h="1062" extrusionOk="0">
                  <a:moveTo>
                    <a:pt x="643" y="0"/>
                  </a:moveTo>
                  <a:cubicBezTo>
                    <a:pt x="536" y="0"/>
                    <a:pt x="417" y="0"/>
                    <a:pt x="310" y="12"/>
                  </a:cubicBezTo>
                  <a:cubicBezTo>
                    <a:pt x="227" y="24"/>
                    <a:pt x="84" y="48"/>
                    <a:pt x="24" y="119"/>
                  </a:cubicBezTo>
                  <a:cubicBezTo>
                    <a:pt x="0" y="167"/>
                    <a:pt x="12" y="226"/>
                    <a:pt x="60" y="250"/>
                  </a:cubicBezTo>
                  <a:cubicBezTo>
                    <a:pt x="88" y="269"/>
                    <a:pt x="125" y="275"/>
                    <a:pt x="162" y="275"/>
                  </a:cubicBezTo>
                  <a:cubicBezTo>
                    <a:pt x="219" y="275"/>
                    <a:pt x="279" y="262"/>
                    <a:pt x="322" y="262"/>
                  </a:cubicBezTo>
                  <a:cubicBezTo>
                    <a:pt x="417" y="262"/>
                    <a:pt x="524" y="262"/>
                    <a:pt x="608" y="286"/>
                  </a:cubicBezTo>
                  <a:cubicBezTo>
                    <a:pt x="810" y="298"/>
                    <a:pt x="977" y="345"/>
                    <a:pt x="1155" y="417"/>
                  </a:cubicBezTo>
                  <a:cubicBezTo>
                    <a:pt x="1334" y="476"/>
                    <a:pt x="1501" y="560"/>
                    <a:pt x="1655" y="679"/>
                  </a:cubicBezTo>
                  <a:lnTo>
                    <a:pt x="1870" y="857"/>
                  </a:lnTo>
                  <a:cubicBezTo>
                    <a:pt x="1953" y="917"/>
                    <a:pt x="2013" y="1012"/>
                    <a:pt x="2096" y="1060"/>
                  </a:cubicBezTo>
                  <a:cubicBezTo>
                    <a:pt x="2102" y="1061"/>
                    <a:pt x="2108" y="1061"/>
                    <a:pt x="2115" y="1061"/>
                  </a:cubicBezTo>
                  <a:cubicBezTo>
                    <a:pt x="2183" y="1061"/>
                    <a:pt x="2262" y="1006"/>
                    <a:pt x="2251" y="941"/>
                  </a:cubicBezTo>
                  <a:cubicBezTo>
                    <a:pt x="2215" y="834"/>
                    <a:pt x="2155" y="762"/>
                    <a:pt x="2084" y="667"/>
                  </a:cubicBezTo>
                  <a:cubicBezTo>
                    <a:pt x="2013" y="584"/>
                    <a:pt x="1929" y="500"/>
                    <a:pt x="1846" y="441"/>
                  </a:cubicBezTo>
                  <a:cubicBezTo>
                    <a:pt x="1667" y="310"/>
                    <a:pt x="1477" y="203"/>
                    <a:pt x="1262" y="131"/>
                  </a:cubicBezTo>
                  <a:cubicBezTo>
                    <a:pt x="1060" y="60"/>
                    <a:pt x="846" y="12"/>
                    <a:pt x="643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0" name="Google Shape;6273;p63"/>
            <p:cNvSpPr/>
            <p:nvPr/>
          </p:nvSpPr>
          <p:spPr>
            <a:xfrm>
              <a:off x="6082146" y="2142247"/>
              <a:ext cx="74749" cy="47968"/>
            </a:xfrm>
            <a:custGeom>
              <a:avLst/>
              <a:gdLst/>
              <a:ahLst/>
              <a:cxnLst/>
              <a:rect l="l" t="t" r="r" b="b"/>
              <a:pathLst>
                <a:path w="1510" h="969" extrusionOk="0">
                  <a:moveTo>
                    <a:pt x="1069" y="1"/>
                  </a:moveTo>
                  <a:cubicBezTo>
                    <a:pt x="914" y="1"/>
                    <a:pt x="771" y="48"/>
                    <a:pt x="640" y="108"/>
                  </a:cubicBezTo>
                  <a:cubicBezTo>
                    <a:pt x="486" y="167"/>
                    <a:pt x="367" y="274"/>
                    <a:pt x="248" y="393"/>
                  </a:cubicBezTo>
                  <a:cubicBezTo>
                    <a:pt x="188" y="453"/>
                    <a:pt x="140" y="513"/>
                    <a:pt x="105" y="596"/>
                  </a:cubicBezTo>
                  <a:cubicBezTo>
                    <a:pt x="69" y="679"/>
                    <a:pt x="21" y="751"/>
                    <a:pt x="9" y="858"/>
                  </a:cubicBezTo>
                  <a:cubicBezTo>
                    <a:pt x="0" y="913"/>
                    <a:pt x="41" y="968"/>
                    <a:pt x="82" y="968"/>
                  </a:cubicBezTo>
                  <a:cubicBezTo>
                    <a:pt x="94" y="968"/>
                    <a:pt x="106" y="964"/>
                    <a:pt x="117" y="953"/>
                  </a:cubicBezTo>
                  <a:cubicBezTo>
                    <a:pt x="176" y="917"/>
                    <a:pt x="224" y="834"/>
                    <a:pt x="259" y="774"/>
                  </a:cubicBezTo>
                  <a:cubicBezTo>
                    <a:pt x="319" y="739"/>
                    <a:pt x="367" y="679"/>
                    <a:pt x="414" y="620"/>
                  </a:cubicBezTo>
                  <a:cubicBezTo>
                    <a:pt x="498" y="513"/>
                    <a:pt x="605" y="441"/>
                    <a:pt x="724" y="382"/>
                  </a:cubicBezTo>
                  <a:cubicBezTo>
                    <a:pt x="843" y="310"/>
                    <a:pt x="962" y="286"/>
                    <a:pt x="1093" y="274"/>
                  </a:cubicBezTo>
                  <a:cubicBezTo>
                    <a:pt x="1113" y="266"/>
                    <a:pt x="1135" y="264"/>
                    <a:pt x="1159" y="264"/>
                  </a:cubicBezTo>
                  <a:cubicBezTo>
                    <a:pt x="1205" y="264"/>
                    <a:pt x="1256" y="274"/>
                    <a:pt x="1295" y="274"/>
                  </a:cubicBezTo>
                  <a:cubicBezTo>
                    <a:pt x="1335" y="274"/>
                    <a:pt x="1380" y="290"/>
                    <a:pt x="1420" y="290"/>
                  </a:cubicBezTo>
                  <a:cubicBezTo>
                    <a:pt x="1439" y="290"/>
                    <a:pt x="1458" y="286"/>
                    <a:pt x="1474" y="274"/>
                  </a:cubicBezTo>
                  <a:cubicBezTo>
                    <a:pt x="1498" y="262"/>
                    <a:pt x="1510" y="191"/>
                    <a:pt x="1486" y="155"/>
                  </a:cubicBezTo>
                  <a:cubicBezTo>
                    <a:pt x="1438" y="60"/>
                    <a:pt x="1355" y="48"/>
                    <a:pt x="1295" y="36"/>
                  </a:cubicBezTo>
                  <a:cubicBezTo>
                    <a:pt x="1212" y="1"/>
                    <a:pt x="1141" y="1"/>
                    <a:pt x="1069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1" name="Google Shape;6274;p63"/>
            <p:cNvSpPr/>
            <p:nvPr/>
          </p:nvSpPr>
          <p:spPr>
            <a:xfrm>
              <a:off x="6135609" y="2221998"/>
              <a:ext cx="55492" cy="124598"/>
            </a:xfrm>
            <a:custGeom>
              <a:avLst/>
              <a:gdLst/>
              <a:ahLst/>
              <a:cxnLst/>
              <a:rect l="l" t="t" r="r" b="b"/>
              <a:pathLst>
                <a:path w="1121" h="2517" extrusionOk="0">
                  <a:moveTo>
                    <a:pt x="791" y="1"/>
                  </a:moveTo>
                  <a:cubicBezTo>
                    <a:pt x="763" y="1"/>
                    <a:pt x="736" y="19"/>
                    <a:pt x="751" y="56"/>
                  </a:cubicBezTo>
                  <a:cubicBezTo>
                    <a:pt x="763" y="223"/>
                    <a:pt x="823" y="366"/>
                    <a:pt x="846" y="533"/>
                  </a:cubicBezTo>
                  <a:cubicBezTo>
                    <a:pt x="882" y="699"/>
                    <a:pt x="906" y="878"/>
                    <a:pt x="894" y="1045"/>
                  </a:cubicBezTo>
                  <a:cubicBezTo>
                    <a:pt x="894" y="1176"/>
                    <a:pt x="894" y="1354"/>
                    <a:pt x="823" y="1473"/>
                  </a:cubicBezTo>
                  <a:cubicBezTo>
                    <a:pt x="777" y="1536"/>
                    <a:pt x="709" y="1555"/>
                    <a:pt x="637" y="1555"/>
                  </a:cubicBezTo>
                  <a:cubicBezTo>
                    <a:pt x="560" y="1555"/>
                    <a:pt x="479" y="1533"/>
                    <a:pt x="418" y="1521"/>
                  </a:cubicBezTo>
                  <a:cubicBezTo>
                    <a:pt x="370" y="1503"/>
                    <a:pt x="308" y="1488"/>
                    <a:pt x="248" y="1488"/>
                  </a:cubicBezTo>
                  <a:cubicBezTo>
                    <a:pt x="189" y="1488"/>
                    <a:pt x="132" y="1503"/>
                    <a:pt x="96" y="1545"/>
                  </a:cubicBezTo>
                  <a:cubicBezTo>
                    <a:pt x="1" y="1652"/>
                    <a:pt x="84" y="1819"/>
                    <a:pt x="120" y="1914"/>
                  </a:cubicBezTo>
                  <a:cubicBezTo>
                    <a:pt x="239" y="2176"/>
                    <a:pt x="453" y="2378"/>
                    <a:pt x="692" y="2509"/>
                  </a:cubicBezTo>
                  <a:cubicBezTo>
                    <a:pt x="701" y="2515"/>
                    <a:pt x="710" y="2517"/>
                    <a:pt x="719" y="2517"/>
                  </a:cubicBezTo>
                  <a:cubicBezTo>
                    <a:pt x="767" y="2517"/>
                    <a:pt x="801" y="2444"/>
                    <a:pt x="751" y="2414"/>
                  </a:cubicBezTo>
                  <a:cubicBezTo>
                    <a:pt x="513" y="2247"/>
                    <a:pt x="322" y="2009"/>
                    <a:pt x="227" y="1735"/>
                  </a:cubicBezTo>
                  <a:cubicBezTo>
                    <a:pt x="227" y="1723"/>
                    <a:pt x="203" y="1676"/>
                    <a:pt x="227" y="1664"/>
                  </a:cubicBezTo>
                  <a:cubicBezTo>
                    <a:pt x="232" y="1654"/>
                    <a:pt x="248" y="1650"/>
                    <a:pt x="266" y="1650"/>
                  </a:cubicBezTo>
                  <a:cubicBezTo>
                    <a:pt x="291" y="1650"/>
                    <a:pt x="321" y="1657"/>
                    <a:pt x="334" y="1664"/>
                  </a:cubicBezTo>
                  <a:cubicBezTo>
                    <a:pt x="406" y="1688"/>
                    <a:pt x="465" y="1711"/>
                    <a:pt x="537" y="1723"/>
                  </a:cubicBezTo>
                  <a:cubicBezTo>
                    <a:pt x="580" y="1735"/>
                    <a:pt x="625" y="1742"/>
                    <a:pt x="669" y="1742"/>
                  </a:cubicBezTo>
                  <a:cubicBezTo>
                    <a:pt x="758" y="1742"/>
                    <a:pt x="842" y="1715"/>
                    <a:pt x="906" y="1652"/>
                  </a:cubicBezTo>
                  <a:cubicBezTo>
                    <a:pt x="1120" y="1485"/>
                    <a:pt x="1108" y="1128"/>
                    <a:pt x="1084" y="890"/>
                  </a:cubicBezTo>
                  <a:cubicBezTo>
                    <a:pt x="1073" y="616"/>
                    <a:pt x="1025" y="235"/>
                    <a:pt x="834" y="21"/>
                  </a:cubicBezTo>
                  <a:cubicBezTo>
                    <a:pt x="825" y="7"/>
                    <a:pt x="808" y="1"/>
                    <a:pt x="791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2" name="Google Shape;6275;p63"/>
            <p:cNvSpPr/>
            <p:nvPr/>
          </p:nvSpPr>
          <p:spPr>
            <a:xfrm>
              <a:off x="6607130" y="3252661"/>
              <a:ext cx="198109" cy="291223"/>
            </a:xfrm>
            <a:custGeom>
              <a:avLst/>
              <a:gdLst/>
              <a:ahLst/>
              <a:cxnLst/>
              <a:rect l="l" t="t" r="r" b="b"/>
              <a:pathLst>
                <a:path w="4002" h="5883" extrusionOk="0">
                  <a:moveTo>
                    <a:pt x="1323" y="1"/>
                  </a:moveTo>
                  <a:cubicBezTo>
                    <a:pt x="1323" y="1"/>
                    <a:pt x="1251" y="1049"/>
                    <a:pt x="1132" y="1465"/>
                  </a:cubicBezTo>
                  <a:cubicBezTo>
                    <a:pt x="1013" y="1894"/>
                    <a:pt x="1" y="3870"/>
                    <a:pt x="239" y="4001"/>
                  </a:cubicBezTo>
                  <a:cubicBezTo>
                    <a:pt x="257" y="4013"/>
                    <a:pt x="277" y="4018"/>
                    <a:pt x="298" y="4018"/>
                  </a:cubicBezTo>
                  <a:cubicBezTo>
                    <a:pt x="562" y="4018"/>
                    <a:pt x="1060" y="3204"/>
                    <a:pt x="1061" y="3204"/>
                  </a:cubicBezTo>
                  <a:lnTo>
                    <a:pt x="1061" y="3204"/>
                  </a:lnTo>
                  <a:cubicBezTo>
                    <a:pt x="1061" y="3204"/>
                    <a:pt x="989" y="5275"/>
                    <a:pt x="1287" y="5347"/>
                  </a:cubicBezTo>
                  <a:cubicBezTo>
                    <a:pt x="1295" y="5349"/>
                    <a:pt x="1303" y="5350"/>
                    <a:pt x="1311" y="5350"/>
                  </a:cubicBezTo>
                  <a:cubicBezTo>
                    <a:pt x="1596" y="5350"/>
                    <a:pt x="1799" y="3930"/>
                    <a:pt x="1799" y="3930"/>
                  </a:cubicBezTo>
                  <a:cubicBezTo>
                    <a:pt x="1799" y="3930"/>
                    <a:pt x="1799" y="5871"/>
                    <a:pt x="2156" y="5883"/>
                  </a:cubicBezTo>
                  <a:cubicBezTo>
                    <a:pt x="2157" y="5883"/>
                    <a:pt x="2158" y="5883"/>
                    <a:pt x="2159" y="5883"/>
                  </a:cubicBezTo>
                  <a:cubicBezTo>
                    <a:pt x="2537" y="5883"/>
                    <a:pt x="2513" y="3943"/>
                    <a:pt x="2513" y="3942"/>
                  </a:cubicBezTo>
                  <a:lnTo>
                    <a:pt x="2513" y="3942"/>
                  </a:lnTo>
                  <a:cubicBezTo>
                    <a:pt x="2513" y="3942"/>
                    <a:pt x="2909" y="5550"/>
                    <a:pt x="3183" y="5550"/>
                  </a:cubicBezTo>
                  <a:cubicBezTo>
                    <a:pt x="3186" y="5550"/>
                    <a:pt x="3189" y="5550"/>
                    <a:pt x="3192" y="5549"/>
                  </a:cubicBezTo>
                  <a:cubicBezTo>
                    <a:pt x="3454" y="5525"/>
                    <a:pt x="3263" y="3704"/>
                    <a:pt x="3263" y="3704"/>
                  </a:cubicBezTo>
                  <a:lnTo>
                    <a:pt x="3263" y="3704"/>
                  </a:lnTo>
                  <a:cubicBezTo>
                    <a:pt x="3263" y="3704"/>
                    <a:pt x="3609" y="4740"/>
                    <a:pt x="3801" y="4740"/>
                  </a:cubicBezTo>
                  <a:cubicBezTo>
                    <a:pt x="3805" y="4740"/>
                    <a:pt x="3808" y="4740"/>
                    <a:pt x="3811" y="4740"/>
                  </a:cubicBezTo>
                  <a:cubicBezTo>
                    <a:pt x="4001" y="4692"/>
                    <a:pt x="3632" y="3049"/>
                    <a:pt x="3573" y="2418"/>
                  </a:cubicBezTo>
                  <a:cubicBezTo>
                    <a:pt x="3513" y="1775"/>
                    <a:pt x="3513" y="275"/>
                    <a:pt x="3513" y="251"/>
                  </a:cubicBezTo>
                  <a:lnTo>
                    <a:pt x="1323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0DA745-66FE-40A7-ADCB-A3F7EA0D59DE}"/>
              </a:ext>
            </a:extLst>
          </p:cNvPr>
          <p:cNvGrpSpPr/>
          <p:nvPr/>
        </p:nvGrpSpPr>
        <p:grpSpPr>
          <a:xfrm>
            <a:off x="1902225" y="1826942"/>
            <a:ext cx="1074085" cy="2296057"/>
            <a:chOff x="1902225" y="1826942"/>
            <a:chExt cx="1074085" cy="2296057"/>
          </a:xfrm>
        </p:grpSpPr>
        <p:sp>
          <p:nvSpPr>
            <p:cNvPr id="673" name="Google Shape;5833;p62"/>
            <p:cNvSpPr/>
            <p:nvPr/>
          </p:nvSpPr>
          <p:spPr>
            <a:xfrm>
              <a:off x="2773176" y="3250222"/>
              <a:ext cx="203134" cy="270024"/>
            </a:xfrm>
            <a:custGeom>
              <a:avLst/>
              <a:gdLst/>
              <a:ahLst/>
              <a:cxnLst/>
              <a:rect l="l" t="t" r="r" b="b"/>
              <a:pathLst>
                <a:path w="4121" h="5478" extrusionOk="0">
                  <a:moveTo>
                    <a:pt x="1918" y="1"/>
                  </a:moveTo>
                  <a:cubicBezTo>
                    <a:pt x="1275" y="286"/>
                    <a:pt x="644" y="536"/>
                    <a:pt x="1" y="763"/>
                  </a:cubicBezTo>
                  <a:cubicBezTo>
                    <a:pt x="132" y="1048"/>
                    <a:pt x="501" y="1941"/>
                    <a:pt x="536" y="2382"/>
                  </a:cubicBezTo>
                  <a:cubicBezTo>
                    <a:pt x="655" y="2929"/>
                    <a:pt x="382" y="4334"/>
                    <a:pt x="525" y="4358"/>
                  </a:cubicBezTo>
                  <a:cubicBezTo>
                    <a:pt x="529" y="4359"/>
                    <a:pt x="534" y="4360"/>
                    <a:pt x="539" y="4360"/>
                  </a:cubicBezTo>
                  <a:cubicBezTo>
                    <a:pt x="730" y="4360"/>
                    <a:pt x="1024" y="3453"/>
                    <a:pt x="1013" y="3453"/>
                  </a:cubicBezTo>
                  <a:lnTo>
                    <a:pt x="1013" y="3453"/>
                  </a:lnTo>
                  <a:cubicBezTo>
                    <a:pt x="1060" y="3453"/>
                    <a:pt x="870" y="5061"/>
                    <a:pt x="1060" y="5108"/>
                  </a:cubicBezTo>
                  <a:cubicBezTo>
                    <a:pt x="1066" y="5109"/>
                    <a:pt x="1071" y="5110"/>
                    <a:pt x="1077" y="5110"/>
                  </a:cubicBezTo>
                  <a:cubicBezTo>
                    <a:pt x="1362" y="5110"/>
                    <a:pt x="1762" y="3620"/>
                    <a:pt x="1727" y="3608"/>
                  </a:cubicBezTo>
                  <a:lnTo>
                    <a:pt x="1727" y="3608"/>
                  </a:lnTo>
                  <a:cubicBezTo>
                    <a:pt x="1787" y="3608"/>
                    <a:pt x="1703" y="5465"/>
                    <a:pt x="1965" y="5477"/>
                  </a:cubicBezTo>
                  <a:cubicBezTo>
                    <a:pt x="1966" y="5477"/>
                    <a:pt x="1968" y="5477"/>
                    <a:pt x="1969" y="5477"/>
                  </a:cubicBezTo>
                  <a:cubicBezTo>
                    <a:pt x="2359" y="5477"/>
                    <a:pt x="2429" y="3703"/>
                    <a:pt x="2382" y="3549"/>
                  </a:cubicBezTo>
                  <a:lnTo>
                    <a:pt x="2382" y="3549"/>
                  </a:lnTo>
                  <a:cubicBezTo>
                    <a:pt x="2428" y="3688"/>
                    <a:pt x="2600" y="4979"/>
                    <a:pt x="2831" y="4979"/>
                  </a:cubicBezTo>
                  <a:cubicBezTo>
                    <a:pt x="2836" y="4979"/>
                    <a:pt x="2841" y="4979"/>
                    <a:pt x="2846" y="4977"/>
                  </a:cubicBezTo>
                  <a:cubicBezTo>
                    <a:pt x="3203" y="4894"/>
                    <a:pt x="3072" y="2834"/>
                    <a:pt x="2989" y="2691"/>
                  </a:cubicBezTo>
                  <a:lnTo>
                    <a:pt x="2989" y="2691"/>
                  </a:lnTo>
                  <a:cubicBezTo>
                    <a:pt x="3065" y="2767"/>
                    <a:pt x="3546" y="3475"/>
                    <a:pt x="3784" y="3475"/>
                  </a:cubicBezTo>
                  <a:cubicBezTo>
                    <a:pt x="3807" y="3475"/>
                    <a:pt x="3828" y="3468"/>
                    <a:pt x="3846" y="3453"/>
                  </a:cubicBezTo>
                  <a:cubicBezTo>
                    <a:pt x="4120" y="3215"/>
                    <a:pt x="2799" y="1239"/>
                    <a:pt x="2477" y="929"/>
                  </a:cubicBezTo>
                  <a:cubicBezTo>
                    <a:pt x="2334" y="703"/>
                    <a:pt x="2096" y="298"/>
                    <a:pt x="191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4" name="Google Shape;5834;p62"/>
            <p:cNvSpPr/>
            <p:nvPr/>
          </p:nvSpPr>
          <p:spPr>
            <a:xfrm>
              <a:off x="2588871" y="2673496"/>
              <a:ext cx="358652" cy="723515"/>
            </a:xfrm>
            <a:custGeom>
              <a:avLst/>
              <a:gdLst/>
              <a:ahLst/>
              <a:cxnLst/>
              <a:rect l="l" t="t" r="r" b="b"/>
              <a:pathLst>
                <a:path w="7276" h="14678" extrusionOk="0">
                  <a:moveTo>
                    <a:pt x="1293" y="0"/>
                  </a:moveTo>
                  <a:cubicBezTo>
                    <a:pt x="500" y="0"/>
                    <a:pt x="1" y="1758"/>
                    <a:pt x="108" y="3045"/>
                  </a:cubicBezTo>
                  <a:cubicBezTo>
                    <a:pt x="251" y="4592"/>
                    <a:pt x="1263" y="5378"/>
                    <a:pt x="2263" y="8653"/>
                  </a:cubicBezTo>
                  <a:cubicBezTo>
                    <a:pt x="2954" y="10915"/>
                    <a:pt x="3525" y="12939"/>
                    <a:pt x="3811" y="13963"/>
                  </a:cubicBezTo>
                  <a:cubicBezTo>
                    <a:pt x="3823" y="13998"/>
                    <a:pt x="3823" y="14034"/>
                    <a:pt x="3847" y="14070"/>
                  </a:cubicBezTo>
                  <a:cubicBezTo>
                    <a:pt x="3942" y="14475"/>
                    <a:pt x="4025" y="14677"/>
                    <a:pt x="4025" y="14677"/>
                  </a:cubicBezTo>
                  <a:cubicBezTo>
                    <a:pt x="4978" y="14558"/>
                    <a:pt x="7276" y="13939"/>
                    <a:pt x="7157" y="13427"/>
                  </a:cubicBezTo>
                  <a:lnTo>
                    <a:pt x="7026" y="12844"/>
                  </a:lnTo>
                  <a:cubicBezTo>
                    <a:pt x="7026" y="12820"/>
                    <a:pt x="7014" y="12784"/>
                    <a:pt x="7014" y="12760"/>
                  </a:cubicBezTo>
                  <a:cubicBezTo>
                    <a:pt x="5573" y="6581"/>
                    <a:pt x="2775" y="1175"/>
                    <a:pt x="1858" y="282"/>
                  </a:cubicBezTo>
                  <a:cubicBezTo>
                    <a:pt x="1658" y="86"/>
                    <a:pt x="1468" y="0"/>
                    <a:pt x="1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5" name="Google Shape;5835;p62"/>
            <p:cNvSpPr/>
            <p:nvPr/>
          </p:nvSpPr>
          <p:spPr>
            <a:xfrm>
              <a:off x="2777268" y="3302472"/>
              <a:ext cx="158525" cy="64573"/>
            </a:xfrm>
            <a:custGeom>
              <a:avLst/>
              <a:gdLst/>
              <a:ahLst/>
              <a:cxnLst/>
              <a:rect l="l" t="t" r="r" b="b"/>
              <a:pathLst>
                <a:path w="3216" h="1310" extrusionOk="0">
                  <a:moveTo>
                    <a:pt x="3204" y="0"/>
                  </a:moveTo>
                  <a:cubicBezTo>
                    <a:pt x="2644" y="203"/>
                    <a:pt x="2061" y="429"/>
                    <a:pt x="1489" y="643"/>
                  </a:cubicBezTo>
                  <a:cubicBezTo>
                    <a:pt x="989" y="822"/>
                    <a:pt x="477" y="1000"/>
                    <a:pt x="1" y="1203"/>
                  </a:cubicBezTo>
                  <a:cubicBezTo>
                    <a:pt x="25" y="1238"/>
                    <a:pt x="25" y="1274"/>
                    <a:pt x="37" y="1310"/>
                  </a:cubicBezTo>
                  <a:cubicBezTo>
                    <a:pt x="537" y="1143"/>
                    <a:pt x="1037" y="941"/>
                    <a:pt x="1525" y="738"/>
                  </a:cubicBezTo>
                  <a:cubicBezTo>
                    <a:pt x="2085" y="524"/>
                    <a:pt x="2656" y="310"/>
                    <a:pt x="3216" y="84"/>
                  </a:cubicBezTo>
                  <a:cubicBezTo>
                    <a:pt x="3216" y="60"/>
                    <a:pt x="3204" y="24"/>
                    <a:pt x="3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6" name="Google Shape;5836;p62"/>
            <p:cNvSpPr/>
            <p:nvPr/>
          </p:nvSpPr>
          <p:spPr>
            <a:xfrm>
              <a:off x="2602377" y="3122011"/>
              <a:ext cx="302311" cy="459258"/>
            </a:xfrm>
            <a:custGeom>
              <a:avLst/>
              <a:gdLst/>
              <a:ahLst/>
              <a:cxnLst/>
              <a:rect l="l" t="t" r="r" b="b"/>
              <a:pathLst>
                <a:path w="6133" h="9317" extrusionOk="0">
                  <a:moveTo>
                    <a:pt x="2917" y="0"/>
                  </a:moveTo>
                  <a:cubicBezTo>
                    <a:pt x="2480" y="0"/>
                    <a:pt x="2029" y="67"/>
                    <a:pt x="1680" y="256"/>
                  </a:cubicBezTo>
                  <a:cubicBezTo>
                    <a:pt x="834" y="685"/>
                    <a:pt x="1" y="1149"/>
                    <a:pt x="180" y="2697"/>
                  </a:cubicBezTo>
                  <a:cubicBezTo>
                    <a:pt x="358" y="4245"/>
                    <a:pt x="846" y="8912"/>
                    <a:pt x="1311" y="9102"/>
                  </a:cubicBezTo>
                  <a:cubicBezTo>
                    <a:pt x="1683" y="9261"/>
                    <a:pt x="2674" y="9317"/>
                    <a:pt x="3322" y="9317"/>
                  </a:cubicBezTo>
                  <a:cubicBezTo>
                    <a:pt x="3503" y="9317"/>
                    <a:pt x="3657" y="9313"/>
                    <a:pt x="3763" y="9305"/>
                  </a:cubicBezTo>
                  <a:cubicBezTo>
                    <a:pt x="4263" y="9257"/>
                    <a:pt x="5514" y="9138"/>
                    <a:pt x="5811" y="8769"/>
                  </a:cubicBezTo>
                  <a:cubicBezTo>
                    <a:pt x="6133" y="8364"/>
                    <a:pt x="5097" y="566"/>
                    <a:pt x="4347" y="232"/>
                  </a:cubicBezTo>
                  <a:cubicBezTo>
                    <a:pt x="4104" y="128"/>
                    <a:pt x="3524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7" name="Google Shape;5837;p62"/>
            <p:cNvSpPr/>
            <p:nvPr/>
          </p:nvSpPr>
          <p:spPr>
            <a:xfrm>
              <a:off x="2746164" y="3122849"/>
              <a:ext cx="158525" cy="454920"/>
            </a:xfrm>
            <a:custGeom>
              <a:avLst/>
              <a:gdLst/>
              <a:ahLst/>
              <a:cxnLst/>
              <a:rect l="l" t="t" r="r" b="b"/>
              <a:pathLst>
                <a:path w="3216" h="9229" extrusionOk="0">
                  <a:moveTo>
                    <a:pt x="13" y="1"/>
                  </a:moveTo>
                  <a:cubicBezTo>
                    <a:pt x="1" y="1406"/>
                    <a:pt x="251" y="2823"/>
                    <a:pt x="441" y="4228"/>
                  </a:cubicBezTo>
                  <a:cubicBezTo>
                    <a:pt x="680" y="5894"/>
                    <a:pt x="846" y="7597"/>
                    <a:pt x="1311" y="9228"/>
                  </a:cubicBezTo>
                  <a:cubicBezTo>
                    <a:pt x="1882" y="9169"/>
                    <a:pt x="2692" y="9026"/>
                    <a:pt x="2918" y="8728"/>
                  </a:cubicBezTo>
                  <a:cubicBezTo>
                    <a:pt x="3216" y="8359"/>
                    <a:pt x="2204" y="560"/>
                    <a:pt x="1442" y="239"/>
                  </a:cubicBezTo>
                  <a:cubicBezTo>
                    <a:pt x="1203" y="132"/>
                    <a:pt x="620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8" name="Google Shape;5838;p62"/>
            <p:cNvSpPr/>
            <p:nvPr/>
          </p:nvSpPr>
          <p:spPr>
            <a:xfrm>
              <a:off x="1902225" y="2064681"/>
              <a:ext cx="522402" cy="1033319"/>
            </a:xfrm>
            <a:custGeom>
              <a:avLst/>
              <a:gdLst/>
              <a:ahLst/>
              <a:cxnLst/>
              <a:rect l="l" t="t" r="r" b="b"/>
              <a:pathLst>
                <a:path w="10598" h="20963" extrusionOk="0">
                  <a:moveTo>
                    <a:pt x="3836" y="1"/>
                  </a:moveTo>
                  <a:cubicBezTo>
                    <a:pt x="3434" y="1"/>
                    <a:pt x="3034" y="160"/>
                    <a:pt x="2715" y="418"/>
                  </a:cubicBezTo>
                  <a:cubicBezTo>
                    <a:pt x="2263" y="787"/>
                    <a:pt x="1965" y="1311"/>
                    <a:pt x="1787" y="1858"/>
                  </a:cubicBezTo>
                  <a:cubicBezTo>
                    <a:pt x="1525" y="2692"/>
                    <a:pt x="1477" y="3632"/>
                    <a:pt x="1799" y="4454"/>
                  </a:cubicBezTo>
                  <a:cubicBezTo>
                    <a:pt x="2084" y="5144"/>
                    <a:pt x="2608" y="5716"/>
                    <a:pt x="3025" y="6359"/>
                  </a:cubicBezTo>
                  <a:cubicBezTo>
                    <a:pt x="3442" y="6990"/>
                    <a:pt x="3739" y="7764"/>
                    <a:pt x="3501" y="8478"/>
                  </a:cubicBezTo>
                  <a:cubicBezTo>
                    <a:pt x="3370" y="8883"/>
                    <a:pt x="3073" y="9216"/>
                    <a:pt x="2775" y="9526"/>
                  </a:cubicBezTo>
                  <a:cubicBezTo>
                    <a:pt x="2203" y="10097"/>
                    <a:pt x="1549" y="10609"/>
                    <a:pt x="1179" y="11324"/>
                  </a:cubicBezTo>
                  <a:cubicBezTo>
                    <a:pt x="810" y="12038"/>
                    <a:pt x="810" y="13038"/>
                    <a:pt x="1430" y="13526"/>
                  </a:cubicBezTo>
                  <a:cubicBezTo>
                    <a:pt x="1727" y="13765"/>
                    <a:pt x="2156" y="13907"/>
                    <a:pt x="2299" y="14276"/>
                  </a:cubicBezTo>
                  <a:cubicBezTo>
                    <a:pt x="2394" y="14586"/>
                    <a:pt x="2215" y="14919"/>
                    <a:pt x="2025" y="15181"/>
                  </a:cubicBezTo>
                  <a:cubicBezTo>
                    <a:pt x="1620" y="15717"/>
                    <a:pt x="1084" y="16146"/>
                    <a:pt x="691" y="16670"/>
                  </a:cubicBezTo>
                  <a:cubicBezTo>
                    <a:pt x="287" y="17205"/>
                    <a:pt x="1" y="17896"/>
                    <a:pt x="191" y="18527"/>
                  </a:cubicBezTo>
                  <a:cubicBezTo>
                    <a:pt x="394" y="19170"/>
                    <a:pt x="1001" y="19599"/>
                    <a:pt x="1620" y="19837"/>
                  </a:cubicBezTo>
                  <a:cubicBezTo>
                    <a:pt x="2027" y="20002"/>
                    <a:pt x="2467" y="20111"/>
                    <a:pt x="2902" y="20111"/>
                  </a:cubicBezTo>
                  <a:cubicBezTo>
                    <a:pt x="3154" y="20111"/>
                    <a:pt x="3404" y="20075"/>
                    <a:pt x="3644" y="19991"/>
                  </a:cubicBezTo>
                  <a:cubicBezTo>
                    <a:pt x="3788" y="19940"/>
                    <a:pt x="3941" y="19880"/>
                    <a:pt x="4088" y="19880"/>
                  </a:cubicBezTo>
                  <a:cubicBezTo>
                    <a:pt x="4111" y="19880"/>
                    <a:pt x="4133" y="19881"/>
                    <a:pt x="4156" y="19884"/>
                  </a:cubicBezTo>
                  <a:cubicBezTo>
                    <a:pt x="4382" y="19920"/>
                    <a:pt x="4525" y="20122"/>
                    <a:pt x="4692" y="20289"/>
                  </a:cubicBezTo>
                  <a:cubicBezTo>
                    <a:pt x="5144" y="20741"/>
                    <a:pt x="5787" y="20962"/>
                    <a:pt x="6430" y="20962"/>
                  </a:cubicBezTo>
                  <a:cubicBezTo>
                    <a:pt x="6651" y="20962"/>
                    <a:pt x="6872" y="20936"/>
                    <a:pt x="7085" y="20884"/>
                  </a:cubicBezTo>
                  <a:cubicBezTo>
                    <a:pt x="7918" y="20670"/>
                    <a:pt x="8633" y="20099"/>
                    <a:pt x="9121" y="19396"/>
                  </a:cubicBezTo>
                  <a:cubicBezTo>
                    <a:pt x="9740" y="18551"/>
                    <a:pt x="10050" y="17444"/>
                    <a:pt x="9823" y="16432"/>
                  </a:cubicBezTo>
                  <a:cubicBezTo>
                    <a:pt x="9597" y="15408"/>
                    <a:pt x="8788" y="14503"/>
                    <a:pt x="7740" y="14336"/>
                  </a:cubicBezTo>
                  <a:lnTo>
                    <a:pt x="7740" y="14336"/>
                  </a:lnTo>
                  <a:cubicBezTo>
                    <a:pt x="7806" y="14347"/>
                    <a:pt x="7873" y="14352"/>
                    <a:pt x="7939" y="14352"/>
                  </a:cubicBezTo>
                  <a:cubicBezTo>
                    <a:pt x="8397" y="14352"/>
                    <a:pt x="8851" y="14112"/>
                    <a:pt x="9204" y="13800"/>
                  </a:cubicBezTo>
                  <a:cubicBezTo>
                    <a:pt x="10109" y="13014"/>
                    <a:pt x="10597" y="11645"/>
                    <a:pt x="10073" y="10574"/>
                  </a:cubicBezTo>
                  <a:cubicBezTo>
                    <a:pt x="9526" y="9419"/>
                    <a:pt x="8145" y="9002"/>
                    <a:pt x="6906" y="8704"/>
                  </a:cubicBezTo>
                  <a:cubicBezTo>
                    <a:pt x="7371" y="8335"/>
                    <a:pt x="7835" y="7954"/>
                    <a:pt x="8157" y="7454"/>
                  </a:cubicBezTo>
                  <a:cubicBezTo>
                    <a:pt x="9002" y="6180"/>
                    <a:pt x="8692" y="4406"/>
                    <a:pt x="7847" y="3144"/>
                  </a:cubicBezTo>
                  <a:cubicBezTo>
                    <a:pt x="7359" y="2418"/>
                    <a:pt x="6704" y="1799"/>
                    <a:pt x="6013" y="1263"/>
                  </a:cubicBezTo>
                  <a:cubicBezTo>
                    <a:pt x="5656" y="989"/>
                    <a:pt x="5299" y="727"/>
                    <a:pt x="4930" y="477"/>
                  </a:cubicBezTo>
                  <a:cubicBezTo>
                    <a:pt x="4644" y="287"/>
                    <a:pt x="4382" y="49"/>
                    <a:pt x="4025" y="13"/>
                  </a:cubicBezTo>
                  <a:cubicBezTo>
                    <a:pt x="3962" y="5"/>
                    <a:pt x="3899" y="1"/>
                    <a:pt x="3836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9" name="Google Shape;5839;p62"/>
            <p:cNvSpPr/>
            <p:nvPr/>
          </p:nvSpPr>
          <p:spPr>
            <a:xfrm>
              <a:off x="2020182" y="2065174"/>
              <a:ext cx="404445" cy="1033417"/>
            </a:xfrm>
            <a:custGeom>
              <a:avLst/>
              <a:gdLst/>
              <a:ahLst/>
              <a:cxnLst/>
              <a:rect l="l" t="t" r="r" b="b"/>
              <a:pathLst>
                <a:path w="8205" h="20965" extrusionOk="0">
                  <a:moveTo>
                    <a:pt x="1540" y="1"/>
                  </a:moveTo>
                  <a:cubicBezTo>
                    <a:pt x="1328" y="1"/>
                    <a:pt x="1105" y="36"/>
                    <a:pt x="918" y="98"/>
                  </a:cubicBezTo>
                  <a:cubicBezTo>
                    <a:pt x="870" y="158"/>
                    <a:pt x="822" y="229"/>
                    <a:pt x="775" y="289"/>
                  </a:cubicBezTo>
                  <a:cubicBezTo>
                    <a:pt x="287" y="1074"/>
                    <a:pt x="84" y="2051"/>
                    <a:pt x="37" y="2967"/>
                  </a:cubicBezTo>
                  <a:cubicBezTo>
                    <a:pt x="1" y="3860"/>
                    <a:pt x="299" y="4765"/>
                    <a:pt x="739" y="5539"/>
                  </a:cubicBezTo>
                  <a:cubicBezTo>
                    <a:pt x="930" y="5896"/>
                    <a:pt x="1156" y="6242"/>
                    <a:pt x="1418" y="6551"/>
                  </a:cubicBezTo>
                  <a:cubicBezTo>
                    <a:pt x="1632" y="6813"/>
                    <a:pt x="1846" y="7028"/>
                    <a:pt x="2049" y="7301"/>
                  </a:cubicBezTo>
                  <a:cubicBezTo>
                    <a:pt x="2227" y="7551"/>
                    <a:pt x="2370" y="7825"/>
                    <a:pt x="2418" y="8123"/>
                  </a:cubicBezTo>
                  <a:cubicBezTo>
                    <a:pt x="2477" y="8492"/>
                    <a:pt x="2418" y="8861"/>
                    <a:pt x="2323" y="9218"/>
                  </a:cubicBezTo>
                  <a:cubicBezTo>
                    <a:pt x="2085" y="10052"/>
                    <a:pt x="1596" y="10814"/>
                    <a:pt x="1418" y="11659"/>
                  </a:cubicBezTo>
                  <a:cubicBezTo>
                    <a:pt x="1227" y="12492"/>
                    <a:pt x="1287" y="13493"/>
                    <a:pt x="1823" y="14207"/>
                  </a:cubicBezTo>
                  <a:cubicBezTo>
                    <a:pt x="2025" y="14481"/>
                    <a:pt x="2311" y="14755"/>
                    <a:pt x="2358" y="15124"/>
                  </a:cubicBezTo>
                  <a:cubicBezTo>
                    <a:pt x="2406" y="15540"/>
                    <a:pt x="2192" y="15933"/>
                    <a:pt x="2001" y="16291"/>
                  </a:cubicBezTo>
                  <a:cubicBezTo>
                    <a:pt x="1775" y="16672"/>
                    <a:pt x="1549" y="17064"/>
                    <a:pt x="1418" y="17493"/>
                  </a:cubicBezTo>
                  <a:cubicBezTo>
                    <a:pt x="1287" y="17910"/>
                    <a:pt x="1239" y="18338"/>
                    <a:pt x="1287" y="18791"/>
                  </a:cubicBezTo>
                  <a:cubicBezTo>
                    <a:pt x="1311" y="19172"/>
                    <a:pt x="1418" y="19553"/>
                    <a:pt x="1596" y="19886"/>
                  </a:cubicBezTo>
                  <a:cubicBezTo>
                    <a:pt x="1626" y="19880"/>
                    <a:pt x="1653" y="19877"/>
                    <a:pt x="1680" y="19877"/>
                  </a:cubicBezTo>
                  <a:cubicBezTo>
                    <a:pt x="1706" y="19877"/>
                    <a:pt x="1733" y="19880"/>
                    <a:pt x="1763" y="19886"/>
                  </a:cubicBezTo>
                  <a:cubicBezTo>
                    <a:pt x="1989" y="19922"/>
                    <a:pt x="2132" y="20124"/>
                    <a:pt x="2299" y="20291"/>
                  </a:cubicBezTo>
                  <a:cubicBezTo>
                    <a:pt x="2751" y="20743"/>
                    <a:pt x="3394" y="20964"/>
                    <a:pt x="4037" y="20964"/>
                  </a:cubicBezTo>
                  <a:cubicBezTo>
                    <a:pt x="4258" y="20964"/>
                    <a:pt x="4479" y="20938"/>
                    <a:pt x="4692" y="20886"/>
                  </a:cubicBezTo>
                  <a:cubicBezTo>
                    <a:pt x="5525" y="20684"/>
                    <a:pt x="6240" y="20101"/>
                    <a:pt x="6728" y="19398"/>
                  </a:cubicBezTo>
                  <a:cubicBezTo>
                    <a:pt x="7347" y="18553"/>
                    <a:pt x="7657" y="17445"/>
                    <a:pt x="7430" y="16433"/>
                  </a:cubicBezTo>
                  <a:cubicBezTo>
                    <a:pt x="7204" y="15421"/>
                    <a:pt x="6395" y="14493"/>
                    <a:pt x="5347" y="14326"/>
                  </a:cubicBezTo>
                  <a:lnTo>
                    <a:pt x="5347" y="14326"/>
                  </a:lnTo>
                  <a:cubicBezTo>
                    <a:pt x="5413" y="14337"/>
                    <a:pt x="5480" y="14342"/>
                    <a:pt x="5546" y="14342"/>
                  </a:cubicBezTo>
                  <a:cubicBezTo>
                    <a:pt x="6004" y="14342"/>
                    <a:pt x="6458" y="14102"/>
                    <a:pt x="6811" y="13790"/>
                  </a:cubicBezTo>
                  <a:cubicBezTo>
                    <a:pt x="7716" y="12993"/>
                    <a:pt x="8204" y="11623"/>
                    <a:pt x="7680" y="10552"/>
                  </a:cubicBezTo>
                  <a:cubicBezTo>
                    <a:pt x="7133" y="9409"/>
                    <a:pt x="5752" y="8992"/>
                    <a:pt x="4513" y="8694"/>
                  </a:cubicBezTo>
                  <a:cubicBezTo>
                    <a:pt x="4978" y="8325"/>
                    <a:pt x="5442" y="7932"/>
                    <a:pt x="5764" y="7444"/>
                  </a:cubicBezTo>
                  <a:cubicBezTo>
                    <a:pt x="6609" y="6170"/>
                    <a:pt x="6299" y="4396"/>
                    <a:pt x="5454" y="3134"/>
                  </a:cubicBezTo>
                  <a:cubicBezTo>
                    <a:pt x="4966" y="2408"/>
                    <a:pt x="4311" y="1789"/>
                    <a:pt x="3620" y="1253"/>
                  </a:cubicBezTo>
                  <a:cubicBezTo>
                    <a:pt x="3263" y="979"/>
                    <a:pt x="2906" y="717"/>
                    <a:pt x="2537" y="467"/>
                  </a:cubicBezTo>
                  <a:cubicBezTo>
                    <a:pt x="2251" y="277"/>
                    <a:pt x="1989" y="39"/>
                    <a:pt x="1632" y="3"/>
                  </a:cubicBezTo>
                  <a:cubicBezTo>
                    <a:pt x="1602" y="1"/>
                    <a:pt x="1571" y="1"/>
                    <a:pt x="1540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0" name="Google Shape;5840;p62"/>
            <p:cNvSpPr/>
            <p:nvPr/>
          </p:nvSpPr>
          <p:spPr>
            <a:xfrm>
              <a:off x="1910457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72" y="1869"/>
                    <a:pt x="20872" y="1203"/>
                  </a:cubicBezTo>
                  <a:cubicBezTo>
                    <a:pt x="20872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1" name="Google Shape;5841;p62"/>
            <p:cNvSpPr/>
            <p:nvPr/>
          </p:nvSpPr>
          <p:spPr>
            <a:xfrm>
              <a:off x="2468597" y="3407515"/>
              <a:ext cx="1775" cy="641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36" y="12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2" name="Google Shape;5842;p62"/>
            <p:cNvSpPr/>
            <p:nvPr/>
          </p:nvSpPr>
          <p:spPr>
            <a:xfrm>
              <a:off x="2465048" y="3338259"/>
              <a:ext cx="236012" cy="637993"/>
            </a:xfrm>
            <a:custGeom>
              <a:avLst/>
              <a:gdLst/>
              <a:ahLst/>
              <a:cxnLst/>
              <a:rect l="l" t="t" r="r" b="b"/>
              <a:pathLst>
                <a:path w="4788" h="12943" extrusionOk="0">
                  <a:moveTo>
                    <a:pt x="4763" y="0"/>
                  </a:moveTo>
                  <a:cubicBezTo>
                    <a:pt x="3942" y="179"/>
                    <a:pt x="3096" y="262"/>
                    <a:pt x="2251" y="310"/>
                  </a:cubicBezTo>
                  <a:cubicBezTo>
                    <a:pt x="1608" y="346"/>
                    <a:pt x="965" y="358"/>
                    <a:pt x="322" y="358"/>
                  </a:cubicBezTo>
                  <a:cubicBezTo>
                    <a:pt x="370" y="2572"/>
                    <a:pt x="13" y="10597"/>
                    <a:pt x="1" y="12943"/>
                  </a:cubicBezTo>
                  <a:lnTo>
                    <a:pt x="3454" y="12943"/>
                  </a:lnTo>
                  <a:cubicBezTo>
                    <a:pt x="3454" y="12943"/>
                    <a:pt x="4120" y="6501"/>
                    <a:pt x="4537" y="3560"/>
                  </a:cubicBezTo>
                  <a:cubicBezTo>
                    <a:pt x="4644" y="2822"/>
                    <a:pt x="4728" y="1548"/>
                    <a:pt x="4787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3" name="Google Shape;5843;p62"/>
            <p:cNvSpPr/>
            <p:nvPr/>
          </p:nvSpPr>
          <p:spPr>
            <a:xfrm>
              <a:off x="2479737" y="3338259"/>
              <a:ext cx="222457" cy="164982"/>
            </a:xfrm>
            <a:custGeom>
              <a:avLst/>
              <a:gdLst/>
              <a:ahLst/>
              <a:cxnLst/>
              <a:rect l="l" t="t" r="r" b="b"/>
              <a:pathLst>
                <a:path w="4513" h="3347" extrusionOk="0">
                  <a:moveTo>
                    <a:pt x="4477" y="0"/>
                  </a:moveTo>
                  <a:cubicBezTo>
                    <a:pt x="3656" y="179"/>
                    <a:pt x="2810" y="274"/>
                    <a:pt x="1965" y="310"/>
                  </a:cubicBezTo>
                  <a:cubicBezTo>
                    <a:pt x="1322" y="346"/>
                    <a:pt x="679" y="358"/>
                    <a:pt x="48" y="358"/>
                  </a:cubicBezTo>
                  <a:cubicBezTo>
                    <a:pt x="60" y="989"/>
                    <a:pt x="24" y="2072"/>
                    <a:pt x="1" y="3346"/>
                  </a:cubicBezTo>
                  <a:cubicBezTo>
                    <a:pt x="655" y="3334"/>
                    <a:pt x="1322" y="3322"/>
                    <a:pt x="1977" y="3263"/>
                  </a:cubicBezTo>
                  <a:cubicBezTo>
                    <a:pt x="2620" y="3203"/>
                    <a:pt x="3263" y="3132"/>
                    <a:pt x="3882" y="3025"/>
                  </a:cubicBezTo>
                  <a:cubicBezTo>
                    <a:pt x="4037" y="3013"/>
                    <a:pt x="4180" y="2977"/>
                    <a:pt x="4334" y="2953"/>
                  </a:cubicBezTo>
                  <a:cubicBezTo>
                    <a:pt x="4406" y="2203"/>
                    <a:pt x="4465" y="1179"/>
                    <a:pt x="4513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4" name="Google Shape;5844;p62"/>
            <p:cNvSpPr/>
            <p:nvPr/>
          </p:nvSpPr>
          <p:spPr>
            <a:xfrm>
              <a:off x="2465048" y="3714461"/>
              <a:ext cx="199585" cy="262384"/>
            </a:xfrm>
            <a:custGeom>
              <a:avLst/>
              <a:gdLst/>
              <a:ahLst/>
              <a:cxnLst/>
              <a:rect l="l" t="t" r="r" b="b"/>
              <a:pathLst>
                <a:path w="4049" h="5323" extrusionOk="0">
                  <a:moveTo>
                    <a:pt x="4049" y="0"/>
                  </a:moveTo>
                  <a:lnTo>
                    <a:pt x="4049" y="0"/>
                  </a:lnTo>
                  <a:cubicBezTo>
                    <a:pt x="3289" y="42"/>
                    <a:pt x="2529" y="60"/>
                    <a:pt x="1771" y="60"/>
                  </a:cubicBezTo>
                  <a:cubicBezTo>
                    <a:pt x="1235" y="60"/>
                    <a:pt x="700" y="51"/>
                    <a:pt x="168" y="36"/>
                  </a:cubicBezTo>
                  <a:cubicBezTo>
                    <a:pt x="144" y="286"/>
                    <a:pt x="144" y="536"/>
                    <a:pt x="132" y="798"/>
                  </a:cubicBezTo>
                  <a:lnTo>
                    <a:pt x="132" y="881"/>
                  </a:lnTo>
                  <a:cubicBezTo>
                    <a:pt x="132" y="1012"/>
                    <a:pt x="120" y="1167"/>
                    <a:pt x="120" y="1298"/>
                  </a:cubicBezTo>
                  <a:lnTo>
                    <a:pt x="120" y="1405"/>
                  </a:lnTo>
                  <a:cubicBezTo>
                    <a:pt x="60" y="3060"/>
                    <a:pt x="13" y="4525"/>
                    <a:pt x="1" y="5322"/>
                  </a:cubicBezTo>
                  <a:lnTo>
                    <a:pt x="3454" y="5322"/>
                  </a:lnTo>
                  <a:cubicBezTo>
                    <a:pt x="3454" y="5322"/>
                    <a:pt x="3644" y="3441"/>
                    <a:pt x="3894" y="1239"/>
                  </a:cubicBezTo>
                  <a:cubicBezTo>
                    <a:pt x="3894" y="1215"/>
                    <a:pt x="3918" y="1179"/>
                    <a:pt x="3918" y="1155"/>
                  </a:cubicBezTo>
                  <a:cubicBezTo>
                    <a:pt x="3930" y="1012"/>
                    <a:pt x="3942" y="893"/>
                    <a:pt x="3954" y="762"/>
                  </a:cubicBezTo>
                  <a:cubicBezTo>
                    <a:pt x="3954" y="739"/>
                    <a:pt x="3954" y="703"/>
                    <a:pt x="3978" y="691"/>
                  </a:cubicBezTo>
                  <a:cubicBezTo>
                    <a:pt x="4001" y="465"/>
                    <a:pt x="4013" y="227"/>
                    <a:pt x="4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5" name="Google Shape;5845;p62"/>
            <p:cNvSpPr/>
            <p:nvPr/>
          </p:nvSpPr>
          <p:spPr>
            <a:xfrm>
              <a:off x="2471506" y="3749065"/>
              <a:ext cx="189628" cy="12077"/>
            </a:xfrm>
            <a:custGeom>
              <a:avLst/>
              <a:gdLst/>
              <a:ahLst/>
              <a:cxnLst/>
              <a:rect l="l" t="t" r="r" b="b"/>
              <a:pathLst>
                <a:path w="3847" h="245" extrusionOk="0">
                  <a:moveTo>
                    <a:pt x="3847" y="1"/>
                  </a:moveTo>
                  <a:lnTo>
                    <a:pt x="3847" y="1"/>
                  </a:lnTo>
                  <a:cubicBezTo>
                    <a:pt x="3704" y="13"/>
                    <a:pt x="3573" y="37"/>
                    <a:pt x="3430" y="60"/>
                  </a:cubicBezTo>
                  <a:cubicBezTo>
                    <a:pt x="2770" y="143"/>
                    <a:pt x="2117" y="176"/>
                    <a:pt x="1466" y="176"/>
                  </a:cubicBezTo>
                  <a:cubicBezTo>
                    <a:pt x="1271" y="176"/>
                    <a:pt x="1076" y="173"/>
                    <a:pt x="882" y="167"/>
                  </a:cubicBezTo>
                  <a:cubicBezTo>
                    <a:pt x="584" y="144"/>
                    <a:pt x="298" y="132"/>
                    <a:pt x="1" y="108"/>
                  </a:cubicBezTo>
                  <a:lnTo>
                    <a:pt x="1" y="179"/>
                  </a:lnTo>
                  <a:cubicBezTo>
                    <a:pt x="479" y="224"/>
                    <a:pt x="956" y="245"/>
                    <a:pt x="1431" y="245"/>
                  </a:cubicBezTo>
                  <a:cubicBezTo>
                    <a:pt x="2233" y="245"/>
                    <a:pt x="3030" y="184"/>
                    <a:pt x="3823" y="72"/>
                  </a:cubicBezTo>
                  <a:cubicBezTo>
                    <a:pt x="3823" y="48"/>
                    <a:pt x="3823" y="13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6" name="Google Shape;5846;p62"/>
            <p:cNvSpPr/>
            <p:nvPr/>
          </p:nvSpPr>
          <p:spPr>
            <a:xfrm>
              <a:off x="2470372" y="3772577"/>
              <a:ext cx="186671" cy="15133"/>
            </a:xfrm>
            <a:custGeom>
              <a:avLst/>
              <a:gdLst/>
              <a:ahLst/>
              <a:cxnLst/>
              <a:rect l="l" t="t" r="r" b="b"/>
              <a:pathLst>
                <a:path w="3787" h="307" extrusionOk="0">
                  <a:moveTo>
                    <a:pt x="3786" y="0"/>
                  </a:moveTo>
                  <a:cubicBezTo>
                    <a:pt x="3608" y="36"/>
                    <a:pt x="3453" y="60"/>
                    <a:pt x="3274" y="95"/>
                  </a:cubicBezTo>
                  <a:cubicBezTo>
                    <a:pt x="2655" y="179"/>
                    <a:pt x="2048" y="214"/>
                    <a:pt x="1429" y="214"/>
                  </a:cubicBezTo>
                  <a:cubicBezTo>
                    <a:pt x="1107" y="214"/>
                    <a:pt x="810" y="191"/>
                    <a:pt x="512" y="179"/>
                  </a:cubicBezTo>
                  <a:cubicBezTo>
                    <a:pt x="369" y="167"/>
                    <a:pt x="214" y="167"/>
                    <a:pt x="71" y="155"/>
                  </a:cubicBezTo>
                  <a:lnTo>
                    <a:pt x="0" y="155"/>
                  </a:lnTo>
                  <a:cubicBezTo>
                    <a:pt x="12" y="155"/>
                    <a:pt x="12" y="179"/>
                    <a:pt x="0" y="226"/>
                  </a:cubicBezTo>
                  <a:cubicBezTo>
                    <a:pt x="24" y="226"/>
                    <a:pt x="71" y="238"/>
                    <a:pt x="95" y="238"/>
                  </a:cubicBezTo>
                  <a:cubicBezTo>
                    <a:pt x="274" y="250"/>
                    <a:pt x="441" y="274"/>
                    <a:pt x="619" y="286"/>
                  </a:cubicBezTo>
                  <a:cubicBezTo>
                    <a:pt x="865" y="300"/>
                    <a:pt x="1111" y="306"/>
                    <a:pt x="1357" y="306"/>
                  </a:cubicBezTo>
                  <a:cubicBezTo>
                    <a:pt x="2170" y="306"/>
                    <a:pt x="2979" y="232"/>
                    <a:pt x="3774" y="95"/>
                  </a:cubicBezTo>
                  <a:cubicBezTo>
                    <a:pt x="3774" y="60"/>
                    <a:pt x="3786" y="36"/>
                    <a:pt x="3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7" name="Google Shape;5847;p62"/>
            <p:cNvSpPr/>
            <p:nvPr/>
          </p:nvSpPr>
          <p:spPr>
            <a:xfrm>
              <a:off x="2439810" y="3967924"/>
              <a:ext cx="306994" cy="96663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3242" y="1"/>
                  </a:moveTo>
                  <a:cubicBezTo>
                    <a:pt x="2233" y="1"/>
                    <a:pt x="601" y="40"/>
                    <a:pt x="501" y="73"/>
                  </a:cubicBezTo>
                  <a:cubicBezTo>
                    <a:pt x="334" y="121"/>
                    <a:pt x="1" y="1514"/>
                    <a:pt x="191" y="1823"/>
                  </a:cubicBezTo>
                  <a:cubicBezTo>
                    <a:pt x="245" y="1927"/>
                    <a:pt x="929" y="1961"/>
                    <a:pt x="1820" y="1961"/>
                  </a:cubicBezTo>
                  <a:cubicBezTo>
                    <a:pt x="3284" y="1961"/>
                    <a:pt x="5306" y="1869"/>
                    <a:pt x="6002" y="1847"/>
                  </a:cubicBezTo>
                  <a:cubicBezTo>
                    <a:pt x="6145" y="1847"/>
                    <a:pt x="6228" y="1693"/>
                    <a:pt x="6168" y="1573"/>
                  </a:cubicBezTo>
                  <a:cubicBezTo>
                    <a:pt x="6049" y="1335"/>
                    <a:pt x="5764" y="990"/>
                    <a:pt x="5216" y="633"/>
                  </a:cubicBezTo>
                  <a:cubicBezTo>
                    <a:pt x="4323" y="38"/>
                    <a:pt x="4025" y="26"/>
                    <a:pt x="4025" y="26"/>
                  </a:cubicBezTo>
                  <a:cubicBezTo>
                    <a:pt x="3990" y="8"/>
                    <a:pt x="3672" y="1"/>
                    <a:pt x="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8" name="Google Shape;5848;p62"/>
            <p:cNvSpPr/>
            <p:nvPr/>
          </p:nvSpPr>
          <p:spPr>
            <a:xfrm>
              <a:off x="2628798" y="3995134"/>
              <a:ext cx="78129" cy="26224"/>
            </a:xfrm>
            <a:custGeom>
              <a:avLst/>
              <a:gdLst/>
              <a:ahLst/>
              <a:cxnLst/>
              <a:rect l="l" t="t" r="r" b="b"/>
              <a:pathLst>
                <a:path w="1585" h="532" extrusionOk="0">
                  <a:moveTo>
                    <a:pt x="1223" y="1"/>
                  </a:moveTo>
                  <a:cubicBezTo>
                    <a:pt x="1082" y="1"/>
                    <a:pt x="943" y="16"/>
                    <a:pt x="798" y="45"/>
                  </a:cubicBezTo>
                  <a:cubicBezTo>
                    <a:pt x="596" y="81"/>
                    <a:pt x="394" y="140"/>
                    <a:pt x="215" y="248"/>
                  </a:cubicBezTo>
                  <a:cubicBezTo>
                    <a:pt x="144" y="295"/>
                    <a:pt x="1" y="367"/>
                    <a:pt x="36" y="474"/>
                  </a:cubicBezTo>
                  <a:cubicBezTo>
                    <a:pt x="54" y="517"/>
                    <a:pt x="82" y="532"/>
                    <a:pt x="114" y="532"/>
                  </a:cubicBezTo>
                  <a:cubicBezTo>
                    <a:pt x="172" y="532"/>
                    <a:pt x="245" y="485"/>
                    <a:pt x="298" y="462"/>
                  </a:cubicBezTo>
                  <a:cubicBezTo>
                    <a:pt x="667" y="248"/>
                    <a:pt x="1072" y="176"/>
                    <a:pt x="1489" y="176"/>
                  </a:cubicBezTo>
                  <a:cubicBezTo>
                    <a:pt x="1560" y="176"/>
                    <a:pt x="1584" y="45"/>
                    <a:pt x="1501" y="21"/>
                  </a:cubicBezTo>
                  <a:cubicBezTo>
                    <a:pt x="1407" y="7"/>
                    <a:pt x="1315" y="1"/>
                    <a:pt x="1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9" name="Google Shape;5849;p62"/>
            <p:cNvSpPr/>
            <p:nvPr/>
          </p:nvSpPr>
          <p:spPr>
            <a:xfrm>
              <a:off x="2598533" y="3982663"/>
              <a:ext cx="80199" cy="30118"/>
            </a:xfrm>
            <a:custGeom>
              <a:avLst/>
              <a:gdLst/>
              <a:ahLst/>
              <a:cxnLst/>
              <a:rect l="l" t="t" r="r" b="b"/>
              <a:pathLst>
                <a:path w="1627" h="611" extrusionOk="0">
                  <a:moveTo>
                    <a:pt x="1520" y="0"/>
                  </a:moveTo>
                  <a:cubicBezTo>
                    <a:pt x="1270" y="0"/>
                    <a:pt x="1008" y="24"/>
                    <a:pt x="758" y="96"/>
                  </a:cubicBezTo>
                  <a:lnTo>
                    <a:pt x="400" y="239"/>
                  </a:lnTo>
                  <a:cubicBezTo>
                    <a:pt x="317" y="274"/>
                    <a:pt x="198" y="322"/>
                    <a:pt x="103" y="393"/>
                  </a:cubicBezTo>
                  <a:cubicBezTo>
                    <a:pt x="91" y="393"/>
                    <a:pt x="79" y="417"/>
                    <a:pt x="55" y="429"/>
                  </a:cubicBezTo>
                  <a:cubicBezTo>
                    <a:pt x="0" y="484"/>
                    <a:pt x="47" y="610"/>
                    <a:pt x="129" y="610"/>
                  </a:cubicBezTo>
                  <a:cubicBezTo>
                    <a:pt x="136" y="610"/>
                    <a:pt x="143" y="609"/>
                    <a:pt x="150" y="608"/>
                  </a:cubicBezTo>
                  <a:cubicBezTo>
                    <a:pt x="269" y="560"/>
                    <a:pt x="377" y="489"/>
                    <a:pt x="472" y="429"/>
                  </a:cubicBezTo>
                  <a:cubicBezTo>
                    <a:pt x="579" y="370"/>
                    <a:pt x="686" y="322"/>
                    <a:pt x="805" y="298"/>
                  </a:cubicBezTo>
                  <a:cubicBezTo>
                    <a:pt x="1043" y="215"/>
                    <a:pt x="1281" y="179"/>
                    <a:pt x="1520" y="155"/>
                  </a:cubicBezTo>
                  <a:cubicBezTo>
                    <a:pt x="1627" y="143"/>
                    <a:pt x="1627" y="0"/>
                    <a:pt x="15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0" name="Google Shape;5850;p62"/>
            <p:cNvSpPr/>
            <p:nvPr/>
          </p:nvSpPr>
          <p:spPr>
            <a:xfrm>
              <a:off x="2583055" y="3969058"/>
              <a:ext cx="70439" cy="25287"/>
            </a:xfrm>
            <a:custGeom>
              <a:avLst/>
              <a:gdLst/>
              <a:ahLst/>
              <a:cxnLst/>
              <a:rect l="l" t="t" r="r" b="b"/>
              <a:pathLst>
                <a:path w="1429" h="513" extrusionOk="0">
                  <a:moveTo>
                    <a:pt x="1098" y="0"/>
                  </a:moveTo>
                  <a:cubicBezTo>
                    <a:pt x="943" y="0"/>
                    <a:pt x="790" y="17"/>
                    <a:pt x="631" y="62"/>
                  </a:cubicBezTo>
                  <a:cubicBezTo>
                    <a:pt x="512" y="98"/>
                    <a:pt x="393" y="134"/>
                    <a:pt x="274" y="193"/>
                  </a:cubicBezTo>
                  <a:cubicBezTo>
                    <a:pt x="179" y="241"/>
                    <a:pt x="0" y="312"/>
                    <a:pt x="0" y="431"/>
                  </a:cubicBezTo>
                  <a:cubicBezTo>
                    <a:pt x="0" y="467"/>
                    <a:pt x="24" y="479"/>
                    <a:pt x="36" y="491"/>
                  </a:cubicBezTo>
                  <a:cubicBezTo>
                    <a:pt x="61" y="506"/>
                    <a:pt x="81" y="512"/>
                    <a:pt x="102" y="512"/>
                  </a:cubicBezTo>
                  <a:cubicBezTo>
                    <a:pt x="129" y="512"/>
                    <a:pt x="156" y="500"/>
                    <a:pt x="191" y="479"/>
                  </a:cubicBezTo>
                  <a:cubicBezTo>
                    <a:pt x="262" y="443"/>
                    <a:pt x="298" y="419"/>
                    <a:pt x="357" y="396"/>
                  </a:cubicBezTo>
                  <a:cubicBezTo>
                    <a:pt x="452" y="336"/>
                    <a:pt x="572" y="288"/>
                    <a:pt x="667" y="253"/>
                  </a:cubicBezTo>
                  <a:cubicBezTo>
                    <a:pt x="893" y="181"/>
                    <a:pt x="1131" y="134"/>
                    <a:pt x="1369" y="122"/>
                  </a:cubicBezTo>
                  <a:cubicBezTo>
                    <a:pt x="1429" y="110"/>
                    <a:pt x="1429" y="38"/>
                    <a:pt x="1369" y="15"/>
                  </a:cubicBezTo>
                  <a:cubicBezTo>
                    <a:pt x="1278" y="6"/>
                    <a:pt x="1188" y="0"/>
                    <a:pt x="10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1" name="Google Shape;5851;p62"/>
            <p:cNvSpPr/>
            <p:nvPr/>
          </p:nvSpPr>
          <p:spPr>
            <a:xfrm>
              <a:off x="2145188" y="3338259"/>
              <a:ext cx="307585" cy="637993"/>
            </a:xfrm>
            <a:custGeom>
              <a:avLst/>
              <a:gdLst/>
              <a:ahLst/>
              <a:cxnLst/>
              <a:rect l="l" t="t" r="r" b="b"/>
              <a:pathLst>
                <a:path w="6240" h="12943" extrusionOk="0">
                  <a:moveTo>
                    <a:pt x="6204" y="0"/>
                  </a:moveTo>
                  <a:cubicBezTo>
                    <a:pt x="5359" y="179"/>
                    <a:pt x="4490" y="262"/>
                    <a:pt x="3644" y="310"/>
                  </a:cubicBezTo>
                  <a:cubicBezTo>
                    <a:pt x="3001" y="346"/>
                    <a:pt x="2370" y="358"/>
                    <a:pt x="1727" y="358"/>
                  </a:cubicBezTo>
                  <a:cubicBezTo>
                    <a:pt x="1537" y="2572"/>
                    <a:pt x="299" y="10597"/>
                    <a:pt x="1" y="12943"/>
                  </a:cubicBezTo>
                  <a:lnTo>
                    <a:pt x="3454" y="12943"/>
                  </a:lnTo>
                  <a:cubicBezTo>
                    <a:pt x="3454" y="12943"/>
                    <a:pt x="4835" y="6501"/>
                    <a:pt x="5585" y="3560"/>
                  </a:cubicBezTo>
                  <a:cubicBezTo>
                    <a:pt x="5775" y="2822"/>
                    <a:pt x="6014" y="1548"/>
                    <a:pt x="6240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2" name="Google Shape;5852;p62"/>
            <p:cNvSpPr/>
            <p:nvPr/>
          </p:nvSpPr>
          <p:spPr>
            <a:xfrm>
              <a:off x="2212128" y="3338259"/>
              <a:ext cx="240646" cy="164982"/>
            </a:xfrm>
            <a:custGeom>
              <a:avLst/>
              <a:gdLst/>
              <a:ahLst/>
              <a:cxnLst/>
              <a:rect l="l" t="t" r="r" b="b"/>
              <a:pathLst>
                <a:path w="4882" h="3347" extrusionOk="0">
                  <a:moveTo>
                    <a:pt x="4846" y="0"/>
                  </a:moveTo>
                  <a:cubicBezTo>
                    <a:pt x="4001" y="179"/>
                    <a:pt x="3132" y="274"/>
                    <a:pt x="2286" y="310"/>
                  </a:cubicBezTo>
                  <a:cubicBezTo>
                    <a:pt x="1643" y="346"/>
                    <a:pt x="1012" y="358"/>
                    <a:pt x="369" y="358"/>
                  </a:cubicBezTo>
                  <a:cubicBezTo>
                    <a:pt x="310" y="989"/>
                    <a:pt x="179" y="2072"/>
                    <a:pt x="0" y="3346"/>
                  </a:cubicBezTo>
                  <a:cubicBezTo>
                    <a:pt x="667" y="3334"/>
                    <a:pt x="1322" y="3322"/>
                    <a:pt x="1989" y="3263"/>
                  </a:cubicBezTo>
                  <a:cubicBezTo>
                    <a:pt x="2632" y="3203"/>
                    <a:pt x="3286" y="3132"/>
                    <a:pt x="3929" y="3025"/>
                  </a:cubicBezTo>
                  <a:cubicBezTo>
                    <a:pt x="4072" y="3013"/>
                    <a:pt x="4227" y="2977"/>
                    <a:pt x="4370" y="2953"/>
                  </a:cubicBezTo>
                  <a:cubicBezTo>
                    <a:pt x="4525" y="2203"/>
                    <a:pt x="4703" y="1179"/>
                    <a:pt x="4882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3" name="Google Shape;5853;p62"/>
            <p:cNvSpPr/>
            <p:nvPr/>
          </p:nvSpPr>
          <p:spPr>
            <a:xfrm>
              <a:off x="2146371" y="3714461"/>
              <a:ext cx="227781" cy="262384"/>
            </a:xfrm>
            <a:custGeom>
              <a:avLst/>
              <a:gdLst/>
              <a:ahLst/>
              <a:cxnLst/>
              <a:rect l="l" t="t" r="r" b="b"/>
              <a:pathLst>
                <a:path w="4621" h="5323" extrusionOk="0">
                  <a:moveTo>
                    <a:pt x="4620" y="0"/>
                  </a:moveTo>
                  <a:cubicBezTo>
                    <a:pt x="3860" y="42"/>
                    <a:pt x="3096" y="60"/>
                    <a:pt x="2337" y="60"/>
                  </a:cubicBezTo>
                  <a:cubicBezTo>
                    <a:pt x="1800" y="60"/>
                    <a:pt x="1267" y="51"/>
                    <a:pt x="739" y="36"/>
                  </a:cubicBezTo>
                  <a:cubicBezTo>
                    <a:pt x="703" y="286"/>
                    <a:pt x="656" y="536"/>
                    <a:pt x="632" y="798"/>
                  </a:cubicBezTo>
                  <a:cubicBezTo>
                    <a:pt x="632" y="822"/>
                    <a:pt x="620" y="846"/>
                    <a:pt x="620" y="881"/>
                  </a:cubicBezTo>
                  <a:cubicBezTo>
                    <a:pt x="596" y="1012"/>
                    <a:pt x="572" y="1167"/>
                    <a:pt x="560" y="1298"/>
                  </a:cubicBezTo>
                  <a:cubicBezTo>
                    <a:pt x="560" y="1334"/>
                    <a:pt x="537" y="1370"/>
                    <a:pt x="537" y="1405"/>
                  </a:cubicBezTo>
                  <a:cubicBezTo>
                    <a:pt x="298" y="3060"/>
                    <a:pt x="96" y="4525"/>
                    <a:pt x="1" y="5322"/>
                  </a:cubicBezTo>
                  <a:lnTo>
                    <a:pt x="3454" y="5322"/>
                  </a:lnTo>
                  <a:cubicBezTo>
                    <a:pt x="3454" y="5322"/>
                    <a:pt x="3858" y="3441"/>
                    <a:pt x="4347" y="1239"/>
                  </a:cubicBezTo>
                  <a:cubicBezTo>
                    <a:pt x="4347" y="1215"/>
                    <a:pt x="4370" y="1179"/>
                    <a:pt x="4370" y="1155"/>
                  </a:cubicBezTo>
                  <a:cubicBezTo>
                    <a:pt x="4394" y="1012"/>
                    <a:pt x="4430" y="893"/>
                    <a:pt x="4454" y="762"/>
                  </a:cubicBezTo>
                  <a:cubicBezTo>
                    <a:pt x="4454" y="739"/>
                    <a:pt x="4466" y="703"/>
                    <a:pt x="4466" y="691"/>
                  </a:cubicBezTo>
                  <a:cubicBezTo>
                    <a:pt x="4513" y="465"/>
                    <a:pt x="4573" y="227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4" name="Google Shape;5854;p62"/>
            <p:cNvSpPr/>
            <p:nvPr/>
          </p:nvSpPr>
          <p:spPr>
            <a:xfrm>
              <a:off x="2176884" y="3749065"/>
              <a:ext cx="189628" cy="12077"/>
            </a:xfrm>
            <a:custGeom>
              <a:avLst/>
              <a:gdLst/>
              <a:ahLst/>
              <a:cxnLst/>
              <a:rect l="l" t="t" r="r" b="b"/>
              <a:pathLst>
                <a:path w="3847" h="245" extrusionOk="0">
                  <a:moveTo>
                    <a:pt x="3847" y="1"/>
                  </a:moveTo>
                  <a:lnTo>
                    <a:pt x="3847" y="1"/>
                  </a:lnTo>
                  <a:cubicBezTo>
                    <a:pt x="3716" y="13"/>
                    <a:pt x="3573" y="37"/>
                    <a:pt x="3430" y="60"/>
                  </a:cubicBezTo>
                  <a:cubicBezTo>
                    <a:pt x="2779" y="143"/>
                    <a:pt x="2121" y="176"/>
                    <a:pt x="1473" y="176"/>
                  </a:cubicBezTo>
                  <a:cubicBezTo>
                    <a:pt x="1279" y="176"/>
                    <a:pt x="1086" y="173"/>
                    <a:pt x="894" y="167"/>
                  </a:cubicBezTo>
                  <a:cubicBezTo>
                    <a:pt x="596" y="144"/>
                    <a:pt x="310" y="132"/>
                    <a:pt x="13" y="108"/>
                  </a:cubicBezTo>
                  <a:cubicBezTo>
                    <a:pt x="1" y="120"/>
                    <a:pt x="1" y="156"/>
                    <a:pt x="1" y="179"/>
                  </a:cubicBezTo>
                  <a:cubicBezTo>
                    <a:pt x="470" y="224"/>
                    <a:pt x="945" y="245"/>
                    <a:pt x="1421" y="245"/>
                  </a:cubicBezTo>
                  <a:cubicBezTo>
                    <a:pt x="2225" y="245"/>
                    <a:pt x="3035" y="184"/>
                    <a:pt x="3835" y="72"/>
                  </a:cubicBezTo>
                  <a:cubicBezTo>
                    <a:pt x="3835" y="48"/>
                    <a:pt x="3847" y="13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5" name="Google Shape;5855;p62"/>
            <p:cNvSpPr/>
            <p:nvPr/>
          </p:nvSpPr>
          <p:spPr>
            <a:xfrm>
              <a:off x="2172792" y="3772577"/>
              <a:ext cx="189037" cy="15133"/>
            </a:xfrm>
            <a:custGeom>
              <a:avLst/>
              <a:gdLst/>
              <a:ahLst/>
              <a:cxnLst/>
              <a:rect l="l" t="t" r="r" b="b"/>
              <a:pathLst>
                <a:path w="3835" h="307" extrusionOk="0">
                  <a:moveTo>
                    <a:pt x="3834" y="0"/>
                  </a:moveTo>
                  <a:lnTo>
                    <a:pt x="3299" y="95"/>
                  </a:lnTo>
                  <a:cubicBezTo>
                    <a:pt x="2668" y="179"/>
                    <a:pt x="2060" y="214"/>
                    <a:pt x="1429" y="214"/>
                  </a:cubicBezTo>
                  <a:cubicBezTo>
                    <a:pt x="1120" y="214"/>
                    <a:pt x="822" y="191"/>
                    <a:pt x="524" y="179"/>
                  </a:cubicBezTo>
                  <a:cubicBezTo>
                    <a:pt x="382" y="167"/>
                    <a:pt x="227" y="167"/>
                    <a:pt x="84" y="155"/>
                  </a:cubicBezTo>
                  <a:lnTo>
                    <a:pt x="1" y="155"/>
                  </a:lnTo>
                  <a:lnTo>
                    <a:pt x="1" y="226"/>
                  </a:lnTo>
                  <a:cubicBezTo>
                    <a:pt x="36" y="226"/>
                    <a:pt x="84" y="238"/>
                    <a:pt x="108" y="238"/>
                  </a:cubicBezTo>
                  <a:cubicBezTo>
                    <a:pt x="274" y="250"/>
                    <a:pt x="453" y="274"/>
                    <a:pt x="632" y="286"/>
                  </a:cubicBezTo>
                  <a:cubicBezTo>
                    <a:pt x="878" y="300"/>
                    <a:pt x="1124" y="306"/>
                    <a:pt x="1371" y="306"/>
                  </a:cubicBezTo>
                  <a:cubicBezTo>
                    <a:pt x="2188" y="306"/>
                    <a:pt x="3006" y="232"/>
                    <a:pt x="3811" y="95"/>
                  </a:cubicBezTo>
                  <a:cubicBezTo>
                    <a:pt x="3811" y="60"/>
                    <a:pt x="3834" y="36"/>
                    <a:pt x="3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6" name="Google Shape;5856;p62"/>
            <p:cNvSpPr/>
            <p:nvPr/>
          </p:nvSpPr>
          <p:spPr>
            <a:xfrm>
              <a:off x="2121725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7" y="40"/>
                    <a:pt x="489" y="73"/>
                  </a:cubicBezTo>
                  <a:cubicBezTo>
                    <a:pt x="322" y="121"/>
                    <a:pt x="1" y="1514"/>
                    <a:pt x="179" y="1823"/>
                  </a:cubicBezTo>
                  <a:cubicBezTo>
                    <a:pt x="233" y="1927"/>
                    <a:pt x="919" y="1961"/>
                    <a:pt x="1811" y="1961"/>
                  </a:cubicBezTo>
                  <a:cubicBezTo>
                    <a:pt x="3279" y="1961"/>
                    <a:pt x="5305" y="1869"/>
                    <a:pt x="6001" y="1847"/>
                  </a:cubicBezTo>
                  <a:cubicBezTo>
                    <a:pt x="6132" y="1847"/>
                    <a:pt x="6216" y="1693"/>
                    <a:pt x="6156" y="1573"/>
                  </a:cubicBezTo>
                  <a:cubicBezTo>
                    <a:pt x="6037" y="1335"/>
                    <a:pt x="5763" y="990"/>
                    <a:pt x="5204" y="633"/>
                  </a:cubicBezTo>
                  <a:cubicBezTo>
                    <a:pt x="4299" y="38"/>
                    <a:pt x="4013" y="26"/>
                    <a:pt x="4013" y="26"/>
                  </a:cubicBezTo>
                  <a:cubicBezTo>
                    <a:pt x="3977" y="8"/>
                    <a:pt x="3661" y="1"/>
                    <a:pt x="3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7" name="Google Shape;5857;p62"/>
            <p:cNvSpPr/>
            <p:nvPr/>
          </p:nvSpPr>
          <p:spPr>
            <a:xfrm>
              <a:off x="2309530" y="3995134"/>
              <a:ext cx="78720" cy="26224"/>
            </a:xfrm>
            <a:custGeom>
              <a:avLst/>
              <a:gdLst/>
              <a:ahLst/>
              <a:cxnLst/>
              <a:rect l="l" t="t" r="r" b="b"/>
              <a:pathLst>
                <a:path w="1597" h="532" extrusionOk="0">
                  <a:moveTo>
                    <a:pt x="1223" y="1"/>
                  </a:moveTo>
                  <a:cubicBezTo>
                    <a:pt x="1082" y="1"/>
                    <a:pt x="943" y="16"/>
                    <a:pt x="798" y="45"/>
                  </a:cubicBezTo>
                  <a:cubicBezTo>
                    <a:pt x="596" y="81"/>
                    <a:pt x="406" y="140"/>
                    <a:pt x="227" y="248"/>
                  </a:cubicBezTo>
                  <a:cubicBezTo>
                    <a:pt x="144" y="295"/>
                    <a:pt x="1" y="367"/>
                    <a:pt x="48" y="474"/>
                  </a:cubicBezTo>
                  <a:cubicBezTo>
                    <a:pt x="61" y="517"/>
                    <a:pt x="88" y="532"/>
                    <a:pt x="121" y="532"/>
                  </a:cubicBezTo>
                  <a:cubicBezTo>
                    <a:pt x="178" y="532"/>
                    <a:pt x="253" y="485"/>
                    <a:pt x="298" y="462"/>
                  </a:cubicBezTo>
                  <a:cubicBezTo>
                    <a:pt x="667" y="248"/>
                    <a:pt x="1072" y="176"/>
                    <a:pt x="1489" y="176"/>
                  </a:cubicBezTo>
                  <a:cubicBezTo>
                    <a:pt x="1560" y="176"/>
                    <a:pt x="1596" y="45"/>
                    <a:pt x="1501" y="21"/>
                  </a:cubicBezTo>
                  <a:cubicBezTo>
                    <a:pt x="1407" y="7"/>
                    <a:pt x="1315" y="1"/>
                    <a:pt x="1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8" name="Google Shape;5858;p62"/>
            <p:cNvSpPr/>
            <p:nvPr/>
          </p:nvSpPr>
          <p:spPr>
            <a:xfrm>
              <a:off x="2279807" y="3982663"/>
              <a:ext cx="79657" cy="30118"/>
            </a:xfrm>
            <a:custGeom>
              <a:avLst/>
              <a:gdLst/>
              <a:ahLst/>
              <a:cxnLst/>
              <a:rect l="l" t="t" r="r" b="b"/>
              <a:pathLst>
                <a:path w="1616" h="611" extrusionOk="0">
                  <a:moveTo>
                    <a:pt x="1509" y="0"/>
                  </a:moveTo>
                  <a:cubicBezTo>
                    <a:pt x="1259" y="0"/>
                    <a:pt x="1009" y="24"/>
                    <a:pt x="758" y="96"/>
                  </a:cubicBezTo>
                  <a:lnTo>
                    <a:pt x="389" y="239"/>
                  </a:lnTo>
                  <a:cubicBezTo>
                    <a:pt x="306" y="274"/>
                    <a:pt x="187" y="322"/>
                    <a:pt x="92" y="393"/>
                  </a:cubicBezTo>
                  <a:cubicBezTo>
                    <a:pt x="80" y="393"/>
                    <a:pt x="68" y="417"/>
                    <a:pt x="56" y="429"/>
                  </a:cubicBezTo>
                  <a:cubicBezTo>
                    <a:pt x="1" y="484"/>
                    <a:pt x="48" y="610"/>
                    <a:pt x="121" y="610"/>
                  </a:cubicBezTo>
                  <a:cubicBezTo>
                    <a:pt x="127" y="610"/>
                    <a:pt x="133" y="609"/>
                    <a:pt x="139" y="608"/>
                  </a:cubicBezTo>
                  <a:cubicBezTo>
                    <a:pt x="258" y="560"/>
                    <a:pt x="366" y="489"/>
                    <a:pt x="473" y="429"/>
                  </a:cubicBezTo>
                  <a:cubicBezTo>
                    <a:pt x="568" y="370"/>
                    <a:pt x="675" y="322"/>
                    <a:pt x="794" y="298"/>
                  </a:cubicBezTo>
                  <a:cubicBezTo>
                    <a:pt x="1032" y="215"/>
                    <a:pt x="1270" y="179"/>
                    <a:pt x="1509" y="155"/>
                  </a:cubicBezTo>
                  <a:cubicBezTo>
                    <a:pt x="1616" y="143"/>
                    <a:pt x="1616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9" name="Google Shape;5859;p62"/>
            <p:cNvSpPr/>
            <p:nvPr/>
          </p:nvSpPr>
          <p:spPr>
            <a:xfrm>
              <a:off x="2264920" y="3969058"/>
              <a:ext cx="70488" cy="25287"/>
            </a:xfrm>
            <a:custGeom>
              <a:avLst/>
              <a:gdLst/>
              <a:ahLst/>
              <a:cxnLst/>
              <a:rect l="l" t="t" r="r" b="b"/>
              <a:pathLst>
                <a:path w="1430" h="513" extrusionOk="0">
                  <a:moveTo>
                    <a:pt x="1095" y="0"/>
                  </a:moveTo>
                  <a:cubicBezTo>
                    <a:pt x="937" y="0"/>
                    <a:pt x="778" y="17"/>
                    <a:pt x="620" y="62"/>
                  </a:cubicBezTo>
                  <a:cubicBezTo>
                    <a:pt x="501" y="98"/>
                    <a:pt x="382" y="134"/>
                    <a:pt x="263" y="193"/>
                  </a:cubicBezTo>
                  <a:cubicBezTo>
                    <a:pt x="156" y="241"/>
                    <a:pt x="1" y="312"/>
                    <a:pt x="1" y="431"/>
                  </a:cubicBezTo>
                  <a:cubicBezTo>
                    <a:pt x="1" y="467"/>
                    <a:pt x="13" y="479"/>
                    <a:pt x="25" y="491"/>
                  </a:cubicBezTo>
                  <a:cubicBezTo>
                    <a:pt x="50" y="506"/>
                    <a:pt x="72" y="512"/>
                    <a:pt x="95" y="512"/>
                  </a:cubicBezTo>
                  <a:cubicBezTo>
                    <a:pt x="126" y="512"/>
                    <a:pt x="157" y="500"/>
                    <a:pt x="191" y="479"/>
                  </a:cubicBezTo>
                  <a:cubicBezTo>
                    <a:pt x="251" y="443"/>
                    <a:pt x="298" y="419"/>
                    <a:pt x="358" y="396"/>
                  </a:cubicBezTo>
                  <a:cubicBezTo>
                    <a:pt x="441" y="336"/>
                    <a:pt x="560" y="288"/>
                    <a:pt x="668" y="253"/>
                  </a:cubicBezTo>
                  <a:cubicBezTo>
                    <a:pt x="894" y="181"/>
                    <a:pt x="1132" y="134"/>
                    <a:pt x="1370" y="122"/>
                  </a:cubicBezTo>
                  <a:cubicBezTo>
                    <a:pt x="1430" y="110"/>
                    <a:pt x="1430" y="38"/>
                    <a:pt x="1370" y="15"/>
                  </a:cubicBezTo>
                  <a:cubicBezTo>
                    <a:pt x="1279" y="6"/>
                    <a:pt x="1187" y="0"/>
                    <a:pt x="10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0" name="Google Shape;5860;p62"/>
            <p:cNvSpPr/>
            <p:nvPr/>
          </p:nvSpPr>
          <p:spPr>
            <a:xfrm>
              <a:off x="2108219" y="3073408"/>
              <a:ext cx="684969" cy="396805"/>
            </a:xfrm>
            <a:custGeom>
              <a:avLst/>
              <a:gdLst/>
              <a:ahLst/>
              <a:cxnLst/>
              <a:rect l="l" t="t" r="r" b="b"/>
              <a:pathLst>
                <a:path w="13896" h="8050" extrusionOk="0">
                  <a:moveTo>
                    <a:pt x="12323" y="1"/>
                  </a:moveTo>
                  <a:cubicBezTo>
                    <a:pt x="12316" y="1"/>
                    <a:pt x="12308" y="2"/>
                    <a:pt x="12300" y="4"/>
                  </a:cubicBezTo>
                  <a:cubicBezTo>
                    <a:pt x="12133" y="28"/>
                    <a:pt x="11979" y="75"/>
                    <a:pt x="11812" y="111"/>
                  </a:cubicBezTo>
                  <a:cubicBezTo>
                    <a:pt x="11776" y="123"/>
                    <a:pt x="11740" y="123"/>
                    <a:pt x="11705" y="123"/>
                  </a:cubicBezTo>
                  <a:cubicBezTo>
                    <a:pt x="11121" y="206"/>
                    <a:pt x="10550" y="289"/>
                    <a:pt x="9966" y="325"/>
                  </a:cubicBezTo>
                  <a:lnTo>
                    <a:pt x="9919" y="325"/>
                  </a:lnTo>
                  <a:cubicBezTo>
                    <a:pt x="9859" y="325"/>
                    <a:pt x="9812" y="349"/>
                    <a:pt x="9776" y="349"/>
                  </a:cubicBezTo>
                  <a:cubicBezTo>
                    <a:pt x="9657" y="361"/>
                    <a:pt x="9514" y="361"/>
                    <a:pt x="9395" y="373"/>
                  </a:cubicBezTo>
                  <a:cubicBezTo>
                    <a:pt x="9371" y="373"/>
                    <a:pt x="9335" y="373"/>
                    <a:pt x="9312" y="385"/>
                  </a:cubicBezTo>
                  <a:cubicBezTo>
                    <a:pt x="8578" y="436"/>
                    <a:pt x="7847" y="459"/>
                    <a:pt x="7119" y="459"/>
                  </a:cubicBezTo>
                  <a:cubicBezTo>
                    <a:pt x="6488" y="459"/>
                    <a:pt x="5858" y="442"/>
                    <a:pt x="5228" y="409"/>
                  </a:cubicBezTo>
                  <a:lnTo>
                    <a:pt x="5109" y="409"/>
                  </a:lnTo>
                  <a:cubicBezTo>
                    <a:pt x="4859" y="385"/>
                    <a:pt x="4609" y="373"/>
                    <a:pt x="4359" y="349"/>
                  </a:cubicBezTo>
                  <a:cubicBezTo>
                    <a:pt x="4061" y="313"/>
                    <a:pt x="3763" y="301"/>
                    <a:pt x="3466" y="266"/>
                  </a:cubicBezTo>
                  <a:lnTo>
                    <a:pt x="3382" y="266"/>
                  </a:lnTo>
                  <a:cubicBezTo>
                    <a:pt x="3144" y="242"/>
                    <a:pt x="2906" y="206"/>
                    <a:pt x="2668" y="194"/>
                  </a:cubicBezTo>
                  <a:cubicBezTo>
                    <a:pt x="2662" y="193"/>
                    <a:pt x="2656" y="193"/>
                    <a:pt x="2649" y="193"/>
                  </a:cubicBezTo>
                  <a:cubicBezTo>
                    <a:pt x="2585" y="193"/>
                    <a:pt x="2525" y="248"/>
                    <a:pt x="2525" y="313"/>
                  </a:cubicBezTo>
                  <a:cubicBezTo>
                    <a:pt x="2430" y="980"/>
                    <a:pt x="2346" y="1540"/>
                    <a:pt x="2275" y="1837"/>
                  </a:cubicBezTo>
                  <a:cubicBezTo>
                    <a:pt x="1775" y="3599"/>
                    <a:pt x="501" y="6659"/>
                    <a:pt x="1" y="7350"/>
                  </a:cubicBezTo>
                  <a:cubicBezTo>
                    <a:pt x="358" y="7469"/>
                    <a:pt x="810" y="7576"/>
                    <a:pt x="1334" y="7671"/>
                  </a:cubicBezTo>
                  <a:cubicBezTo>
                    <a:pt x="1358" y="7671"/>
                    <a:pt x="1394" y="7683"/>
                    <a:pt x="1406" y="7683"/>
                  </a:cubicBezTo>
                  <a:cubicBezTo>
                    <a:pt x="2695" y="7907"/>
                    <a:pt x="4401" y="8050"/>
                    <a:pt x="6238" y="8050"/>
                  </a:cubicBezTo>
                  <a:cubicBezTo>
                    <a:pt x="8797" y="8050"/>
                    <a:pt x="11608" y="7773"/>
                    <a:pt x="13895" y="7052"/>
                  </a:cubicBezTo>
                  <a:cubicBezTo>
                    <a:pt x="13479" y="5623"/>
                    <a:pt x="13086" y="3766"/>
                    <a:pt x="12741" y="1921"/>
                  </a:cubicBezTo>
                  <a:cubicBezTo>
                    <a:pt x="12729" y="1873"/>
                    <a:pt x="12729" y="1813"/>
                    <a:pt x="12717" y="1778"/>
                  </a:cubicBezTo>
                  <a:cubicBezTo>
                    <a:pt x="12610" y="1194"/>
                    <a:pt x="12491" y="611"/>
                    <a:pt x="12395" y="63"/>
                  </a:cubicBezTo>
                  <a:cubicBezTo>
                    <a:pt x="12376" y="24"/>
                    <a:pt x="12356" y="1"/>
                    <a:pt x="12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1" name="Google Shape;5861;p62"/>
            <p:cNvSpPr/>
            <p:nvPr/>
          </p:nvSpPr>
          <p:spPr>
            <a:xfrm>
              <a:off x="2173975" y="3085880"/>
              <a:ext cx="103317" cy="366293"/>
            </a:xfrm>
            <a:custGeom>
              <a:avLst/>
              <a:gdLst/>
              <a:ahLst/>
              <a:cxnLst/>
              <a:rect l="l" t="t" r="r" b="b"/>
              <a:pathLst>
                <a:path w="2096" h="7431" extrusionOk="0">
                  <a:moveTo>
                    <a:pt x="2024" y="1"/>
                  </a:moveTo>
                  <a:cubicBezTo>
                    <a:pt x="1965" y="429"/>
                    <a:pt x="1882" y="846"/>
                    <a:pt x="1810" y="1263"/>
                  </a:cubicBezTo>
                  <a:cubicBezTo>
                    <a:pt x="1608" y="2394"/>
                    <a:pt x="1322" y="3513"/>
                    <a:pt x="989" y="4632"/>
                  </a:cubicBezTo>
                  <a:cubicBezTo>
                    <a:pt x="834" y="5180"/>
                    <a:pt x="631" y="5751"/>
                    <a:pt x="441" y="6299"/>
                  </a:cubicBezTo>
                  <a:cubicBezTo>
                    <a:pt x="298" y="6656"/>
                    <a:pt x="143" y="7037"/>
                    <a:pt x="0" y="7418"/>
                  </a:cubicBezTo>
                  <a:cubicBezTo>
                    <a:pt x="24" y="7418"/>
                    <a:pt x="60" y="7430"/>
                    <a:pt x="72" y="7430"/>
                  </a:cubicBezTo>
                  <a:cubicBezTo>
                    <a:pt x="131" y="7299"/>
                    <a:pt x="179" y="7156"/>
                    <a:pt x="238" y="7025"/>
                  </a:cubicBezTo>
                  <a:cubicBezTo>
                    <a:pt x="358" y="6716"/>
                    <a:pt x="477" y="6418"/>
                    <a:pt x="596" y="6109"/>
                  </a:cubicBezTo>
                  <a:cubicBezTo>
                    <a:pt x="1322" y="4108"/>
                    <a:pt x="1822" y="2061"/>
                    <a:pt x="2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2" name="Google Shape;5862;p62"/>
            <p:cNvSpPr/>
            <p:nvPr/>
          </p:nvSpPr>
          <p:spPr>
            <a:xfrm>
              <a:off x="2246485" y="3091745"/>
              <a:ext cx="118253" cy="158673"/>
            </a:xfrm>
            <a:custGeom>
              <a:avLst/>
              <a:gdLst/>
              <a:ahLst/>
              <a:cxnLst/>
              <a:rect l="l" t="t" r="r" b="b"/>
              <a:pathLst>
                <a:path w="2399" h="3219" extrusionOk="0">
                  <a:moveTo>
                    <a:pt x="2280" y="1"/>
                  </a:moveTo>
                  <a:cubicBezTo>
                    <a:pt x="2280" y="13"/>
                    <a:pt x="2280" y="13"/>
                    <a:pt x="2256" y="37"/>
                  </a:cubicBezTo>
                  <a:cubicBezTo>
                    <a:pt x="2077" y="644"/>
                    <a:pt x="1780" y="1239"/>
                    <a:pt x="1399" y="1775"/>
                  </a:cubicBezTo>
                  <a:cubicBezTo>
                    <a:pt x="1006" y="2311"/>
                    <a:pt x="530" y="2751"/>
                    <a:pt x="30" y="3168"/>
                  </a:cubicBezTo>
                  <a:cubicBezTo>
                    <a:pt x="0" y="3197"/>
                    <a:pt x="19" y="3219"/>
                    <a:pt x="40" y="3219"/>
                  </a:cubicBezTo>
                  <a:cubicBezTo>
                    <a:pt x="45" y="3219"/>
                    <a:pt x="49" y="3218"/>
                    <a:pt x="53" y="3216"/>
                  </a:cubicBezTo>
                  <a:cubicBezTo>
                    <a:pt x="387" y="3025"/>
                    <a:pt x="672" y="2775"/>
                    <a:pt x="934" y="2489"/>
                  </a:cubicBezTo>
                  <a:cubicBezTo>
                    <a:pt x="1399" y="2013"/>
                    <a:pt x="1780" y="1465"/>
                    <a:pt x="2066" y="870"/>
                  </a:cubicBezTo>
                  <a:cubicBezTo>
                    <a:pt x="2196" y="584"/>
                    <a:pt x="2316" y="298"/>
                    <a:pt x="2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3" name="Google Shape;5863;p62"/>
            <p:cNvSpPr/>
            <p:nvPr/>
          </p:nvSpPr>
          <p:spPr>
            <a:xfrm>
              <a:off x="2684548" y="3077697"/>
              <a:ext cx="51708" cy="89811"/>
            </a:xfrm>
            <a:custGeom>
              <a:avLst/>
              <a:gdLst/>
              <a:ahLst/>
              <a:cxnLst/>
              <a:rect l="l" t="t" r="r" b="b"/>
              <a:pathLst>
                <a:path w="1049" h="1822" extrusionOk="0">
                  <a:moveTo>
                    <a:pt x="1" y="0"/>
                  </a:moveTo>
                  <a:cubicBezTo>
                    <a:pt x="96" y="286"/>
                    <a:pt x="239" y="572"/>
                    <a:pt x="370" y="822"/>
                  </a:cubicBezTo>
                  <a:cubicBezTo>
                    <a:pt x="560" y="1179"/>
                    <a:pt x="787" y="1512"/>
                    <a:pt x="1049" y="1822"/>
                  </a:cubicBezTo>
                  <a:cubicBezTo>
                    <a:pt x="1037" y="1774"/>
                    <a:pt x="1037" y="1715"/>
                    <a:pt x="1025" y="1667"/>
                  </a:cubicBezTo>
                  <a:cubicBezTo>
                    <a:pt x="799" y="1393"/>
                    <a:pt x="608" y="1095"/>
                    <a:pt x="441" y="774"/>
                  </a:cubicBezTo>
                  <a:cubicBezTo>
                    <a:pt x="310" y="524"/>
                    <a:pt x="203" y="262"/>
                    <a:pt x="96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4" name="Google Shape;5864;p62"/>
            <p:cNvSpPr/>
            <p:nvPr/>
          </p:nvSpPr>
          <p:spPr>
            <a:xfrm>
              <a:off x="2561317" y="3088837"/>
              <a:ext cx="38793" cy="126583"/>
            </a:xfrm>
            <a:custGeom>
              <a:avLst/>
              <a:gdLst/>
              <a:ahLst/>
              <a:cxnLst/>
              <a:rect l="l" t="t" r="r" b="b"/>
              <a:pathLst>
                <a:path w="787" h="2568" extrusionOk="0">
                  <a:moveTo>
                    <a:pt x="715" y="0"/>
                  </a:moveTo>
                  <a:cubicBezTo>
                    <a:pt x="727" y="298"/>
                    <a:pt x="739" y="596"/>
                    <a:pt x="727" y="905"/>
                  </a:cubicBezTo>
                  <a:cubicBezTo>
                    <a:pt x="727" y="1191"/>
                    <a:pt x="715" y="1465"/>
                    <a:pt x="691" y="1739"/>
                  </a:cubicBezTo>
                  <a:cubicBezTo>
                    <a:pt x="679" y="1965"/>
                    <a:pt x="691" y="2322"/>
                    <a:pt x="429" y="2453"/>
                  </a:cubicBezTo>
                  <a:cubicBezTo>
                    <a:pt x="387" y="2471"/>
                    <a:pt x="350" y="2480"/>
                    <a:pt x="319" y="2480"/>
                  </a:cubicBezTo>
                  <a:cubicBezTo>
                    <a:pt x="145" y="2480"/>
                    <a:pt x="121" y="2235"/>
                    <a:pt x="131" y="2084"/>
                  </a:cubicBezTo>
                  <a:cubicBezTo>
                    <a:pt x="143" y="1834"/>
                    <a:pt x="191" y="1596"/>
                    <a:pt x="203" y="1346"/>
                  </a:cubicBezTo>
                  <a:cubicBezTo>
                    <a:pt x="239" y="905"/>
                    <a:pt x="215" y="477"/>
                    <a:pt x="179" y="48"/>
                  </a:cubicBezTo>
                  <a:cubicBezTo>
                    <a:pt x="143" y="48"/>
                    <a:pt x="120" y="48"/>
                    <a:pt x="84" y="60"/>
                  </a:cubicBezTo>
                  <a:cubicBezTo>
                    <a:pt x="96" y="107"/>
                    <a:pt x="96" y="167"/>
                    <a:pt x="96" y="227"/>
                  </a:cubicBezTo>
                  <a:cubicBezTo>
                    <a:pt x="143" y="786"/>
                    <a:pt x="131" y="1370"/>
                    <a:pt x="60" y="1953"/>
                  </a:cubicBezTo>
                  <a:cubicBezTo>
                    <a:pt x="24" y="2132"/>
                    <a:pt x="0" y="2358"/>
                    <a:pt x="131" y="2489"/>
                  </a:cubicBezTo>
                  <a:cubicBezTo>
                    <a:pt x="178" y="2544"/>
                    <a:pt x="240" y="2567"/>
                    <a:pt x="306" y="2567"/>
                  </a:cubicBezTo>
                  <a:cubicBezTo>
                    <a:pt x="412" y="2567"/>
                    <a:pt x="527" y="2509"/>
                    <a:pt x="608" y="2429"/>
                  </a:cubicBezTo>
                  <a:cubicBezTo>
                    <a:pt x="786" y="2239"/>
                    <a:pt x="774" y="1953"/>
                    <a:pt x="774" y="1715"/>
                  </a:cubicBezTo>
                  <a:cubicBezTo>
                    <a:pt x="786" y="1417"/>
                    <a:pt x="786" y="1108"/>
                    <a:pt x="786" y="810"/>
                  </a:cubicBezTo>
                  <a:cubicBezTo>
                    <a:pt x="786" y="536"/>
                    <a:pt x="774" y="274"/>
                    <a:pt x="751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5" name="Google Shape;5865;p62"/>
            <p:cNvSpPr/>
            <p:nvPr/>
          </p:nvSpPr>
          <p:spPr>
            <a:xfrm>
              <a:off x="2188664" y="2631006"/>
              <a:ext cx="566962" cy="589883"/>
            </a:xfrm>
            <a:custGeom>
              <a:avLst/>
              <a:gdLst/>
              <a:ahLst/>
              <a:cxnLst/>
              <a:rect l="l" t="t" r="r" b="b"/>
              <a:pathLst>
                <a:path w="11502" h="11967" extrusionOk="0">
                  <a:moveTo>
                    <a:pt x="4650" y="1"/>
                  </a:moveTo>
                  <a:cubicBezTo>
                    <a:pt x="4608" y="1"/>
                    <a:pt x="4566" y="1"/>
                    <a:pt x="4524" y="1"/>
                  </a:cubicBezTo>
                  <a:cubicBezTo>
                    <a:pt x="2703" y="49"/>
                    <a:pt x="1417" y="359"/>
                    <a:pt x="1000" y="763"/>
                  </a:cubicBezTo>
                  <a:cubicBezTo>
                    <a:pt x="941" y="823"/>
                    <a:pt x="893" y="871"/>
                    <a:pt x="881" y="930"/>
                  </a:cubicBezTo>
                  <a:cubicBezTo>
                    <a:pt x="833" y="1025"/>
                    <a:pt x="750" y="1585"/>
                    <a:pt x="667" y="2418"/>
                  </a:cubicBezTo>
                  <a:cubicBezTo>
                    <a:pt x="619" y="2787"/>
                    <a:pt x="583" y="3216"/>
                    <a:pt x="536" y="3692"/>
                  </a:cubicBezTo>
                  <a:cubicBezTo>
                    <a:pt x="488" y="4228"/>
                    <a:pt x="429" y="4812"/>
                    <a:pt x="381" y="5407"/>
                  </a:cubicBezTo>
                  <a:cubicBezTo>
                    <a:pt x="333" y="5931"/>
                    <a:pt x="298" y="6478"/>
                    <a:pt x="250" y="7014"/>
                  </a:cubicBezTo>
                  <a:cubicBezTo>
                    <a:pt x="202" y="7610"/>
                    <a:pt x="155" y="8205"/>
                    <a:pt x="119" y="8764"/>
                  </a:cubicBezTo>
                  <a:cubicBezTo>
                    <a:pt x="83" y="9241"/>
                    <a:pt x="60" y="9693"/>
                    <a:pt x="36" y="10110"/>
                  </a:cubicBezTo>
                  <a:cubicBezTo>
                    <a:pt x="24" y="10658"/>
                    <a:pt x="12" y="11169"/>
                    <a:pt x="0" y="11562"/>
                  </a:cubicBezTo>
                  <a:cubicBezTo>
                    <a:pt x="509" y="11637"/>
                    <a:pt x="2902" y="11966"/>
                    <a:pt x="5882" y="11966"/>
                  </a:cubicBezTo>
                  <a:cubicBezTo>
                    <a:pt x="7640" y="11966"/>
                    <a:pt x="9602" y="11852"/>
                    <a:pt x="11501" y="11503"/>
                  </a:cubicBezTo>
                  <a:cubicBezTo>
                    <a:pt x="11501" y="11050"/>
                    <a:pt x="11466" y="10586"/>
                    <a:pt x="11454" y="10098"/>
                  </a:cubicBezTo>
                  <a:cubicBezTo>
                    <a:pt x="11430" y="9598"/>
                    <a:pt x="11394" y="9098"/>
                    <a:pt x="11347" y="8610"/>
                  </a:cubicBezTo>
                  <a:cubicBezTo>
                    <a:pt x="11311" y="8050"/>
                    <a:pt x="11251" y="7502"/>
                    <a:pt x="11192" y="6967"/>
                  </a:cubicBezTo>
                  <a:cubicBezTo>
                    <a:pt x="11109" y="6371"/>
                    <a:pt x="11037" y="5788"/>
                    <a:pt x="10954" y="5228"/>
                  </a:cubicBezTo>
                  <a:cubicBezTo>
                    <a:pt x="10859" y="4657"/>
                    <a:pt x="10751" y="4121"/>
                    <a:pt x="10668" y="3645"/>
                  </a:cubicBezTo>
                  <a:cubicBezTo>
                    <a:pt x="10561" y="3133"/>
                    <a:pt x="10442" y="2668"/>
                    <a:pt x="10347" y="2276"/>
                  </a:cubicBezTo>
                  <a:cubicBezTo>
                    <a:pt x="10192" y="1740"/>
                    <a:pt x="10025" y="1347"/>
                    <a:pt x="9870" y="1133"/>
                  </a:cubicBezTo>
                  <a:cubicBezTo>
                    <a:pt x="9811" y="1049"/>
                    <a:pt x="9585" y="930"/>
                    <a:pt x="9251" y="811"/>
                  </a:cubicBezTo>
                  <a:cubicBezTo>
                    <a:pt x="8242" y="428"/>
                    <a:pt x="6228" y="1"/>
                    <a:pt x="4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6" name="Google Shape;5866;p62"/>
            <p:cNvSpPr/>
            <p:nvPr/>
          </p:nvSpPr>
          <p:spPr>
            <a:xfrm>
              <a:off x="2336345" y="2637611"/>
              <a:ext cx="266672" cy="210627"/>
            </a:xfrm>
            <a:custGeom>
              <a:avLst/>
              <a:gdLst/>
              <a:ahLst/>
              <a:cxnLst/>
              <a:rect l="l" t="t" r="r" b="b"/>
              <a:pathLst>
                <a:path w="5410" h="4273" extrusionOk="0">
                  <a:moveTo>
                    <a:pt x="1506" y="1"/>
                  </a:moveTo>
                  <a:cubicBezTo>
                    <a:pt x="542" y="1"/>
                    <a:pt x="0" y="268"/>
                    <a:pt x="778" y="1106"/>
                  </a:cubicBezTo>
                  <a:cubicBezTo>
                    <a:pt x="1743" y="2142"/>
                    <a:pt x="3100" y="3273"/>
                    <a:pt x="3814" y="3868"/>
                  </a:cubicBezTo>
                  <a:cubicBezTo>
                    <a:pt x="4124" y="4130"/>
                    <a:pt x="4326" y="4273"/>
                    <a:pt x="4326" y="4273"/>
                  </a:cubicBezTo>
                  <a:cubicBezTo>
                    <a:pt x="4326" y="4273"/>
                    <a:pt x="4445" y="4070"/>
                    <a:pt x="4588" y="3737"/>
                  </a:cubicBezTo>
                  <a:cubicBezTo>
                    <a:pt x="4934" y="3011"/>
                    <a:pt x="5410" y="1713"/>
                    <a:pt x="5076" y="820"/>
                  </a:cubicBezTo>
                  <a:cubicBezTo>
                    <a:pt x="4862" y="237"/>
                    <a:pt x="3886" y="260"/>
                    <a:pt x="2779" y="106"/>
                  </a:cubicBezTo>
                  <a:cubicBezTo>
                    <a:pt x="2326" y="42"/>
                    <a:pt x="1883" y="1"/>
                    <a:pt x="1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7" name="Google Shape;5867;p62"/>
            <p:cNvSpPr/>
            <p:nvPr/>
          </p:nvSpPr>
          <p:spPr>
            <a:xfrm>
              <a:off x="2370554" y="2557707"/>
              <a:ext cx="209000" cy="135061"/>
            </a:xfrm>
            <a:custGeom>
              <a:avLst/>
              <a:gdLst/>
              <a:ahLst/>
              <a:cxnLst/>
              <a:rect l="l" t="t" r="r" b="b"/>
              <a:pathLst>
                <a:path w="4240" h="2740" extrusionOk="0">
                  <a:moveTo>
                    <a:pt x="549" y="0"/>
                  </a:moveTo>
                  <a:lnTo>
                    <a:pt x="168" y="1310"/>
                  </a:lnTo>
                  <a:cubicBezTo>
                    <a:pt x="168" y="1310"/>
                    <a:pt x="1" y="2119"/>
                    <a:pt x="1668" y="2560"/>
                  </a:cubicBezTo>
                  <a:cubicBezTo>
                    <a:pt x="2166" y="2692"/>
                    <a:pt x="2551" y="2739"/>
                    <a:pt x="2848" y="2739"/>
                  </a:cubicBezTo>
                  <a:cubicBezTo>
                    <a:pt x="3592" y="2739"/>
                    <a:pt x="3775" y="2441"/>
                    <a:pt x="3775" y="2441"/>
                  </a:cubicBezTo>
                  <a:lnTo>
                    <a:pt x="4240" y="786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8" name="Google Shape;5868;p62"/>
            <p:cNvSpPr/>
            <p:nvPr/>
          </p:nvSpPr>
          <p:spPr>
            <a:xfrm>
              <a:off x="2377012" y="2540652"/>
              <a:ext cx="209592" cy="100360"/>
            </a:xfrm>
            <a:custGeom>
              <a:avLst/>
              <a:gdLst/>
              <a:ahLst/>
              <a:cxnLst/>
              <a:rect l="l" t="t" r="r" b="b"/>
              <a:pathLst>
                <a:path w="4252" h="2036" extrusionOk="0">
                  <a:moveTo>
                    <a:pt x="1192" y="1"/>
                  </a:moveTo>
                  <a:cubicBezTo>
                    <a:pt x="942" y="1"/>
                    <a:pt x="668" y="1"/>
                    <a:pt x="418" y="84"/>
                  </a:cubicBezTo>
                  <a:cubicBezTo>
                    <a:pt x="287" y="120"/>
                    <a:pt x="144" y="179"/>
                    <a:pt x="72" y="287"/>
                  </a:cubicBezTo>
                  <a:cubicBezTo>
                    <a:pt x="1" y="406"/>
                    <a:pt x="25" y="560"/>
                    <a:pt x="72" y="691"/>
                  </a:cubicBezTo>
                  <a:cubicBezTo>
                    <a:pt x="203" y="1072"/>
                    <a:pt x="537" y="1406"/>
                    <a:pt x="942" y="1608"/>
                  </a:cubicBezTo>
                  <a:cubicBezTo>
                    <a:pt x="1334" y="1823"/>
                    <a:pt x="1787" y="1930"/>
                    <a:pt x="2227" y="1989"/>
                  </a:cubicBezTo>
                  <a:cubicBezTo>
                    <a:pt x="2411" y="2018"/>
                    <a:pt x="2591" y="2035"/>
                    <a:pt x="2768" y="2035"/>
                  </a:cubicBezTo>
                  <a:cubicBezTo>
                    <a:pt x="2960" y="2035"/>
                    <a:pt x="3149" y="2015"/>
                    <a:pt x="3335" y="1965"/>
                  </a:cubicBezTo>
                  <a:cubicBezTo>
                    <a:pt x="3632" y="1894"/>
                    <a:pt x="4037" y="1715"/>
                    <a:pt x="4168" y="1453"/>
                  </a:cubicBezTo>
                  <a:cubicBezTo>
                    <a:pt x="4251" y="1239"/>
                    <a:pt x="4180" y="822"/>
                    <a:pt x="4049" y="644"/>
                  </a:cubicBezTo>
                  <a:cubicBezTo>
                    <a:pt x="3930" y="501"/>
                    <a:pt x="3739" y="441"/>
                    <a:pt x="3537" y="394"/>
                  </a:cubicBezTo>
                  <a:cubicBezTo>
                    <a:pt x="2763" y="179"/>
                    <a:pt x="1977" y="25"/>
                    <a:pt x="119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9" name="Google Shape;5869;p62"/>
            <p:cNvSpPr/>
            <p:nvPr/>
          </p:nvSpPr>
          <p:spPr>
            <a:xfrm>
              <a:off x="2346253" y="2608085"/>
              <a:ext cx="247399" cy="154581"/>
            </a:xfrm>
            <a:custGeom>
              <a:avLst/>
              <a:gdLst/>
              <a:ahLst/>
              <a:cxnLst/>
              <a:rect l="l" t="t" r="r" b="b"/>
              <a:pathLst>
                <a:path w="5019" h="3136" extrusionOk="0">
                  <a:moveTo>
                    <a:pt x="740" y="1"/>
                  </a:moveTo>
                  <a:cubicBezTo>
                    <a:pt x="372" y="1"/>
                    <a:pt x="0" y="1006"/>
                    <a:pt x="53" y="1133"/>
                  </a:cubicBezTo>
                  <a:cubicBezTo>
                    <a:pt x="887" y="3002"/>
                    <a:pt x="2554" y="3038"/>
                    <a:pt x="2899" y="3133"/>
                  </a:cubicBezTo>
                  <a:cubicBezTo>
                    <a:pt x="2904" y="3135"/>
                    <a:pt x="2909" y="3136"/>
                    <a:pt x="2915" y="3136"/>
                  </a:cubicBezTo>
                  <a:cubicBezTo>
                    <a:pt x="3147" y="3136"/>
                    <a:pt x="3828" y="1967"/>
                    <a:pt x="3828" y="1967"/>
                  </a:cubicBezTo>
                  <a:cubicBezTo>
                    <a:pt x="3828" y="1967"/>
                    <a:pt x="4416" y="2907"/>
                    <a:pt x="4563" y="2907"/>
                  </a:cubicBezTo>
                  <a:cubicBezTo>
                    <a:pt x="4564" y="2907"/>
                    <a:pt x="4565" y="2907"/>
                    <a:pt x="4566" y="2907"/>
                  </a:cubicBezTo>
                  <a:cubicBezTo>
                    <a:pt x="4721" y="2895"/>
                    <a:pt x="4995" y="1990"/>
                    <a:pt x="5018" y="1717"/>
                  </a:cubicBezTo>
                  <a:cubicBezTo>
                    <a:pt x="5018" y="1550"/>
                    <a:pt x="4756" y="907"/>
                    <a:pt x="4637" y="657"/>
                  </a:cubicBezTo>
                  <a:cubicBezTo>
                    <a:pt x="4632" y="647"/>
                    <a:pt x="4619" y="641"/>
                    <a:pt x="4605" y="641"/>
                  </a:cubicBezTo>
                  <a:cubicBezTo>
                    <a:pt x="4584" y="641"/>
                    <a:pt x="4561" y="653"/>
                    <a:pt x="4554" y="681"/>
                  </a:cubicBezTo>
                  <a:cubicBezTo>
                    <a:pt x="4459" y="883"/>
                    <a:pt x="4280" y="1359"/>
                    <a:pt x="3887" y="1395"/>
                  </a:cubicBezTo>
                  <a:cubicBezTo>
                    <a:pt x="3798" y="1402"/>
                    <a:pt x="3711" y="1405"/>
                    <a:pt x="3626" y="1405"/>
                  </a:cubicBezTo>
                  <a:cubicBezTo>
                    <a:pt x="2101" y="1405"/>
                    <a:pt x="1258" y="343"/>
                    <a:pt x="875" y="50"/>
                  </a:cubicBezTo>
                  <a:cubicBezTo>
                    <a:pt x="831" y="16"/>
                    <a:pt x="785" y="1"/>
                    <a:pt x="74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0" name="Google Shape;5870;p62"/>
            <p:cNvSpPr/>
            <p:nvPr/>
          </p:nvSpPr>
          <p:spPr>
            <a:xfrm>
              <a:off x="2342112" y="2598275"/>
              <a:ext cx="251540" cy="153842"/>
            </a:xfrm>
            <a:custGeom>
              <a:avLst/>
              <a:gdLst/>
              <a:ahLst/>
              <a:cxnLst/>
              <a:rect l="l" t="t" r="r" b="b"/>
              <a:pathLst>
                <a:path w="5103" h="3121" extrusionOk="0">
                  <a:moveTo>
                    <a:pt x="754" y="1"/>
                  </a:moveTo>
                  <a:cubicBezTo>
                    <a:pt x="376" y="1"/>
                    <a:pt x="1" y="1014"/>
                    <a:pt x="54" y="1142"/>
                  </a:cubicBezTo>
                  <a:cubicBezTo>
                    <a:pt x="899" y="2987"/>
                    <a:pt x="2614" y="3035"/>
                    <a:pt x="2923" y="3118"/>
                  </a:cubicBezTo>
                  <a:cubicBezTo>
                    <a:pt x="2929" y="3120"/>
                    <a:pt x="2934" y="3120"/>
                    <a:pt x="2940" y="3120"/>
                  </a:cubicBezTo>
                  <a:cubicBezTo>
                    <a:pt x="3172" y="3120"/>
                    <a:pt x="3864" y="1951"/>
                    <a:pt x="3864" y="1951"/>
                  </a:cubicBezTo>
                  <a:cubicBezTo>
                    <a:pt x="3864" y="1951"/>
                    <a:pt x="4445" y="2880"/>
                    <a:pt x="4620" y="2880"/>
                  </a:cubicBezTo>
                  <a:cubicBezTo>
                    <a:pt x="4622" y="2880"/>
                    <a:pt x="4624" y="2880"/>
                    <a:pt x="4626" y="2880"/>
                  </a:cubicBezTo>
                  <a:cubicBezTo>
                    <a:pt x="4781" y="2856"/>
                    <a:pt x="5067" y="1951"/>
                    <a:pt x="5079" y="1677"/>
                  </a:cubicBezTo>
                  <a:cubicBezTo>
                    <a:pt x="5102" y="1511"/>
                    <a:pt x="4840" y="880"/>
                    <a:pt x="4709" y="618"/>
                  </a:cubicBezTo>
                  <a:cubicBezTo>
                    <a:pt x="4704" y="608"/>
                    <a:pt x="4691" y="602"/>
                    <a:pt x="4677" y="602"/>
                  </a:cubicBezTo>
                  <a:cubicBezTo>
                    <a:pt x="4656" y="602"/>
                    <a:pt x="4633" y="614"/>
                    <a:pt x="4626" y="642"/>
                  </a:cubicBezTo>
                  <a:cubicBezTo>
                    <a:pt x="4531" y="856"/>
                    <a:pt x="4352" y="1332"/>
                    <a:pt x="3947" y="1368"/>
                  </a:cubicBezTo>
                  <a:cubicBezTo>
                    <a:pt x="3849" y="1376"/>
                    <a:pt x="3753" y="1380"/>
                    <a:pt x="3660" y="1380"/>
                  </a:cubicBezTo>
                  <a:cubicBezTo>
                    <a:pt x="2137" y="1380"/>
                    <a:pt x="1269" y="338"/>
                    <a:pt x="888" y="46"/>
                  </a:cubicBezTo>
                  <a:cubicBezTo>
                    <a:pt x="843" y="15"/>
                    <a:pt x="799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1" name="Google Shape;5871;p62"/>
            <p:cNvSpPr/>
            <p:nvPr/>
          </p:nvSpPr>
          <p:spPr>
            <a:xfrm>
              <a:off x="2587442" y="2650723"/>
              <a:ext cx="243751" cy="537338"/>
            </a:xfrm>
            <a:custGeom>
              <a:avLst/>
              <a:gdLst/>
              <a:ahLst/>
              <a:cxnLst/>
              <a:rect l="l" t="t" r="r" b="b"/>
              <a:pathLst>
                <a:path w="4945" h="10901" extrusionOk="0">
                  <a:moveTo>
                    <a:pt x="48" y="0"/>
                  </a:moveTo>
                  <a:cubicBezTo>
                    <a:pt x="16" y="0"/>
                    <a:pt x="1" y="6"/>
                    <a:pt x="6" y="18"/>
                  </a:cubicBezTo>
                  <a:cubicBezTo>
                    <a:pt x="2638" y="6483"/>
                    <a:pt x="3411" y="10900"/>
                    <a:pt x="3411" y="10900"/>
                  </a:cubicBezTo>
                  <a:lnTo>
                    <a:pt x="4924" y="10710"/>
                  </a:lnTo>
                  <a:cubicBezTo>
                    <a:pt x="4924" y="10710"/>
                    <a:pt x="4924" y="10710"/>
                    <a:pt x="4924" y="10710"/>
                  </a:cubicBezTo>
                  <a:cubicBezTo>
                    <a:pt x="4945" y="10710"/>
                    <a:pt x="3018" y="2612"/>
                    <a:pt x="1649" y="494"/>
                  </a:cubicBezTo>
                  <a:cubicBezTo>
                    <a:pt x="1533" y="336"/>
                    <a:pt x="296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2" name="Google Shape;5872;p62"/>
            <p:cNvSpPr/>
            <p:nvPr/>
          </p:nvSpPr>
          <p:spPr>
            <a:xfrm>
              <a:off x="2078890" y="3324161"/>
              <a:ext cx="80445" cy="60778"/>
            </a:xfrm>
            <a:custGeom>
              <a:avLst/>
              <a:gdLst/>
              <a:ahLst/>
              <a:cxnLst/>
              <a:rect l="l" t="t" r="r" b="b"/>
              <a:pathLst>
                <a:path w="1632" h="1233" extrusionOk="0">
                  <a:moveTo>
                    <a:pt x="340" y="0"/>
                  </a:moveTo>
                  <a:cubicBezTo>
                    <a:pt x="286" y="0"/>
                    <a:pt x="242" y="14"/>
                    <a:pt x="215" y="48"/>
                  </a:cubicBezTo>
                  <a:cubicBezTo>
                    <a:pt x="84" y="215"/>
                    <a:pt x="536" y="584"/>
                    <a:pt x="536" y="584"/>
                  </a:cubicBezTo>
                  <a:cubicBezTo>
                    <a:pt x="536" y="584"/>
                    <a:pt x="357" y="527"/>
                    <a:pt x="227" y="527"/>
                  </a:cubicBezTo>
                  <a:cubicBezTo>
                    <a:pt x="85" y="527"/>
                    <a:pt x="1" y="595"/>
                    <a:pt x="274" y="882"/>
                  </a:cubicBezTo>
                  <a:cubicBezTo>
                    <a:pt x="539" y="1165"/>
                    <a:pt x="904" y="1232"/>
                    <a:pt x="1189" y="1232"/>
                  </a:cubicBezTo>
                  <a:cubicBezTo>
                    <a:pt x="1442" y="1232"/>
                    <a:pt x="1632" y="1179"/>
                    <a:pt x="1632" y="1179"/>
                  </a:cubicBezTo>
                  <a:lnTo>
                    <a:pt x="894" y="203"/>
                  </a:lnTo>
                  <a:cubicBezTo>
                    <a:pt x="894" y="203"/>
                    <a:pt x="548" y="0"/>
                    <a:pt x="340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3" name="Google Shape;5873;p62"/>
            <p:cNvSpPr/>
            <p:nvPr/>
          </p:nvSpPr>
          <p:spPr>
            <a:xfrm>
              <a:off x="2095403" y="3231983"/>
              <a:ext cx="161384" cy="152215"/>
            </a:xfrm>
            <a:custGeom>
              <a:avLst/>
              <a:gdLst/>
              <a:ahLst/>
              <a:cxnLst/>
              <a:rect l="l" t="t" r="r" b="b"/>
              <a:pathLst>
                <a:path w="3274" h="3088" extrusionOk="0">
                  <a:moveTo>
                    <a:pt x="1915" y="0"/>
                  </a:moveTo>
                  <a:cubicBezTo>
                    <a:pt x="1365" y="0"/>
                    <a:pt x="0" y="1138"/>
                    <a:pt x="11" y="1275"/>
                  </a:cubicBezTo>
                  <a:cubicBezTo>
                    <a:pt x="23" y="1442"/>
                    <a:pt x="856" y="3026"/>
                    <a:pt x="1201" y="3085"/>
                  </a:cubicBezTo>
                  <a:cubicBezTo>
                    <a:pt x="1212" y="3087"/>
                    <a:pt x="1224" y="3088"/>
                    <a:pt x="1236" y="3088"/>
                  </a:cubicBezTo>
                  <a:cubicBezTo>
                    <a:pt x="1643" y="3088"/>
                    <a:pt x="3156" y="2186"/>
                    <a:pt x="3214" y="1621"/>
                  </a:cubicBezTo>
                  <a:cubicBezTo>
                    <a:pt x="3273" y="1037"/>
                    <a:pt x="2083" y="61"/>
                    <a:pt x="2083" y="61"/>
                  </a:cubicBezTo>
                  <a:cubicBezTo>
                    <a:pt x="2043" y="19"/>
                    <a:pt x="1986" y="0"/>
                    <a:pt x="1915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4" name="Google Shape;5874;p62"/>
            <p:cNvSpPr/>
            <p:nvPr/>
          </p:nvSpPr>
          <p:spPr>
            <a:xfrm>
              <a:off x="2113740" y="3329928"/>
              <a:ext cx="28590" cy="41258"/>
            </a:xfrm>
            <a:custGeom>
              <a:avLst/>
              <a:gdLst/>
              <a:ahLst/>
              <a:cxnLst/>
              <a:rect l="l" t="t" r="r" b="b"/>
              <a:pathLst>
                <a:path w="580" h="837" extrusionOk="0">
                  <a:moveTo>
                    <a:pt x="40" y="1"/>
                  </a:moveTo>
                  <a:cubicBezTo>
                    <a:pt x="20" y="1"/>
                    <a:pt x="1" y="21"/>
                    <a:pt x="8" y="50"/>
                  </a:cubicBezTo>
                  <a:cubicBezTo>
                    <a:pt x="56" y="205"/>
                    <a:pt x="127" y="348"/>
                    <a:pt x="222" y="479"/>
                  </a:cubicBezTo>
                  <a:cubicBezTo>
                    <a:pt x="270" y="562"/>
                    <a:pt x="306" y="610"/>
                    <a:pt x="365" y="681"/>
                  </a:cubicBezTo>
                  <a:lnTo>
                    <a:pt x="460" y="765"/>
                  </a:lnTo>
                  <a:cubicBezTo>
                    <a:pt x="484" y="800"/>
                    <a:pt x="520" y="824"/>
                    <a:pt x="544" y="836"/>
                  </a:cubicBezTo>
                  <a:cubicBezTo>
                    <a:pt x="568" y="836"/>
                    <a:pt x="579" y="824"/>
                    <a:pt x="579" y="812"/>
                  </a:cubicBezTo>
                  <a:cubicBezTo>
                    <a:pt x="544" y="800"/>
                    <a:pt x="520" y="765"/>
                    <a:pt x="508" y="741"/>
                  </a:cubicBezTo>
                  <a:cubicBezTo>
                    <a:pt x="472" y="705"/>
                    <a:pt x="448" y="681"/>
                    <a:pt x="425" y="646"/>
                  </a:cubicBezTo>
                  <a:cubicBezTo>
                    <a:pt x="365" y="586"/>
                    <a:pt x="329" y="527"/>
                    <a:pt x="282" y="455"/>
                  </a:cubicBezTo>
                  <a:cubicBezTo>
                    <a:pt x="187" y="324"/>
                    <a:pt x="115" y="169"/>
                    <a:pt x="67" y="27"/>
                  </a:cubicBezTo>
                  <a:cubicBezTo>
                    <a:pt x="63" y="8"/>
                    <a:pt x="51" y="1"/>
                    <a:pt x="40" y="1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5" name="Google Shape;5875;p62"/>
            <p:cNvSpPr/>
            <p:nvPr/>
          </p:nvSpPr>
          <p:spPr>
            <a:xfrm>
              <a:off x="1914548" y="2658758"/>
              <a:ext cx="397988" cy="674272"/>
            </a:xfrm>
            <a:custGeom>
              <a:avLst/>
              <a:gdLst/>
              <a:ahLst/>
              <a:cxnLst/>
              <a:rect l="l" t="t" r="r" b="b"/>
              <a:pathLst>
                <a:path w="8074" h="13679" extrusionOk="0">
                  <a:moveTo>
                    <a:pt x="6920" y="1"/>
                  </a:moveTo>
                  <a:cubicBezTo>
                    <a:pt x="5835" y="1"/>
                    <a:pt x="2349" y="3138"/>
                    <a:pt x="1180" y="5320"/>
                  </a:cubicBezTo>
                  <a:cubicBezTo>
                    <a:pt x="1" y="7487"/>
                    <a:pt x="1477" y="10095"/>
                    <a:pt x="3085" y="12940"/>
                  </a:cubicBezTo>
                  <a:cubicBezTo>
                    <a:pt x="3108" y="12964"/>
                    <a:pt x="3120" y="12988"/>
                    <a:pt x="3132" y="13012"/>
                  </a:cubicBezTo>
                  <a:cubicBezTo>
                    <a:pt x="3251" y="13238"/>
                    <a:pt x="3382" y="13464"/>
                    <a:pt x="3501" y="13678"/>
                  </a:cubicBezTo>
                  <a:lnTo>
                    <a:pt x="6156" y="11416"/>
                  </a:lnTo>
                  <a:cubicBezTo>
                    <a:pt x="6156" y="11416"/>
                    <a:pt x="5978" y="11154"/>
                    <a:pt x="5740" y="10726"/>
                  </a:cubicBezTo>
                  <a:lnTo>
                    <a:pt x="5692" y="10630"/>
                  </a:lnTo>
                  <a:cubicBezTo>
                    <a:pt x="5144" y="9654"/>
                    <a:pt x="4299" y="7987"/>
                    <a:pt x="4323" y="7011"/>
                  </a:cubicBezTo>
                  <a:cubicBezTo>
                    <a:pt x="4370" y="5570"/>
                    <a:pt x="6216" y="4570"/>
                    <a:pt x="7252" y="3915"/>
                  </a:cubicBezTo>
                  <a:cubicBezTo>
                    <a:pt x="8073" y="3403"/>
                    <a:pt x="7907" y="427"/>
                    <a:pt x="7085" y="34"/>
                  </a:cubicBezTo>
                  <a:cubicBezTo>
                    <a:pt x="7039" y="11"/>
                    <a:pt x="6983" y="1"/>
                    <a:pt x="69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6" name="Google Shape;5876;p62"/>
            <p:cNvSpPr/>
            <p:nvPr/>
          </p:nvSpPr>
          <p:spPr>
            <a:xfrm>
              <a:off x="2065975" y="3182148"/>
              <a:ext cx="131512" cy="117415"/>
            </a:xfrm>
            <a:custGeom>
              <a:avLst/>
              <a:gdLst/>
              <a:ahLst/>
              <a:cxnLst/>
              <a:rect l="l" t="t" r="r" b="b"/>
              <a:pathLst>
                <a:path w="2668" h="2382" extrusionOk="0">
                  <a:moveTo>
                    <a:pt x="2584" y="0"/>
                  </a:moveTo>
                  <a:cubicBezTo>
                    <a:pt x="2572" y="0"/>
                    <a:pt x="2560" y="12"/>
                    <a:pt x="2549" y="24"/>
                  </a:cubicBezTo>
                  <a:cubicBezTo>
                    <a:pt x="2287" y="203"/>
                    <a:pt x="2037" y="405"/>
                    <a:pt x="1787" y="608"/>
                  </a:cubicBezTo>
                  <a:cubicBezTo>
                    <a:pt x="1298" y="1012"/>
                    <a:pt x="834" y="1429"/>
                    <a:pt x="405" y="1870"/>
                  </a:cubicBezTo>
                  <a:cubicBezTo>
                    <a:pt x="263" y="2024"/>
                    <a:pt x="132" y="2155"/>
                    <a:pt x="1" y="2310"/>
                  </a:cubicBezTo>
                  <a:cubicBezTo>
                    <a:pt x="13" y="2334"/>
                    <a:pt x="24" y="2346"/>
                    <a:pt x="48" y="2382"/>
                  </a:cubicBezTo>
                  <a:cubicBezTo>
                    <a:pt x="489" y="1917"/>
                    <a:pt x="953" y="1453"/>
                    <a:pt x="1453" y="1024"/>
                  </a:cubicBezTo>
                  <a:cubicBezTo>
                    <a:pt x="1751" y="774"/>
                    <a:pt x="2072" y="524"/>
                    <a:pt x="2394" y="286"/>
                  </a:cubicBezTo>
                  <a:cubicBezTo>
                    <a:pt x="2489" y="203"/>
                    <a:pt x="2572" y="143"/>
                    <a:pt x="2668" y="84"/>
                  </a:cubicBezTo>
                  <a:cubicBezTo>
                    <a:pt x="2644" y="60"/>
                    <a:pt x="2620" y="2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7" name="Google Shape;5877;p62"/>
            <p:cNvSpPr/>
            <p:nvPr/>
          </p:nvSpPr>
          <p:spPr>
            <a:xfrm>
              <a:off x="2209170" y="2851739"/>
              <a:ext cx="62848" cy="41110"/>
            </a:xfrm>
            <a:custGeom>
              <a:avLst/>
              <a:gdLst/>
              <a:ahLst/>
              <a:cxnLst/>
              <a:rect l="l" t="t" r="r" b="b"/>
              <a:pathLst>
                <a:path w="1275" h="834" extrusionOk="0">
                  <a:moveTo>
                    <a:pt x="1275" y="0"/>
                  </a:moveTo>
                  <a:lnTo>
                    <a:pt x="1275" y="0"/>
                  </a:lnTo>
                  <a:cubicBezTo>
                    <a:pt x="1025" y="95"/>
                    <a:pt x="798" y="214"/>
                    <a:pt x="596" y="345"/>
                  </a:cubicBezTo>
                  <a:cubicBezTo>
                    <a:pt x="382" y="476"/>
                    <a:pt x="179" y="631"/>
                    <a:pt x="1" y="834"/>
                  </a:cubicBezTo>
                  <a:cubicBezTo>
                    <a:pt x="156" y="822"/>
                    <a:pt x="310" y="798"/>
                    <a:pt x="477" y="774"/>
                  </a:cubicBezTo>
                  <a:cubicBezTo>
                    <a:pt x="632" y="750"/>
                    <a:pt x="787" y="715"/>
                    <a:pt x="953" y="655"/>
                  </a:cubicBezTo>
                  <a:cubicBezTo>
                    <a:pt x="858" y="631"/>
                    <a:pt x="787" y="619"/>
                    <a:pt x="691" y="619"/>
                  </a:cubicBezTo>
                  <a:cubicBezTo>
                    <a:pt x="650" y="607"/>
                    <a:pt x="605" y="601"/>
                    <a:pt x="562" y="601"/>
                  </a:cubicBezTo>
                  <a:cubicBezTo>
                    <a:pt x="519" y="601"/>
                    <a:pt x="477" y="607"/>
                    <a:pt x="441" y="619"/>
                  </a:cubicBezTo>
                  <a:cubicBezTo>
                    <a:pt x="429" y="619"/>
                    <a:pt x="417" y="619"/>
                    <a:pt x="394" y="631"/>
                  </a:cubicBezTo>
                  <a:cubicBezTo>
                    <a:pt x="489" y="584"/>
                    <a:pt x="572" y="524"/>
                    <a:pt x="667" y="465"/>
                  </a:cubicBezTo>
                  <a:cubicBezTo>
                    <a:pt x="870" y="334"/>
                    <a:pt x="1096" y="179"/>
                    <a:pt x="1275" y="0"/>
                  </a:cubicBezTo>
                  <a:close/>
                </a:path>
              </a:pathLst>
            </a:custGeom>
            <a:solidFill>
              <a:srgbClr val="443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8" name="Google Shape;5878;p62"/>
            <p:cNvSpPr/>
            <p:nvPr/>
          </p:nvSpPr>
          <p:spPr>
            <a:xfrm>
              <a:off x="2590054" y="1929816"/>
              <a:ext cx="245378" cy="284368"/>
            </a:xfrm>
            <a:custGeom>
              <a:avLst/>
              <a:gdLst/>
              <a:ahLst/>
              <a:cxnLst/>
              <a:rect l="l" t="t" r="r" b="b"/>
              <a:pathLst>
                <a:path w="4978" h="5769" extrusionOk="0">
                  <a:moveTo>
                    <a:pt x="1357" y="0"/>
                  </a:moveTo>
                  <a:cubicBezTo>
                    <a:pt x="938" y="0"/>
                    <a:pt x="524" y="115"/>
                    <a:pt x="334" y="487"/>
                  </a:cubicBezTo>
                  <a:cubicBezTo>
                    <a:pt x="1" y="1201"/>
                    <a:pt x="370" y="2249"/>
                    <a:pt x="620" y="2844"/>
                  </a:cubicBezTo>
                  <a:cubicBezTo>
                    <a:pt x="965" y="3642"/>
                    <a:pt x="1501" y="4344"/>
                    <a:pt x="2049" y="5035"/>
                  </a:cubicBezTo>
                  <a:cubicBezTo>
                    <a:pt x="2334" y="5383"/>
                    <a:pt x="2712" y="5769"/>
                    <a:pt x="3218" y="5769"/>
                  </a:cubicBezTo>
                  <a:cubicBezTo>
                    <a:pt x="3282" y="5769"/>
                    <a:pt x="3349" y="5763"/>
                    <a:pt x="3418" y="5749"/>
                  </a:cubicBezTo>
                  <a:cubicBezTo>
                    <a:pt x="3763" y="5666"/>
                    <a:pt x="4073" y="5428"/>
                    <a:pt x="4263" y="5166"/>
                  </a:cubicBezTo>
                  <a:cubicBezTo>
                    <a:pt x="4478" y="4892"/>
                    <a:pt x="4561" y="4582"/>
                    <a:pt x="4621" y="4285"/>
                  </a:cubicBezTo>
                  <a:cubicBezTo>
                    <a:pt x="4978" y="2487"/>
                    <a:pt x="4001" y="760"/>
                    <a:pt x="2275" y="153"/>
                  </a:cubicBezTo>
                  <a:cubicBezTo>
                    <a:pt x="2049" y="78"/>
                    <a:pt x="1702" y="0"/>
                    <a:pt x="1357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9" name="Google Shape;5879;p62"/>
            <p:cNvSpPr/>
            <p:nvPr/>
          </p:nvSpPr>
          <p:spPr>
            <a:xfrm>
              <a:off x="2186890" y="1923211"/>
              <a:ext cx="619212" cy="694728"/>
            </a:xfrm>
            <a:custGeom>
              <a:avLst/>
              <a:gdLst/>
              <a:ahLst/>
              <a:cxnLst/>
              <a:rect l="l" t="t" r="r" b="b"/>
              <a:pathLst>
                <a:path w="12562" h="14094" extrusionOk="0">
                  <a:moveTo>
                    <a:pt x="7114" y="0"/>
                  </a:moveTo>
                  <a:cubicBezTo>
                    <a:pt x="6889" y="0"/>
                    <a:pt x="6657" y="13"/>
                    <a:pt x="6418" y="37"/>
                  </a:cubicBezTo>
                  <a:cubicBezTo>
                    <a:pt x="2727" y="430"/>
                    <a:pt x="0" y="4062"/>
                    <a:pt x="357" y="8003"/>
                  </a:cubicBezTo>
                  <a:cubicBezTo>
                    <a:pt x="465" y="9217"/>
                    <a:pt x="858" y="10300"/>
                    <a:pt x="1429" y="11205"/>
                  </a:cubicBezTo>
                  <a:cubicBezTo>
                    <a:pt x="2569" y="12986"/>
                    <a:pt x="4483" y="14094"/>
                    <a:pt x="6626" y="14094"/>
                  </a:cubicBezTo>
                  <a:cubicBezTo>
                    <a:pt x="6833" y="14094"/>
                    <a:pt x="7041" y="14084"/>
                    <a:pt x="7251" y="14063"/>
                  </a:cubicBezTo>
                  <a:cubicBezTo>
                    <a:pt x="7430" y="14051"/>
                    <a:pt x="7608" y="14027"/>
                    <a:pt x="7775" y="14003"/>
                  </a:cubicBezTo>
                  <a:cubicBezTo>
                    <a:pt x="9585" y="13753"/>
                    <a:pt x="10728" y="13170"/>
                    <a:pt x="11442" y="12372"/>
                  </a:cubicBezTo>
                  <a:cubicBezTo>
                    <a:pt x="12276" y="11420"/>
                    <a:pt x="12549" y="10146"/>
                    <a:pt x="12549" y="8693"/>
                  </a:cubicBezTo>
                  <a:cubicBezTo>
                    <a:pt x="12561" y="8062"/>
                    <a:pt x="12526" y="7395"/>
                    <a:pt x="12478" y="6717"/>
                  </a:cubicBezTo>
                  <a:cubicBezTo>
                    <a:pt x="12166" y="2541"/>
                    <a:pt x="10365" y="0"/>
                    <a:pt x="711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0" name="Google Shape;5880;p62"/>
            <p:cNvSpPr/>
            <p:nvPr/>
          </p:nvSpPr>
          <p:spPr>
            <a:xfrm>
              <a:off x="2059518" y="1826942"/>
              <a:ext cx="661456" cy="550647"/>
            </a:xfrm>
            <a:custGeom>
              <a:avLst/>
              <a:gdLst/>
              <a:ahLst/>
              <a:cxnLst/>
              <a:rect l="l" t="t" r="r" b="b"/>
              <a:pathLst>
                <a:path w="13419" h="11171" extrusionOk="0">
                  <a:moveTo>
                    <a:pt x="9177" y="1"/>
                  </a:moveTo>
                  <a:cubicBezTo>
                    <a:pt x="8748" y="1"/>
                    <a:pt x="8315" y="41"/>
                    <a:pt x="7883" y="109"/>
                  </a:cubicBezTo>
                  <a:cubicBezTo>
                    <a:pt x="7823" y="121"/>
                    <a:pt x="7775" y="121"/>
                    <a:pt x="7716" y="133"/>
                  </a:cubicBezTo>
                  <a:cubicBezTo>
                    <a:pt x="6263" y="383"/>
                    <a:pt x="4739" y="823"/>
                    <a:pt x="3406" y="1562"/>
                  </a:cubicBezTo>
                  <a:cubicBezTo>
                    <a:pt x="2953" y="1812"/>
                    <a:pt x="2525" y="2097"/>
                    <a:pt x="2120" y="2431"/>
                  </a:cubicBezTo>
                  <a:cubicBezTo>
                    <a:pt x="1441" y="2990"/>
                    <a:pt x="846" y="3681"/>
                    <a:pt x="489" y="4502"/>
                  </a:cubicBezTo>
                  <a:cubicBezTo>
                    <a:pt x="36" y="5479"/>
                    <a:pt x="1" y="6550"/>
                    <a:pt x="263" y="7479"/>
                  </a:cubicBezTo>
                  <a:cubicBezTo>
                    <a:pt x="536" y="8396"/>
                    <a:pt x="1263" y="9932"/>
                    <a:pt x="1727" y="10158"/>
                  </a:cubicBezTo>
                  <a:cubicBezTo>
                    <a:pt x="1818" y="10205"/>
                    <a:pt x="1944" y="10222"/>
                    <a:pt x="2088" y="10222"/>
                  </a:cubicBezTo>
                  <a:cubicBezTo>
                    <a:pt x="2446" y="10222"/>
                    <a:pt x="2917" y="10118"/>
                    <a:pt x="3256" y="10118"/>
                  </a:cubicBezTo>
                  <a:cubicBezTo>
                    <a:pt x="3367" y="10118"/>
                    <a:pt x="3463" y="10129"/>
                    <a:pt x="3537" y="10158"/>
                  </a:cubicBezTo>
                  <a:cubicBezTo>
                    <a:pt x="4001" y="10313"/>
                    <a:pt x="4358" y="10587"/>
                    <a:pt x="4549" y="10908"/>
                  </a:cubicBezTo>
                  <a:cubicBezTo>
                    <a:pt x="4633" y="11060"/>
                    <a:pt x="4736" y="11170"/>
                    <a:pt x="4907" y="11170"/>
                  </a:cubicBezTo>
                  <a:cubicBezTo>
                    <a:pt x="4978" y="11170"/>
                    <a:pt x="5059" y="11152"/>
                    <a:pt x="5156" y="11110"/>
                  </a:cubicBezTo>
                  <a:cubicBezTo>
                    <a:pt x="5394" y="11003"/>
                    <a:pt x="5608" y="10813"/>
                    <a:pt x="5692" y="10610"/>
                  </a:cubicBezTo>
                  <a:cubicBezTo>
                    <a:pt x="6013" y="10253"/>
                    <a:pt x="5775" y="9741"/>
                    <a:pt x="5728" y="9301"/>
                  </a:cubicBezTo>
                  <a:cubicBezTo>
                    <a:pt x="5751" y="9086"/>
                    <a:pt x="5799" y="8836"/>
                    <a:pt x="5918" y="8610"/>
                  </a:cubicBezTo>
                  <a:cubicBezTo>
                    <a:pt x="6097" y="8253"/>
                    <a:pt x="6418" y="7979"/>
                    <a:pt x="6799" y="7836"/>
                  </a:cubicBezTo>
                  <a:cubicBezTo>
                    <a:pt x="7144" y="7693"/>
                    <a:pt x="7478" y="7634"/>
                    <a:pt x="7811" y="7539"/>
                  </a:cubicBezTo>
                  <a:cubicBezTo>
                    <a:pt x="8168" y="7431"/>
                    <a:pt x="9764" y="7015"/>
                    <a:pt x="10919" y="6193"/>
                  </a:cubicBezTo>
                  <a:cubicBezTo>
                    <a:pt x="11621" y="5705"/>
                    <a:pt x="12312" y="5133"/>
                    <a:pt x="12824" y="4443"/>
                  </a:cubicBezTo>
                  <a:cubicBezTo>
                    <a:pt x="13169" y="3979"/>
                    <a:pt x="13419" y="3431"/>
                    <a:pt x="13407" y="2859"/>
                  </a:cubicBezTo>
                  <a:cubicBezTo>
                    <a:pt x="13359" y="1478"/>
                    <a:pt x="11931" y="573"/>
                    <a:pt x="10800" y="228"/>
                  </a:cubicBezTo>
                  <a:cubicBezTo>
                    <a:pt x="10271" y="67"/>
                    <a:pt x="9727" y="1"/>
                    <a:pt x="9177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1" name="Google Shape;5881;p62"/>
            <p:cNvSpPr/>
            <p:nvPr/>
          </p:nvSpPr>
          <p:spPr>
            <a:xfrm>
              <a:off x="2226768" y="1833449"/>
              <a:ext cx="420859" cy="236062"/>
            </a:xfrm>
            <a:custGeom>
              <a:avLst/>
              <a:gdLst/>
              <a:ahLst/>
              <a:cxnLst/>
              <a:rect l="l" t="t" r="r" b="b"/>
              <a:pathLst>
                <a:path w="8538" h="4789" extrusionOk="0">
                  <a:moveTo>
                    <a:pt x="4478" y="1"/>
                  </a:moveTo>
                  <a:cubicBezTo>
                    <a:pt x="4418" y="25"/>
                    <a:pt x="4371" y="25"/>
                    <a:pt x="4311" y="37"/>
                  </a:cubicBezTo>
                  <a:cubicBezTo>
                    <a:pt x="2870" y="287"/>
                    <a:pt x="1334" y="715"/>
                    <a:pt x="1" y="1465"/>
                  </a:cubicBezTo>
                  <a:cubicBezTo>
                    <a:pt x="156" y="2299"/>
                    <a:pt x="906" y="3025"/>
                    <a:pt x="1763" y="3061"/>
                  </a:cubicBezTo>
                  <a:cubicBezTo>
                    <a:pt x="1787" y="3062"/>
                    <a:pt x="1812" y="3062"/>
                    <a:pt x="1837" y="3062"/>
                  </a:cubicBezTo>
                  <a:cubicBezTo>
                    <a:pt x="1975" y="3062"/>
                    <a:pt x="2116" y="3052"/>
                    <a:pt x="2252" y="3052"/>
                  </a:cubicBezTo>
                  <a:cubicBezTo>
                    <a:pt x="2471" y="3052"/>
                    <a:pt x="2676" y="3078"/>
                    <a:pt x="2835" y="3216"/>
                  </a:cubicBezTo>
                  <a:cubicBezTo>
                    <a:pt x="2954" y="3323"/>
                    <a:pt x="3037" y="3454"/>
                    <a:pt x="3120" y="3573"/>
                  </a:cubicBezTo>
                  <a:cubicBezTo>
                    <a:pt x="3466" y="4048"/>
                    <a:pt x="4056" y="4329"/>
                    <a:pt x="4645" y="4329"/>
                  </a:cubicBezTo>
                  <a:cubicBezTo>
                    <a:pt x="4868" y="4329"/>
                    <a:pt x="5090" y="4289"/>
                    <a:pt x="5299" y="4204"/>
                  </a:cubicBezTo>
                  <a:cubicBezTo>
                    <a:pt x="5355" y="4172"/>
                    <a:pt x="5426" y="4140"/>
                    <a:pt x="5489" y="4140"/>
                  </a:cubicBezTo>
                  <a:cubicBezTo>
                    <a:pt x="5520" y="4140"/>
                    <a:pt x="5549" y="4148"/>
                    <a:pt x="5573" y="4168"/>
                  </a:cubicBezTo>
                  <a:cubicBezTo>
                    <a:pt x="5633" y="4216"/>
                    <a:pt x="5656" y="4287"/>
                    <a:pt x="5680" y="4347"/>
                  </a:cubicBezTo>
                  <a:cubicBezTo>
                    <a:pt x="5787" y="4609"/>
                    <a:pt x="6049" y="4751"/>
                    <a:pt x="6323" y="4787"/>
                  </a:cubicBezTo>
                  <a:cubicBezTo>
                    <a:pt x="6346" y="4788"/>
                    <a:pt x="6370" y="4789"/>
                    <a:pt x="6393" y="4789"/>
                  </a:cubicBezTo>
                  <a:cubicBezTo>
                    <a:pt x="6643" y="4789"/>
                    <a:pt x="6892" y="4731"/>
                    <a:pt x="7121" y="4644"/>
                  </a:cubicBezTo>
                  <a:cubicBezTo>
                    <a:pt x="7478" y="4525"/>
                    <a:pt x="7859" y="4382"/>
                    <a:pt x="8121" y="4109"/>
                  </a:cubicBezTo>
                  <a:cubicBezTo>
                    <a:pt x="8395" y="3835"/>
                    <a:pt x="8538" y="3394"/>
                    <a:pt x="8371" y="3085"/>
                  </a:cubicBezTo>
                  <a:cubicBezTo>
                    <a:pt x="8240" y="2823"/>
                    <a:pt x="7954" y="2656"/>
                    <a:pt x="7692" y="2501"/>
                  </a:cubicBezTo>
                  <a:cubicBezTo>
                    <a:pt x="6692" y="1942"/>
                    <a:pt x="5728" y="1299"/>
                    <a:pt x="4918" y="477"/>
                  </a:cubicBezTo>
                  <a:cubicBezTo>
                    <a:pt x="4787" y="334"/>
                    <a:pt x="4621" y="179"/>
                    <a:pt x="4478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2" name="Google Shape;5882;p62"/>
            <p:cNvSpPr/>
            <p:nvPr/>
          </p:nvSpPr>
          <p:spPr>
            <a:xfrm>
              <a:off x="2498518" y="2136895"/>
              <a:ext cx="1232" cy="641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lnTo>
                    <a:pt x="24" y="12"/>
                  </a:lnTo>
                  <a:cubicBezTo>
                    <a:pt x="1" y="0"/>
                    <a:pt x="1" y="0"/>
                    <a:pt x="24" y="12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3" name="Google Shape;5883;p62"/>
            <p:cNvSpPr/>
            <p:nvPr/>
          </p:nvSpPr>
          <p:spPr>
            <a:xfrm>
              <a:off x="2088847" y="2295716"/>
              <a:ext cx="180263" cy="183910"/>
            </a:xfrm>
            <a:custGeom>
              <a:avLst/>
              <a:gdLst/>
              <a:ahLst/>
              <a:cxnLst/>
              <a:rect l="l" t="t" r="r" b="b"/>
              <a:pathLst>
                <a:path w="3657" h="3731" extrusionOk="0">
                  <a:moveTo>
                    <a:pt x="1412" y="0"/>
                  </a:moveTo>
                  <a:cubicBezTo>
                    <a:pt x="1142" y="0"/>
                    <a:pt x="879" y="53"/>
                    <a:pt x="656" y="184"/>
                  </a:cubicBezTo>
                  <a:cubicBezTo>
                    <a:pt x="418" y="315"/>
                    <a:pt x="215" y="529"/>
                    <a:pt x="120" y="850"/>
                  </a:cubicBezTo>
                  <a:cubicBezTo>
                    <a:pt x="1" y="1208"/>
                    <a:pt x="13" y="1577"/>
                    <a:pt x="96" y="1910"/>
                  </a:cubicBezTo>
                  <a:cubicBezTo>
                    <a:pt x="299" y="2636"/>
                    <a:pt x="799" y="3208"/>
                    <a:pt x="1454" y="3505"/>
                  </a:cubicBezTo>
                  <a:cubicBezTo>
                    <a:pt x="1722" y="3628"/>
                    <a:pt x="2078" y="3730"/>
                    <a:pt x="2430" y="3730"/>
                  </a:cubicBezTo>
                  <a:cubicBezTo>
                    <a:pt x="2796" y="3730"/>
                    <a:pt x="3157" y="3619"/>
                    <a:pt x="3406" y="3303"/>
                  </a:cubicBezTo>
                  <a:cubicBezTo>
                    <a:pt x="3632" y="3041"/>
                    <a:pt x="3656" y="2672"/>
                    <a:pt x="3632" y="2339"/>
                  </a:cubicBezTo>
                  <a:cubicBezTo>
                    <a:pt x="3549" y="1624"/>
                    <a:pt x="3347" y="779"/>
                    <a:pt x="2763" y="386"/>
                  </a:cubicBezTo>
                  <a:cubicBezTo>
                    <a:pt x="2424" y="178"/>
                    <a:pt x="1906" y="0"/>
                    <a:pt x="1412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4" name="Google Shape;5884;p62"/>
            <p:cNvSpPr/>
            <p:nvPr/>
          </p:nvSpPr>
          <p:spPr>
            <a:xfrm>
              <a:off x="2108219" y="2343136"/>
              <a:ext cx="112140" cy="64425"/>
            </a:xfrm>
            <a:custGeom>
              <a:avLst/>
              <a:gdLst/>
              <a:ahLst/>
              <a:cxnLst/>
              <a:rect l="l" t="t" r="r" b="b"/>
              <a:pathLst>
                <a:path w="2275" h="1307" extrusionOk="0">
                  <a:moveTo>
                    <a:pt x="786" y="1"/>
                  </a:moveTo>
                  <a:cubicBezTo>
                    <a:pt x="693" y="1"/>
                    <a:pt x="601" y="14"/>
                    <a:pt x="513" y="43"/>
                  </a:cubicBezTo>
                  <a:cubicBezTo>
                    <a:pt x="394" y="67"/>
                    <a:pt x="287" y="126"/>
                    <a:pt x="203" y="222"/>
                  </a:cubicBezTo>
                  <a:cubicBezTo>
                    <a:pt x="132" y="293"/>
                    <a:pt x="1" y="424"/>
                    <a:pt x="37" y="543"/>
                  </a:cubicBezTo>
                  <a:cubicBezTo>
                    <a:pt x="45" y="595"/>
                    <a:pt x="92" y="629"/>
                    <a:pt x="140" y="629"/>
                  </a:cubicBezTo>
                  <a:cubicBezTo>
                    <a:pt x="158" y="629"/>
                    <a:pt x="175" y="624"/>
                    <a:pt x="191" y="615"/>
                  </a:cubicBezTo>
                  <a:cubicBezTo>
                    <a:pt x="263" y="591"/>
                    <a:pt x="322" y="484"/>
                    <a:pt x="382" y="436"/>
                  </a:cubicBezTo>
                  <a:cubicBezTo>
                    <a:pt x="453" y="376"/>
                    <a:pt x="525" y="341"/>
                    <a:pt x="620" y="305"/>
                  </a:cubicBezTo>
                  <a:cubicBezTo>
                    <a:pt x="680" y="293"/>
                    <a:pt x="727" y="281"/>
                    <a:pt x="787" y="281"/>
                  </a:cubicBezTo>
                  <a:cubicBezTo>
                    <a:pt x="703" y="424"/>
                    <a:pt x="668" y="591"/>
                    <a:pt x="680" y="769"/>
                  </a:cubicBezTo>
                  <a:cubicBezTo>
                    <a:pt x="691" y="877"/>
                    <a:pt x="727" y="972"/>
                    <a:pt x="763" y="1067"/>
                  </a:cubicBezTo>
                  <a:cubicBezTo>
                    <a:pt x="799" y="1115"/>
                    <a:pt x="822" y="1174"/>
                    <a:pt x="870" y="1198"/>
                  </a:cubicBezTo>
                  <a:cubicBezTo>
                    <a:pt x="882" y="1210"/>
                    <a:pt x="894" y="1246"/>
                    <a:pt x="930" y="1258"/>
                  </a:cubicBezTo>
                  <a:cubicBezTo>
                    <a:pt x="965" y="1293"/>
                    <a:pt x="989" y="1293"/>
                    <a:pt x="1037" y="1305"/>
                  </a:cubicBezTo>
                  <a:cubicBezTo>
                    <a:pt x="1041" y="1306"/>
                    <a:pt x="1046" y="1306"/>
                    <a:pt x="1050" y="1306"/>
                  </a:cubicBezTo>
                  <a:cubicBezTo>
                    <a:pt x="1105" y="1306"/>
                    <a:pt x="1154" y="1241"/>
                    <a:pt x="1132" y="1186"/>
                  </a:cubicBezTo>
                  <a:cubicBezTo>
                    <a:pt x="1120" y="1150"/>
                    <a:pt x="1120" y="1127"/>
                    <a:pt x="1108" y="1115"/>
                  </a:cubicBezTo>
                  <a:cubicBezTo>
                    <a:pt x="1096" y="1091"/>
                    <a:pt x="1084" y="1079"/>
                    <a:pt x="1061" y="1055"/>
                  </a:cubicBezTo>
                  <a:cubicBezTo>
                    <a:pt x="1037" y="1019"/>
                    <a:pt x="1013" y="996"/>
                    <a:pt x="1001" y="960"/>
                  </a:cubicBezTo>
                  <a:cubicBezTo>
                    <a:pt x="953" y="888"/>
                    <a:pt x="930" y="817"/>
                    <a:pt x="930" y="722"/>
                  </a:cubicBezTo>
                  <a:cubicBezTo>
                    <a:pt x="918" y="579"/>
                    <a:pt x="941" y="424"/>
                    <a:pt x="1001" y="293"/>
                  </a:cubicBezTo>
                  <a:cubicBezTo>
                    <a:pt x="1108" y="305"/>
                    <a:pt x="1215" y="353"/>
                    <a:pt x="1299" y="400"/>
                  </a:cubicBezTo>
                  <a:cubicBezTo>
                    <a:pt x="1644" y="555"/>
                    <a:pt x="1989" y="877"/>
                    <a:pt x="2144" y="1234"/>
                  </a:cubicBezTo>
                  <a:cubicBezTo>
                    <a:pt x="2152" y="1262"/>
                    <a:pt x="2171" y="1274"/>
                    <a:pt x="2191" y="1274"/>
                  </a:cubicBezTo>
                  <a:cubicBezTo>
                    <a:pt x="2231" y="1274"/>
                    <a:pt x="2275" y="1229"/>
                    <a:pt x="2251" y="1174"/>
                  </a:cubicBezTo>
                  <a:cubicBezTo>
                    <a:pt x="2168" y="924"/>
                    <a:pt x="2061" y="722"/>
                    <a:pt x="1894" y="543"/>
                  </a:cubicBezTo>
                  <a:cubicBezTo>
                    <a:pt x="1715" y="365"/>
                    <a:pt x="1525" y="222"/>
                    <a:pt x="1287" y="115"/>
                  </a:cubicBezTo>
                  <a:cubicBezTo>
                    <a:pt x="1132" y="45"/>
                    <a:pt x="958" y="1"/>
                    <a:pt x="7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5" name="Google Shape;5885;p62"/>
            <p:cNvSpPr/>
            <p:nvPr/>
          </p:nvSpPr>
          <p:spPr>
            <a:xfrm>
              <a:off x="2257871" y="2406527"/>
              <a:ext cx="326957" cy="211416"/>
            </a:xfrm>
            <a:custGeom>
              <a:avLst/>
              <a:gdLst/>
              <a:ahLst/>
              <a:cxnLst/>
              <a:rect l="l" t="t" r="r" b="b"/>
              <a:pathLst>
                <a:path w="6633" h="4289" extrusionOk="0">
                  <a:moveTo>
                    <a:pt x="2526" y="1"/>
                  </a:moveTo>
                  <a:cubicBezTo>
                    <a:pt x="2458" y="1"/>
                    <a:pt x="2391" y="3"/>
                    <a:pt x="2323" y="7"/>
                  </a:cubicBezTo>
                  <a:cubicBezTo>
                    <a:pt x="1573" y="43"/>
                    <a:pt x="775" y="376"/>
                    <a:pt x="287" y="972"/>
                  </a:cubicBezTo>
                  <a:cubicBezTo>
                    <a:pt x="168" y="1103"/>
                    <a:pt x="84" y="1246"/>
                    <a:pt x="1" y="1400"/>
                  </a:cubicBezTo>
                  <a:cubicBezTo>
                    <a:pt x="1141" y="3181"/>
                    <a:pt x="3054" y="4289"/>
                    <a:pt x="5198" y="4289"/>
                  </a:cubicBezTo>
                  <a:cubicBezTo>
                    <a:pt x="5405" y="4289"/>
                    <a:pt x="5613" y="4279"/>
                    <a:pt x="5823" y="4258"/>
                  </a:cubicBezTo>
                  <a:cubicBezTo>
                    <a:pt x="6002" y="4246"/>
                    <a:pt x="6180" y="4222"/>
                    <a:pt x="6347" y="4198"/>
                  </a:cubicBezTo>
                  <a:cubicBezTo>
                    <a:pt x="6371" y="4127"/>
                    <a:pt x="6395" y="4055"/>
                    <a:pt x="6418" y="3972"/>
                  </a:cubicBezTo>
                  <a:cubicBezTo>
                    <a:pt x="6633" y="3281"/>
                    <a:pt x="6478" y="2519"/>
                    <a:pt x="6121" y="1924"/>
                  </a:cubicBezTo>
                  <a:cubicBezTo>
                    <a:pt x="5740" y="1329"/>
                    <a:pt x="5156" y="865"/>
                    <a:pt x="4513" y="543"/>
                  </a:cubicBezTo>
                  <a:cubicBezTo>
                    <a:pt x="3906" y="218"/>
                    <a:pt x="3220" y="1"/>
                    <a:pt x="252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5887;p62"/>
            <p:cNvSpPr/>
            <p:nvPr/>
          </p:nvSpPr>
          <p:spPr>
            <a:xfrm>
              <a:off x="2558113" y="2367980"/>
              <a:ext cx="168778" cy="72214"/>
            </a:xfrm>
            <a:custGeom>
              <a:avLst/>
              <a:gdLst/>
              <a:ahLst/>
              <a:cxnLst/>
              <a:rect l="l" t="t" r="r" b="b"/>
              <a:pathLst>
                <a:path w="3424" h="1465" extrusionOk="0">
                  <a:moveTo>
                    <a:pt x="3040" y="0"/>
                  </a:moveTo>
                  <a:cubicBezTo>
                    <a:pt x="2836" y="0"/>
                    <a:pt x="2435" y="151"/>
                    <a:pt x="1863" y="170"/>
                  </a:cubicBezTo>
                  <a:cubicBezTo>
                    <a:pt x="1816" y="172"/>
                    <a:pt x="1771" y="173"/>
                    <a:pt x="1727" y="173"/>
                  </a:cubicBezTo>
                  <a:cubicBezTo>
                    <a:pt x="1270" y="173"/>
                    <a:pt x="968" y="64"/>
                    <a:pt x="707" y="64"/>
                  </a:cubicBezTo>
                  <a:cubicBezTo>
                    <a:pt x="592" y="64"/>
                    <a:pt x="484" y="85"/>
                    <a:pt x="375" y="146"/>
                  </a:cubicBezTo>
                  <a:cubicBezTo>
                    <a:pt x="0" y="339"/>
                    <a:pt x="741" y="1464"/>
                    <a:pt x="1709" y="1464"/>
                  </a:cubicBezTo>
                  <a:cubicBezTo>
                    <a:pt x="1756" y="1464"/>
                    <a:pt x="1804" y="1461"/>
                    <a:pt x="1851" y="1456"/>
                  </a:cubicBezTo>
                  <a:cubicBezTo>
                    <a:pt x="2863" y="1325"/>
                    <a:pt x="3423" y="384"/>
                    <a:pt x="3161" y="39"/>
                  </a:cubicBezTo>
                  <a:cubicBezTo>
                    <a:pt x="3136" y="11"/>
                    <a:pt x="3095" y="0"/>
                    <a:pt x="3040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5888;p62"/>
            <p:cNvSpPr/>
            <p:nvPr/>
          </p:nvSpPr>
          <p:spPr>
            <a:xfrm>
              <a:off x="2571274" y="2385479"/>
              <a:ext cx="102775" cy="54813"/>
            </a:xfrm>
            <a:custGeom>
              <a:avLst/>
              <a:gdLst/>
              <a:ahLst/>
              <a:cxnLst/>
              <a:rect l="l" t="t" r="r" b="b"/>
              <a:pathLst>
                <a:path w="2085" h="1112" extrusionOk="0">
                  <a:moveTo>
                    <a:pt x="268" y="0"/>
                  </a:moveTo>
                  <a:cubicBezTo>
                    <a:pt x="171" y="0"/>
                    <a:pt x="79" y="16"/>
                    <a:pt x="1" y="53"/>
                  </a:cubicBezTo>
                  <a:cubicBezTo>
                    <a:pt x="90" y="442"/>
                    <a:pt x="677" y="1112"/>
                    <a:pt x="1404" y="1112"/>
                  </a:cubicBezTo>
                  <a:cubicBezTo>
                    <a:pt x="1455" y="1112"/>
                    <a:pt x="1508" y="1108"/>
                    <a:pt x="1561" y="1101"/>
                  </a:cubicBezTo>
                  <a:cubicBezTo>
                    <a:pt x="1763" y="1065"/>
                    <a:pt x="1942" y="1030"/>
                    <a:pt x="2084" y="946"/>
                  </a:cubicBezTo>
                  <a:cubicBezTo>
                    <a:pt x="1799" y="613"/>
                    <a:pt x="1430" y="375"/>
                    <a:pt x="1061" y="208"/>
                  </a:cubicBezTo>
                  <a:cubicBezTo>
                    <a:pt x="859" y="120"/>
                    <a:pt x="541" y="0"/>
                    <a:pt x="268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5889;p62"/>
            <p:cNvSpPr/>
            <p:nvPr/>
          </p:nvSpPr>
          <p:spPr>
            <a:xfrm>
              <a:off x="2512616" y="2175639"/>
              <a:ext cx="93360" cy="33026"/>
            </a:xfrm>
            <a:custGeom>
              <a:avLst/>
              <a:gdLst/>
              <a:ahLst/>
              <a:cxnLst/>
              <a:rect l="l" t="t" r="r" b="b"/>
              <a:pathLst>
                <a:path w="1894" h="670" extrusionOk="0">
                  <a:moveTo>
                    <a:pt x="1084" y="0"/>
                  </a:moveTo>
                  <a:cubicBezTo>
                    <a:pt x="893" y="0"/>
                    <a:pt x="715" y="48"/>
                    <a:pt x="572" y="107"/>
                  </a:cubicBezTo>
                  <a:cubicBezTo>
                    <a:pt x="357" y="191"/>
                    <a:pt x="155" y="322"/>
                    <a:pt x="48" y="536"/>
                  </a:cubicBezTo>
                  <a:cubicBezTo>
                    <a:pt x="36" y="548"/>
                    <a:pt x="36" y="584"/>
                    <a:pt x="12" y="596"/>
                  </a:cubicBezTo>
                  <a:cubicBezTo>
                    <a:pt x="2" y="637"/>
                    <a:pt x="0" y="669"/>
                    <a:pt x="31" y="669"/>
                  </a:cubicBezTo>
                  <a:cubicBezTo>
                    <a:pt x="36" y="669"/>
                    <a:pt x="42" y="669"/>
                    <a:pt x="48" y="667"/>
                  </a:cubicBezTo>
                  <a:cubicBezTo>
                    <a:pt x="60" y="667"/>
                    <a:pt x="96" y="643"/>
                    <a:pt x="107" y="619"/>
                  </a:cubicBezTo>
                  <a:cubicBezTo>
                    <a:pt x="325" y="424"/>
                    <a:pt x="632" y="273"/>
                    <a:pt x="1006" y="273"/>
                  </a:cubicBezTo>
                  <a:cubicBezTo>
                    <a:pt x="1020" y="273"/>
                    <a:pt x="1034" y="274"/>
                    <a:pt x="1048" y="274"/>
                  </a:cubicBezTo>
                  <a:cubicBezTo>
                    <a:pt x="1143" y="298"/>
                    <a:pt x="1250" y="298"/>
                    <a:pt x="1358" y="322"/>
                  </a:cubicBezTo>
                  <a:cubicBezTo>
                    <a:pt x="1445" y="351"/>
                    <a:pt x="1540" y="388"/>
                    <a:pt x="1649" y="388"/>
                  </a:cubicBezTo>
                  <a:cubicBezTo>
                    <a:pt x="1674" y="388"/>
                    <a:pt x="1700" y="386"/>
                    <a:pt x="1727" y="381"/>
                  </a:cubicBezTo>
                  <a:cubicBezTo>
                    <a:pt x="1858" y="381"/>
                    <a:pt x="1893" y="250"/>
                    <a:pt x="1834" y="191"/>
                  </a:cubicBezTo>
                  <a:cubicBezTo>
                    <a:pt x="1762" y="84"/>
                    <a:pt x="1560" y="60"/>
                    <a:pt x="1441" y="24"/>
                  </a:cubicBezTo>
                  <a:cubicBezTo>
                    <a:pt x="1322" y="12"/>
                    <a:pt x="1191" y="0"/>
                    <a:pt x="1084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5890;p62"/>
            <p:cNvSpPr/>
            <p:nvPr/>
          </p:nvSpPr>
          <p:spPr>
            <a:xfrm>
              <a:off x="2691696" y="2167802"/>
              <a:ext cx="73692" cy="26963"/>
            </a:xfrm>
            <a:custGeom>
              <a:avLst/>
              <a:gdLst/>
              <a:ahLst/>
              <a:cxnLst/>
              <a:rect l="l" t="t" r="r" b="b"/>
              <a:pathLst>
                <a:path w="1495" h="547" extrusionOk="0">
                  <a:moveTo>
                    <a:pt x="640" y="0"/>
                  </a:moveTo>
                  <a:cubicBezTo>
                    <a:pt x="606" y="0"/>
                    <a:pt x="571" y="2"/>
                    <a:pt x="534" y="4"/>
                  </a:cubicBezTo>
                  <a:cubicBezTo>
                    <a:pt x="451" y="16"/>
                    <a:pt x="368" y="40"/>
                    <a:pt x="284" y="76"/>
                  </a:cubicBezTo>
                  <a:cubicBezTo>
                    <a:pt x="201" y="123"/>
                    <a:pt x="70" y="171"/>
                    <a:pt x="34" y="290"/>
                  </a:cubicBezTo>
                  <a:cubicBezTo>
                    <a:pt x="0" y="358"/>
                    <a:pt x="53" y="470"/>
                    <a:pt x="151" y="470"/>
                  </a:cubicBezTo>
                  <a:cubicBezTo>
                    <a:pt x="155" y="470"/>
                    <a:pt x="160" y="469"/>
                    <a:pt x="165" y="469"/>
                  </a:cubicBezTo>
                  <a:cubicBezTo>
                    <a:pt x="273" y="457"/>
                    <a:pt x="344" y="397"/>
                    <a:pt x="439" y="362"/>
                  </a:cubicBezTo>
                  <a:cubicBezTo>
                    <a:pt x="511" y="338"/>
                    <a:pt x="582" y="302"/>
                    <a:pt x="654" y="290"/>
                  </a:cubicBezTo>
                  <a:cubicBezTo>
                    <a:pt x="718" y="274"/>
                    <a:pt x="782" y="266"/>
                    <a:pt x="844" y="266"/>
                  </a:cubicBezTo>
                  <a:cubicBezTo>
                    <a:pt x="1059" y="266"/>
                    <a:pt x="1259" y="357"/>
                    <a:pt x="1416" y="504"/>
                  </a:cubicBezTo>
                  <a:cubicBezTo>
                    <a:pt x="1427" y="516"/>
                    <a:pt x="1463" y="528"/>
                    <a:pt x="1475" y="540"/>
                  </a:cubicBezTo>
                  <a:cubicBezTo>
                    <a:pt x="1479" y="545"/>
                    <a:pt x="1483" y="547"/>
                    <a:pt x="1485" y="547"/>
                  </a:cubicBezTo>
                  <a:cubicBezTo>
                    <a:pt x="1494" y="547"/>
                    <a:pt x="1483" y="508"/>
                    <a:pt x="1463" y="469"/>
                  </a:cubicBezTo>
                  <a:cubicBezTo>
                    <a:pt x="1439" y="457"/>
                    <a:pt x="1427" y="421"/>
                    <a:pt x="1427" y="409"/>
                  </a:cubicBezTo>
                  <a:cubicBezTo>
                    <a:pt x="1296" y="219"/>
                    <a:pt x="1118" y="112"/>
                    <a:pt x="951" y="52"/>
                  </a:cubicBezTo>
                  <a:cubicBezTo>
                    <a:pt x="851" y="16"/>
                    <a:pt x="751" y="0"/>
                    <a:pt x="64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5891;p62"/>
            <p:cNvSpPr/>
            <p:nvPr/>
          </p:nvSpPr>
          <p:spPr>
            <a:xfrm>
              <a:off x="2485160" y="2273535"/>
              <a:ext cx="101444" cy="37019"/>
            </a:xfrm>
            <a:custGeom>
              <a:avLst/>
              <a:gdLst/>
              <a:ahLst/>
              <a:cxnLst/>
              <a:rect l="l" t="t" r="r" b="b"/>
              <a:pathLst>
                <a:path w="2058" h="751" extrusionOk="0">
                  <a:moveTo>
                    <a:pt x="1073" y="1"/>
                  </a:moveTo>
                  <a:cubicBezTo>
                    <a:pt x="870" y="1"/>
                    <a:pt x="669" y="49"/>
                    <a:pt x="498" y="145"/>
                  </a:cubicBezTo>
                  <a:cubicBezTo>
                    <a:pt x="391" y="181"/>
                    <a:pt x="295" y="264"/>
                    <a:pt x="212" y="336"/>
                  </a:cubicBezTo>
                  <a:cubicBezTo>
                    <a:pt x="141" y="407"/>
                    <a:pt x="33" y="503"/>
                    <a:pt x="10" y="598"/>
                  </a:cubicBezTo>
                  <a:cubicBezTo>
                    <a:pt x="1" y="634"/>
                    <a:pt x="19" y="670"/>
                    <a:pt x="49" y="670"/>
                  </a:cubicBezTo>
                  <a:cubicBezTo>
                    <a:pt x="58" y="670"/>
                    <a:pt x="69" y="666"/>
                    <a:pt x="81" y="657"/>
                  </a:cubicBezTo>
                  <a:cubicBezTo>
                    <a:pt x="152" y="622"/>
                    <a:pt x="236" y="526"/>
                    <a:pt x="307" y="479"/>
                  </a:cubicBezTo>
                  <a:cubicBezTo>
                    <a:pt x="379" y="419"/>
                    <a:pt x="474" y="360"/>
                    <a:pt x="557" y="324"/>
                  </a:cubicBezTo>
                  <a:cubicBezTo>
                    <a:pt x="705" y="245"/>
                    <a:pt x="861" y="199"/>
                    <a:pt x="1012" y="199"/>
                  </a:cubicBezTo>
                  <a:cubicBezTo>
                    <a:pt x="1043" y="199"/>
                    <a:pt x="1074" y="201"/>
                    <a:pt x="1105" y="205"/>
                  </a:cubicBezTo>
                  <a:cubicBezTo>
                    <a:pt x="1284" y="217"/>
                    <a:pt x="1450" y="276"/>
                    <a:pt x="1605" y="360"/>
                  </a:cubicBezTo>
                  <a:cubicBezTo>
                    <a:pt x="1676" y="407"/>
                    <a:pt x="1748" y="467"/>
                    <a:pt x="1807" y="538"/>
                  </a:cubicBezTo>
                  <a:cubicBezTo>
                    <a:pt x="1867" y="598"/>
                    <a:pt x="1915" y="693"/>
                    <a:pt x="1974" y="741"/>
                  </a:cubicBezTo>
                  <a:cubicBezTo>
                    <a:pt x="1980" y="747"/>
                    <a:pt x="1989" y="750"/>
                    <a:pt x="1999" y="750"/>
                  </a:cubicBezTo>
                  <a:cubicBezTo>
                    <a:pt x="2026" y="750"/>
                    <a:pt x="2057" y="728"/>
                    <a:pt x="2057" y="693"/>
                  </a:cubicBezTo>
                  <a:cubicBezTo>
                    <a:pt x="2057" y="598"/>
                    <a:pt x="1998" y="479"/>
                    <a:pt x="1938" y="419"/>
                  </a:cubicBezTo>
                  <a:cubicBezTo>
                    <a:pt x="1879" y="348"/>
                    <a:pt x="1807" y="276"/>
                    <a:pt x="1724" y="217"/>
                  </a:cubicBezTo>
                  <a:cubicBezTo>
                    <a:pt x="1545" y="98"/>
                    <a:pt x="1343" y="26"/>
                    <a:pt x="1141" y="3"/>
                  </a:cubicBezTo>
                  <a:cubicBezTo>
                    <a:pt x="1118" y="1"/>
                    <a:pt x="1095" y="1"/>
                    <a:pt x="1073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5892;p62"/>
            <p:cNvSpPr/>
            <p:nvPr/>
          </p:nvSpPr>
          <p:spPr>
            <a:xfrm>
              <a:off x="2709195" y="2262986"/>
              <a:ext cx="66298" cy="40321"/>
            </a:xfrm>
            <a:custGeom>
              <a:avLst/>
              <a:gdLst/>
              <a:ahLst/>
              <a:cxnLst/>
              <a:rect l="l" t="t" r="r" b="b"/>
              <a:pathLst>
                <a:path w="1345" h="818" extrusionOk="0">
                  <a:moveTo>
                    <a:pt x="651" y="0"/>
                  </a:moveTo>
                  <a:cubicBezTo>
                    <a:pt x="613" y="0"/>
                    <a:pt x="575" y="5"/>
                    <a:pt x="537" y="14"/>
                  </a:cubicBezTo>
                  <a:cubicBezTo>
                    <a:pt x="406" y="38"/>
                    <a:pt x="287" y="133"/>
                    <a:pt x="179" y="264"/>
                  </a:cubicBezTo>
                  <a:cubicBezTo>
                    <a:pt x="132" y="324"/>
                    <a:pt x="96" y="395"/>
                    <a:pt x="60" y="490"/>
                  </a:cubicBezTo>
                  <a:cubicBezTo>
                    <a:pt x="37" y="562"/>
                    <a:pt x="1" y="681"/>
                    <a:pt x="1" y="776"/>
                  </a:cubicBezTo>
                  <a:cubicBezTo>
                    <a:pt x="1" y="799"/>
                    <a:pt x="21" y="818"/>
                    <a:pt x="38" y="818"/>
                  </a:cubicBezTo>
                  <a:cubicBezTo>
                    <a:pt x="48" y="818"/>
                    <a:pt x="56" y="812"/>
                    <a:pt x="60" y="800"/>
                  </a:cubicBezTo>
                  <a:cubicBezTo>
                    <a:pt x="96" y="740"/>
                    <a:pt x="120" y="669"/>
                    <a:pt x="156" y="598"/>
                  </a:cubicBezTo>
                  <a:cubicBezTo>
                    <a:pt x="179" y="514"/>
                    <a:pt x="227" y="455"/>
                    <a:pt x="275" y="395"/>
                  </a:cubicBezTo>
                  <a:cubicBezTo>
                    <a:pt x="346" y="300"/>
                    <a:pt x="465" y="217"/>
                    <a:pt x="572" y="193"/>
                  </a:cubicBezTo>
                  <a:cubicBezTo>
                    <a:pt x="601" y="190"/>
                    <a:pt x="628" y="189"/>
                    <a:pt x="655" y="189"/>
                  </a:cubicBezTo>
                  <a:cubicBezTo>
                    <a:pt x="755" y="189"/>
                    <a:pt x="848" y="208"/>
                    <a:pt x="941" y="264"/>
                  </a:cubicBezTo>
                  <a:cubicBezTo>
                    <a:pt x="1001" y="300"/>
                    <a:pt x="1061" y="359"/>
                    <a:pt x="1120" y="395"/>
                  </a:cubicBezTo>
                  <a:cubicBezTo>
                    <a:pt x="1180" y="443"/>
                    <a:pt x="1227" y="514"/>
                    <a:pt x="1287" y="562"/>
                  </a:cubicBezTo>
                  <a:cubicBezTo>
                    <a:pt x="1290" y="563"/>
                    <a:pt x="1293" y="564"/>
                    <a:pt x="1297" y="564"/>
                  </a:cubicBezTo>
                  <a:cubicBezTo>
                    <a:pt x="1319" y="564"/>
                    <a:pt x="1345" y="532"/>
                    <a:pt x="1334" y="490"/>
                  </a:cubicBezTo>
                  <a:cubicBezTo>
                    <a:pt x="1287" y="395"/>
                    <a:pt x="1227" y="312"/>
                    <a:pt x="1168" y="252"/>
                  </a:cubicBezTo>
                  <a:cubicBezTo>
                    <a:pt x="1096" y="181"/>
                    <a:pt x="1037" y="133"/>
                    <a:pt x="953" y="86"/>
                  </a:cubicBezTo>
                  <a:cubicBezTo>
                    <a:pt x="857" y="33"/>
                    <a:pt x="755" y="0"/>
                    <a:pt x="651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5893;p62"/>
            <p:cNvSpPr/>
            <p:nvPr/>
          </p:nvSpPr>
          <p:spPr>
            <a:xfrm>
              <a:off x="2653445" y="2219165"/>
              <a:ext cx="54665" cy="130280"/>
            </a:xfrm>
            <a:custGeom>
              <a:avLst/>
              <a:gdLst/>
              <a:ahLst/>
              <a:cxnLst/>
              <a:rect l="l" t="t" r="r" b="b"/>
              <a:pathLst>
                <a:path w="1109" h="2643" extrusionOk="0">
                  <a:moveTo>
                    <a:pt x="267" y="1"/>
                  </a:moveTo>
                  <a:cubicBezTo>
                    <a:pt x="246" y="1"/>
                    <a:pt x="226" y="13"/>
                    <a:pt x="215" y="34"/>
                  </a:cubicBezTo>
                  <a:cubicBezTo>
                    <a:pt x="179" y="94"/>
                    <a:pt x="167" y="177"/>
                    <a:pt x="156" y="248"/>
                  </a:cubicBezTo>
                  <a:cubicBezTo>
                    <a:pt x="132" y="320"/>
                    <a:pt x="120" y="391"/>
                    <a:pt x="108" y="486"/>
                  </a:cubicBezTo>
                  <a:cubicBezTo>
                    <a:pt x="96" y="617"/>
                    <a:pt x="72" y="760"/>
                    <a:pt x="60" y="915"/>
                  </a:cubicBezTo>
                  <a:cubicBezTo>
                    <a:pt x="36" y="1177"/>
                    <a:pt x="1" y="1475"/>
                    <a:pt x="132" y="1713"/>
                  </a:cubicBezTo>
                  <a:cubicBezTo>
                    <a:pt x="179" y="1808"/>
                    <a:pt x="275" y="1891"/>
                    <a:pt x="358" y="1951"/>
                  </a:cubicBezTo>
                  <a:cubicBezTo>
                    <a:pt x="477" y="2010"/>
                    <a:pt x="596" y="2010"/>
                    <a:pt x="715" y="2010"/>
                  </a:cubicBezTo>
                  <a:lnTo>
                    <a:pt x="822" y="2010"/>
                  </a:lnTo>
                  <a:cubicBezTo>
                    <a:pt x="870" y="2010"/>
                    <a:pt x="894" y="2010"/>
                    <a:pt x="906" y="2070"/>
                  </a:cubicBezTo>
                  <a:cubicBezTo>
                    <a:pt x="929" y="2118"/>
                    <a:pt x="882" y="2213"/>
                    <a:pt x="870" y="2249"/>
                  </a:cubicBezTo>
                  <a:cubicBezTo>
                    <a:pt x="810" y="2368"/>
                    <a:pt x="727" y="2475"/>
                    <a:pt x="632" y="2546"/>
                  </a:cubicBezTo>
                  <a:cubicBezTo>
                    <a:pt x="588" y="2579"/>
                    <a:pt x="605" y="2643"/>
                    <a:pt x="645" y="2643"/>
                  </a:cubicBezTo>
                  <a:cubicBezTo>
                    <a:pt x="649" y="2643"/>
                    <a:pt x="652" y="2642"/>
                    <a:pt x="656" y="2641"/>
                  </a:cubicBezTo>
                  <a:cubicBezTo>
                    <a:pt x="882" y="2546"/>
                    <a:pt x="1025" y="2344"/>
                    <a:pt x="1072" y="2106"/>
                  </a:cubicBezTo>
                  <a:cubicBezTo>
                    <a:pt x="1108" y="1725"/>
                    <a:pt x="656" y="1879"/>
                    <a:pt x="465" y="1796"/>
                  </a:cubicBezTo>
                  <a:cubicBezTo>
                    <a:pt x="191" y="1665"/>
                    <a:pt x="227" y="1284"/>
                    <a:pt x="239" y="1034"/>
                  </a:cubicBezTo>
                  <a:lnTo>
                    <a:pt x="287" y="546"/>
                  </a:lnTo>
                  <a:cubicBezTo>
                    <a:pt x="298" y="451"/>
                    <a:pt x="298" y="379"/>
                    <a:pt x="310" y="284"/>
                  </a:cubicBezTo>
                  <a:cubicBezTo>
                    <a:pt x="310" y="213"/>
                    <a:pt x="346" y="141"/>
                    <a:pt x="334" y="58"/>
                  </a:cubicBezTo>
                  <a:cubicBezTo>
                    <a:pt x="321" y="18"/>
                    <a:pt x="293" y="1"/>
                    <a:pt x="267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734" name="Google Shape;5784;p62"/>
          <p:cNvGrpSpPr/>
          <p:nvPr/>
        </p:nvGrpSpPr>
        <p:grpSpPr>
          <a:xfrm>
            <a:off x="4788671" y="1818020"/>
            <a:ext cx="1065260" cy="2304979"/>
            <a:chOff x="4674383" y="1818020"/>
            <a:chExt cx="1065260" cy="2304979"/>
          </a:xfrm>
        </p:grpSpPr>
        <p:sp>
          <p:nvSpPr>
            <p:cNvPr id="735" name="Google Shape;5785;p62"/>
            <p:cNvSpPr/>
            <p:nvPr/>
          </p:nvSpPr>
          <p:spPr>
            <a:xfrm>
              <a:off x="4787756" y="3281473"/>
              <a:ext cx="68024" cy="63932"/>
            </a:xfrm>
            <a:custGeom>
              <a:avLst/>
              <a:gdLst/>
              <a:ahLst/>
              <a:cxnLst/>
              <a:rect l="l" t="t" r="r" b="b"/>
              <a:pathLst>
                <a:path w="1380" h="1297" extrusionOk="0">
                  <a:moveTo>
                    <a:pt x="323" y="0"/>
                  </a:moveTo>
                  <a:cubicBezTo>
                    <a:pt x="288" y="0"/>
                    <a:pt x="258" y="10"/>
                    <a:pt x="237" y="33"/>
                  </a:cubicBezTo>
                  <a:cubicBezTo>
                    <a:pt x="94" y="176"/>
                    <a:pt x="475" y="593"/>
                    <a:pt x="475" y="593"/>
                  </a:cubicBezTo>
                  <a:cubicBezTo>
                    <a:pt x="475" y="593"/>
                    <a:pt x="278" y="498"/>
                    <a:pt x="156" y="498"/>
                  </a:cubicBezTo>
                  <a:cubicBezTo>
                    <a:pt x="50" y="498"/>
                    <a:pt x="0" y="571"/>
                    <a:pt x="189" y="843"/>
                  </a:cubicBezTo>
                  <a:cubicBezTo>
                    <a:pt x="458" y="1235"/>
                    <a:pt x="918" y="1296"/>
                    <a:pt x="1181" y="1296"/>
                  </a:cubicBezTo>
                  <a:cubicBezTo>
                    <a:pt x="1301" y="1296"/>
                    <a:pt x="1380" y="1283"/>
                    <a:pt x="1380" y="1283"/>
                  </a:cubicBezTo>
                  <a:lnTo>
                    <a:pt x="832" y="259"/>
                  </a:lnTo>
                  <a:cubicBezTo>
                    <a:pt x="832" y="259"/>
                    <a:pt x="506" y="0"/>
                    <a:pt x="323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5786;p62"/>
            <p:cNvSpPr/>
            <p:nvPr/>
          </p:nvSpPr>
          <p:spPr>
            <a:xfrm>
              <a:off x="4808804" y="3203837"/>
              <a:ext cx="146152" cy="142406"/>
            </a:xfrm>
            <a:custGeom>
              <a:avLst/>
              <a:gdLst/>
              <a:ahLst/>
              <a:cxnLst/>
              <a:rect l="l" t="t" r="r" b="b"/>
              <a:pathLst>
                <a:path w="2965" h="2889" extrusionOk="0">
                  <a:moveTo>
                    <a:pt x="1791" y="0"/>
                  </a:moveTo>
                  <a:cubicBezTo>
                    <a:pt x="1261" y="0"/>
                    <a:pt x="0" y="879"/>
                    <a:pt x="0" y="1001"/>
                  </a:cubicBezTo>
                  <a:cubicBezTo>
                    <a:pt x="0" y="1156"/>
                    <a:pt x="560" y="2787"/>
                    <a:pt x="857" y="2882"/>
                  </a:cubicBezTo>
                  <a:cubicBezTo>
                    <a:pt x="874" y="2887"/>
                    <a:pt x="894" y="2889"/>
                    <a:pt x="917" y="2889"/>
                  </a:cubicBezTo>
                  <a:cubicBezTo>
                    <a:pt x="1320" y="2889"/>
                    <a:pt x="2709" y="2233"/>
                    <a:pt x="2822" y="1715"/>
                  </a:cubicBezTo>
                  <a:cubicBezTo>
                    <a:pt x="2965" y="1168"/>
                    <a:pt x="1988" y="84"/>
                    <a:pt x="1988" y="84"/>
                  </a:cubicBezTo>
                  <a:cubicBezTo>
                    <a:pt x="1950" y="25"/>
                    <a:pt x="1881" y="0"/>
                    <a:pt x="179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7" name="Google Shape;5787;p62"/>
            <p:cNvSpPr/>
            <p:nvPr/>
          </p:nvSpPr>
          <p:spPr>
            <a:xfrm>
              <a:off x="4818761" y="3290149"/>
              <a:ext cx="21196" cy="42884"/>
            </a:xfrm>
            <a:custGeom>
              <a:avLst/>
              <a:gdLst/>
              <a:ahLst/>
              <a:cxnLst/>
              <a:rect l="l" t="t" r="r" b="b"/>
              <a:pathLst>
                <a:path w="430" h="870" extrusionOk="0">
                  <a:moveTo>
                    <a:pt x="37" y="0"/>
                  </a:moveTo>
                  <a:cubicBezTo>
                    <a:pt x="20" y="0"/>
                    <a:pt x="0" y="21"/>
                    <a:pt x="0" y="36"/>
                  </a:cubicBezTo>
                  <a:cubicBezTo>
                    <a:pt x="36" y="191"/>
                    <a:pt x="72" y="334"/>
                    <a:pt x="155" y="488"/>
                  </a:cubicBezTo>
                  <a:cubicBezTo>
                    <a:pt x="179" y="560"/>
                    <a:pt x="227" y="619"/>
                    <a:pt x="251" y="691"/>
                  </a:cubicBezTo>
                  <a:cubicBezTo>
                    <a:pt x="274" y="726"/>
                    <a:pt x="298" y="750"/>
                    <a:pt x="334" y="798"/>
                  </a:cubicBezTo>
                  <a:cubicBezTo>
                    <a:pt x="346" y="834"/>
                    <a:pt x="370" y="857"/>
                    <a:pt x="405" y="869"/>
                  </a:cubicBezTo>
                  <a:cubicBezTo>
                    <a:pt x="417" y="869"/>
                    <a:pt x="429" y="869"/>
                    <a:pt x="429" y="857"/>
                  </a:cubicBezTo>
                  <a:cubicBezTo>
                    <a:pt x="429" y="798"/>
                    <a:pt x="417" y="786"/>
                    <a:pt x="393" y="750"/>
                  </a:cubicBezTo>
                  <a:cubicBezTo>
                    <a:pt x="381" y="726"/>
                    <a:pt x="346" y="691"/>
                    <a:pt x="334" y="667"/>
                  </a:cubicBezTo>
                  <a:cubicBezTo>
                    <a:pt x="286" y="607"/>
                    <a:pt x="251" y="536"/>
                    <a:pt x="215" y="453"/>
                  </a:cubicBezTo>
                  <a:cubicBezTo>
                    <a:pt x="155" y="322"/>
                    <a:pt x="96" y="179"/>
                    <a:pt x="60" y="24"/>
                  </a:cubicBezTo>
                  <a:cubicBezTo>
                    <a:pt x="56" y="7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8" name="Google Shape;5788;p62"/>
            <p:cNvSpPr/>
            <p:nvPr/>
          </p:nvSpPr>
          <p:spPr>
            <a:xfrm>
              <a:off x="4674383" y="2659842"/>
              <a:ext cx="389756" cy="628578"/>
            </a:xfrm>
            <a:custGeom>
              <a:avLst/>
              <a:gdLst/>
              <a:ahLst/>
              <a:cxnLst/>
              <a:rect l="l" t="t" r="r" b="b"/>
              <a:pathLst>
                <a:path w="7907" h="12752" extrusionOk="0">
                  <a:moveTo>
                    <a:pt x="6965" y="1"/>
                  </a:moveTo>
                  <a:cubicBezTo>
                    <a:pt x="5886" y="1"/>
                    <a:pt x="2558" y="2522"/>
                    <a:pt x="1298" y="4429"/>
                  </a:cubicBezTo>
                  <a:cubicBezTo>
                    <a:pt x="1" y="6382"/>
                    <a:pt x="1024" y="9060"/>
                    <a:pt x="2156" y="11989"/>
                  </a:cubicBezTo>
                  <a:cubicBezTo>
                    <a:pt x="2167" y="12025"/>
                    <a:pt x="2167" y="12037"/>
                    <a:pt x="2191" y="12073"/>
                  </a:cubicBezTo>
                  <a:cubicBezTo>
                    <a:pt x="2275" y="12287"/>
                    <a:pt x="2370" y="12525"/>
                    <a:pt x="2453" y="12751"/>
                  </a:cubicBezTo>
                  <a:lnTo>
                    <a:pt x="5085" y="10894"/>
                  </a:lnTo>
                  <a:cubicBezTo>
                    <a:pt x="5085" y="10894"/>
                    <a:pt x="4965" y="10608"/>
                    <a:pt x="4787" y="10168"/>
                  </a:cubicBezTo>
                  <a:cubicBezTo>
                    <a:pt x="4775" y="10132"/>
                    <a:pt x="4775" y="10108"/>
                    <a:pt x="4763" y="10073"/>
                  </a:cubicBezTo>
                  <a:cubicBezTo>
                    <a:pt x="4370" y="9060"/>
                    <a:pt x="3811" y="7370"/>
                    <a:pt x="3942" y="6441"/>
                  </a:cubicBezTo>
                  <a:cubicBezTo>
                    <a:pt x="4156" y="5072"/>
                    <a:pt x="5918" y="4334"/>
                    <a:pt x="6918" y="3822"/>
                  </a:cubicBezTo>
                  <a:cubicBezTo>
                    <a:pt x="7728" y="3417"/>
                    <a:pt x="7906" y="536"/>
                    <a:pt x="7192" y="59"/>
                  </a:cubicBezTo>
                  <a:cubicBezTo>
                    <a:pt x="7135" y="20"/>
                    <a:pt x="7058" y="1"/>
                    <a:pt x="6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9" name="Google Shape;5789;p62"/>
            <p:cNvSpPr/>
            <p:nvPr/>
          </p:nvSpPr>
          <p:spPr>
            <a:xfrm>
              <a:off x="4816395" y="2814769"/>
              <a:ext cx="223098" cy="434908"/>
            </a:xfrm>
            <a:custGeom>
              <a:avLst/>
              <a:gdLst/>
              <a:ahLst/>
              <a:cxnLst/>
              <a:rect l="l" t="t" r="r" b="b"/>
              <a:pathLst>
                <a:path w="4526" h="8823" extrusionOk="0">
                  <a:moveTo>
                    <a:pt x="4525" y="0"/>
                  </a:moveTo>
                  <a:lnTo>
                    <a:pt x="4525" y="0"/>
                  </a:lnTo>
                  <a:cubicBezTo>
                    <a:pt x="4454" y="12"/>
                    <a:pt x="4382" y="36"/>
                    <a:pt x="4311" y="83"/>
                  </a:cubicBezTo>
                  <a:cubicBezTo>
                    <a:pt x="3549" y="441"/>
                    <a:pt x="2787" y="845"/>
                    <a:pt x="2132" y="1369"/>
                  </a:cubicBezTo>
                  <a:cubicBezTo>
                    <a:pt x="1513" y="1857"/>
                    <a:pt x="941" y="2453"/>
                    <a:pt x="572" y="3167"/>
                  </a:cubicBezTo>
                  <a:cubicBezTo>
                    <a:pt x="156" y="3965"/>
                    <a:pt x="1" y="4846"/>
                    <a:pt x="48" y="5739"/>
                  </a:cubicBezTo>
                  <a:cubicBezTo>
                    <a:pt x="84" y="6370"/>
                    <a:pt x="191" y="6977"/>
                    <a:pt x="334" y="7584"/>
                  </a:cubicBezTo>
                  <a:cubicBezTo>
                    <a:pt x="441" y="8001"/>
                    <a:pt x="572" y="8418"/>
                    <a:pt x="703" y="8823"/>
                  </a:cubicBezTo>
                  <a:lnTo>
                    <a:pt x="2227" y="7751"/>
                  </a:lnTo>
                  <a:cubicBezTo>
                    <a:pt x="2227" y="7751"/>
                    <a:pt x="2084" y="7465"/>
                    <a:pt x="1930" y="7025"/>
                  </a:cubicBezTo>
                  <a:cubicBezTo>
                    <a:pt x="1918" y="6989"/>
                    <a:pt x="1918" y="6965"/>
                    <a:pt x="1894" y="6930"/>
                  </a:cubicBezTo>
                  <a:cubicBezTo>
                    <a:pt x="1513" y="5917"/>
                    <a:pt x="930" y="4227"/>
                    <a:pt x="1084" y="3298"/>
                  </a:cubicBezTo>
                  <a:cubicBezTo>
                    <a:pt x="1287" y="1929"/>
                    <a:pt x="3061" y="1191"/>
                    <a:pt x="4061" y="679"/>
                  </a:cubicBezTo>
                  <a:cubicBezTo>
                    <a:pt x="4251" y="572"/>
                    <a:pt x="4418" y="322"/>
                    <a:pt x="4525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0" name="Google Shape;5790;p62"/>
            <p:cNvSpPr/>
            <p:nvPr/>
          </p:nvSpPr>
          <p:spPr>
            <a:xfrm>
              <a:off x="4782383" y="3155727"/>
              <a:ext cx="129146" cy="99226"/>
            </a:xfrm>
            <a:custGeom>
              <a:avLst/>
              <a:gdLst/>
              <a:ahLst/>
              <a:cxnLst/>
              <a:rect l="l" t="t" r="r" b="b"/>
              <a:pathLst>
                <a:path w="2620" h="2013" extrusionOk="0">
                  <a:moveTo>
                    <a:pt x="2584" y="1"/>
                  </a:moveTo>
                  <a:cubicBezTo>
                    <a:pt x="2572" y="13"/>
                    <a:pt x="2560" y="13"/>
                    <a:pt x="2548" y="24"/>
                  </a:cubicBezTo>
                  <a:cubicBezTo>
                    <a:pt x="2286" y="191"/>
                    <a:pt x="2036" y="346"/>
                    <a:pt x="1798" y="501"/>
                  </a:cubicBezTo>
                  <a:cubicBezTo>
                    <a:pt x="1322" y="834"/>
                    <a:pt x="858" y="1191"/>
                    <a:pt x="417" y="1560"/>
                  </a:cubicBezTo>
                  <a:cubicBezTo>
                    <a:pt x="262" y="1679"/>
                    <a:pt x="131" y="1810"/>
                    <a:pt x="0" y="1929"/>
                  </a:cubicBezTo>
                  <a:cubicBezTo>
                    <a:pt x="12" y="1965"/>
                    <a:pt x="12" y="1977"/>
                    <a:pt x="24" y="2013"/>
                  </a:cubicBezTo>
                  <a:cubicBezTo>
                    <a:pt x="477" y="1608"/>
                    <a:pt x="953" y="1215"/>
                    <a:pt x="1441" y="858"/>
                  </a:cubicBezTo>
                  <a:cubicBezTo>
                    <a:pt x="1739" y="655"/>
                    <a:pt x="2048" y="441"/>
                    <a:pt x="2370" y="251"/>
                  </a:cubicBezTo>
                  <a:cubicBezTo>
                    <a:pt x="2453" y="203"/>
                    <a:pt x="2524" y="143"/>
                    <a:pt x="2620" y="108"/>
                  </a:cubicBezTo>
                  <a:cubicBezTo>
                    <a:pt x="2608" y="72"/>
                    <a:pt x="2584" y="48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1" name="Google Shape;5791;p62"/>
            <p:cNvSpPr/>
            <p:nvPr/>
          </p:nvSpPr>
          <p:spPr>
            <a:xfrm>
              <a:off x="47107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2" name="Google Shape;5792;p62"/>
            <p:cNvSpPr/>
            <p:nvPr/>
          </p:nvSpPr>
          <p:spPr>
            <a:xfrm>
              <a:off x="5065865" y="2593987"/>
              <a:ext cx="576919" cy="719621"/>
            </a:xfrm>
            <a:custGeom>
              <a:avLst/>
              <a:gdLst/>
              <a:ahLst/>
              <a:cxnLst/>
              <a:rect l="l" t="t" r="r" b="b"/>
              <a:pathLst>
                <a:path w="11704" h="14599" extrusionOk="0">
                  <a:moveTo>
                    <a:pt x="5997" y="1"/>
                  </a:moveTo>
                  <a:cubicBezTo>
                    <a:pt x="3848" y="1"/>
                    <a:pt x="2017" y="371"/>
                    <a:pt x="1822" y="669"/>
                  </a:cubicBezTo>
                  <a:cubicBezTo>
                    <a:pt x="0" y="3443"/>
                    <a:pt x="214" y="12956"/>
                    <a:pt x="1167" y="13956"/>
                  </a:cubicBezTo>
                  <a:cubicBezTo>
                    <a:pt x="1596" y="14407"/>
                    <a:pt x="3406" y="14599"/>
                    <a:pt x="5350" y="14599"/>
                  </a:cubicBezTo>
                  <a:cubicBezTo>
                    <a:pt x="7723" y="14599"/>
                    <a:pt x="10295" y="14313"/>
                    <a:pt x="10799" y="13861"/>
                  </a:cubicBezTo>
                  <a:cubicBezTo>
                    <a:pt x="11704" y="13063"/>
                    <a:pt x="11275" y="7729"/>
                    <a:pt x="11275" y="5467"/>
                  </a:cubicBezTo>
                  <a:cubicBezTo>
                    <a:pt x="11275" y="3205"/>
                    <a:pt x="10692" y="407"/>
                    <a:pt x="7846" y="98"/>
                  </a:cubicBezTo>
                  <a:cubicBezTo>
                    <a:pt x="7224" y="30"/>
                    <a:pt x="6598" y="1"/>
                    <a:pt x="5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3" name="Google Shape;5793;p62"/>
            <p:cNvSpPr/>
            <p:nvPr/>
          </p:nvSpPr>
          <p:spPr>
            <a:xfrm>
              <a:off x="5461981" y="2622823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9" y="1"/>
                  </a:moveTo>
                  <a:cubicBezTo>
                    <a:pt x="1096" y="167"/>
                    <a:pt x="894" y="394"/>
                    <a:pt x="751" y="644"/>
                  </a:cubicBezTo>
                  <a:cubicBezTo>
                    <a:pt x="406" y="1251"/>
                    <a:pt x="286" y="2001"/>
                    <a:pt x="227" y="2715"/>
                  </a:cubicBezTo>
                  <a:cubicBezTo>
                    <a:pt x="96" y="4382"/>
                    <a:pt x="36" y="6061"/>
                    <a:pt x="25" y="7728"/>
                  </a:cubicBezTo>
                  <a:cubicBezTo>
                    <a:pt x="1" y="8597"/>
                    <a:pt x="25" y="9442"/>
                    <a:pt x="60" y="10300"/>
                  </a:cubicBezTo>
                  <a:cubicBezTo>
                    <a:pt x="96" y="10824"/>
                    <a:pt x="132" y="11335"/>
                    <a:pt x="203" y="11836"/>
                  </a:cubicBezTo>
                  <a:cubicBezTo>
                    <a:pt x="275" y="12324"/>
                    <a:pt x="394" y="12800"/>
                    <a:pt x="632" y="13217"/>
                  </a:cubicBezTo>
                  <a:cubicBezTo>
                    <a:pt x="763" y="13455"/>
                    <a:pt x="941" y="13633"/>
                    <a:pt x="1144" y="13752"/>
                  </a:cubicBezTo>
                  <a:cubicBezTo>
                    <a:pt x="1930" y="13633"/>
                    <a:pt x="2525" y="13479"/>
                    <a:pt x="2751" y="13276"/>
                  </a:cubicBezTo>
                  <a:cubicBezTo>
                    <a:pt x="3656" y="12467"/>
                    <a:pt x="3227" y="7144"/>
                    <a:pt x="3227" y="4882"/>
                  </a:cubicBezTo>
                  <a:cubicBezTo>
                    <a:pt x="3239" y="3096"/>
                    <a:pt x="2858" y="977"/>
                    <a:pt x="1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4" name="Google Shape;5794;p62"/>
            <p:cNvSpPr/>
            <p:nvPr/>
          </p:nvSpPr>
          <p:spPr>
            <a:xfrm>
              <a:off x="4940810" y="3213844"/>
              <a:ext cx="582243" cy="763590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56" y="4977"/>
                    <a:pt x="322" y="6096"/>
                  </a:cubicBezTo>
                  <a:cubicBezTo>
                    <a:pt x="739" y="9049"/>
                    <a:pt x="1406" y="15490"/>
                    <a:pt x="1406" y="15490"/>
                  </a:cubicBezTo>
                  <a:lnTo>
                    <a:pt x="4859" y="15490"/>
                  </a:lnTo>
                  <a:cubicBezTo>
                    <a:pt x="4847" y="12752"/>
                    <a:pt x="4371" y="2358"/>
                    <a:pt x="4597" y="2322"/>
                  </a:cubicBezTo>
                  <a:cubicBezTo>
                    <a:pt x="4659" y="2309"/>
                    <a:pt x="4724" y="2300"/>
                    <a:pt x="4796" y="2300"/>
                  </a:cubicBezTo>
                  <a:cubicBezTo>
                    <a:pt x="4988" y="2300"/>
                    <a:pt x="5227" y="2361"/>
                    <a:pt x="5573" y="2560"/>
                  </a:cubicBezTo>
                  <a:cubicBezTo>
                    <a:pt x="6216" y="2894"/>
                    <a:pt x="8395" y="15490"/>
                    <a:pt x="8395" y="15490"/>
                  </a:cubicBezTo>
                  <a:lnTo>
                    <a:pt x="11812" y="15490"/>
                  </a:lnTo>
                  <a:cubicBezTo>
                    <a:pt x="11502" y="12502"/>
                    <a:pt x="10157" y="3310"/>
                    <a:pt x="9788" y="310"/>
                  </a:cubicBezTo>
                  <a:cubicBezTo>
                    <a:pt x="9669" y="310"/>
                    <a:pt x="9586" y="322"/>
                    <a:pt x="9478" y="322"/>
                  </a:cubicBezTo>
                  <a:cubicBezTo>
                    <a:pt x="8190" y="468"/>
                    <a:pt x="6901" y="529"/>
                    <a:pt x="5612" y="529"/>
                  </a:cubicBezTo>
                  <a:cubicBezTo>
                    <a:pt x="4901" y="529"/>
                    <a:pt x="4189" y="510"/>
                    <a:pt x="3478" y="477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5" name="Google Shape;5795;p62"/>
            <p:cNvSpPr/>
            <p:nvPr/>
          </p:nvSpPr>
          <p:spPr>
            <a:xfrm>
              <a:off x="5337566" y="3862339"/>
              <a:ext cx="184945" cy="114506"/>
            </a:xfrm>
            <a:custGeom>
              <a:avLst/>
              <a:gdLst/>
              <a:ahLst/>
              <a:cxnLst/>
              <a:rect l="l" t="t" r="r" b="b"/>
              <a:pathLst>
                <a:path w="3752" h="2323" extrusionOk="0">
                  <a:moveTo>
                    <a:pt x="3465" y="1"/>
                  </a:moveTo>
                  <a:cubicBezTo>
                    <a:pt x="3120" y="60"/>
                    <a:pt x="2799" y="120"/>
                    <a:pt x="2465" y="155"/>
                  </a:cubicBezTo>
                  <a:cubicBezTo>
                    <a:pt x="1656" y="275"/>
                    <a:pt x="822" y="370"/>
                    <a:pt x="1" y="429"/>
                  </a:cubicBezTo>
                  <a:cubicBezTo>
                    <a:pt x="191" y="1572"/>
                    <a:pt x="322" y="2322"/>
                    <a:pt x="322" y="2322"/>
                  </a:cubicBezTo>
                  <a:lnTo>
                    <a:pt x="3751" y="2322"/>
                  </a:lnTo>
                  <a:cubicBezTo>
                    <a:pt x="3692" y="1751"/>
                    <a:pt x="3584" y="929"/>
                    <a:pt x="3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6" name="Google Shape;5796;p62"/>
            <p:cNvSpPr/>
            <p:nvPr/>
          </p:nvSpPr>
          <p:spPr>
            <a:xfrm>
              <a:off x="5000109" y="3887577"/>
              <a:ext cx="179622" cy="89860"/>
            </a:xfrm>
            <a:custGeom>
              <a:avLst/>
              <a:gdLst/>
              <a:ahLst/>
              <a:cxnLst/>
              <a:rect l="l" t="t" r="r" b="b"/>
              <a:pathLst>
                <a:path w="3644" h="1823" extrusionOk="0">
                  <a:moveTo>
                    <a:pt x="1" y="1"/>
                  </a:moveTo>
                  <a:cubicBezTo>
                    <a:pt x="120" y="1096"/>
                    <a:pt x="191" y="1822"/>
                    <a:pt x="191" y="1822"/>
                  </a:cubicBezTo>
                  <a:lnTo>
                    <a:pt x="3644" y="1822"/>
                  </a:lnTo>
                  <a:cubicBezTo>
                    <a:pt x="3644" y="1394"/>
                    <a:pt x="3632" y="798"/>
                    <a:pt x="3620" y="84"/>
                  </a:cubicBezTo>
                  <a:cubicBezTo>
                    <a:pt x="2977" y="84"/>
                    <a:pt x="2358" y="84"/>
                    <a:pt x="1715" y="60"/>
                  </a:cubicBezTo>
                  <a:cubicBezTo>
                    <a:pt x="1144" y="48"/>
                    <a:pt x="584" y="2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7" name="Google Shape;5797;p62"/>
            <p:cNvSpPr/>
            <p:nvPr/>
          </p:nvSpPr>
          <p:spPr>
            <a:xfrm>
              <a:off x="4941401" y="3214435"/>
              <a:ext cx="542957" cy="478334"/>
            </a:xfrm>
            <a:custGeom>
              <a:avLst/>
              <a:gdLst/>
              <a:ahLst/>
              <a:cxnLst/>
              <a:rect l="l" t="t" r="r" b="b"/>
              <a:pathLst>
                <a:path w="11015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68" y="4989"/>
                    <a:pt x="322" y="6096"/>
                  </a:cubicBezTo>
                  <a:cubicBezTo>
                    <a:pt x="418" y="6906"/>
                    <a:pt x="549" y="8001"/>
                    <a:pt x="703" y="9168"/>
                  </a:cubicBezTo>
                  <a:cubicBezTo>
                    <a:pt x="1013" y="9228"/>
                    <a:pt x="1322" y="9287"/>
                    <a:pt x="1656" y="9335"/>
                  </a:cubicBezTo>
                  <a:cubicBezTo>
                    <a:pt x="2513" y="9454"/>
                    <a:pt x="3394" y="9525"/>
                    <a:pt x="4251" y="9597"/>
                  </a:cubicBezTo>
                  <a:cubicBezTo>
                    <a:pt x="4406" y="9609"/>
                    <a:pt x="4537" y="9609"/>
                    <a:pt x="4692" y="9632"/>
                  </a:cubicBezTo>
                  <a:cubicBezTo>
                    <a:pt x="4573" y="6060"/>
                    <a:pt x="4454" y="2334"/>
                    <a:pt x="4585" y="2310"/>
                  </a:cubicBezTo>
                  <a:cubicBezTo>
                    <a:pt x="4647" y="2297"/>
                    <a:pt x="4713" y="2288"/>
                    <a:pt x="4786" y="2288"/>
                  </a:cubicBezTo>
                  <a:cubicBezTo>
                    <a:pt x="4980" y="2288"/>
                    <a:pt x="5224" y="2349"/>
                    <a:pt x="5561" y="2548"/>
                  </a:cubicBezTo>
                  <a:cubicBezTo>
                    <a:pt x="5906" y="2727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94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1" y="310"/>
                    <a:pt x="9574" y="310"/>
                    <a:pt x="9478" y="322"/>
                  </a:cubicBezTo>
                  <a:cubicBezTo>
                    <a:pt x="8194" y="468"/>
                    <a:pt x="6900" y="534"/>
                    <a:pt x="5605" y="534"/>
                  </a:cubicBezTo>
                  <a:cubicBezTo>
                    <a:pt x="4896" y="534"/>
                    <a:pt x="4186" y="514"/>
                    <a:pt x="3478" y="476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8" name="Google Shape;5798;p62"/>
            <p:cNvSpPr/>
            <p:nvPr/>
          </p:nvSpPr>
          <p:spPr>
            <a:xfrm>
              <a:off x="4898566" y="3967924"/>
              <a:ext cx="306994" cy="96663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2992" y="1"/>
                  </a:moveTo>
                  <a:cubicBezTo>
                    <a:pt x="2561" y="1"/>
                    <a:pt x="2243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96" y="1847"/>
                    <a:pt x="227" y="1847"/>
                  </a:cubicBezTo>
                  <a:cubicBezTo>
                    <a:pt x="923" y="1869"/>
                    <a:pt x="2945" y="1961"/>
                    <a:pt x="4412" y="1961"/>
                  </a:cubicBezTo>
                  <a:cubicBezTo>
                    <a:pt x="5304" y="1961"/>
                    <a:pt x="5991" y="1927"/>
                    <a:pt x="6049" y="1823"/>
                  </a:cubicBezTo>
                  <a:cubicBezTo>
                    <a:pt x="6228" y="1514"/>
                    <a:pt x="5894" y="121"/>
                    <a:pt x="5740" y="73"/>
                  </a:cubicBezTo>
                  <a:cubicBezTo>
                    <a:pt x="5631" y="40"/>
                    <a:pt x="4003" y="1"/>
                    <a:pt x="2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9" name="Google Shape;5799;p62"/>
            <p:cNvSpPr/>
            <p:nvPr/>
          </p:nvSpPr>
          <p:spPr>
            <a:xfrm>
              <a:off x="5243072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0" name="Google Shape;5800;p62"/>
            <p:cNvSpPr/>
            <p:nvPr/>
          </p:nvSpPr>
          <p:spPr>
            <a:xfrm>
              <a:off x="4887426" y="3206203"/>
              <a:ext cx="642084" cy="450878"/>
            </a:xfrm>
            <a:custGeom>
              <a:avLst/>
              <a:gdLst/>
              <a:ahLst/>
              <a:cxnLst/>
              <a:rect l="l" t="t" r="r" b="b"/>
              <a:pathLst>
                <a:path w="13026" h="9147" extrusionOk="0">
                  <a:moveTo>
                    <a:pt x="203" y="1"/>
                  </a:moveTo>
                  <a:cubicBezTo>
                    <a:pt x="203" y="1"/>
                    <a:pt x="143" y="894"/>
                    <a:pt x="96" y="2060"/>
                  </a:cubicBezTo>
                  <a:lnTo>
                    <a:pt x="96" y="2203"/>
                  </a:lnTo>
                  <a:cubicBezTo>
                    <a:pt x="36" y="3489"/>
                    <a:pt x="1" y="5049"/>
                    <a:pt x="36" y="6025"/>
                  </a:cubicBezTo>
                  <a:cubicBezTo>
                    <a:pt x="143" y="7930"/>
                    <a:pt x="239" y="8442"/>
                    <a:pt x="239" y="8442"/>
                  </a:cubicBezTo>
                  <a:cubicBezTo>
                    <a:pt x="239" y="8442"/>
                    <a:pt x="2048" y="8787"/>
                    <a:pt x="3632" y="8918"/>
                  </a:cubicBezTo>
                  <a:cubicBezTo>
                    <a:pt x="4022" y="8954"/>
                    <a:pt x="4390" y="8967"/>
                    <a:pt x="4723" y="8967"/>
                  </a:cubicBezTo>
                  <a:cubicBezTo>
                    <a:pt x="5723" y="8967"/>
                    <a:pt x="6406" y="8847"/>
                    <a:pt x="6406" y="8847"/>
                  </a:cubicBezTo>
                  <a:cubicBezTo>
                    <a:pt x="6406" y="8847"/>
                    <a:pt x="5787" y="6227"/>
                    <a:pt x="5989" y="5989"/>
                  </a:cubicBezTo>
                  <a:cubicBezTo>
                    <a:pt x="6013" y="5966"/>
                    <a:pt x="6013" y="5966"/>
                    <a:pt x="6025" y="5966"/>
                  </a:cubicBezTo>
                  <a:cubicBezTo>
                    <a:pt x="6049" y="5966"/>
                    <a:pt x="6085" y="5989"/>
                    <a:pt x="6108" y="6025"/>
                  </a:cubicBezTo>
                  <a:cubicBezTo>
                    <a:pt x="6394" y="6442"/>
                    <a:pt x="6859" y="8787"/>
                    <a:pt x="6859" y="8787"/>
                  </a:cubicBezTo>
                  <a:cubicBezTo>
                    <a:pt x="6859" y="8787"/>
                    <a:pt x="7991" y="9147"/>
                    <a:pt x="9997" y="9147"/>
                  </a:cubicBezTo>
                  <a:cubicBezTo>
                    <a:pt x="10088" y="9147"/>
                    <a:pt x="10181" y="9146"/>
                    <a:pt x="10276" y="9145"/>
                  </a:cubicBezTo>
                  <a:cubicBezTo>
                    <a:pt x="11097" y="9145"/>
                    <a:pt x="11681" y="8990"/>
                    <a:pt x="12097" y="8823"/>
                  </a:cubicBezTo>
                  <a:cubicBezTo>
                    <a:pt x="12133" y="8811"/>
                    <a:pt x="12169" y="8799"/>
                    <a:pt x="12193" y="8787"/>
                  </a:cubicBezTo>
                  <a:cubicBezTo>
                    <a:pt x="12835" y="8513"/>
                    <a:pt x="13026" y="8168"/>
                    <a:pt x="13026" y="8168"/>
                  </a:cubicBezTo>
                  <a:cubicBezTo>
                    <a:pt x="13026" y="8168"/>
                    <a:pt x="11752" y="1203"/>
                    <a:pt x="11419" y="298"/>
                  </a:cubicBezTo>
                  <a:cubicBezTo>
                    <a:pt x="11419" y="298"/>
                    <a:pt x="11288" y="286"/>
                    <a:pt x="11050" y="286"/>
                  </a:cubicBezTo>
                  <a:lnTo>
                    <a:pt x="10919" y="286"/>
                  </a:lnTo>
                  <a:cubicBezTo>
                    <a:pt x="10418" y="274"/>
                    <a:pt x="9537" y="239"/>
                    <a:pt x="8513" y="215"/>
                  </a:cubicBezTo>
                  <a:lnTo>
                    <a:pt x="8383" y="215"/>
                  </a:lnTo>
                  <a:cubicBezTo>
                    <a:pt x="7370" y="179"/>
                    <a:pt x="6227" y="155"/>
                    <a:pt x="5132" y="120"/>
                  </a:cubicBezTo>
                  <a:lnTo>
                    <a:pt x="5037" y="120"/>
                  </a:lnTo>
                  <a:cubicBezTo>
                    <a:pt x="4906" y="120"/>
                    <a:pt x="4787" y="108"/>
                    <a:pt x="4656" y="108"/>
                  </a:cubicBezTo>
                  <a:lnTo>
                    <a:pt x="4573" y="108"/>
                  </a:lnTo>
                  <a:cubicBezTo>
                    <a:pt x="3239" y="72"/>
                    <a:pt x="2013" y="36"/>
                    <a:pt x="1239" y="12"/>
                  </a:cubicBezTo>
                  <a:lnTo>
                    <a:pt x="1144" y="12"/>
                  </a:lnTo>
                  <a:cubicBezTo>
                    <a:pt x="679" y="1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1" name="Google Shape;5801;p62"/>
            <p:cNvSpPr/>
            <p:nvPr/>
          </p:nvSpPr>
          <p:spPr>
            <a:xfrm>
              <a:off x="5301780" y="3219709"/>
              <a:ext cx="187854" cy="421451"/>
            </a:xfrm>
            <a:custGeom>
              <a:avLst/>
              <a:gdLst/>
              <a:ahLst/>
              <a:cxnLst/>
              <a:rect l="l" t="t" r="r" b="b"/>
              <a:pathLst>
                <a:path w="3811" h="8550" extrusionOk="0">
                  <a:moveTo>
                    <a:pt x="0" y="0"/>
                  </a:moveTo>
                  <a:cubicBezTo>
                    <a:pt x="191" y="1143"/>
                    <a:pt x="834" y="2215"/>
                    <a:pt x="1762" y="2929"/>
                  </a:cubicBezTo>
                  <a:cubicBezTo>
                    <a:pt x="2120" y="3215"/>
                    <a:pt x="2524" y="3417"/>
                    <a:pt x="2953" y="3572"/>
                  </a:cubicBezTo>
                  <a:cubicBezTo>
                    <a:pt x="3108" y="4703"/>
                    <a:pt x="3275" y="5834"/>
                    <a:pt x="3453" y="6966"/>
                  </a:cubicBezTo>
                  <a:cubicBezTo>
                    <a:pt x="3513" y="7323"/>
                    <a:pt x="3572" y="7692"/>
                    <a:pt x="3632" y="8049"/>
                  </a:cubicBezTo>
                  <a:cubicBezTo>
                    <a:pt x="3656" y="8216"/>
                    <a:pt x="3679" y="8394"/>
                    <a:pt x="3703" y="8549"/>
                  </a:cubicBezTo>
                  <a:cubicBezTo>
                    <a:pt x="3751" y="8537"/>
                    <a:pt x="3775" y="8525"/>
                    <a:pt x="3810" y="8513"/>
                  </a:cubicBezTo>
                  <a:cubicBezTo>
                    <a:pt x="3787" y="8406"/>
                    <a:pt x="3763" y="8299"/>
                    <a:pt x="3763" y="8192"/>
                  </a:cubicBezTo>
                  <a:cubicBezTo>
                    <a:pt x="3715" y="7870"/>
                    <a:pt x="3656" y="7537"/>
                    <a:pt x="3608" y="7216"/>
                  </a:cubicBezTo>
                  <a:cubicBezTo>
                    <a:pt x="3525" y="6561"/>
                    <a:pt x="3417" y="5906"/>
                    <a:pt x="3334" y="5251"/>
                  </a:cubicBezTo>
                  <a:cubicBezTo>
                    <a:pt x="3155" y="3941"/>
                    <a:pt x="2977" y="2608"/>
                    <a:pt x="2822" y="1286"/>
                  </a:cubicBezTo>
                  <a:cubicBezTo>
                    <a:pt x="2774" y="917"/>
                    <a:pt x="2739" y="560"/>
                    <a:pt x="2691" y="191"/>
                  </a:cubicBezTo>
                  <a:cubicBezTo>
                    <a:pt x="2691" y="155"/>
                    <a:pt x="2679" y="119"/>
                    <a:pt x="2679" y="72"/>
                  </a:cubicBezTo>
                  <a:lnTo>
                    <a:pt x="2536" y="72"/>
                  </a:lnTo>
                  <a:lnTo>
                    <a:pt x="2536" y="84"/>
                  </a:lnTo>
                  <a:cubicBezTo>
                    <a:pt x="2584" y="417"/>
                    <a:pt x="2620" y="739"/>
                    <a:pt x="2655" y="1072"/>
                  </a:cubicBezTo>
                  <a:cubicBezTo>
                    <a:pt x="2739" y="1739"/>
                    <a:pt x="2810" y="2394"/>
                    <a:pt x="2894" y="3048"/>
                  </a:cubicBezTo>
                  <a:cubicBezTo>
                    <a:pt x="2917" y="3191"/>
                    <a:pt x="2941" y="3358"/>
                    <a:pt x="2953" y="3513"/>
                  </a:cubicBezTo>
                  <a:cubicBezTo>
                    <a:pt x="2227" y="3191"/>
                    <a:pt x="1596" y="2739"/>
                    <a:pt x="1084" y="2120"/>
                  </a:cubicBezTo>
                  <a:cubicBezTo>
                    <a:pt x="572" y="1512"/>
                    <a:pt x="250" y="774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2" name="Google Shape;5802;p62"/>
            <p:cNvSpPr/>
            <p:nvPr/>
          </p:nvSpPr>
          <p:spPr>
            <a:xfrm>
              <a:off x="5106334" y="3212661"/>
              <a:ext cx="34110" cy="180213"/>
            </a:xfrm>
            <a:custGeom>
              <a:avLst/>
              <a:gdLst/>
              <a:ahLst/>
              <a:cxnLst/>
              <a:rect l="l" t="t" r="r" b="b"/>
              <a:pathLst>
                <a:path w="692" h="3656" extrusionOk="0">
                  <a:moveTo>
                    <a:pt x="155" y="1"/>
                  </a:moveTo>
                  <a:cubicBezTo>
                    <a:pt x="72" y="501"/>
                    <a:pt x="48" y="1001"/>
                    <a:pt x="36" y="1489"/>
                  </a:cubicBezTo>
                  <a:cubicBezTo>
                    <a:pt x="1" y="2203"/>
                    <a:pt x="48" y="2906"/>
                    <a:pt x="120" y="3608"/>
                  </a:cubicBezTo>
                  <a:cubicBezTo>
                    <a:pt x="120" y="3620"/>
                    <a:pt x="132" y="3656"/>
                    <a:pt x="167" y="3656"/>
                  </a:cubicBezTo>
                  <a:cubicBezTo>
                    <a:pt x="310" y="3620"/>
                    <a:pt x="453" y="3608"/>
                    <a:pt x="596" y="3596"/>
                  </a:cubicBezTo>
                  <a:cubicBezTo>
                    <a:pt x="620" y="3596"/>
                    <a:pt x="643" y="3572"/>
                    <a:pt x="643" y="3549"/>
                  </a:cubicBezTo>
                  <a:cubicBezTo>
                    <a:pt x="513" y="2370"/>
                    <a:pt x="524" y="1179"/>
                    <a:pt x="691" y="24"/>
                  </a:cubicBezTo>
                  <a:lnTo>
                    <a:pt x="596" y="24"/>
                  </a:lnTo>
                  <a:cubicBezTo>
                    <a:pt x="572" y="155"/>
                    <a:pt x="548" y="286"/>
                    <a:pt x="536" y="417"/>
                  </a:cubicBezTo>
                  <a:cubicBezTo>
                    <a:pt x="465" y="1072"/>
                    <a:pt x="429" y="1751"/>
                    <a:pt x="453" y="2417"/>
                  </a:cubicBezTo>
                  <a:cubicBezTo>
                    <a:pt x="465" y="2775"/>
                    <a:pt x="489" y="3144"/>
                    <a:pt x="536" y="3501"/>
                  </a:cubicBezTo>
                  <a:cubicBezTo>
                    <a:pt x="429" y="3513"/>
                    <a:pt x="310" y="3537"/>
                    <a:pt x="191" y="3549"/>
                  </a:cubicBezTo>
                  <a:cubicBezTo>
                    <a:pt x="120" y="2882"/>
                    <a:pt x="96" y="2191"/>
                    <a:pt x="108" y="1525"/>
                  </a:cubicBezTo>
                  <a:cubicBezTo>
                    <a:pt x="120" y="1013"/>
                    <a:pt x="167" y="512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3" name="Google Shape;5803;p62"/>
            <p:cNvSpPr/>
            <p:nvPr/>
          </p:nvSpPr>
          <p:spPr>
            <a:xfrm>
              <a:off x="4892109" y="3208569"/>
              <a:ext cx="57574" cy="106866"/>
            </a:xfrm>
            <a:custGeom>
              <a:avLst/>
              <a:gdLst/>
              <a:ahLst/>
              <a:cxnLst/>
              <a:rect l="l" t="t" r="r" b="b"/>
              <a:pathLst>
                <a:path w="1168" h="2168" extrusionOk="0">
                  <a:moveTo>
                    <a:pt x="1025" y="0"/>
                  </a:moveTo>
                  <a:cubicBezTo>
                    <a:pt x="1025" y="12"/>
                    <a:pt x="1013" y="48"/>
                    <a:pt x="1013" y="72"/>
                  </a:cubicBezTo>
                  <a:cubicBezTo>
                    <a:pt x="846" y="715"/>
                    <a:pt x="548" y="1322"/>
                    <a:pt x="156" y="1846"/>
                  </a:cubicBezTo>
                  <a:cubicBezTo>
                    <a:pt x="108" y="1905"/>
                    <a:pt x="60" y="1965"/>
                    <a:pt x="1" y="2024"/>
                  </a:cubicBezTo>
                  <a:lnTo>
                    <a:pt x="1" y="2167"/>
                  </a:lnTo>
                  <a:cubicBezTo>
                    <a:pt x="572" y="1560"/>
                    <a:pt x="965" y="798"/>
                    <a:pt x="1168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4" name="Google Shape;5804;p62"/>
            <p:cNvSpPr/>
            <p:nvPr/>
          </p:nvSpPr>
          <p:spPr>
            <a:xfrm>
              <a:off x="5092237" y="3472088"/>
              <a:ext cx="104451" cy="34357"/>
            </a:xfrm>
            <a:custGeom>
              <a:avLst/>
              <a:gdLst/>
              <a:ahLst/>
              <a:cxnLst/>
              <a:rect l="l" t="t" r="r" b="b"/>
              <a:pathLst>
                <a:path w="2119" h="697" extrusionOk="0">
                  <a:moveTo>
                    <a:pt x="48" y="0"/>
                  </a:moveTo>
                  <a:cubicBezTo>
                    <a:pt x="25" y="0"/>
                    <a:pt x="1" y="36"/>
                    <a:pt x="37" y="36"/>
                  </a:cubicBezTo>
                  <a:cubicBezTo>
                    <a:pt x="739" y="202"/>
                    <a:pt x="1418" y="417"/>
                    <a:pt x="2072" y="691"/>
                  </a:cubicBezTo>
                  <a:cubicBezTo>
                    <a:pt x="2078" y="694"/>
                    <a:pt x="2083" y="696"/>
                    <a:pt x="2088" y="696"/>
                  </a:cubicBezTo>
                  <a:cubicBezTo>
                    <a:pt x="2111" y="696"/>
                    <a:pt x="2118" y="651"/>
                    <a:pt x="2108" y="631"/>
                  </a:cubicBezTo>
                  <a:cubicBezTo>
                    <a:pt x="1465" y="310"/>
                    <a:pt x="763" y="83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5" name="Google Shape;5805;p62"/>
            <p:cNvSpPr/>
            <p:nvPr/>
          </p:nvSpPr>
          <p:spPr>
            <a:xfrm>
              <a:off x="4957865" y="2622232"/>
              <a:ext cx="389707" cy="604129"/>
            </a:xfrm>
            <a:custGeom>
              <a:avLst/>
              <a:gdLst/>
              <a:ahLst/>
              <a:cxnLst/>
              <a:rect l="l" t="t" r="r" b="b"/>
              <a:pathLst>
                <a:path w="7906" h="12256" extrusionOk="0">
                  <a:moveTo>
                    <a:pt x="4968" y="0"/>
                  </a:moveTo>
                  <a:cubicBezTo>
                    <a:pt x="4266" y="0"/>
                    <a:pt x="3407" y="175"/>
                    <a:pt x="2739" y="406"/>
                  </a:cubicBezTo>
                  <a:cubicBezTo>
                    <a:pt x="2715" y="418"/>
                    <a:pt x="2691" y="418"/>
                    <a:pt x="2679" y="429"/>
                  </a:cubicBezTo>
                  <a:cubicBezTo>
                    <a:pt x="2143" y="608"/>
                    <a:pt x="1739" y="822"/>
                    <a:pt x="1643" y="953"/>
                  </a:cubicBezTo>
                  <a:cubicBezTo>
                    <a:pt x="1048" y="1906"/>
                    <a:pt x="453" y="6525"/>
                    <a:pt x="0" y="11562"/>
                  </a:cubicBezTo>
                  <a:cubicBezTo>
                    <a:pt x="298" y="11705"/>
                    <a:pt x="596" y="11788"/>
                    <a:pt x="905" y="11883"/>
                  </a:cubicBezTo>
                  <a:cubicBezTo>
                    <a:pt x="1940" y="12163"/>
                    <a:pt x="3023" y="12256"/>
                    <a:pt x="4111" y="12256"/>
                  </a:cubicBezTo>
                  <a:cubicBezTo>
                    <a:pt x="4551" y="12256"/>
                    <a:pt x="4991" y="12241"/>
                    <a:pt x="5430" y="12217"/>
                  </a:cubicBezTo>
                  <a:cubicBezTo>
                    <a:pt x="6263" y="12193"/>
                    <a:pt x="7096" y="12074"/>
                    <a:pt x="7906" y="11907"/>
                  </a:cubicBezTo>
                  <a:cubicBezTo>
                    <a:pt x="7882" y="11669"/>
                    <a:pt x="7846" y="11502"/>
                    <a:pt x="7858" y="11371"/>
                  </a:cubicBezTo>
                  <a:cubicBezTo>
                    <a:pt x="7632" y="9514"/>
                    <a:pt x="7561" y="1501"/>
                    <a:pt x="7406" y="1084"/>
                  </a:cubicBezTo>
                  <a:cubicBezTo>
                    <a:pt x="7299" y="775"/>
                    <a:pt x="6727" y="310"/>
                    <a:pt x="5858" y="108"/>
                  </a:cubicBezTo>
                  <a:cubicBezTo>
                    <a:pt x="5834" y="108"/>
                    <a:pt x="5799" y="96"/>
                    <a:pt x="5775" y="96"/>
                  </a:cubicBezTo>
                  <a:cubicBezTo>
                    <a:pt x="5549" y="48"/>
                    <a:pt x="5299" y="13"/>
                    <a:pt x="5037" y="1"/>
                  </a:cubicBezTo>
                  <a:cubicBezTo>
                    <a:pt x="5014" y="0"/>
                    <a:pt x="4991" y="0"/>
                    <a:pt x="4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6" name="Google Shape;5806;p62"/>
            <p:cNvSpPr/>
            <p:nvPr/>
          </p:nvSpPr>
          <p:spPr>
            <a:xfrm>
              <a:off x="4853365" y="2617943"/>
              <a:ext cx="653865" cy="751464"/>
            </a:xfrm>
            <a:custGeom>
              <a:avLst/>
              <a:gdLst/>
              <a:ahLst/>
              <a:cxnLst/>
              <a:rect l="l" t="t" r="r" b="b"/>
              <a:pathLst>
                <a:path w="13265" h="15245" extrusionOk="0">
                  <a:moveTo>
                    <a:pt x="7816" y="1"/>
                  </a:moveTo>
                  <a:cubicBezTo>
                    <a:pt x="6719" y="1"/>
                    <a:pt x="5411" y="213"/>
                    <a:pt x="4371" y="445"/>
                  </a:cubicBezTo>
                  <a:cubicBezTo>
                    <a:pt x="4347" y="457"/>
                    <a:pt x="4299" y="457"/>
                    <a:pt x="4275" y="481"/>
                  </a:cubicBezTo>
                  <a:cubicBezTo>
                    <a:pt x="3418" y="683"/>
                    <a:pt x="2763" y="909"/>
                    <a:pt x="2632" y="1076"/>
                  </a:cubicBezTo>
                  <a:cubicBezTo>
                    <a:pt x="1668" y="2160"/>
                    <a:pt x="715" y="8827"/>
                    <a:pt x="1" y="14447"/>
                  </a:cubicBezTo>
                  <a:cubicBezTo>
                    <a:pt x="477" y="14602"/>
                    <a:pt x="965" y="14721"/>
                    <a:pt x="1454" y="14804"/>
                  </a:cubicBezTo>
                  <a:cubicBezTo>
                    <a:pt x="2275" y="14971"/>
                    <a:pt x="3108" y="15078"/>
                    <a:pt x="3942" y="15137"/>
                  </a:cubicBezTo>
                  <a:cubicBezTo>
                    <a:pt x="3918" y="14625"/>
                    <a:pt x="3870" y="14125"/>
                    <a:pt x="3835" y="13613"/>
                  </a:cubicBezTo>
                  <a:cubicBezTo>
                    <a:pt x="3740" y="12208"/>
                    <a:pt x="3644" y="9303"/>
                    <a:pt x="3597" y="7886"/>
                  </a:cubicBezTo>
                  <a:cubicBezTo>
                    <a:pt x="3561" y="6493"/>
                    <a:pt x="3537" y="5088"/>
                    <a:pt x="3704" y="3707"/>
                  </a:cubicBezTo>
                  <a:cubicBezTo>
                    <a:pt x="3811" y="2862"/>
                    <a:pt x="3954" y="1886"/>
                    <a:pt x="4656" y="1314"/>
                  </a:cubicBezTo>
                  <a:cubicBezTo>
                    <a:pt x="4966" y="1040"/>
                    <a:pt x="5359" y="909"/>
                    <a:pt x="5740" y="778"/>
                  </a:cubicBezTo>
                  <a:cubicBezTo>
                    <a:pt x="6133" y="659"/>
                    <a:pt x="6537" y="528"/>
                    <a:pt x="6930" y="481"/>
                  </a:cubicBezTo>
                  <a:cubicBezTo>
                    <a:pt x="7109" y="459"/>
                    <a:pt x="7292" y="440"/>
                    <a:pt x="7472" y="440"/>
                  </a:cubicBezTo>
                  <a:cubicBezTo>
                    <a:pt x="7689" y="440"/>
                    <a:pt x="7902" y="468"/>
                    <a:pt x="8097" y="552"/>
                  </a:cubicBezTo>
                  <a:cubicBezTo>
                    <a:pt x="8264" y="624"/>
                    <a:pt x="8407" y="719"/>
                    <a:pt x="8514" y="862"/>
                  </a:cubicBezTo>
                  <a:cubicBezTo>
                    <a:pt x="8645" y="1040"/>
                    <a:pt x="8681" y="1231"/>
                    <a:pt x="8645" y="1457"/>
                  </a:cubicBezTo>
                  <a:cubicBezTo>
                    <a:pt x="8621" y="1707"/>
                    <a:pt x="8514" y="1945"/>
                    <a:pt x="8431" y="2171"/>
                  </a:cubicBezTo>
                  <a:cubicBezTo>
                    <a:pt x="8323" y="2421"/>
                    <a:pt x="8228" y="2683"/>
                    <a:pt x="8157" y="2945"/>
                  </a:cubicBezTo>
                  <a:cubicBezTo>
                    <a:pt x="7942" y="3612"/>
                    <a:pt x="7752" y="4291"/>
                    <a:pt x="7573" y="4957"/>
                  </a:cubicBezTo>
                  <a:cubicBezTo>
                    <a:pt x="7395" y="5624"/>
                    <a:pt x="7252" y="6315"/>
                    <a:pt x="7121" y="6982"/>
                  </a:cubicBezTo>
                  <a:cubicBezTo>
                    <a:pt x="6966" y="7648"/>
                    <a:pt x="6847" y="8351"/>
                    <a:pt x="6740" y="9029"/>
                  </a:cubicBezTo>
                  <a:cubicBezTo>
                    <a:pt x="6633" y="9732"/>
                    <a:pt x="6573" y="10434"/>
                    <a:pt x="6549" y="11137"/>
                  </a:cubicBezTo>
                  <a:cubicBezTo>
                    <a:pt x="6526" y="11827"/>
                    <a:pt x="6561" y="14030"/>
                    <a:pt x="6609" y="14733"/>
                  </a:cubicBezTo>
                  <a:cubicBezTo>
                    <a:pt x="6609" y="14911"/>
                    <a:pt x="6621" y="15078"/>
                    <a:pt x="6621" y="15244"/>
                  </a:cubicBezTo>
                  <a:cubicBezTo>
                    <a:pt x="7323" y="15244"/>
                    <a:pt x="8014" y="15221"/>
                    <a:pt x="8693" y="15197"/>
                  </a:cubicBezTo>
                  <a:cubicBezTo>
                    <a:pt x="10014" y="15137"/>
                    <a:pt x="11955" y="15042"/>
                    <a:pt x="13265" y="14863"/>
                  </a:cubicBezTo>
                  <a:cubicBezTo>
                    <a:pt x="13217" y="14613"/>
                    <a:pt x="13181" y="14411"/>
                    <a:pt x="13157" y="14268"/>
                  </a:cubicBezTo>
                  <a:cubicBezTo>
                    <a:pt x="12800" y="12208"/>
                    <a:pt x="12086" y="1671"/>
                    <a:pt x="11860" y="1207"/>
                  </a:cubicBezTo>
                  <a:cubicBezTo>
                    <a:pt x="11681" y="850"/>
                    <a:pt x="10752" y="362"/>
                    <a:pt x="9359" y="124"/>
                  </a:cubicBezTo>
                  <a:cubicBezTo>
                    <a:pt x="9312" y="124"/>
                    <a:pt x="9276" y="100"/>
                    <a:pt x="9228" y="100"/>
                  </a:cubicBezTo>
                  <a:cubicBezTo>
                    <a:pt x="8871" y="40"/>
                    <a:pt x="8478" y="16"/>
                    <a:pt x="8061" y="5"/>
                  </a:cubicBezTo>
                  <a:cubicBezTo>
                    <a:pt x="7981" y="2"/>
                    <a:pt x="7899" y="1"/>
                    <a:pt x="7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7" name="Google Shape;5807;p62"/>
            <p:cNvSpPr/>
            <p:nvPr/>
          </p:nvSpPr>
          <p:spPr>
            <a:xfrm>
              <a:off x="5266535" y="2618140"/>
              <a:ext cx="235421" cy="567554"/>
            </a:xfrm>
            <a:custGeom>
              <a:avLst/>
              <a:gdLst/>
              <a:ahLst/>
              <a:cxnLst/>
              <a:rect l="l" t="t" r="r" b="b"/>
              <a:pathLst>
                <a:path w="4776" h="11514" extrusionOk="0">
                  <a:moveTo>
                    <a:pt x="870" y="1"/>
                  </a:moveTo>
                  <a:cubicBezTo>
                    <a:pt x="846" y="1"/>
                    <a:pt x="811" y="12"/>
                    <a:pt x="799" y="36"/>
                  </a:cubicBezTo>
                  <a:cubicBezTo>
                    <a:pt x="1" y="1846"/>
                    <a:pt x="25" y="4180"/>
                    <a:pt x="596" y="6251"/>
                  </a:cubicBezTo>
                  <a:cubicBezTo>
                    <a:pt x="1168" y="8394"/>
                    <a:pt x="2477" y="10311"/>
                    <a:pt x="4132" y="11442"/>
                  </a:cubicBezTo>
                  <a:cubicBezTo>
                    <a:pt x="4201" y="11490"/>
                    <a:pt x="4280" y="11514"/>
                    <a:pt x="4356" y="11514"/>
                  </a:cubicBezTo>
                  <a:cubicBezTo>
                    <a:pt x="4489" y="11514"/>
                    <a:pt x="4615" y="11439"/>
                    <a:pt x="4668" y="11288"/>
                  </a:cubicBezTo>
                  <a:cubicBezTo>
                    <a:pt x="4775" y="11026"/>
                    <a:pt x="4597" y="10680"/>
                    <a:pt x="4418" y="10430"/>
                  </a:cubicBezTo>
                  <a:cubicBezTo>
                    <a:pt x="3930" y="9740"/>
                    <a:pt x="2644" y="7918"/>
                    <a:pt x="2061" y="5644"/>
                  </a:cubicBezTo>
                  <a:cubicBezTo>
                    <a:pt x="1489" y="3382"/>
                    <a:pt x="1989" y="1560"/>
                    <a:pt x="2346" y="512"/>
                  </a:cubicBezTo>
                  <a:cubicBezTo>
                    <a:pt x="2358" y="453"/>
                    <a:pt x="2358" y="381"/>
                    <a:pt x="2299" y="346"/>
                  </a:cubicBezTo>
                  <a:cubicBezTo>
                    <a:pt x="1942" y="191"/>
                    <a:pt x="1251" y="36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8" name="Google Shape;5808;p62"/>
            <p:cNvSpPr/>
            <p:nvPr/>
          </p:nvSpPr>
          <p:spPr>
            <a:xfrm>
              <a:off x="4847499" y="2634752"/>
              <a:ext cx="217824" cy="455167"/>
            </a:xfrm>
            <a:custGeom>
              <a:avLst/>
              <a:gdLst/>
              <a:ahLst/>
              <a:cxnLst/>
              <a:rect l="l" t="t" r="r" b="b"/>
              <a:pathLst>
                <a:path w="4419" h="9234" extrusionOk="0">
                  <a:moveTo>
                    <a:pt x="4284" y="1"/>
                  </a:moveTo>
                  <a:cubicBezTo>
                    <a:pt x="4067" y="1"/>
                    <a:pt x="3654" y="158"/>
                    <a:pt x="3585" y="175"/>
                  </a:cubicBezTo>
                  <a:cubicBezTo>
                    <a:pt x="3525" y="211"/>
                    <a:pt x="3466" y="235"/>
                    <a:pt x="3418" y="259"/>
                  </a:cubicBezTo>
                  <a:cubicBezTo>
                    <a:pt x="2858" y="509"/>
                    <a:pt x="2370" y="914"/>
                    <a:pt x="2049" y="1509"/>
                  </a:cubicBezTo>
                  <a:cubicBezTo>
                    <a:pt x="1" y="5271"/>
                    <a:pt x="465" y="9034"/>
                    <a:pt x="584" y="9188"/>
                  </a:cubicBezTo>
                  <a:cubicBezTo>
                    <a:pt x="606" y="9220"/>
                    <a:pt x="629" y="9233"/>
                    <a:pt x="654" y="9233"/>
                  </a:cubicBezTo>
                  <a:cubicBezTo>
                    <a:pt x="777" y="9233"/>
                    <a:pt x="922" y="8891"/>
                    <a:pt x="941" y="8831"/>
                  </a:cubicBezTo>
                  <a:cubicBezTo>
                    <a:pt x="1561" y="5164"/>
                    <a:pt x="2346" y="3176"/>
                    <a:pt x="2906" y="2176"/>
                  </a:cubicBezTo>
                  <a:cubicBezTo>
                    <a:pt x="3156" y="1723"/>
                    <a:pt x="3418" y="1307"/>
                    <a:pt x="3739" y="926"/>
                  </a:cubicBezTo>
                  <a:cubicBezTo>
                    <a:pt x="3894" y="735"/>
                    <a:pt x="4061" y="533"/>
                    <a:pt x="4228" y="354"/>
                  </a:cubicBezTo>
                  <a:cubicBezTo>
                    <a:pt x="4275" y="295"/>
                    <a:pt x="4418" y="175"/>
                    <a:pt x="4418" y="80"/>
                  </a:cubicBezTo>
                  <a:cubicBezTo>
                    <a:pt x="4418" y="22"/>
                    <a:pt x="4364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9" name="Google Shape;5809;p62"/>
            <p:cNvSpPr/>
            <p:nvPr/>
          </p:nvSpPr>
          <p:spPr>
            <a:xfrm>
              <a:off x="5066999" y="2554750"/>
              <a:ext cx="209000" cy="135061"/>
            </a:xfrm>
            <a:custGeom>
              <a:avLst/>
              <a:gdLst/>
              <a:ahLst/>
              <a:cxnLst/>
              <a:rect l="l" t="t" r="r" b="b"/>
              <a:pathLst>
                <a:path w="4240" h="2740" extrusionOk="0">
                  <a:moveTo>
                    <a:pt x="3692" y="1"/>
                  </a:moveTo>
                  <a:lnTo>
                    <a:pt x="1" y="786"/>
                  </a:lnTo>
                  <a:lnTo>
                    <a:pt x="453" y="2441"/>
                  </a:lnTo>
                  <a:cubicBezTo>
                    <a:pt x="453" y="2441"/>
                    <a:pt x="636" y="2740"/>
                    <a:pt x="1385" y="2740"/>
                  </a:cubicBezTo>
                  <a:cubicBezTo>
                    <a:pt x="1683" y="2740"/>
                    <a:pt x="2071" y="2693"/>
                    <a:pt x="2573" y="2560"/>
                  </a:cubicBezTo>
                  <a:cubicBezTo>
                    <a:pt x="4239" y="2120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0" name="Google Shape;5810;p62"/>
            <p:cNvSpPr/>
            <p:nvPr/>
          </p:nvSpPr>
          <p:spPr>
            <a:xfrm>
              <a:off x="5066975" y="2523800"/>
              <a:ext cx="207253" cy="112474"/>
            </a:xfrm>
            <a:custGeom>
              <a:avLst/>
              <a:gdLst/>
              <a:ahLst/>
              <a:cxnLst/>
              <a:rect l="l" t="t" r="r" b="b"/>
              <a:pathLst>
                <a:path w="4585" h="2282" extrusionOk="0">
                  <a:moveTo>
                    <a:pt x="3755" y="1"/>
                  </a:moveTo>
                  <a:cubicBezTo>
                    <a:pt x="3580" y="1"/>
                    <a:pt x="3405" y="16"/>
                    <a:pt x="3239" y="45"/>
                  </a:cubicBezTo>
                  <a:cubicBezTo>
                    <a:pt x="2358" y="164"/>
                    <a:pt x="1525" y="438"/>
                    <a:pt x="691" y="736"/>
                  </a:cubicBezTo>
                  <a:cubicBezTo>
                    <a:pt x="501" y="807"/>
                    <a:pt x="275" y="902"/>
                    <a:pt x="168" y="1045"/>
                  </a:cubicBezTo>
                  <a:cubicBezTo>
                    <a:pt x="37" y="1236"/>
                    <a:pt x="1" y="1676"/>
                    <a:pt x="144" y="1867"/>
                  </a:cubicBezTo>
                  <a:cubicBezTo>
                    <a:pt x="298" y="2117"/>
                    <a:pt x="763" y="2236"/>
                    <a:pt x="1096" y="2272"/>
                  </a:cubicBezTo>
                  <a:cubicBezTo>
                    <a:pt x="1167" y="2278"/>
                    <a:pt x="1238" y="2281"/>
                    <a:pt x="1309" y="2281"/>
                  </a:cubicBezTo>
                  <a:cubicBezTo>
                    <a:pt x="1638" y="2281"/>
                    <a:pt x="1978" y="2219"/>
                    <a:pt x="2311" y="2141"/>
                  </a:cubicBezTo>
                  <a:cubicBezTo>
                    <a:pt x="2799" y="2022"/>
                    <a:pt x="3275" y="1879"/>
                    <a:pt x="3692" y="1605"/>
                  </a:cubicBezTo>
                  <a:cubicBezTo>
                    <a:pt x="4120" y="1355"/>
                    <a:pt x="4442" y="986"/>
                    <a:pt x="4549" y="581"/>
                  </a:cubicBezTo>
                  <a:cubicBezTo>
                    <a:pt x="4573" y="450"/>
                    <a:pt x="4585" y="283"/>
                    <a:pt x="4501" y="188"/>
                  </a:cubicBezTo>
                  <a:cubicBezTo>
                    <a:pt x="4406" y="81"/>
                    <a:pt x="4263" y="45"/>
                    <a:pt x="4097" y="21"/>
                  </a:cubicBezTo>
                  <a:cubicBezTo>
                    <a:pt x="3984" y="7"/>
                    <a:pt x="3869" y="1"/>
                    <a:pt x="3755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1" name="Google Shape;5811;p62"/>
            <p:cNvSpPr/>
            <p:nvPr/>
          </p:nvSpPr>
          <p:spPr>
            <a:xfrm>
              <a:off x="5048218" y="2592903"/>
              <a:ext cx="243801" cy="151574"/>
            </a:xfrm>
            <a:custGeom>
              <a:avLst/>
              <a:gdLst/>
              <a:ahLst/>
              <a:cxnLst/>
              <a:rect l="l" t="t" r="r" b="b"/>
              <a:pathLst>
                <a:path w="4946" h="3075" extrusionOk="0">
                  <a:moveTo>
                    <a:pt x="4220" y="1"/>
                  </a:moveTo>
                  <a:cubicBezTo>
                    <a:pt x="4175" y="1"/>
                    <a:pt x="4129" y="15"/>
                    <a:pt x="4085" y="48"/>
                  </a:cubicBezTo>
                  <a:cubicBezTo>
                    <a:pt x="3700" y="331"/>
                    <a:pt x="2831" y="1367"/>
                    <a:pt x="1356" y="1367"/>
                  </a:cubicBezTo>
                  <a:cubicBezTo>
                    <a:pt x="1279" y="1367"/>
                    <a:pt x="1200" y="1364"/>
                    <a:pt x="1120" y="1358"/>
                  </a:cubicBezTo>
                  <a:cubicBezTo>
                    <a:pt x="739" y="1322"/>
                    <a:pt x="596" y="882"/>
                    <a:pt x="525" y="691"/>
                  </a:cubicBezTo>
                  <a:cubicBezTo>
                    <a:pt x="518" y="663"/>
                    <a:pt x="498" y="652"/>
                    <a:pt x="479" y="652"/>
                  </a:cubicBezTo>
                  <a:cubicBezTo>
                    <a:pt x="465" y="652"/>
                    <a:pt x="451" y="657"/>
                    <a:pt x="441" y="667"/>
                  </a:cubicBezTo>
                  <a:cubicBezTo>
                    <a:pt x="298" y="905"/>
                    <a:pt x="37" y="1525"/>
                    <a:pt x="25" y="1679"/>
                  </a:cubicBezTo>
                  <a:cubicBezTo>
                    <a:pt x="1" y="1941"/>
                    <a:pt x="227" y="2834"/>
                    <a:pt x="382" y="2846"/>
                  </a:cubicBezTo>
                  <a:cubicBezTo>
                    <a:pt x="383" y="2846"/>
                    <a:pt x="384" y="2846"/>
                    <a:pt x="385" y="2846"/>
                  </a:cubicBezTo>
                  <a:cubicBezTo>
                    <a:pt x="533" y="2846"/>
                    <a:pt x="1156" y="1917"/>
                    <a:pt x="1156" y="1917"/>
                  </a:cubicBezTo>
                  <a:cubicBezTo>
                    <a:pt x="1156" y="1917"/>
                    <a:pt x="1780" y="3074"/>
                    <a:pt x="1998" y="3074"/>
                  </a:cubicBezTo>
                  <a:cubicBezTo>
                    <a:pt x="2003" y="3074"/>
                    <a:pt x="2008" y="3074"/>
                    <a:pt x="2013" y="3072"/>
                  </a:cubicBezTo>
                  <a:cubicBezTo>
                    <a:pt x="2346" y="2965"/>
                    <a:pt x="4025" y="2918"/>
                    <a:pt x="4882" y="1072"/>
                  </a:cubicBezTo>
                  <a:cubicBezTo>
                    <a:pt x="4946" y="956"/>
                    <a:pt x="4586" y="1"/>
                    <a:pt x="42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2" name="Google Shape;5812;p62"/>
            <p:cNvSpPr/>
            <p:nvPr/>
          </p:nvSpPr>
          <p:spPr>
            <a:xfrm>
              <a:off x="5048218" y="2583537"/>
              <a:ext cx="247991" cy="14980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4292" y="0"/>
                  </a:moveTo>
                  <a:cubicBezTo>
                    <a:pt x="4246" y="0"/>
                    <a:pt x="4201" y="15"/>
                    <a:pt x="4156" y="48"/>
                  </a:cubicBezTo>
                  <a:cubicBezTo>
                    <a:pt x="3786" y="328"/>
                    <a:pt x="2911" y="1346"/>
                    <a:pt x="1419" y="1346"/>
                  </a:cubicBezTo>
                  <a:cubicBezTo>
                    <a:pt x="1326" y="1346"/>
                    <a:pt x="1230" y="1342"/>
                    <a:pt x="1132" y="1334"/>
                  </a:cubicBezTo>
                  <a:cubicBezTo>
                    <a:pt x="751" y="1310"/>
                    <a:pt x="596" y="857"/>
                    <a:pt x="525" y="667"/>
                  </a:cubicBezTo>
                  <a:cubicBezTo>
                    <a:pt x="518" y="641"/>
                    <a:pt x="498" y="629"/>
                    <a:pt x="479" y="629"/>
                  </a:cubicBezTo>
                  <a:cubicBezTo>
                    <a:pt x="463" y="629"/>
                    <a:pt x="447" y="638"/>
                    <a:pt x="441" y="655"/>
                  </a:cubicBezTo>
                  <a:cubicBezTo>
                    <a:pt x="298" y="893"/>
                    <a:pt x="25" y="1500"/>
                    <a:pt x="25" y="1655"/>
                  </a:cubicBezTo>
                  <a:cubicBezTo>
                    <a:pt x="1" y="1905"/>
                    <a:pt x="239" y="2798"/>
                    <a:pt x="394" y="2810"/>
                  </a:cubicBezTo>
                  <a:cubicBezTo>
                    <a:pt x="395" y="2810"/>
                    <a:pt x="396" y="2810"/>
                    <a:pt x="397" y="2810"/>
                  </a:cubicBezTo>
                  <a:cubicBezTo>
                    <a:pt x="545" y="2810"/>
                    <a:pt x="1180" y="1893"/>
                    <a:pt x="1180" y="1893"/>
                  </a:cubicBezTo>
                  <a:cubicBezTo>
                    <a:pt x="1180" y="1893"/>
                    <a:pt x="1803" y="3038"/>
                    <a:pt x="2043" y="3038"/>
                  </a:cubicBezTo>
                  <a:cubicBezTo>
                    <a:pt x="2049" y="3038"/>
                    <a:pt x="2055" y="3038"/>
                    <a:pt x="2061" y="3036"/>
                  </a:cubicBezTo>
                  <a:cubicBezTo>
                    <a:pt x="2382" y="2941"/>
                    <a:pt x="4097" y="2905"/>
                    <a:pt x="4978" y="1072"/>
                  </a:cubicBezTo>
                  <a:cubicBezTo>
                    <a:pt x="5031" y="955"/>
                    <a:pt x="4660" y="0"/>
                    <a:pt x="4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3" name="Google Shape;5813;p62"/>
            <p:cNvSpPr/>
            <p:nvPr/>
          </p:nvSpPr>
          <p:spPr>
            <a:xfrm>
              <a:off x="4837542" y="1934893"/>
              <a:ext cx="184354" cy="288361"/>
            </a:xfrm>
            <a:custGeom>
              <a:avLst/>
              <a:gdLst/>
              <a:ahLst/>
              <a:cxnLst/>
              <a:rect l="l" t="t" r="r" b="b"/>
              <a:pathLst>
                <a:path w="3740" h="5850" extrusionOk="0">
                  <a:moveTo>
                    <a:pt x="2917" y="0"/>
                  </a:moveTo>
                  <a:cubicBezTo>
                    <a:pt x="2544" y="0"/>
                    <a:pt x="2102" y="246"/>
                    <a:pt x="1870" y="431"/>
                  </a:cubicBezTo>
                  <a:cubicBezTo>
                    <a:pt x="572" y="1419"/>
                    <a:pt x="0" y="3229"/>
                    <a:pt x="453" y="4789"/>
                  </a:cubicBezTo>
                  <a:cubicBezTo>
                    <a:pt x="524" y="5063"/>
                    <a:pt x="632" y="5313"/>
                    <a:pt x="822" y="5527"/>
                  </a:cubicBezTo>
                  <a:cubicBezTo>
                    <a:pt x="993" y="5721"/>
                    <a:pt x="1252" y="5849"/>
                    <a:pt x="1514" y="5849"/>
                  </a:cubicBezTo>
                  <a:cubicBezTo>
                    <a:pt x="1525" y="5849"/>
                    <a:pt x="1537" y="5849"/>
                    <a:pt x="1548" y="5849"/>
                  </a:cubicBezTo>
                  <a:cubicBezTo>
                    <a:pt x="2036" y="5801"/>
                    <a:pt x="2334" y="5301"/>
                    <a:pt x="2537" y="4848"/>
                  </a:cubicBezTo>
                  <a:cubicBezTo>
                    <a:pt x="2894" y="4098"/>
                    <a:pt x="3239" y="3324"/>
                    <a:pt x="3429" y="2491"/>
                  </a:cubicBezTo>
                  <a:cubicBezTo>
                    <a:pt x="3572" y="1872"/>
                    <a:pt x="3739" y="836"/>
                    <a:pt x="3418" y="265"/>
                  </a:cubicBezTo>
                  <a:cubicBezTo>
                    <a:pt x="3301" y="72"/>
                    <a:pt x="3119" y="0"/>
                    <a:pt x="2917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4" name="Google Shape;5814;p62"/>
            <p:cNvSpPr/>
            <p:nvPr/>
          </p:nvSpPr>
          <p:spPr>
            <a:xfrm>
              <a:off x="4844590" y="1928485"/>
              <a:ext cx="599249" cy="684426"/>
            </a:xfrm>
            <a:custGeom>
              <a:avLst/>
              <a:gdLst/>
              <a:ahLst/>
              <a:cxnLst/>
              <a:rect l="l" t="t" r="r" b="b"/>
              <a:pathLst>
                <a:path w="12157" h="13885" extrusionOk="0">
                  <a:moveTo>
                    <a:pt x="5857" y="1"/>
                  </a:moveTo>
                  <a:cubicBezTo>
                    <a:pt x="2498" y="1"/>
                    <a:pt x="46" y="2793"/>
                    <a:pt x="0" y="7229"/>
                  </a:cubicBezTo>
                  <a:cubicBezTo>
                    <a:pt x="0" y="7800"/>
                    <a:pt x="12" y="8324"/>
                    <a:pt x="72" y="8848"/>
                  </a:cubicBezTo>
                  <a:lnTo>
                    <a:pt x="72" y="8884"/>
                  </a:lnTo>
                  <a:cubicBezTo>
                    <a:pt x="84" y="9039"/>
                    <a:pt x="119" y="9193"/>
                    <a:pt x="131" y="9360"/>
                  </a:cubicBezTo>
                  <a:cubicBezTo>
                    <a:pt x="346" y="10682"/>
                    <a:pt x="810" y="11813"/>
                    <a:pt x="1679" y="12598"/>
                  </a:cubicBezTo>
                  <a:lnTo>
                    <a:pt x="1703" y="12610"/>
                  </a:lnTo>
                  <a:cubicBezTo>
                    <a:pt x="1846" y="12753"/>
                    <a:pt x="2024" y="12884"/>
                    <a:pt x="2203" y="13003"/>
                  </a:cubicBezTo>
                  <a:cubicBezTo>
                    <a:pt x="2965" y="13491"/>
                    <a:pt x="3977" y="13801"/>
                    <a:pt x="5299" y="13884"/>
                  </a:cubicBezTo>
                  <a:lnTo>
                    <a:pt x="5692" y="13884"/>
                  </a:lnTo>
                  <a:cubicBezTo>
                    <a:pt x="5834" y="13884"/>
                    <a:pt x="5989" y="13884"/>
                    <a:pt x="6144" y="13861"/>
                  </a:cubicBezTo>
                  <a:cubicBezTo>
                    <a:pt x="8037" y="13730"/>
                    <a:pt x="9716" y="12587"/>
                    <a:pt x="10752" y="10848"/>
                  </a:cubicBezTo>
                  <a:cubicBezTo>
                    <a:pt x="10764" y="10824"/>
                    <a:pt x="10764" y="10813"/>
                    <a:pt x="10776" y="10801"/>
                  </a:cubicBezTo>
                  <a:cubicBezTo>
                    <a:pt x="10871" y="10646"/>
                    <a:pt x="10942" y="10515"/>
                    <a:pt x="11014" y="10348"/>
                  </a:cubicBezTo>
                  <a:cubicBezTo>
                    <a:pt x="11383" y="9574"/>
                    <a:pt x="11633" y="8717"/>
                    <a:pt x="11740" y="7765"/>
                  </a:cubicBezTo>
                  <a:cubicBezTo>
                    <a:pt x="12157" y="3847"/>
                    <a:pt x="9752" y="228"/>
                    <a:pt x="6251" y="14"/>
                  </a:cubicBezTo>
                  <a:cubicBezTo>
                    <a:pt x="6119" y="5"/>
                    <a:pt x="5987" y="1"/>
                    <a:pt x="585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5" name="Google Shape;5815;p62"/>
            <p:cNvSpPr/>
            <p:nvPr/>
          </p:nvSpPr>
          <p:spPr>
            <a:xfrm>
              <a:off x="4819353" y="1818020"/>
              <a:ext cx="738944" cy="525261"/>
            </a:xfrm>
            <a:custGeom>
              <a:avLst/>
              <a:gdLst/>
              <a:ahLst/>
              <a:cxnLst/>
              <a:rect l="l" t="t" r="r" b="b"/>
              <a:pathLst>
                <a:path w="14991" h="10656" extrusionOk="0">
                  <a:moveTo>
                    <a:pt x="2980" y="0"/>
                  </a:moveTo>
                  <a:cubicBezTo>
                    <a:pt x="2631" y="0"/>
                    <a:pt x="2280" y="21"/>
                    <a:pt x="1929" y="64"/>
                  </a:cubicBezTo>
                  <a:cubicBezTo>
                    <a:pt x="1679" y="88"/>
                    <a:pt x="1417" y="135"/>
                    <a:pt x="1167" y="231"/>
                  </a:cubicBezTo>
                  <a:cubicBezTo>
                    <a:pt x="1001" y="290"/>
                    <a:pt x="810" y="385"/>
                    <a:pt x="750" y="564"/>
                  </a:cubicBezTo>
                  <a:cubicBezTo>
                    <a:pt x="667" y="826"/>
                    <a:pt x="846" y="1076"/>
                    <a:pt x="1036" y="1243"/>
                  </a:cubicBezTo>
                  <a:cubicBezTo>
                    <a:pt x="1262" y="1397"/>
                    <a:pt x="1512" y="1481"/>
                    <a:pt x="1774" y="1493"/>
                  </a:cubicBezTo>
                  <a:cubicBezTo>
                    <a:pt x="1096" y="1778"/>
                    <a:pt x="512" y="2326"/>
                    <a:pt x="203" y="3005"/>
                  </a:cubicBezTo>
                  <a:cubicBezTo>
                    <a:pt x="96" y="3290"/>
                    <a:pt x="0" y="3552"/>
                    <a:pt x="36" y="3802"/>
                  </a:cubicBezTo>
                  <a:cubicBezTo>
                    <a:pt x="48" y="4124"/>
                    <a:pt x="239" y="4422"/>
                    <a:pt x="477" y="4600"/>
                  </a:cubicBezTo>
                  <a:cubicBezTo>
                    <a:pt x="739" y="4803"/>
                    <a:pt x="1036" y="4886"/>
                    <a:pt x="1346" y="4933"/>
                  </a:cubicBezTo>
                  <a:cubicBezTo>
                    <a:pt x="1440" y="4945"/>
                    <a:pt x="1535" y="4951"/>
                    <a:pt x="1631" y="4951"/>
                  </a:cubicBezTo>
                  <a:cubicBezTo>
                    <a:pt x="2391" y="4951"/>
                    <a:pt x="3165" y="4579"/>
                    <a:pt x="3620" y="3933"/>
                  </a:cubicBezTo>
                  <a:lnTo>
                    <a:pt x="3620" y="3933"/>
                  </a:lnTo>
                  <a:cubicBezTo>
                    <a:pt x="3548" y="4052"/>
                    <a:pt x="3560" y="4219"/>
                    <a:pt x="3644" y="4338"/>
                  </a:cubicBezTo>
                  <a:cubicBezTo>
                    <a:pt x="3715" y="4457"/>
                    <a:pt x="3810" y="4529"/>
                    <a:pt x="3953" y="4588"/>
                  </a:cubicBezTo>
                  <a:cubicBezTo>
                    <a:pt x="4184" y="4704"/>
                    <a:pt x="4462" y="4745"/>
                    <a:pt x="4736" y="4745"/>
                  </a:cubicBezTo>
                  <a:cubicBezTo>
                    <a:pt x="4773" y="4745"/>
                    <a:pt x="4810" y="4744"/>
                    <a:pt x="4846" y="4743"/>
                  </a:cubicBezTo>
                  <a:cubicBezTo>
                    <a:pt x="5513" y="4719"/>
                    <a:pt x="6168" y="4517"/>
                    <a:pt x="6727" y="4160"/>
                  </a:cubicBezTo>
                  <a:lnTo>
                    <a:pt x="6727" y="4160"/>
                  </a:lnTo>
                  <a:cubicBezTo>
                    <a:pt x="6573" y="4386"/>
                    <a:pt x="6465" y="4660"/>
                    <a:pt x="6525" y="4922"/>
                  </a:cubicBezTo>
                  <a:cubicBezTo>
                    <a:pt x="6573" y="5088"/>
                    <a:pt x="6692" y="5231"/>
                    <a:pt x="6811" y="5350"/>
                  </a:cubicBezTo>
                  <a:cubicBezTo>
                    <a:pt x="7192" y="5708"/>
                    <a:pt x="7742" y="5898"/>
                    <a:pt x="8274" y="5898"/>
                  </a:cubicBezTo>
                  <a:cubicBezTo>
                    <a:pt x="8291" y="5898"/>
                    <a:pt x="8307" y="5898"/>
                    <a:pt x="8323" y="5898"/>
                  </a:cubicBezTo>
                  <a:cubicBezTo>
                    <a:pt x="8871" y="5874"/>
                    <a:pt x="9430" y="5648"/>
                    <a:pt x="9883" y="5291"/>
                  </a:cubicBezTo>
                  <a:lnTo>
                    <a:pt x="9883" y="5291"/>
                  </a:lnTo>
                  <a:cubicBezTo>
                    <a:pt x="9787" y="5707"/>
                    <a:pt x="9525" y="6065"/>
                    <a:pt x="9394" y="6481"/>
                  </a:cubicBezTo>
                  <a:cubicBezTo>
                    <a:pt x="9323" y="6719"/>
                    <a:pt x="9287" y="6969"/>
                    <a:pt x="9311" y="7208"/>
                  </a:cubicBezTo>
                  <a:cubicBezTo>
                    <a:pt x="9323" y="7434"/>
                    <a:pt x="9383" y="7660"/>
                    <a:pt x="9549" y="7803"/>
                  </a:cubicBezTo>
                  <a:cubicBezTo>
                    <a:pt x="9622" y="7882"/>
                    <a:pt x="9729" y="7923"/>
                    <a:pt x="9836" y="7923"/>
                  </a:cubicBezTo>
                  <a:cubicBezTo>
                    <a:pt x="9940" y="7923"/>
                    <a:pt x="10045" y="7885"/>
                    <a:pt x="10121" y="7803"/>
                  </a:cubicBezTo>
                  <a:lnTo>
                    <a:pt x="10121" y="7803"/>
                  </a:lnTo>
                  <a:cubicBezTo>
                    <a:pt x="10085" y="8017"/>
                    <a:pt x="10049" y="8220"/>
                    <a:pt x="10049" y="8422"/>
                  </a:cubicBezTo>
                  <a:cubicBezTo>
                    <a:pt x="10049" y="8553"/>
                    <a:pt x="10061" y="8660"/>
                    <a:pt x="10145" y="8743"/>
                  </a:cubicBezTo>
                  <a:cubicBezTo>
                    <a:pt x="10198" y="8812"/>
                    <a:pt x="10285" y="8842"/>
                    <a:pt x="10375" y="8842"/>
                  </a:cubicBezTo>
                  <a:cubicBezTo>
                    <a:pt x="10426" y="8842"/>
                    <a:pt x="10478" y="8832"/>
                    <a:pt x="10526" y="8815"/>
                  </a:cubicBezTo>
                  <a:cubicBezTo>
                    <a:pt x="10656" y="8767"/>
                    <a:pt x="10776" y="8660"/>
                    <a:pt x="10883" y="8577"/>
                  </a:cubicBezTo>
                  <a:lnTo>
                    <a:pt x="10883" y="8577"/>
                  </a:lnTo>
                  <a:cubicBezTo>
                    <a:pt x="10799" y="8934"/>
                    <a:pt x="10585" y="9267"/>
                    <a:pt x="10502" y="9613"/>
                  </a:cubicBezTo>
                  <a:cubicBezTo>
                    <a:pt x="10406" y="9970"/>
                    <a:pt x="10454" y="10422"/>
                    <a:pt x="10764" y="10601"/>
                  </a:cubicBezTo>
                  <a:cubicBezTo>
                    <a:pt x="10839" y="10638"/>
                    <a:pt x="10920" y="10656"/>
                    <a:pt x="11004" y="10656"/>
                  </a:cubicBezTo>
                  <a:cubicBezTo>
                    <a:pt x="11186" y="10656"/>
                    <a:pt x="11375" y="10573"/>
                    <a:pt x="11514" y="10434"/>
                  </a:cubicBezTo>
                  <a:cubicBezTo>
                    <a:pt x="11716" y="10244"/>
                    <a:pt x="11823" y="9958"/>
                    <a:pt x="11871" y="9672"/>
                  </a:cubicBezTo>
                  <a:cubicBezTo>
                    <a:pt x="12113" y="9696"/>
                    <a:pt x="12371" y="9724"/>
                    <a:pt x="12624" y="9724"/>
                  </a:cubicBezTo>
                  <a:cubicBezTo>
                    <a:pt x="12756" y="9724"/>
                    <a:pt x="12887" y="9716"/>
                    <a:pt x="13014" y="9696"/>
                  </a:cubicBezTo>
                  <a:cubicBezTo>
                    <a:pt x="13145" y="9672"/>
                    <a:pt x="13300" y="9648"/>
                    <a:pt x="13431" y="9577"/>
                  </a:cubicBezTo>
                  <a:cubicBezTo>
                    <a:pt x="13716" y="9446"/>
                    <a:pt x="13907" y="9124"/>
                    <a:pt x="14050" y="8851"/>
                  </a:cubicBezTo>
                  <a:cubicBezTo>
                    <a:pt x="14514" y="7958"/>
                    <a:pt x="14824" y="6981"/>
                    <a:pt x="14931" y="5993"/>
                  </a:cubicBezTo>
                  <a:cubicBezTo>
                    <a:pt x="14967" y="5755"/>
                    <a:pt x="14978" y="5517"/>
                    <a:pt x="14978" y="5279"/>
                  </a:cubicBezTo>
                  <a:cubicBezTo>
                    <a:pt x="14990" y="4826"/>
                    <a:pt x="14967" y="4386"/>
                    <a:pt x="14812" y="3981"/>
                  </a:cubicBezTo>
                  <a:cubicBezTo>
                    <a:pt x="14752" y="3802"/>
                    <a:pt x="14669" y="3636"/>
                    <a:pt x="14562" y="3493"/>
                  </a:cubicBezTo>
                  <a:cubicBezTo>
                    <a:pt x="14431" y="3290"/>
                    <a:pt x="14252" y="3136"/>
                    <a:pt x="14026" y="3028"/>
                  </a:cubicBezTo>
                  <a:cubicBezTo>
                    <a:pt x="13837" y="2934"/>
                    <a:pt x="13612" y="2889"/>
                    <a:pt x="13389" y="2889"/>
                  </a:cubicBezTo>
                  <a:cubicBezTo>
                    <a:pt x="13303" y="2889"/>
                    <a:pt x="13216" y="2896"/>
                    <a:pt x="13133" y="2909"/>
                  </a:cubicBezTo>
                  <a:cubicBezTo>
                    <a:pt x="13014" y="2338"/>
                    <a:pt x="12692" y="1838"/>
                    <a:pt x="12252" y="1445"/>
                  </a:cubicBezTo>
                  <a:cubicBezTo>
                    <a:pt x="12073" y="1278"/>
                    <a:pt x="11883" y="1135"/>
                    <a:pt x="11680" y="1016"/>
                  </a:cubicBezTo>
                  <a:cubicBezTo>
                    <a:pt x="11245" y="755"/>
                    <a:pt x="10739" y="583"/>
                    <a:pt x="10228" y="583"/>
                  </a:cubicBezTo>
                  <a:cubicBezTo>
                    <a:pt x="10180" y="583"/>
                    <a:pt x="10133" y="585"/>
                    <a:pt x="10085" y="588"/>
                  </a:cubicBezTo>
                  <a:lnTo>
                    <a:pt x="9990" y="588"/>
                  </a:lnTo>
                  <a:cubicBezTo>
                    <a:pt x="9775" y="612"/>
                    <a:pt x="9537" y="671"/>
                    <a:pt x="9371" y="850"/>
                  </a:cubicBezTo>
                  <a:cubicBezTo>
                    <a:pt x="9323" y="909"/>
                    <a:pt x="9275" y="969"/>
                    <a:pt x="9263" y="1052"/>
                  </a:cubicBezTo>
                  <a:cubicBezTo>
                    <a:pt x="8799" y="588"/>
                    <a:pt x="8240" y="254"/>
                    <a:pt x="7608" y="88"/>
                  </a:cubicBezTo>
                  <a:cubicBezTo>
                    <a:pt x="7493" y="55"/>
                    <a:pt x="7370" y="34"/>
                    <a:pt x="7246" y="34"/>
                  </a:cubicBezTo>
                  <a:cubicBezTo>
                    <a:pt x="7140" y="34"/>
                    <a:pt x="7034" y="49"/>
                    <a:pt x="6930" y="88"/>
                  </a:cubicBezTo>
                  <a:cubicBezTo>
                    <a:pt x="6811" y="135"/>
                    <a:pt x="6692" y="231"/>
                    <a:pt x="6680" y="350"/>
                  </a:cubicBezTo>
                  <a:cubicBezTo>
                    <a:pt x="6656" y="421"/>
                    <a:pt x="6680" y="504"/>
                    <a:pt x="6704" y="564"/>
                  </a:cubicBezTo>
                  <a:cubicBezTo>
                    <a:pt x="6751" y="719"/>
                    <a:pt x="6823" y="850"/>
                    <a:pt x="6930" y="969"/>
                  </a:cubicBezTo>
                  <a:cubicBezTo>
                    <a:pt x="6632" y="778"/>
                    <a:pt x="6287" y="623"/>
                    <a:pt x="5942" y="504"/>
                  </a:cubicBezTo>
                  <a:cubicBezTo>
                    <a:pt x="5002" y="177"/>
                    <a:pt x="3997" y="0"/>
                    <a:pt x="298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6" name="Google Shape;5816;p62"/>
            <p:cNvSpPr/>
            <p:nvPr/>
          </p:nvSpPr>
          <p:spPr>
            <a:xfrm>
              <a:off x="5307645" y="1845673"/>
              <a:ext cx="250652" cy="305367"/>
            </a:xfrm>
            <a:custGeom>
              <a:avLst/>
              <a:gdLst/>
              <a:ahLst/>
              <a:cxnLst/>
              <a:rect l="l" t="t" r="r" b="b"/>
              <a:pathLst>
                <a:path w="5085" h="6195" extrusionOk="0">
                  <a:moveTo>
                    <a:pt x="279" y="1"/>
                  </a:moveTo>
                  <a:cubicBezTo>
                    <a:pt x="246" y="1"/>
                    <a:pt x="212" y="1"/>
                    <a:pt x="179" y="3"/>
                  </a:cubicBezTo>
                  <a:lnTo>
                    <a:pt x="84" y="3"/>
                  </a:lnTo>
                  <a:cubicBezTo>
                    <a:pt x="12" y="253"/>
                    <a:pt x="0" y="455"/>
                    <a:pt x="12" y="646"/>
                  </a:cubicBezTo>
                  <a:cubicBezTo>
                    <a:pt x="72" y="1122"/>
                    <a:pt x="358" y="1527"/>
                    <a:pt x="691" y="1872"/>
                  </a:cubicBezTo>
                  <a:cubicBezTo>
                    <a:pt x="369" y="2051"/>
                    <a:pt x="0" y="2313"/>
                    <a:pt x="60" y="2694"/>
                  </a:cubicBezTo>
                  <a:cubicBezTo>
                    <a:pt x="72" y="2837"/>
                    <a:pt x="179" y="2968"/>
                    <a:pt x="274" y="3075"/>
                  </a:cubicBezTo>
                  <a:cubicBezTo>
                    <a:pt x="548" y="3349"/>
                    <a:pt x="905" y="3491"/>
                    <a:pt x="1262" y="3527"/>
                  </a:cubicBezTo>
                  <a:cubicBezTo>
                    <a:pt x="1322" y="3527"/>
                    <a:pt x="1382" y="3527"/>
                    <a:pt x="1441" y="3551"/>
                  </a:cubicBezTo>
                  <a:cubicBezTo>
                    <a:pt x="1632" y="3670"/>
                    <a:pt x="1465" y="3968"/>
                    <a:pt x="1512" y="4194"/>
                  </a:cubicBezTo>
                  <a:cubicBezTo>
                    <a:pt x="1556" y="4385"/>
                    <a:pt x="1758" y="4462"/>
                    <a:pt x="1970" y="4462"/>
                  </a:cubicBezTo>
                  <a:cubicBezTo>
                    <a:pt x="2049" y="4462"/>
                    <a:pt x="2129" y="4451"/>
                    <a:pt x="2203" y="4432"/>
                  </a:cubicBezTo>
                  <a:cubicBezTo>
                    <a:pt x="2391" y="4378"/>
                    <a:pt x="2598" y="4291"/>
                    <a:pt x="2791" y="4291"/>
                  </a:cubicBezTo>
                  <a:cubicBezTo>
                    <a:pt x="2855" y="4291"/>
                    <a:pt x="2917" y="4301"/>
                    <a:pt x="2977" y="4325"/>
                  </a:cubicBezTo>
                  <a:cubicBezTo>
                    <a:pt x="3298" y="4444"/>
                    <a:pt x="3370" y="4861"/>
                    <a:pt x="3465" y="5194"/>
                  </a:cubicBezTo>
                  <a:cubicBezTo>
                    <a:pt x="3548" y="5468"/>
                    <a:pt x="3668" y="5754"/>
                    <a:pt x="3846" y="5992"/>
                  </a:cubicBezTo>
                  <a:cubicBezTo>
                    <a:pt x="3894" y="6051"/>
                    <a:pt x="3953" y="6123"/>
                    <a:pt x="4013" y="6158"/>
                  </a:cubicBezTo>
                  <a:cubicBezTo>
                    <a:pt x="4057" y="6183"/>
                    <a:pt x="4103" y="6194"/>
                    <a:pt x="4151" y="6194"/>
                  </a:cubicBezTo>
                  <a:cubicBezTo>
                    <a:pt x="4305" y="6194"/>
                    <a:pt x="4468" y="6078"/>
                    <a:pt x="4596" y="5968"/>
                  </a:cubicBezTo>
                  <a:cubicBezTo>
                    <a:pt x="4739" y="5813"/>
                    <a:pt x="4894" y="5635"/>
                    <a:pt x="5025" y="5444"/>
                  </a:cubicBezTo>
                  <a:cubicBezTo>
                    <a:pt x="5061" y="5206"/>
                    <a:pt x="5072" y="4968"/>
                    <a:pt x="5072" y="4730"/>
                  </a:cubicBezTo>
                  <a:cubicBezTo>
                    <a:pt x="5084" y="4277"/>
                    <a:pt x="5061" y="3837"/>
                    <a:pt x="4906" y="3432"/>
                  </a:cubicBezTo>
                  <a:cubicBezTo>
                    <a:pt x="4846" y="3253"/>
                    <a:pt x="4763" y="3087"/>
                    <a:pt x="4656" y="2944"/>
                  </a:cubicBezTo>
                  <a:cubicBezTo>
                    <a:pt x="4596" y="2968"/>
                    <a:pt x="4525" y="3027"/>
                    <a:pt x="4477" y="3075"/>
                  </a:cubicBezTo>
                  <a:cubicBezTo>
                    <a:pt x="4346" y="3241"/>
                    <a:pt x="4287" y="3444"/>
                    <a:pt x="4251" y="3658"/>
                  </a:cubicBezTo>
                  <a:cubicBezTo>
                    <a:pt x="3882" y="3468"/>
                    <a:pt x="3465" y="3349"/>
                    <a:pt x="3048" y="3313"/>
                  </a:cubicBezTo>
                  <a:cubicBezTo>
                    <a:pt x="2858" y="3301"/>
                    <a:pt x="2632" y="3289"/>
                    <a:pt x="2525" y="3122"/>
                  </a:cubicBezTo>
                  <a:cubicBezTo>
                    <a:pt x="2394" y="2884"/>
                    <a:pt x="2667" y="2575"/>
                    <a:pt x="2536" y="2301"/>
                  </a:cubicBezTo>
                  <a:cubicBezTo>
                    <a:pt x="2477" y="2134"/>
                    <a:pt x="2286" y="2063"/>
                    <a:pt x="2144" y="1956"/>
                  </a:cubicBezTo>
                  <a:cubicBezTo>
                    <a:pt x="2024" y="1872"/>
                    <a:pt x="1929" y="1765"/>
                    <a:pt x="1870" y="1634"/>
                  </a:cubicBezTo>
                  <a:cubicBezTo>
                    <a:pt x="1846" y="1551"/>
                    <a:pt x="1810" y="1479"/>
                    <a:pt x="1810" y="1408"/>
                  </a:cubicBezTo>
                  <a:cubicBezTo>
                    <a:pt x="1822" y="1134"/>
                    <a:pt x="2155" y="1051"/>
                    <a:pt x="2346" y="872"/>
                  </a:cubicBezTo>
                  <a:cubicBezTo>
                    <a:pt x="2167" y="705"/>
                    <a:pt x="1977" y="562"/>
                    <a:pt x="1763" y="443"/>
                  </a:cubicBezTo>
                  <a:cubicBezTo>
                    <a:pt x="1315" y="175"/>
                    <a:pt x="804" y="1"/>
                    <a:pt x="279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7" name="Google Shape;5817;p62"/>
            <p:cNvSpPr/>
            <p:nvPr/>
          </p:nvSpPr>
          <p:spPr>
            <a:xfrm>
              <a:off x="5366895" y="2242135"/>
              <a:ext cx="183171" cy="220830"/>
            </a:xfrm>
            <a:custGeom>
              <a:avLst/>
              <a:gdLst/>
              <a:ahLst/>
              <a:cxnLst/>
              <a:rect l="l" t="t" r="r" b="b"/>
              <a:pathLst>
                <a:path w="3716" h="4480" extrusionOk="0">
                  <a:moveTo>
                    <a:pt x="2317" y="1"/>
                  </a:moveTo>
                  <a:cubicBezTo>
                    <a:pt x="972" y="1"/>
                    <a:pt x="227" y="1554"/>
                    <a:pt x="72" y="2699"/>
                  </a:cubicBezTo>
                  <a:cubicBezTo>
                    <a:pt x="25" y="2985"/>
                    <a:pt x="1" y="3295"/>
                    <a:pt x="72" y="3580"/>
                  </a:cubicBezTo>
                  <a:cubicBezTo>
                    <a:pt x="194" y="4112"/>
                    <a:pt x="616" y="4479"/>
                    <a:pt x="1154" y="4479"/>
                  </a:cubicBezTo>
                  <a:cubicBezTo>
                    <a:pt x="1193" y="4479"/>
                    <a:pt x="1234" y="4477"/>
                    <a:pt x="1275" y="4473"/>
                  </a:cubicBezTo>
                  <a:cubicBezTo>
                    <a:pt x="1799" y="4426"/>
                    <a:pt x="2311" y="4116"/>
                    <a:pt x="2692" y="3771"/>
                  </a:cubicBezTo>
                  <a:cubicBezTo>
                    <a:pt x="3323" y="3223"/>
                    <a:pt x="3704" y="2425"/>
                    <a:pt x="3704" y="1616"/>
                  </a:cubicBezTo>
                  <a:cubicBezTo>
                    <a:pt x="3716" y="1235"/>
                    <a:pt x="3632" y="842"/>
                    <a:pt x="3406" y="520"/>
                  </a:cubicBezTo>
                  <a:cubicBezTo>
                    <a:pt x="3204" y="247"/>
                    <a:pt x="2930" y="92"/>
                    <a:pt x="2656" y="32"/>
                  </a:cubicBezTo>
                  <a:cubicBezTo>
                    <a:pt x="2539" y="11"/>
                    <a:pt x="2426" y="1"/>
                    <a:pt x="231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8" name="Google Shape;5818;p62"/>
            <p:cNvSpPr/>
            <p:nvPr/>
          </p:nvSpPr>
          <p:spPr>
            <a:xfrm>
              <a:off x="5425011" y="2301237"/>
              <a:ext cx="90452" cy="104500"/>
            </a:xfrm>
            <a:custGeom>
              <a:avLst/>
              <a:gdLst/>
              <a:ahLst/>
              <a:cxnLst/>
              <a:rect l="l" t="t" r="r" b="b"/>
              <a:pathLst>
                <a:path w="1835" h="2120" extrusionOk="0">
                  <a:moveTo>
                    <a:pt x="1275" y="0"/>
                  </a:moveTo>
                  <a:cubicBezTo>
                    <a:pt x="989" y="0"/>
                    <a:pt x="751" y="179"/>
                    <a:pt x="584" y="369"/>
                  </a:cubicBezTo>
                  <a:cubicBezTo>
                    <a:pt x="179" y="834"/>
                    <a:pt x="1" y="1441"/>
                    <a:pt x="60" y="2048"/>
                  </a:cubicBezTo>
                  <a:cubicBezTo>
                    <a:pt x="66" y="2096"/>
                    <a:pt x="102" y="2119"/>
                    <a:pt x="136" y="2119"/>
                  </a:cubicBezTo>
                  <a:cubicBezTo>
                    <a:pt x="170" y="2119"/>
                    <a:pt x="203" y="2096"/>
                    <a:pt x="203" y="2048"/>
                  </a:cubicBezTo>
                  <a:cubicBezTo>
                    <a:pt x="179" y="1560"/>
                    <a:pt x="346" y="1048"/>
                    <a:pt x="644" y="667"/>
                  </a:cubicBezTo>
                  <a:cubicBezTo>
                    <a:pt x="703" y="572"/>
                    <a:pt x="775" y="488"/>
                    <a:pt x="858" y="417"/>
                  </a:cubicBezTo>
                  <a:cubicBezTo>
                    <a:pt x="953" y="512"/>
                    <a:pt x="1013" y="631"/>
                    <a:pt x="1036" y="750"/>
                  </a:cubicBezTo>
                  <a:cubicBezTo>
                    <a:pt x="1048" y="834"/>
                    <a:pt x="1048" y="893"/>
                    <a:pt x="1048" y="976"/>
                  </a:cubicBezTo>
                  <a:lnTo>
                    <a:pt x="1048" y="1036"/>
                  </a:lnTo>
                  <a:lnTo>
                    <a:pt x="1048" y="1048"/>
                  </a:lnTo>
                  <a:lnTo>
                    <a:pt x="1048" y="1084"/>
                  </a:lnTo>
                  <a:cubicBezTo>
                    <a:pt x="1036" y="1131"/>
                    <a:pt x="1025" y="1167"/>
                    <a:pt x="1036" y="1215"/>
                  </a:cubicBezTo>
                  <a:cubicBezTo>
                    <a:pt x="1036" y="1263"/>
                    <a:pt x="1081" y="1301"/>
                    <a:pt x="1128" y="1301"/>
                  </a:cubicBezTo>
                  <a:cubicBezTo>
                    <a:pt x="1150" y="1301"/>
                    <a:pt x="1172" y="1293"/>
                    <a:pt x="1191" y="1274"/>
                  </a:cubicBezTo>
                  <a:cubicBezTo>
                    <a:pt x="1263" y="1203"/>
                    <a:pt x="1275" y="1084"/>
                    <a:pt x="1287" y="976"/>
                  </a:cubicBezTo>
                  <a:cubicBezTo>
                    <a:pt x="1310" y="881"/>
                    <a:pt x="1287" y="786"/>
                    <a:pt x="1263" y="691"/>
                  </a:cubicBezTo>
                  <a:cubicBezTo>
                    <a:pt x="1215" y="548"/>
                    <a:pt x="1144" y="417"/>
                    <a:pt x="1036" y="298"/>
                  </a:cubicBezTo>
                  <a:cubicBezTo>
                    <a:pt x="1084" y="262"/>
                    <a:pt x="1132" y="250"/>
                    <a:pt x="1191" y="238"/>
                  </a:cubicBezTo>
                  <a:cubicBezTo>
                    <a:pt x="1226" y="223"/>
                    <a:pt x="1265" y="217"/>
                    <a:pt x="1306" y="217"/>
                  </a:cubicBezTo>
                  <a:cubicBezTo>
                    <a:pt x="1362" y="217"/>
                    <a:pt x="1422" y="229"/>
                    <a:pt x="1477" y="250"/>
                  </a:cubicBezTo>
                  <a:cubicBezTo>
                    <a:pt x="1560" y="298"/>
                    <a:pt x="1608" y="381"/>
                    <a:pt x="1691" y="429"/>
                  </a:cubicBezTo>
                  <a:cubicBezTo>
                    <a:pt x="1704" y="435"/>
                    <a:pt x="1718" y="438"/>
                    <a:pt x="1732" y="438"/>
                  </a:cubicBezTo>
                  <a:cubicBezTo>
                    <a:pt x="1773" y="438"/>
                    <a:pt x="1817" y="413"/>
                    <a:pt x="1834" y="369"/>
                  </a:cubicBezTo>
                  <a:cubicBezTo>
                    <a:pt x="1822" y="131"/>
                    <a:pt x="1477" y="0"/>
                    <a:pt x="1275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1" name="Google Shape;5821;p62"/>
            <p:cNvSpPr/>
            <p:nvPr/>
          </p:nvSpPr>
          <p:spPr>
            <a:xfrm>
              <a:off x="5073456" y="2154295"/>
              <a:ext cx="105782" cy="38596"/>
            </a:xfrm>
            <a:custGeom>
              <a:avLst/>
              <a:gdLst/>
              <a:ahLst/>
              <a:cxnLst/>
              <a:rect l="l" t="t" r="r" b="b"/>
              <a:pathLst>
                <a:path w="2146" h="783" extrusionOk="0">
                  <a:moveTo>
                    <a:pt x="538" y="0"/>
                  </a:moveTo>
                  <a:cubicBezTo>
                    <a:pt x="502" y="0"/>
                    <a:pt x="465" y="2"/>
                    <a:pt x="429" y="5"/>
                  </a:cubicBezTo>
                  <a:cubicBezTo>
                    <a:pt x="287" y="16"/>
                    <a:pt x="120" y="76"/>
                    <a:pt x="60" y="207"/>
                  </a:cubicBezTo>
                  <a:cubicBezTo>
                    <a:pt x="1" y="326"/>
                    <a:pt x="37" y="457"/>
                    <a:pt x="108" y="552"/>
                  </a:cubicBezTo>
                  <a:cubicBezTo>
                    <a:pt x="238" y="726"/>
                    <a:pt x="445" y="767"/>
                    <a:pt x="658" y="767"/>
                  </a:cubicBezTo>
                  <a:cubicBezTo>
                    <a:pt x="737" y="767"/>
                    <a:pt x="817" y="761"/>
                    <a:pt x="894" y="755"/>
                  </a:cubicBezTo>
                  <a:cubicBezTo>
                    <a:pt x="953" y="751"/>
                    <a:pt x="1013" y="749"/>
                    <a:pt x="1073" y="749"/>
                  </a:cubicBezTo>
                  <a:cubicBezTo>
                    <a:pt x="1193" y="749"/>
                    <a:pt x="1314" y="755"/>
                    <a:pt x="1441" y="755"/>
                  </a:cubicBezTo>
                  <a:cubicBezTo>
                    <a:pt x="1494" y="755"/>
                    <a:pt x="1679" y="783"/>
                    <a:pt x="1839" y="783"/>
                  </a:cubicBezTo>
                  <a:cubicBezTo>
                    <a:pt x="2006" y="783"/>
                    <a:pt x="2146" y="752"/>
                    <a:pt x="2072" y="624"/>
                  </a:cubicBezTo>
                  <a:cubicBezTo>
                    <a:pt x="2061" y="600"/>
                    <a:pt x="2013" y="564"/>
                    <a:pt x="1977" y="540"/>
                  </a:cubicBezTo>
                  <a:cubicBezTo>
                    <a:pt x="1894" y="493"/>
                    <a:pt x="1799" y="433"/>
                    <a:pt x="1715" y="386"/>
                  </a:cubicBezTo>
                  <a:cubicBezTo>
                    <a:pt x="1365" y="178"/>
                    <a:pt x="945" y="0"/>
                    <a:pt x="538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2" name="Google Shape;5822;p62"/>
            <p:cNvSpPr/>
            <p:nvPr/>
          </p:nvSpPr>
          <p:spPr>
            <a:xfrm>
              <a:off x="4889496" y="2152176"/>
              <a:ext cx="80741" cy="38251"/>
            </a:xfrm>
            <a:custGeom>
              <a:avLst/>
              <a:gdLst/>
              <a:ahLst/>
              <a:cxnLst/>
              <a:rect l="l" t="t" r="r" b="b"/>
              <a:pathLst>
                <a:path w="1638" h="776" extrusionOk="0">
                  <a:moveTo>
                    <a:pt x="1094" y="0"/>
                  </a:moveTo>
                  <a:cubicBezTo>
                    <a:pt x="794" y="0"/>
                    <a:pt x="495" y="156"/>
                    <a:pt x="268" y="321"/>
                  </a:cubicBezTo>
                  <a:cubicBezTo>
                    <a:pt x="209" y="369"/>
                    <a:pt x="149" y="417"/>
                    <a:pt x="101" y="476"/>
                  </a:cubicBezTo>
                  <a:cubicBezTo>
                    <a:pt x="66" y="500"/>
                    <a:pt x="54" y="524"/>
                    <a:pt x="42" y="560"/>
                  </a:cubicBezTo>
                  <a:cubicBezTo>
                    <a:pt x="1" y="711"/>
                    <a:pt x="155" y="743"/>
                    <a:pt x="308" y="743"/>
                  </a:cubicBezTo>
                  <a:cubicBezTo>
                    <a:pt x="420" y="743"/>
                    <a:pt x="531" y="726"/>
                    <a:pt x="566" y="726"/>
                  </a:cubicBezTo>
                  <a:cubicBezTo>
                    <a:pt x="709" y="726"/>
                    <a:pt x="840" y="726"/>
                    <a:pt x="994" y="750"/>
                  </a:cubicBezTo>
                  <a:cubicBezTo>
                    <a:pt x="1076" y="763"/>
                    <a:pt x="1162" y="776"/>
                    <a:pt x="1244" y="776"/>
                  </a:cubicBezTo>
                  <a:cubicBezTo>
                    <a:pt x="1390" y="776"/>
                    <a:pt x="1521" y="735"/>
                    <a:pt x="1590" y="583"/>
                  </a:cubicBezTo>
                  <a:cubicBezTo>
                    <a:pt x="1637" y="476"/>
                    <a:pt x="1637" y="357"/>
                    <a:pt x="1554" y="238"/>
                  </a:cubicBezTo>
                  <a:cubicBezTo>
                    <a:pt x="1483" y="95"/>
                    <a:pt x="1352" y="24"/>
                    <a:pt x="1232" y="12"/>
                  </a:cubicBezTo>
                  <a:cubicBezTo>
                    <a:pt x="1186" y="4"/>
                    <a:pt x="1140" y="0"/>
                    <a:pt x="1094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3" name="Google Shape;5823;p62"/>
            <p:cNvSpPr/>
            <p:nvPr/>
          </p:nvSpPr>
          <p:spPr>
            <a:xfrm>
              <a:off x="4959590" y="2234298"/>
              <a:ext cx="49391" cy="128752"/>
            </a:xfrm>
            <a:custGeom>
              <a:avLst/>
              <a:gdLst/>
              <a:ahLst/>
              <a:cxnLst/>
              <a:rect l="l" t="t" r="r" b="b"/>
              <a:pathLst>
                <a:path w="1002" h="2612" extrusionOk="0">
                  <a:moveTo>
                    <a:pt x="689" y="0"/>
                  </a:moveTo>
                  <a:cubicBezTo>
                    <a:pt x="655" y="0"/>
                    <a:pt x="625" y="30"/>
                    <a:pt x="632" y="72"/>
                  </a:cubicBezTo>
                  <a:cubicBezTo>
                    <a:pt x="715" y="429"/>
                    <a:pt x="799" y="822"/>
                    <a:pt x="811" y="1191"/>
                  </a:cubicBezTo>
                  <a:cubicBezTo>
                    <a:pt x="823" y="1275"/>
                    <a:pt x="823" y="1382"/>
                    <a:pt x="823" y="1465"/>
                  </a:cubicBezTo>
                  <a:lnTo>
                    <a:pt x="823" y="1501"/>
                  </a:lnTo>
                  <a:cubicBezTo>
                    <a:pt x="799" y="1489"/>
                    <a:pt x="763" y="1465"/>
                    <a:pt x="727" y="1465"/>
                  </a:cubicBezTo>
                  <a:cubicBezTo>
                    <a:pt x="679" y="1457"/>
                    <a:pt x="627" y="1451"/>
                    <a:pt x="573" y="1451"/>
                  </a:cubicBezTo>
                  <a:cubicBezTo>
                    <a:pt x="481" y="1451"/>
                    <a:pt x="386" y="1468"/>
                    <a:pt x="311" y="1513"/>
                  </a:cubicBezTo>
                  <a:cubicBezTo>
                    <a:pt x="49" y="1668"/>
                    <a:pt x="1" y="2025"/>
                    <a:pt x="96" y="2275"/>
                  </a:cubicBezTo>
                  <a:cubicBezTo>
                    <a:pt x="156" y="2406"/>
                    <a:pt x="263" y="2525"/>
                    <a:pt x="406" y="2584"/>
                  </a:cubicBezTo>
                  <a:cubicBezTo>
                    <a:pt x="455" y="2602"/>
                    <a:pt x="508" y="2612"/>
                    <a:pt x="562" y="2612"/>
                  </a:cubicBezTo>
                  <a:cubicBezTo>
                    <a:pt x="653" y="2612"/>
                    <a:pt x="743" y="2585"/>
                    <a:pt x="811" y="2525"/>
                  </a:cubicBezTo>
                  <a:cubicBezTo>
                    <a:pt x="834" y="2489"/>
                    <a:pt x="811" y="2430"/>
                    <a:pt x="763" y="2430"/>
                  </a:cubicBezTo>
                  <a:cubicBezTo>
                    <a:pt x="737" y="2432"/>
                    <a:pt x="711" y="2434"/>
                    <a:pt x="685" y="2434"/>
                  </a:cubicBezTo>
                  <a:cubicBezTo>
                    <a:pt x="581" y="2434"/>
                    <a:pt x="480" y="2411"/>
                    <a:pt x="394" y="2334"/>
                  </a:cubicBezTo>
                  <a:cubicBezTo>
                    <a:pt x="287" y="2251"/>
                    <a:pt x="239" y="2108"/>
                    <a:pt x="239" y="1977"/>
                  </a:cubicBezTo>
                  <a:cubicBezTo>
                    <a:pt x="263" y="1846"/>
                    <a:pt x="322" y="1715"/>
                    <a:pt x="453" y="1668"/>
                  </a:cubicBezTo>
                  <a:cubicBezTo>
                    <a:pt x="494" y="1659"/>
                    <a:pt x="541" y="1646"/>
                    <a:pt x="586" y="1646"/>
                  </a:cubicBezTo>
                  <a:cubicBezTo>
                    <a:pt x="606" y="1646"/>
                    <a:pt x="625" y="1648"/>
                    <a:pt x="644" y="1656"/>
                  </a:cubicBezTo>
                  <a:cubicBezTo>
                    <a:pt x="703" y="1668"/>
                    <a:pt x="763" y="1692"/>
                    <a:pt x="823" y="1692"/>
                  </a:cubicBezTo>
                  <a:cubicBezTo>
                    <a:pt x="832" y="1693"/>
                    <a:pt x="842" y="1694"/>
                    <a:pt x="851" y="1694"/>
                  </a:cubicBezTo>
                  <a:cubicBezTo>
                    <a:pt x="960" y="1694"/>
                    <a:pt x="1001" y="1565"/>
                    <a:pt x="1001" y="1477"/>
                  </a:cubicBezTo>
                  <a:cubicBezTo>
                    <a:pt x="1001" y="1311"/>
                    <a:pt x="977" y="1144"/>
                    <a:pt x="953" y="977"/>
                  </a:cubicBezTo>
                  <a:cubicBezTo>
                    <a:pt x="918" y="668"/>
                    <a:pt x="858" y="358"/>
                    <a:pt x="751" y="48"/>
                  </a:cubicBezTo>
                  <a:cubicBezTo>
                    <a:pt x="736" y="14"/>
                    <a:pt x="712" y="0"/>
                    <a:pt x="689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4" name="Google Shape;5824;p62"/>
            <p:cNvSpPr/>
            <p:nvPr/>
          </p:nvSpPr>
          <p:spPr>
            <a:xfrm>
              <a:off x="5075822" y="2276196"/>
              <a:ext cx="102627" cy="39385"/>
            </a:xfrm>
            <a:custGeom>
              <a:avLst/>
              <a:gdLst/>
              <a:ahLst/>
              <a:cxnLst/>
              <a:rect l="l" t="t" r="r" b="b"/>
              <a:pathLst>
                <a:path w="2082" h="799" extrusionOk="0">
                  <a:moveTo>
                    <a:pt x="1040" y="1"/>
                  </a:moveTo>
                  <a:cubicBezTo>
                    <a:pt x="995" y="1"/>
                    <a:pt x="951" y="3"/>
                    <a:pt x="905" y="8"/>
                  </a:cubicBezTo>
                  <a:cubicBezTo>
                    <a:pt x="679" y="44"/>
                    <a:pt x="489" y="115"/>
                    <a:pt x="322" y="246"/>
                  </a:cubicBezTo>
                  <a:cubicBezTo>
                    <a:pt x="239" y="318"/>
                    <a:pt x="179" y="377"/>
                    <a:pt x="119" y="472"/>
                  </a:cubicBezTo>
                  <a:cubicBezTo>
                    <a:pt x="60" y="544"/>
                    <a:pt x="0" y="663"/>
                    <a:pt x="0" y="734"/>
                  </a:cubicBezTo>
                  <a:cubicBezTo>
                    <a:pt x="0" y="775"/>
                    <a:pt x="28" y="799"/>
                    <a:pt x="53" y="799"/>
                  </a:cubicBezTo>
                  <a:cubicBezTo>
                    <a:pt x="65" y="799"/>
                    <a:pt x="76" y="793"/>
                    <a:pt x="84" y="782"/>
                  </a:cubicBezTo>
                  <a:cubicBezTo>
                    <a:pt x="143" y="722"/>
                    <a:pt x="179" y="639"/>
                    <a:pt x="239" y="580"/>
                  </a:cubicBezTo>
                  <a:cubicBezTo>
                    <a:pt x="298" y="520"/>
                    <a:pt x="358" y="437"/>
                    <a:pt x="429" y="401"/>
                  </a:cubicBezTo>
                  <a:cubicBezTo>
                    <a:pt x="572" y="294"/>
                    <a:pt x="739" y="222"/>
                    <a:pt x="917" y="199"/>
                  </a:cubicBezTo>
                  <a:cubicBezTo>
                    <a:pt x="943" y="197"/>
                    <a:pt x="968" y="196"/>
                    <a:pt x="994" y="196"/>
                  </a:cubicBezTo>
                  <a:cubicBezTo>
                    <a:pt x="1168" y="196"/>
                    <a:pt x="1333" y="231"/>
                    <a:pt x="1489" y="294"/>
                  </a:cubicBezTo>
                  <a:cubicBezTo>
                    <a:pt x="1572" y="341"/>
                    <a:pt x="1667" y="377"/>
                    <a:pt x="1751" y="437"/>
                  </a:cubicBezTo>
                  <a:cubicBezTo>
                    <a:pt x="1846" y="496"/>
                    <a:pt x="1905" y="580"/>
                    <a:pt x="1989" y="615"/>
                  </a:cubicBezTo>
                  <a:cubicBezTo>
                    <a:pt x="2000" y="620"/>
                    <a:pt x="2010" y="622"/>
                    <a:pt x="2019" y="622"/>
                  </a:cubicBezTo>
                  <a:cubicBezTo>
                    <a:pt x="2060" y="622"/>
                    <a:pt x="2082" y="583"/>
                    <a:pt x="2072" y="544"/>
                  </a:cubicBezTo>
                  <a:cubicBezTo>
                    <a:pt x="2024" y="437"/>
                    <a:pt x="1929" y="353"/>
                    <a:pt x="1846" y="294"/>
                  </a:cubicBezTo>
                  <a:cubicBezTo>
                    <a:pt x="1751" y="222"/>
                    <a:pt x="1643" y="163"/>
                    <a:pt x="1548" y="115"/>
                  </a:cubicBezTo>
                  <a:cubicBezTo>
                    <a:pt x="1386" y="39"/>
                    <a:pt x="1217" y="1"/>
                    <a:pt x="1040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5" name="Google Shape;5825;p62"/>
            <p:cNvSpPr/>
            <p:nvPr/>
          </p:nvSpPr>
          <p:spPr>
            <a:xfrm>
              <a:off x="4887031" y="2276196"/>
              <a:ext cx="66151" cy="39385"/>
            </a:xfrm>
            <a:custGeom>
              <a:avLst/>
              <a:gdLst/>
              <a:ahLst/>
              <a:cxnLst/>
              <a:rect l="l" t="t" r="r" b="b"/>
              <a:pathLst>
                <a:path w="1342" h="799" extrusionOk="0">
                  <a:moveTo>
                    <a:pt x="686" y="1"/>
                  </a:moveTo>
                  <a:cubicBezTo>
                    <a:pt x="575" y="1"/>
                    <a:pt x="468" y="39"/>
                    <a:pt x="354" y="115"/>
                  </a:cubicBezTo>
                  <a:cubicBezTo>
                    <a:pt x="282" y="163"/>
                    <a:pt x="223" y="222"/>
                    <a:pt x="163" y="294"/>
                  </a:cubicBezTo>
                  <a:cubicBezTo>
                    <a:pt x="104" y="353"/>
                    <a:pt x="44" y="437"/>
                    <a:pt x="20" y="544"/>
                  </a:cubicBezTo>
                  <a:cubicBezTo>
                    <a:pt x="1" y="583"/>
                    <a:pt x="21" y="622"/>
                    <a:pt x="42" y="622"/>
                  </a:cubicBezTo>
                  <a:cubicBezTo>
                    <a:pt x="47" y="622"/>
                    <a:pt x="52" y="620"/>
                    <a:pt x="56" y="615"/>
                  </a:cubicBezTo>
                  <a:cubicBezTo>
                    <a:pt x="116" y="580"/>
                    <a:pt x="163" y="496"/>
                    <a:pt x="211" y="437"/>
                  </a:cubicBezTo>
                  <a:cubicBezTo>
                    <a:pt x="270" y="377"/>
                    <a:pt x="318" y="341"/>
                    <a:pt x="390" y="294"/>
                  </a:cubicBezTo>
                  <a:cubicBezTo>
                    <a:pt x="493" y="231"/>
                    <a:pt x="597" y="196"/>
                    <a:pt x="701" y="196"/>
                  </a:cubicBezTo>
                  <a:cubicBezTo>
                    <a:pt x="716" y="196"/>
                    <a:pt x="732" y="197"/>
                    <a:pt x="747" y="199"/>
                  </a:cubicBezTo>
                  <a:cubicBezTo>
                    <a:pt x="866" y="222"/>
                    <a:pt x="973" y="294"/>
                    <a:pt x="1056" y="401"/>
                  </a:cubicBezTo>
                  <a:cubicBezTo>
                    <a:pt x="1104" y="437"/>
                    <a:pt x="1152" y="520"/>
                    <a:pt x="1175" y="580"/>
                  </a:cubicBezTo>
                  <a:cubicBezTo>
                    <a:pt x="1211" y="639"/>
                    <a:pt x="1235" y="722"/>
                    <a:pt x="1282" y="782"/>
                  </a:cubicBezTo>
                  <a:cubicBezTo>
                    <a:pt x="1286" y="793"/>
                    <a:pt x="1294" y="799"/>
                    <a:pt x="1302" y="799"/>
                  </a:cubicBezTo>
                  <a:cubicBezTo>
                    <a:pt x="1320" y="799"/>
                    <a:pt x="1342" y="775"/>
                    <a:pt x="1342" y="734"/>
                  </a:cubicBezTo>
                  <a:cubicBezTo>
                    <a:pt x="1342" y="663"/>
                    <a:pt x="1306" y="544"/>
                    <a:pt x="1282" y="472"/>
                  </a:cubicBezTo>
                  <a:cubicBezTo>
                    <a:pt x="1235" y="377"/>
                    <a:pt x="1211" y="318"/>
                    <a:pt x="1152" y="246"/>
                  </a:cubicBezTo>
                  <a:cubicBezTo>
                    <a:pt x="1044" y="115"/>
                    <a:pt x="913" y="44"/>
                    <a:pt x="771" y="8"/>
                  </a:cubicBezTo>
                  <a:cubicBezTo>
                    <a:pt x="742" y="3"/>
                    <a:pt x="714" y="1"/>
                    <a:pt x="686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6" name="Google Shape;5826;p62"/>
            <p:cNvSpPr/>
            <p:nvPr/>
          </p:nvSpPr>
          <p:spPr>
            <a:xfrm>
              <a:off x="4947119" y="2359945"/>
              <a:ext cx="150194" cy="49440"/>
            </a:xfrm>
            <a:custGeom>
              <a:avLst/>
              <a:gdLst/>
              <a:ahLst/>
              <a:cxnLst/>
              <a:rect l="l" t="t" r="r" b="b"/>
              <a:pathLst>
                <a:path w="3047" h="1003" extrusionOk="0">
                  <a:moveTo>
                    <a:pt x="2970" y="1"/>
                  </a:moveTo>
                  <a:cubicBezTo>
                    <a:pt x="2958" y="1"/>
                    <a:pt x="2945" y="4"/>
                    <a:pt x="2933" y="12"/>
                  </a:cubicBezTo>
                  <a:cubicBezTo>
                    <a:pt x="2826" y="83"/>
                    <a:pt x="2730" y="178"/>
                    <a:pt x="2623" y="250"/>
                  </a:cubicBezTo>
                  <a:cubicBezTo>
                    <a:pt x="2516" y="321"/>
                    <a:pt x="2409" y="393"/>
                    <a:pt x="2314" y="452"/>
                  </a:cubicBezTo>
                  <a:cubicBezTo>
                    <a:pt x="2099" y="583"/>
                    <a:pt x="1861" y="678"/>
                    <a:pt x="1623" y="738"/>
                  </a:cubicBezTo>
                  <a:cubicBezTo>
                    <a:pt x="1385" y="797"/>
                    <a:pt x="1147" y="833"/>
                    <a:pt x="897" y="833"/>
                  </a:cubicBezTo>
                  <a:cubicBezTo>
                    <a:pt x="766" y="833"/>
                    <a:pt x="647" y="809"/>
                    <a:pt x="504" y="797"/>
                  </a:cubicBezTo>
                  <a:cubicBezTo>
                    <a:pt x="373" y="774"/>
                    <a:pt x="230" y="738"/>
                    <a:pt x="123" y="655"/>
                  </a:cubicBezTo>
                  <a:cubicBezTo>
                    <a:pt x="109" y="644"/>
                    <a:pt x="95" y="639"/>
                    <a:pt x="81" y="639"/>
                  </a:cubicBezTo>
                  <a:cubicBezTo>
                    <a:pt x="36" y="639"/>
                    <a:pt x="0" y="689"/>
                    <a:pt x="28" y="726"/>
                  </a:cubicBezTo>
                  <a:cubicBezTo>
                    <a:pt x="206" y="928"/>
                    <a:pt x="540" y="976"/>
                    <a:pt x="802" y="988"/>
                  </a:cubicBezTo>
                  <a:cubicBezTo>
                    <a:pt x="880" y="998"/>
                    <a:pt x="958" y="1002"/>
                    <a:pt x="1035" y="1002"/>
                  </a:cubicBezTo>
                  <a:cubicBezTo>
                    <a:pt x="1237" y="1002"/>
                    <a:pt x="1433" y="972"/>
                    <a:pt x="1623" y="928"/>
                  </a:cubicBezTo>
                  <a:cubicBezTo>
                    <a:pt x="1897" y="869"/>
                    <a:pt x="2147" y="774"/>
                    <a:pt x="2385" y="631"/>
                  </a:cubicBezTo>
                  <a:cubicBezTo>
                    <a:pt x="2623" y="500"/>
                    <a:pt x="2873" y="321"/>
                    <a:pt x="3028" y="95"/>
                  </a:cubicBezTo>
                  <a:cubicBezTo>
                    <a:pt x="3047" y="48"/>
                    <a:pt x="3014" y="1"/>
                    <a:pt x="297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7" name="Google Shape;5827;p62"/>
            <p:cNvSpPr/>
            <p:nvPr/>
          </p:nvSpPr>
          <p:spPr>
            <a:xfrm>
              <a:off x="5476078" y="3309472"/>
              <a:ext cx="80002" cy="60778"/>
            </a:xfrm>
            <a:custGeom>
              <a:avLst/>
              <a:gdLst/>
              <a:ahLst/>
              <a:cxnLst/>
              <a:rect l="l" t="t" r="r" b="b"/>
              <a:pathLst>
                <a:path w="1623" h="1233" extrusionOk="0">
                  <a:moveTo>
                    <a:pt x="1291" y="1"/>
                  </a:moveTo>
                  <a:cubicBezTo>
                    <a:pt x="1080" y="1"/>
                    <a:pt x="727" y="203"/>
                    <a:pt x="727" y="203"/>
                  </a:cubicBezTo>
                  <a:lnTo>
                    <a:pt x="0" y="1180"/>
                  </a:lnTo>
                  <a:cubicBezTo>
                    <a:pt x="0" y="1180"/>
                    <a:pt x="188" y="1232"/>
                    <a:pt x="439" y="1232"/>
                  </a:cubicBezTo>
                  <a:cubicBezTo>
                    <a:pt x="722" y="1232"/>
                    <a:pt x="1087" y="1166"/>
                    <a:pt x="1358" y="882"/>
                  </a:cubicBezTo>
                  <a:cubicBezTo>
                    <a:pt x="1623" y="598"/>
                    <a:pt x="1530" y="532"/>
                    <a:pt x="1385" y="532"/>
                  </a:cubicBezTo>
                  <a:cubicBezTo>
                    <a:pt x="1255" y="532"/>
                    <a:pt x="1084" y="584"/>
                    <a:pt x="1084" y="584"/>
                  </a:cubicBezTo>
                  <a:cubicBezTo>
                    <a:pt x="1084" y="584"/>
                    <a:pt x="1548" y="215"/>
                    <a:pt x="1417" y="49"/>
                  </a:cubicBezTo>
                  <a:cubicBezTo>
                    <a:pt x="1390" y="14"/>
                    <a:pt x="1345" y="1"/>
                    <a:pt x="1291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8" name="Google Shape;5828;p62"/>
            <p:cNvSpPr/>
            <p:nvPr/>
          </p:nvSpPr>
          <p:spPr>
            <a:xfrm>
              <a:off x="5378676" y="3217294"/>
              <a:ext cx="161877" cy="152265"/>
            </a:xfrm>
            <a:custGeom>
              <a:avLst/>
              <a:gdLst/>
              <a:ahLst/>
              <a:cxnLst/>
              <a:rect l="l" t="t" r="r" b="b"/>
              <a:pathLst>
                <a:path w="3284" h="3089" extrusionOk="0">
                  <a:moveTo>
                    <a:pt x="1358" y="1"/>
                  </a:moveTo>
                  <a:cubicBezTo>
                    <a:pt x="1287" y="1"/>
                    <a:pt x="1230" y="19"/>
                    <a:pt x="1191" y="61"/>
                  </a:cubicBezTo>
                  <a:cubicBezTo>
                    <a:pt x="1191" y="61"/>
                    <a:pt x="0" y="1038"/>
                    <a:pt x="60" y="1621"/>
                  </a:cubicBezTo>
                  <a:cubicBezTo>
                    <a:pt x="117" y="2187"/>
                    <a:pt x="1630" y="3088"/>
                    <a:pt x="2037" y="3088"/>
                  </a:cubicBezTo>
                  <a:cubicBezTo>
                    <a:pt x="2050" y="3088"/>
                    <a:pt x="2061" y="3087"/>
                    <a:pt x="2072" y="3085"/>
                  </a:cubicBezTo>
                  <a:cubicBezTo>
                    <a:pt x="2417" y="3026"/>
                    <a:pt x="3239" y="1442"/>
                    <a:pt x="3262" y="1276"/>
                  </a:cubicBezTo>
                  <a:cubicBezTo>
                    <a:pt x="3283" y="1139"/>
                    <a:pt x="1911" y="1"/>
                    <a:pt x="135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9" name="Google Shape;5829;p62"/>
            <p:cNvSpPr/>
            <p:nvPr/>
          </p:nvSpPr>
          <p:spPr>
            <a:xfrm>
              <a:off x="5493676" y="3315830"/>
              <a:ext cx="28590" cy="41849"/>
            </a:xfrm>
            <a:custGeom>
              <a:avLst/>
              <a:gdLst/>
              <a:ahLst/>
              <a:cxnLst/>
              <a:rect l="l" t="t" r="r" b="b"/>
              <a:pathLst>
                <a:path w="580" h="849" extrusionOk="0">
                  <a:moveTo>
                    <a:pt x="540" y="1"/>
                  </a:moveTo>
                  <a:cubicBezTo>
                    <a:pt x="529" y="1"/>
                    <a:pt x="517" y="9"/>
                    <a:pt x="513" y="27"/>
                  </a:cubicBezTo>
                  <a:cubicBezTo>
                    <a:pt x="465" y="170"/>
                    <a:pt x="394" y="324"/>
                    <a:pt x="298" y="455"/>
                  </a:cubicBezTo>
                  <a:cubicBezTo>
                    <a:pt x="251" y="527"/>
                    <a:pt x="215" y="586"/>
                    <a:pt x="155" y="646"/>
                  </a:cubicBezTo>
                  <a:cubicBezTo>
                    <a:pt x="144" y="682"/>
                    <a:pt x="108" y="705"/>
                    <a:pt x="84" y="741"/>
                  </a:cubicBezTo>
                  <a:cubicBezTo>
                    <a:pt x="48" y="753"/>
                    <a:pt x="13" y="789"/>
                    <a:pt x="1" y="813"/>
                  </a:cubicBezTo>
                  <a:cubicBezTo>
                    <a:pt x="1" y="825"/>
                    <a:pt x="24" y="848"/>
                    <a:pt x="36" y="848"/>
                  </a:cubicBezTo>
                  <a:cubicBezTo>
                    <a:pt x="60" y="825"/>
                    <a:pt x="96" y="801"/>
                    <a:pt x="120" y="765"/>
                  </a:cubicBezTo>
                  <a:lnTo>
                    <a:pt x="215" y="682"/>
                  </a:lnTo>
                  <a:cubicBezTo>
                    <a:pt x="275" y="622"/>
                    <a:pt x="310" y="563"/>
                    <a:pt x="358" y="479"/>
                  </a:cubicBezTo>
                  <a:cubicBezTo>
                    <a:pt x="453" y="348"/>
                    <a:pt x="525" y="205"/>
                    <a:pt x="572" y="51"/>
                  </a:cubicBezTo>
                  <a:cubicBezTo>
                    <a:pt x="580" y="21"/>
                    <a:pt x="560" y="1"/>
                    <a:pt x="540" y="1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0" name="Google Shape;5830;p62"/>
            <p:cNvSpPr/>
            <p:nvPr/>
          </p:nvSpPr>
          <p:spPr>
            <a:xfrm>
              <a:off x="5360734" y="2650674"/>
              <a:ext cx="360723" cy="667075"/>
            </a:xfrm>
            <a:custGeom>
              <a:avLst/>
              <a:gdLst/>
              <a:ahLst/>
              <a:cxnLst/>
              <a:rect l="l" t="t" r="r" b="b"/>
              <a:pathLst>
                <a:path w="7318" h="13533" extrusionOk="0">
                  <a:moveTo>
                    <a:pt x="718" y="0"/>
                  </a:moveTo>
                  <a:cubicBezTo>
                    <a:pt x="0" y="0"/>
                    <a:pt x="163" y="1569"/>
                    <a:pt x="245" y="2186"/>
                  </a:cubicBezTo>
                  <a:cubicBezTo>
                    <a:pt x="328" y="2900"/>
                    <a:pt x="590" y="3603"/>
                    <a:pt x="1007" y="4198"/>
                  </a:cubicBezTo>
                  <a:cubicBezTo>
                    <a:pt x="1221" y="4532"/>
                    <a:pt x="1507" y="4722"/>
                    <a:pt x="1805" y="4960"/>
                  </a:cubicBezTo>
                  <a:cubicBezTo>
                    <a:pt x="2019" y="5127"/>
                    <a:pt x="2221" y="5317"/>
                    <a:pt x="2400" y="5532"/>
                  </a:cubicBezTo>
                  <a:cubicBezTo>
                    <a:pt x="2733" y="5901"/>
                    <a:pt x="2983" y="6365"/>
                    <a:pt x="2995" y="6865"/>
                  </a:cubicBezTo>
                  <a:cubicBezTo>
                    <a:pt x="3031" y="7830"/>
                    <a:pt x="2174" y="9497"/>
                    <a:pt x="1626" y="10485"/>
                  </a:cubicBezTo>
                  <a:lnTo>
                    <a:pt x="1578" y="10568"/>
                  </a:lnTo>
                  <a:cubicBezTo>
                    <a:pt x="1340" y="10985"/>
                    <a:pt x="1162" y="11271"/>
                    <a:pt x="1162" y="11271"/>
                  </a:cubicBezTo>
                  <a:lnTo>
                    <a:pt x="3817" y="13533"/>
                  </a:lnTo>
                  <a:cubicBezTo>
                    <a:pt x="3936" y="13307"/>
                    <a:pt x="4067" y="13080"/>
                    <a:pt x="4186" y="12866"/>
                  </a:cubicBezTo>
                  <a:cubicBezTo>
                    <a:pt x="4198" y="12830"/>
                    <a:pt x="4222" y="12818"/>
                    <a:pt x="4234" y="12783"/>
                  </a:cubicBezTo>
                  <a:cubicBezTo>
                    <a:pt x="5841" y="9949"/>
                    <a:pt x="7317" y="7341"/>
                    <a:pt x="6139" y="5163"/>
                  </a:cubicBezTo>
                  <a:cubicBezTo>
                    <a:pt x="6031" y="4972"/>
                    <a:pt x="5924" y="4794"/>
                    <a:pt x="5805" y="4615"/>
                  </a:cubicBezTo>
                  <a:cubicBezTo>
                    <a:pt x="5138" y="3603"/>
                    <a:pt x="4293" y="2686"/>
                    <a:pt x="3400" y="1853"/>
                  </a:cubicBezTo>
                  <a:cubicBezTo>
                    <a:pt x="2972" y="1448"/>
                    <a:pt x="2519" y="1055"/>
                    <a:pt x="2043" y="698"/>
                  </a:cubicBezTo>
                  <a:cubicBezTo>
                    <a:pt x="1805" y="519"/>
                    <a:pt x="1376" y="269"/>
                    <a:pt x="1126" y="126"/>
                  </a:cubicBezTo>
                  <a:cubicBezTo>
                    <a:pt x="966" y="39"/>
                    <a:pt x="831" y="0"/>
                    <a:pt x="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1" name="Google Shape;5831;p62"/>
            <p:cNvSpPr/>
            <p:nvPr/>
          </p:nvSpPr>
          <p:spPr>
            <a:xfrm>
              <a:off x="5439109" y="3167459"/>
              <a:ext cx="130921" cy="117415"/>
            </a:xfrm>
            <a:custGeom>
              <a:avLst/>
              <a:gdLst/>
              <a:ahLst/>
              <a:cxnLst/>
              <a:rect l="l" t="t" r="r" b="b"/>
              <a:pathLst>
                <a:path w="2656" h="2382" extrusionOk="0">
                  <a:moveTo>
                    <a:pt x="72" y="1"/>
                  </a:moveTo>
                  <a:cubicBezTo>
                    <a:pt x="24" y="25"/>
                    <a:pt x="12" y="60"/>
                    <a:pt x="0" y="84"/>
                  </a:cubicBezTo>
                  <a:cubicBezTo>
                    <a:pt x="84" y="144"/>
                    <a:pt x="167" y="203"/>
                    <a:pt x="262" y="286"/>
                  </a:cubicBezTo>
                  <a:cubicBezTo>
                    <a:pt x="596" y="525"/>
                    <a:pt x="905" y="775"/>
                    <a:pt x="1203" y="1025"/>
                  </a:cubicBezTo>
                  <a:cubicBezTo>
                    <a:pt x="1703" y="1453"/>
                    <a:pt x="2167" y="1918"/>
                    <a:pt x="2620" y="2382"/>
                  </a:cubicBezTo>
                  <a:cubicBezTo>
                    <a:pt x="2632" y="2346"/>
                    <a:pt x="2644" y="2334"/>
                    <a:pt x="2655" y="2311"/>
                  </a:cubicBezTo>
                  <a:cubicBezTo>
                    <a:pt x="2525" y="2156"/>
                    <a:pt x="2394" y="2025"/>
                    <a:pt x="2263" y="1870"/>
                  </a:cubicBezTo>
                  <a:cubicBezTo>
                    <a:pt x="1822" y="1429"/>
                    <a:pt x="1370" y="1013"/>
                    <a:pt x="870" y="608"/>
                  </a:cubicBezTo>
                  <a:cubicBezTo>
                    <a:pt x="620" y="406"/>
                    <a:pt x="369" y="203"/>
                    <a:pt x="119" y="25"/>
                  </a:cubicBezTo>
                  <a:cubicBezTo>
                    <a:pt x="96" y="13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2" name="Google Shape;5832;p62"/>
            <p:cNvSpPr/>
            <p:nvPr/>
          </p:nvSpPr>
          <p:spPr>
            <a:xfrm>
              <a:off x="5398590" y="2865245"/>
              <a:ext cx="62848" cy="40518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1" y="0"/>
                  </a:moveTo>
                  <a:lnTo>
                    <a:pt x="1" y="0"/>
                  </a:lnTo>
                  <a:cubicBezTo>
                    <a:pt x="179" y="179"/>
                    <a:pt x="394" y="321"/>
                    <a:pt x="608" y="464"/>
                  </a:cubicBezTo>
                  <a:cubicBezTo>
                    <a:pt x="691" y="524"/>
                    <a:pt x="787" y="560"/>
                    <a:pt x="882" y="619"/>
                  </a:cubicBezTo>
                  <a:cubicBezTo>
                    <a:pt x="858" y="619"/>
                    <a:pt x="846" y="619"/>
                    <a:pt x="834" y="607"/>
                  </a:cubicBezTo>
                  <a:cubicBezTo>
                    <a:pt x="739" y="595"/>
                    <a:pt x="668" y="595"/>
                    <a:pt x="584" y="595"/>
                  </a:cubicBezTo>
                  <a:cubicBezTo>
                    <a:pt x="489" y="595"/>
                    <a:pt x="418" y="607"/>
                    <a:pt x="322" y="643"/>
                  </a:cubicBezTo>
                  <a:cubicBezTo>
                    <a:pt x="489" y="702"/>
                    <a:pt x="644" y="726"/>
                    <a:pt x="799" y="762"/>
                  </a:cubicBezTo>
                  <a:cubicBezTo>
                    <a:pt x="965" y="786"/>
                    <a:pt x="1120" y="798"/>
                    <a:pt x="1275" y="822"/>
                  </a:cubicBezTo>
                  <a:cubicBezTo>
                    <a:pt x="1096" y="619"/>
                    <a:pt x="894" y="476"/>
                    <a:pt x="680" y="345"/>
                  </a:cubicBezTo>
                  <a:cubicBezTo>
                    <a:pt x="453" y="202"/>
                    <a:pt x="239" y="8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019">
            <a:off x="-759138" y="-708304"/>
            <a:ext cx="1711304" cy="1711304"/>
          </a:xfrm>
          <a:prstGeom prst="rect">
            <a:avLst/>
          </a:prstGeom>
        </p:spPr>
      </p:pic>
      <p:sp>
        <p:nvSpPr>
          <p:cNvPr id="796" name="Google Shape;5812;p62"/>
          <p:cNvSpPr/>
          <p:nvPr/>
        </p:nvSpPr>
        <p:spPr>
          <a:xfrm>
            <a:off x="6461797" y="2587673"/>
            <a:ext cx="228061" cy="149800"/>
          </a:xfrm>
          <a:custGeom>
            <a:avLst/>
            <a:gdLst/>
            <a:ahLst/>
            <a:cxnLst/>
            <a:rect l="l" t="t" r="r" b="b"/>
            <a:pathLst>
              <a:path w="5031" h="3039" extrusionOk="0">
                <a:moveTo>
                  <a:pt x="4292" y="0"/>
                </a:moveTo>
                <a:cubicBezTo>
                  <a:pt x="4246" y="0"/>
                  <a:pt x="4201" y="15"/>
                  <a:pt x="4156" y="48"/>
                </a:cubicBezTo>
                <a:cubicBezTo>
                  <a:pt x="3786" y="328"/>
                  <a:pt x="2911" y="1346"/>
                  <a:pt x="1419" y="1346"/>
                </a:cubicBezTo>
                <a:cubicBezTo>
                  <a:pt x="1326" y="1346"/>
                  <a:pt x="1230" y="1342"/>
                  <a:pt x="1132" y="1334"/>
                </a:cubicBezTo>
                <a:cubicBezTo>
                  <a:pt x="751" y="1310"/>
                  <a:pt x="596" y="857"/>
                  <a:pt x="525" y="667"/>
                </a:cubicBezTo>
                <a:cubicBezTo>
                  <a:pt x="518" y="641"/>
                  <a:pt x="498" y="629"/>
                  <a:pt x="479" y="629"/>
                </a:cubicBezTo>
                <a:cubicBezTo>
                  <a:pt x="463" y="629"/>
                  <a:pt x="447" y="638"/>
                  <a:pt x="441" y="655"/>
                </a:cubicBezTo>
                <a:cubicBezTo>
                  <a:pt x="298" y="893"/>
                  <a:pt x="25" y="1500"/>
                  <a:pt x="25" y="1655"/>
                </a:cubicBezTo>
                <a:cubicBezTo>
                  <a:pt x="1" y="1905"/>
                  <a:pt x="239" y="2798"/>
                  <a:pt x="394" y="2810"/>
                </a:cubicBezTo>
                <a:cubicBezTo>
                  <a:pt x="395" y="2810"/>
                  <a:pt x="396" y="2810"/>
                  <a:pt x="397" y="2810"/>
                </a:cubicBezTo>
                <a:cubicBezTo>
                  <a:pt x="545" y="2810"/>
                  <a:pt x="1180" y="1893"/>
                  <a:pt x="1180" y="1893"/>
                </a:cubicBezTo>
                <a:cubicBezTo>
                  <a:pt x="1180" y="1893"/>
                  <a:pt x="1803" y="3038"/>
                  <a:pt x="2043" y="3038"/>
                </a:cubicBezTo>
                <a:cubicBezTo>
                  <a:pt x="2049" y="3038"/>
                  <a:pt x="2055" y="3038"/>
                  <a:pt x="2061" y="3036"/>
                </a:cubicBezTo>
                <a:cubicBezTo>
                  <a:pt x="2382" y="2941"/>
                  <a:pt x="4097" y="2905"/>
                  <a:pt x="4978" y="1072"/>
                </a:cubicBezTo>
                <a:cubicBezTo>
                  <a:pt x="5031" y="955"/>
                  <a:pt x="4660" y="0"/>
                  <a:pt x="42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97" name="Google Shape;5812;p62"/>
          <p:cNvSpPr/>
          <p:nvPr/>
        </p:nvSpPr>
        <p:spPr>
          <a:xfrm flipH="1">
            <a:off x="3777632" y="2601055"/>
            <a:ext cx="247991" cy="149800"/>
          </a:xfrm>
          <a:custGeom>
            <a:avLst/>
            <a:gdLst/>
            <a:ahLst/>
            <a:cxnLst/>
            <a:rect l="l" t="t" r="r" b="b"/>
            <a:pathLst>
              <a:path w="5031" h="3039" extrusionOk="0">
                <a:moveTo>
                  <a:pt x="4292" y="0"/>
                </a:moveTo>
                <a:cubicBezTo>
                  <a:pt x="4246" y="0"/>
                  <a:pt x="4201" y="15"/>
                  <a:pt x="4156" y="48"/>
                </a:cubicBezTo>
                <a:cubicBezTo>
                  <a:pt x="3786" y="328"/>
                  <a:pt x="2911" y="1346"/>
                  <a:pt x="1419" y="1346"/>
                </a:cubicBezTo>
                <a:cubicBezTo>
                  <a:pt x="1326" y="1346"/>
                  <a:pt x="1230" y="1342"/>
                  <a:pt x="1132" y="1334"/>
                </a:cubicBezTo>
                <a:cubicBezTo>
                  <a:pt x="751" y="1310"/>
                  <a:pt x="596" y="857"/>
                  <a:pt x="525" y="667"/>
                </a:cubicBezTo>
                <a:cubicBezTo>
                  <a:pt x="518" y="641"/>
                  <a:pt x="498" y="629"/>
                  <a:pt x="479" y="629"/>
                </a:cubicBezTo>
                <a:cubicBezTo>
                  <a:pt x="463" y="629"/>
                  <a:pt x="447" y="638"/>
                  <a:pt x="441" y="655"/>
                </a:cubicBezTo>
                <a:cubicBezTo>
                  <a:pt x="298" y="893"/>
                  <a:pt x="25" y="1500"/>
                  <a:pt x="25" y="1655"/>
                </a:cubicBezTo>
                <a:cubicBezTo>
                  <a:pt x="1" y="1905"/>
                  <a:pt x="239" y="2798"/>
                  <a:pt x="394" y="2810"/>
                </a:cubicBezTo>
                <a:cubicBezTo>
                  <a:pt x="395" y="2810"/>
                  <a:pt x="396" y="2810"/>
                  <a:pt x="397" y="2810"/>
                </a:cubicBezTo>
                <a:cubicBezTo>
                  <a:pt x="545" y="2810"/>
                  <a:pt x="1180" y="1893"/>
                  <a:pt x="1180" y="1893"/>
                </a:cubicBezTo>
                <a:cubicBezTo>
                  <a:pt x="1180" y="1893"/>
                  <a:pt x="1803" y="3038"/>
                  <a:pt x="2043" y="3038"/>
                </a:cubicBezTo>
                <a:cubicBezTo>
                  <a:pt x="2049" y="3038"/>
                  <a:pt x="2055" y="3038"/>
                  <a:pt x="2061" y="3036"/>
                </a:cubicBezTo>
                <a:cubicBezTo>
                  <a:pt x="2382" y="2941"/>
                  <a:pt x="4097" y="2905"/>
                  <a:pt x="4978" y="1072"/>
                </a:cubicBezTo>
                <a:cubicBezTo>
                  <a:pt x="5031" y="955"/>
                  <a:pt x="4660" y="0"/>
                  <a:pt x="42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464289"/>
            <a:ext cx="1797356" cy="1012024"/>
          </a:xfrm>
          <a:prstGeom prst="rect">
            <a:avLst/>
          </a:prstGeom>
        </p:spPr>
      </p:pic>
      <p:pic>
        <p:nvPicPr>
          <p:cNvPr id="799" name="Picture 7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75" y="2454219"/>
            <a:ext cx="1797356" cy="1012024"/>
          </a:xfrm>
          <a:prstGeom prst="rect">
            <a:avLst/>
          </a:prstGeom>
        </p:spPr>
      </p:pic>
      <p:pic>
        <p:nvPicPr>
          <p:cNvPr id="800" name="Picture 7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633" y="2443091"/>
            <a:ext cx="1797356" cy="1012024"/>
          </a:xfrm>
          <a:prstGeom prst="rect">
            <a:avLst/>
          </a:prstGeom>
        </p:spPr>
      </p:pic>
      <p:pic>
        <p:nvPicPr>
          <p:cNvPr id="801" name="Picture 8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9238" y="2437384"/>
            <a:ext cx="1797356" cy="1012024"/>
          </a:xfrm>
          <a:prstGeom prst="rect">
            <a:avLst/>
          </a:prstGeom>
        </p:spPr>
      </p:pic>
      <p:sp>
        <p:nvSpPr>
          <p:cNvPr id="291" name="Heart 290">
            <a:extLst>
              <a:ext uri="{FF2B5EF4-FFF2-40B4-BE49-F238E27FC236}">
                <a16:creationId xmlns:a16="http://schemas.microsoft.com/office/drawing/2014/main" id="{CC4BAE9E-B564-4C57-9E39-593E01F496DF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84" name="Google Shape;6084;p63"/>
          <p:cNvSpPr txBox="1">
            <a:spLocks noGrp="1"/>
          </p:cNvSpPr>
          <p:nvPr>
            <p:ph type="title"/>
          </p:nvPr>
        </p:nvSpPr>
        <p:spPr>
          <a:xfrm>
            <a:off x="45146" y="-8501"/>
            <a:ext cx="8889213" cy="2347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TIẾT 3</a:t>
            </a:r>
            <a:br>
              <a:rPr lang="vi-VN" sz="2800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vi-VN" sz="2800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LÍ THUYẾT ÂM NHẠC: CÁC THUỘC TÍNH CƠ BẢN </a:t>
            </a:r>
            <a:br>
              <a:rPr lang="vi-VN" sz="2800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vi-VN" sz="2800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CỦA ÂM THANH CÓ TÍNH NHẠC</a:t>
            </a:r>
            <a:br>
              <a:rPr lang="vi-VN" sz="2800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vi-VN" sz="2800" dirty="0">
                <a:solidFill>
                  <a:srgbClr val="FF76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ĐỌC NHẠC: BÀI ĐỌC NHẠC SỐ 1</a:t>
            </a:r>
          </a:p>
        </p:txBody>
      </p:sp>
    </p:spTree>
    <p:extLst>
      <p:ext uri="{BB962C8B-B14F-4D97-AF65-F5344CB8AC3E}">
        <p14:creationId xmlns:p14="http://schemas.microsoft.com/office/powerpoint/2010/main" val="94201537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3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224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230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Heart 373">
            <a:extLst>
              <a:ext uri="{FF2B5EF4-FFF2-40B4-BE49-F238E27FC236}">
                <a16:creationId xmlns:a16="http://schemas.microsoft.com/office/drawing/2014/main" id="{16A05133-6426-45A6-BF35-3CC005D70069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grpSp>
        <p:nvGrpSpPr>
          <p:cNvPr id="375" name="Google Shape;227;p40">
            <a:extLst>
              <a:ext uri="{FF2B5EF4-FFF2-40B4-BE49-F238E27FC236}">
                <a16:creationId xmlns:a16="http://schemas.microsoft.com/office/drawing/2014/main" id="{9138A085-90B1-454E-AC09-58A1AEE74D7D}"/>
              </a:ext>
            </a:extLst>
          </p:cNvPr>
          <p:cNvGrpSpPr/>
          <p:nvPr/>
        </p:nvGrpSpPr>
        <p:grpSpPr>
          <a:xfrm>
            <a:off x="228610" y="1281482"/>
            <a:ext cx="1941885" cy="2248762"/>
            <a:chOff x="5293245" y="6083019"/>
            <a:chExt cx="1941885" cy="2248762"/>
          </a:xfrm>
        </p:grpSpPr>
        <p:sp>
          <p:nvSpPr>
            <p:cNvPr id="376" name="Google Shape;228;p40">
              <a:extLst>
                <a:ext uri="{FF2B5EF4-FFF2-40B4-BE49-F238E27FC236}">
                  <a16:creationId xmlns:a16="http://schemas.microsoft.com/office/drawing/2014/main" id="{12591713-AD0C-461A-A350-410DA0E52657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229;p40">
              <a:extLst>
                <a:ext uri="{FF2B5EF4-FFF2-40B4-BE49-F238E27FC236}">
                  <a16:creationId xmlns:a16="http://schemas.microsoft.com/office/drawing/2014/main" id="{18A95582-A66F-44AF-BC76-3402D0F029E1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230;p40">
              <a:extLst>
                <a:ext uri="{FF2B5EF4-FFF2-40B4-BE49-F238E27FC236}">
                  <a16:creationId xmlns:a16="http://schemas.microsoft.com/office/drawing/2014/main" id="{78457816-2C0D-46AB-8884-FE2658FF769A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231;p40">
              <a:extLst>
                <a:ext uri="{FF2B5EF4-FFF2-40B4-BE49-F238E27FC236}">
                  <a16:creationId xmlns:a16="http://schemas.microsoft.com/office/drawing/2014/main" id="{B5FEB744-B0D7-4CB1-A455-2786FBB16541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232;p40">
              <a:extLst>
                <a:ext uri="{FF2B5EF4-FFF2-40B4-BE49-F238E27FC236}">
                  <a16:creationId xmlns:a16="http://schemas.microsoft.com/office/drawing/2014/main" id="{12C10331-5732-456C-AE9B-64F94BEE6180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233;p40">
              <a:extLst>
                <a:ext uri="{FF2B5EF4-FFF2-40B4-BE49-F238E27FC236}">
                  <a16:creationId xmlns:a16="http://schemas.microsoft.com/office/drawing/2014/main" id="{DE77BF50-8B1E-4C16-9016-498623894A42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234;p40">
              <a:extLst>
                <a:ext uri="{FF2B5EF4-FFF2-40B4-BE49-F238E27FC236}">
                  <a16:creationId xmlns:a16="http://schemas.microsoft.com/office/drawing/2014/main" id="{3F013C5D-3352-48A7-9817-16FF9506EAFD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235;p40">
              <a:extLst>
                <a:ext uri="{FF2B5EF4-FFF2-40B4-BE49-F238E27FC236}">
                  <a16:creationId xmlns:a16="http://schemas.microsoft.com/office/drawing/2014/main" id="{F422BB21-56E9-4AC9-9294-925709F701C3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236;p40">
              <a:extLst>
                <a:ext uri="{FF2B5EF4-FFF2-40B4-BE49-F238E27FC236}">
                  <a16:creationId xmlns:a16="http://schemas.microsoft.com/office/drawing/2014/main" id="{9F7FEE10-6A05-45EF-AF80-ED35F6CCB462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237;p40">
              <a:extLst>
                <a:ext uri="{FF2B5EF4-FFF2-40B4-BE49-F238E27FC236}">
                  <a16:creationId xmlns:a16="http://schemas.microsoft.com/office/drawing/2014/main" id="{E074D692-D2BA-446C-9A00-D21BC25D05CA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238;p40">
              <a:extLst>
                <a:ext uri="{FF2B5EF4-FFF2-40B4-BE49-F238E27FC236}">
                  <a16:creationId xmlns:a16="http://schemas.microsoft.com/office/drawing/2014/main" id="{FE8D27E0-C29B-4AC6-8191-9051BB9D84EA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239;p40">
              <a:extLst>
                <a:ext uri="{FF2B5EF4-FFF2-40B4-BE49-F238E27FC236}">
                  <a16:creationId xmlns:a16="http://schemas.microsoft.com/office/drawing/2014/main" id="{EEB5B5C4-8E3B-40B8-BAF7-75BFE0E6C66F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240;p40">
              <a:extLst>
                <a:ext uri="{FF2B5EF4-FFF2-40B4-BE49-F238E27FC236}">
                  <a16:creationId xmlns:a16="http://schemas.microsoft.com/office/drawing/2014/main" id="{13CC7AE9-D6CB-4F15-8159-CD05DB4A6B89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241;p40">
              <a:extLst>
                <a:ext uri="{FF2B5EF4-FFF2-40B4-BE49-F238E27FC236}">
                  <a16:creationId xmlns:a16="http://schemas.microsoft.com/office/drawing/2014/main" id="{90820FCC-E4BF-4012-B3CD-5215BC92D934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242;p40">
              <a:extLst>
                <a:ext uri="{FF2B5EF4-FFF2-40B4-BE49-F238E27FC236}">
                  <a16:creationId xmlns:a16="http://schemas.microsoft.com/office/drawing/2014/main" id="{164103A2-A0F6-47B0-89EF-565B5467D01E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243;p40">
              <a:extLst>
                <a:ext uri="{FF2B5EF4-FFF2-40B4-BE49-F238E27FC236}">
                  <a16:creationId xmlns:a16="http://schemas.microsoft.com/office/drawing/2014/main" id="{3D87B71D-9246-4588-BD06-51CEC3A1896A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244;p40">
              <a:extLst>
                <a:ext uri="{FF2B5EF4-FFF2-40B4-BE49-F238E27FC236}">
                  <a16:creationId xmlns:a16="http://schemas.microsoft.com/office/drawing/2014/main" id="{55A3368C-F7E2-443C-B8B9-8928EAF49EC2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245;p40">
              <a:extLst>
                <a:ext uri="{FF2B5EF4-FFF2-40B4-BE49-F238E27FC236}">
                  <a16:creationId xmlns:a16="http://schemas.microsoft.com/office/drawing/2014/main" id="{7D541A8D-DAA8-488F-A418-8946FC5D84DD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246;p40">
              <a:extLst>
                <a:ext uri="{FF2B5EF4-FFF2-40B4-BE49-F238E27FC236}">
                  <a16:creationId xmlns:a16="http://schemas.microsoft.com/office/drawing/2014/main" id="{BD60FD2D-5FF9-448B-8486-C0F4DBD75836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247;p40">
              <a:extLst>
                <a:ext uri="{FF2B5EF4-FFF2-40B4-BE49-F238E27FC236}">
                  <a16:creationId xmlns:a16="http://schemas.microsoft.com/office/drawing/2014/main" id="{E93AB91E-F68F-4D69-9387-8F61C570BF40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248;p40">
              <a:extLst>
                <a:ext uri="{FF2B5EF4-FFF2-40B4-BE49-F238E27FC236}">
                  <a16:creationId xmlns:a16="http://schemas.microsoft.com/office/drawing/2014/main" id="{32226BFD-85A7-41BF-A5DC-EE5D2B664193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249;p40">
              <a:extLst>
                <a:ext uri="{FF2B5EF4-FFF2-40B4-BE49-F238E27FC236}">
                  <a16:creationId xmlns:a16="http://schemas.microsoft.com/office/drawing/2014/main" id="{4FD97825-9897-4EF9-B263-239393BE8B2C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250;p40">
              <a:extLst>
                <a:ext uri="{FF2B5EF4-FFF2-40B4-BE49-F238E27FC236}">
                  <a16:creationId xmlns:a16="http://schemas.microsoft.com/office/drawing/2014/main" id="{20C52314-32A6-43AC-B6C2-08BF0C28EE5A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251;p40">
              <a:extLst>
                <a:ext uri="{FF2B5EF4-FFF2-40B4-BE49-F238E27FC236}">
                  <a16:creationId xmlns:a16="http://schemas.microsoft.com/office/drawing/2014/main" id="{7D7C2D9A-B787-4D96-A412-8BD43E5DFF3F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252;p40">
              <a:extLst>
                <a:ext uri="{FF2B5EF4-FFF2-40B4-BE49-F238E27FC236}">
                  <a16:creationId xmlns:a16="http://schemas.microsoft.com/office/drawing/2014/main" id="{04C9BDD5-9B7C-4767-A9EF-B3F818004AA2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253;p40">
              <a:extLst>
                <a:ext uri="{FF2B5EF4-FFF2-40B4-BE49-F238E27FC236}">
                  <a16:creationId xmlns:a16="http://schemas.microsoft.com/office/drawing/2014/main" id="{C2326232-8E01-4D60-8CB7-AFED450AAC7A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254;p40">
              <a:extLst>
                <a:ext uri="{FF2B5EF4-FFF2-40B4-BE49-F238E27FC236}">
                  <a16:creationId xmlns:a16="http://schemas.microsoft.com/office/drawing/2014/main" id="{21747F9D-B512-44E7-A402-1ABB61518592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255;p40">
              <a:extLst>
                <a:ext uri="{FF2B5EF4-FFF2-40B4-BE49-F238E27FC236}">
                  <a16:creationId xmlns:a16="http://schemas.microsoft.com/office/drawing/2014/main" id="{D0C9E195-67C5-430F-B5DE-F8A50A053293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256;p40">
              <a:extLst>
                <a:ext uri="{FF2B5EF4-FFF2-40B4-BE49-F238E27FC236}">
                  <a16:creationId xmlns:a16="http://schemas.microsoft.com/office/drawing/2014/main" id="{4B5F12FA-B827-4051-8981-F04A3CF84E97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257;p40">
              <a:extLst>
                <a:ext uri="{FF2B5EF4-FFF2-40B4-BE49-F238E27FC236}">
                  <a16:creationId xmlns:a16="http://schemas.microsoft.com/office/drawing/2014/main" id="{C44F4E1F-433A-47E6-A611-30D4DE908C56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258;p40">
              <a:extLst>
                <a:ext uri="{FF2B5EF4-FFF2-40B4-BE49-F238E27FC236}">
                  <a16:creationId xmlns:a16="http://schemas.microsoft.com/office/drawing/2014/main" id="{A3408E5D-C59C-4AC2-A0D3-36A14AE5E7F6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259;p40">
              <a:extLst>
                <a:ext uri="{FF2B5EF4-FFF2-40B4-BE49-F238E27FC236}">
                  <a16:creationId xmlns:a16="http://schemas.microsoft.com/office/drawing/2014/main" id="{04448F57-40B5-4D37-8932-FEA82EFE0369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260;p40">
              <a:extLst>
                <a:ext uri="{FF2B5EF4-FFF2-40B4-BE49-F238E27FC236}">
                  <a16:creationId xmlns:a16="http://schemas.microsoft.com/office/drawing/2014/main" id="{A1CC3A74-6DD7-41B2-8D7A-B3B272FFEA94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261;p40">
              <a:extLst>
                <a:ext uri="{FF2B5EF4-FFF2-40B4-BE49-F238E27FC236}">
                  <a16:creationId xmlns:a16="http://schemas.microsoft.com/office/drawing/2014/main" id="{84098F61-CEF2-41B1-8268-13402C95BB9D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262;p40">
              <a:extLst>
                <a:ext uri="{FF2B5EF4-FFF2-40B4-BE49-F238E27FC236}">
                  <a16:creationId xmlns:a16="http://schemas.microsoft.com/office/drawing/2014/main" id="{82040805-F7F1-4F1F-B705-BDFF20A89DC0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263;p40">
              <a:extLst>
                <a:ext uri="{FF2B5EF4-FFF2-40B4-BE49-F238E27FC236}">
                  <a16:creationId xmlns:a16="http://schemas.microsoft.com/office/drawing/2014/main" id="{8C946062-0F44-4702-A965-16FC7788F48A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264;p40">
              <a:extLst>
                <a:ext uri="{FF2B5EF4-FFF2-40B4-BE49-F238E27FC236}">
                  <a16:creationId xmlns:a16="http://schemas.microsoft.com/office/drawing/2014/main" id="{CB993741-F73E-4B9B-B502-33C040640FE5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265;p40">
              <a:extLst>
                <a:ext uri="{FF2B5EF4-FFF2-40B4-BE49-F238E27FC236}">
                  <a16:creationId xmlns:a16="http://schemas.microsoft.com/office/drawing/2014/main" id="{76D4A616-AD42-46D0-9C2C-6E57294A2EC9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266;p40">
              <a:extLst>
                <a:ext uri="{FF2B5EF4-FFF2-40B4-BE49-F238E27FC236}">
                  <a16:creationId xmlns:a16="http://schemas.microsoft.com/office/drawing/2014/main" id="{84E74568-8B8A-4B5C-A3D4-9D1F5C2BC2DE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267;p40">
              <a:extLst>
                <a:ext uri="{FF2B5EF4-FFF2-40B4-BE49-F238E27FC236}">
                  <a16:creationId xmlns:a16="http://schemas.microsoft.com/office/drawing/2014/main" id="{208FC970-2567-496A-BFA5-9A2DAF0EF386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268;p40">
              <a:extLst>
                <a:ext uri="{FF2B5EF4-FFF2-40B4-BE49-F238E27FC236}">
                  <a16:creationId xmlns:a16="http://schemas.microsoft.com/office/drawing/2014/main" id="{6E88A09D-B0A2-434B-A4D3-57814730C0DE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269;p40">
              <a:extLst>
                <a:ext uri="{FF2B5EF4-FFF2-40B4-BE49-F238E27FC236}">
                  <a16:creationId xmlns:a16="http://schemas.microsoft.com/office/drawing/2014/main" id="{85087EAC-8660-4A3D-8B3E-36C334471367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270;p40">
              <a:extLst>
                <a:ext uri="{FF2B5EF4-FFF2-40B4-BE49-F238E27FC236}">
                  <a16:creationId xmlns:a16="http://schemas.microsoft.com/office/drawing/2014/main" id="{36AB6BEB-2A8F-4802-BEE3-57EEFE561D87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271;p40">
              <a:extLst>
                <a:ext uri="{FF2B5EF4-FFF2-40B4-BE49-F238E27FC236}">
                  <a16:creationId xmlns:a16="http://schemas.microsoft.com/office/drawing/2014/main" id="{8EF98F11-7702-4A33-9182-7BD43E0B52BD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272;p40">
              <a:extLst>
                <a:ext uri="{FF2B5EF4-FFF2-40B4-BE49-F238E27FC236}">
                  <a16:creationId xmlns:a16="http://schemas.microsoft.com/office/drawing/2014/main" id="{9DB822ED-1877-4A54-A63D-90AEA63D5B29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273;p40">
              <a:extLst>
                <a:ext uri="{FF2B5EF4-FFF2-40B4-BE49-F238E27FC236}">
                  <a16:creationId xmlns:a16="http://schemas.microsoft.com/office/drawing/2014/main" id="{3A79880A-BCFD-4088-887B-EACF35CA549D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274;p40">
              <a:extLst>
                <a:ext uri="{FF2B5EF4-FFF2-40B4-BE49-F238E27FC236}">
                  <a16:creationId xmlns:a16="http://schemas.microsoft.com/office/drawing/2014/main" id="{EC8047B0-2B8B-4F12-AF85-F40505523476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275;p40">
              <a:extLst>
                <a:ext uri="{FF2B5EF4-FFF2-40B4-BE49-F238E27FC236}">
                  <a16:creationId xmlns:a16="http://schemas.microsoft.com/office/drawing/2014/main" id="{97F7E811-D0AA-47AF-A974-965BCC8507F5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276;p40">
              <a:extLst>
                <a:ext uri="{FF2B5EF4-FFF2-40B4-BE49-F238E27FC236}">
                  <a16:creationId xmlns:a16="http://schemas.microsoft.com/office/drawing/2014/main" id="{5F53FE1F-623A-42C7-8B66-B8092D44393E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277;p40">
              <a:extLst>
                <a:ext uri="{FF2B5EF4-FFF2-40B4-BE49-F238E27FC236}">
                  <a16:creationId xmlns:a16="http://schemas.microsoft.com/office/drawing/2014/main" id="{D4B75549-BDDA-403C-8B76-BA5AC2EE5359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278;p40">
              <a:extLst>
                <a:ext uri="{FF2B5EF4-FFF2-40B4-BE49-F238E27FC236}">
                  <a16:creationId xmlns:a16="http://schemas.microsoft.com/office/drawing/2014/main" id="{64FD5BB6-3B5C-4407-9FFA-F0352B91B27D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279;p40">
              <a:extLst>
                <a:ext uri="{FF2B5EF4-FFF2-40B4-BE49-F238E27FC236}">
                  <a16:creationId xmlns:a16="http://schemas.microsoft.com/office/drawing/2014/main" id="{80A5D7B4-C33B-4AC0-A878-5C40A2DC1886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280;p40">
              <a:extLst>
                <a:ext uri="{FF2B5EF4-FFF2-40B4-BE49-F238E27FC236}">
                  <a16:creationId xmlns:a16="http://schemas.microsoft.com/office/drawing/2014/main" id="{A74D1FC9-1DE1-4367-BD9D-51ACA95D4FCD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281;p40">
              <a:extLst>
                <a:ext uri="{FF2B5EF4-FFF2-40B4-BE49-F238E27FC236}">
                  <a16:creationId xmlns:a16="http://schemas.microsoft.com/office/drawing/2014/main" id="{7DB8925C-921C-4403-AA95-240AAC6FF199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282;p40">
              <a:extLst>
                <a:ext uri="{FF2B5EF4-FFF2-40B4-BE49-F238E27FC236}">
                  <a16:creationId xmlns:a16="http://schemas.microsoft.com/office/drawing/2014/main" id="{D65D8FB7-8D16-4EF8-8E57-108A2CC6D84B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283;p40">
              <a:extLst>
                <a:ext uri="{FF2B5EF4-FFF2-40B4-BE49-F238E27FC236}">
                  <a16:creationId xmlns:a16="http://schemas.microsoft.com/office/drawing/2014/main" id="{079D6318-DA61-4398-9CF9-0C4A7B0F7BE2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284;p40">
              <a:extLst>
                <a:ext uri="{FF2B5EF4-FFF2-40B4-BE49-F238E27FC236}">
                  <a16:creationId xmlns:a16="http://schemas.microsoft.com/office/drawing/2014/main" id="{266E007D-D801-44F7-BC1B-DF1C91041298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285;p40">
              <a:extLst>
                <a:ext uri="{FF2B5EF4-FFF2-40B4-BE49-F238E27FC236}">
                  <a16:creationId xmlns:a16="http://schemas.microsoft.com/office/drawing/2014/main" id="{642C5958-095E-4E35-B12F-73EE260D53C8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286;p40">
              <a:extLst>
                <a:ext uri="{FF2B5EF4-FFF2-40B4-BE49-F238E27FC236}">
                  <a16:creationId xmlns:a16="http://schemas.microsoft.com/office/drawing/2014/main" id="{196195FC-CD15-4E8C-8569-085B60D5A648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287;p40">
              <a:extLst>
                <a:ext uri="{FF2B5EF4-FFF2-40B4-BE49-F238E27FC236}">
                  <a16:creationId xmlns:a16="http://schemas.microsoft.com/office/drawing/2014/main" id="{FC2B906F-FCA7-478C-B6B3-1D564C554003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288;p40">
              <a:extLst>
                <a:ext uri="{FF2B5EF4-FFF2-40B4-BE49-F238E27FC236}">
                  <a16:creationId xmlns:a16="http://schemas.microsoft.com/office/drawing/2014/main" id="{6D1759C3-7F71-4A7E-87DE-D80D6A41D9F5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289;p40">
              <a:extLst>
                <a:ext uri="{FF2B5EF4-FFF2-40B4-BE49-F238E27FC236}">
                  <a16:creationId xmlns:a16="http://schemas.microsoft.com/office/drawing/2014/main" id="{A6E6B4C8-670B-4367-9EEA-E7A238BCD428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290;p40">
              <a:extLst>
                <a:ext uri="{FF2B5EF4-FFF2-40B4-BE49-F238E27FC236}">
                  <a16:creationId xmlns:a16="http://schemas.microsoft.com/office/drawing/2014/main" id="{17E69186-D567-42D1-97ED-44809676CADF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291;p40">
              <a:extLst>
                <a:ext uri="{FF2B5EF4-FFF2-40B4-BE49-F238E27FC236}">
                  <a16:creationId xmlns:a16="http://schemas.microsoft.com/office/drawing/2014/main" id="{2CCBEF7C-E2B9-433A-B8E1-169A627822DC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292;p40">
              <a:extLst>
                <a:ext uri="{FF2B5EF4-FFF2-40B4-BE49-F238E27FC236}">
                  <a16:creationId xmlns:a16="http://schemas.microsoft.com/office/drawing/2014/main" id="{4468F966-046D-481E-A4CC-441B99D729D2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293;p40">
              <a:extLst>
                <a:ext uri="{FF2B5EF4-FFF2-40B4-BE49-F238E27FC236}">
                  <a16:creationId xmlns:a16="http://schemas.microsoft.com/office/drawing/2014/main" id="{05C43D70-6A72-4ECF-AB09-E72873CF93A4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294;p40">
              <a:extLst>
                <a:ext uri="{FF2B5EF4-FFF2-40B4-BE49-F238E27FC236}">
                  <a16:creationId xmlns:a16="http://schemas.microsoft.com/office/drawing/2014/main" id="{E8AB837F-3552-4718-BC5D-074F98066E6D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295;p40">
              <a:extLst>
                <a:ext uri="{FF2B5EF4-FFF2-40B4-BE49-F238E27FC236}">
                  <a16:creationId xmlns:a16="http://schemas.microsoft.com/office/drawing/2014/main" id="{10525F10-3576-484B-AA21-204D9CD74C05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296;p40">
              <a:extLst>
                <a:ext uri="{FF2B5EF4-FFF2-40B4-BE49-F238E27FC236}">
                  <a16:creationId xmlns:a16="http://schemas.microsoft.com/office/drawing/2014/main" id="{59FBABED-5048-473E-8C45-0F783014068D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297;p40">
              <a:extLst>
                <a:ext uri="{FF2B5EF4-FFF2-40B4-BE49-F238E27FC236}">
                  <a16:creationId xmlns:a16="http://schemas.microsoft.com/office/drawing/2014/main" id="{4252AB01-DE6E-414D-97E3-8E5E851182DC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298;p40">
              <a:extLst>
                <a:ext uri="{FF2B5EF4-FFF2-40B4-BE49-F238E27FC236}">
                  <a16:creationId xmlns:a16="http://schemas.microsoft.com/office/drawing/2014/main" id="{37939637-5990-4C12-B3B8-BE10DD53AC1A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299;p40">
              <a:extLst>
                <a:ext uri="{FF2B5EF4-FFF2-40B4-BE49-F238E27FC236}">
                  <a16:creationId xmlns:a16="http://schemas.microsoft.com/office/drawing/2014/main" id="{D766C07E-8ED5-48A2-A6E0-4B198C3B9AB4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300;p40">
              <a:extLst>
                <a:ext uri="{FF2B5EF4-FFF2-40B4-BE49-F238E27FC236}">
                  <a16:creationId xmlns:a16="http://schemas.microsoft.com/office/drawing/2014/main" id="{E93841D7-7512-4275-93CC-2EF53A9382FF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301;p40">
              <a:extLst>
                <a:ext uri="{FF2B5EF4-FFF2-40B4-BE49-F238E27FC236}">
                  <a16:creationId xmlns:a16="http://schemas.microsoft.com/office/drawing/2014/main" id="{1D82C82D-EA44-4B96-B7DA-734AF953CB90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302;p40">
              <a:extLst>
                <a:ext uri="{FF2B5EF4-FFF2-40B4-BE49-F238E27FC236}">
                  <a16:creationId xmlns:a16="http://schemas.microsoft.com/office/drawing/2014/main" id="{E3FDCC5D-1EDF-482B-A7F4-DB0A007A2DA6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303;p40">
              <a:extLst>
                <a:ext uri="{FF2B5EF4-FFF2-40B4-BE49-F238E27FC236}">
                  <a16:creationId xmlns:a16="http://schemas.microsoft.com/office/drawing/2014/main" id="{9C475685-4D85-4819-B09A-44C74D23D8AE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304;p40">
              <a:extLst>
                <a:ext uri="{FF2B5EF4-FFF2-40B4-BE49-F238E27FC236}">
                  <a16:creationId xmlns:a16="http://schemas.microsoft.com/office/drawing/2014/main" id="{5E0AD28C-FE27-4985-9B51-5CB6AE031156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305;p40">
              <a:extLst>
                <a:ext uri="{FF2B5EF4-FFF2-40B4-BE49-F238E27FC236}">
                  <a16:creationId xmlns:a16="http://schemas.microsoft.com/office/drawing/2014/main" id="{5EB4FD84-C8F2-4196-8985-C85AB6284931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306;p40">
              <a:extLst>
                <a:ext uri="{FF2B5EF4-FFF2-40B4-BE49-F238E27FC236}">
                  <a16:creationId xmlns:a16="http://schemas.microsoft.com/office/drawing/2014/main" id="{6ADC7639-4CA2-4087-BF48-A373165462B6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307;p40">
              <a:extLst>
                <a:ext uri="{FF2B5EF4-FFF2-40B4-BE49-F238E27FC236}">
                  <a16:creationId xmlns:a16="http://schemas.microsoft.com/office/drawing/2014/main" id="{D346C7CD-2032-4104-BED4-C6B9FAA6F6E2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308;p40">
              <a:extLst>
                <a:ext uri="{FF2B5EF4-FFF2-40B4-BE49-F238E27FC236}">
                  <a16:creationId xmlns:a16="http://schemas.microsoft.com/office/drawing/2014/main" id="{1518661E-04A6-4458-8915-CEAE607944E7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309;p40">
              <a:extLst>
                <a:ext uri="{FF2B5EF4-FFF2-40B4-BE49-F238E27FC236}">
                  <a16:creationId xmlns:a16="http://schemas.microsoft.com/office/drawing/2014/main" id="{A3DEB4F3-960E-4DC7-AA8D-A6385A01AB6C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310;p40">
              <a:extLst>
                <a:ext uri="{FF2B5EF4-FFF2-40B4-BE49-F238E27FC236}">
                  <a16:creationId xmlns:a16="http://schemas.microsoft.com/office/drawing/2014/main" id="{DA6071C9-92DD-4D95-A7B4-519D30B37A6E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311;p40">
              <a:extLst>
                <a:ext uri="{FF2B5EF4-FFF2-40B4-BE49-F238E27FC236}">
                  <a16:creationId xmlns:a16="http://schemas.microsoft.com/office/drawing/2014/main" id="{E737F2CD-81D2-42E2-9008-5E3D09F6B089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312;p40">
              <a:extLst>
                <a:ext uri="{FF2B5EF4-FFF2-40B4-BE49-F238E27FC236}">
                  <a16:creationId xmlns:a16="http://schemas.microsoft.com/office/drawing/2014/main" id="{040D239C-CE4F-4E59-910C-3FEAB869FD31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313;p40">
              <a:extLst>
                <a:ext uri="{FF2B5EF4-FFF2-40B4-BE49-F238E27FC236}">
                  <a16:creationId xmlns:a16="http://schemas.microsoft.com/office/drawing/2014/main" id="{BCC9169C-FFE9-47DF-85F2-E2A7782ABFD4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314;p40">
              <a:extLst>
                <a:ext uri="{FF2B5EF4-FFF2-40B4-BE49-F238E27FC236}">
                  <a16:creationId xmlns:a16="http://schemas.microsoft.com/office/drawing/2014/main" id="{3D0214F0-010D-4EE4-A72F-650DBDEA7DC6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315;p40">
              <a:extLst>
                <a:ext uri="{FF2B5EF4-FFF2-40B4-BE49-F238E27FC236}">
                  <a16:creationId xmlns:a16="http://schemas.microsoft.com/office/drawing/2014/main" id="{6380C58A-27CF-46B5-8CC8-7BA2380A1A89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316;p40">
              <a:extLst>
                <a:ext uri="{FF2B5EF4-FFF2-40B4-BE49-F238E27FC236}">
                  <a16:creationId xmlns:a16="http://schemas.microsoft.com/office/drawing/2014/main" id="{6A607421-B7B4-4777-A6AF-E10B1FBBCB38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317;p40">
              <a:extLst>
                <a:ext uri="{FF2B5EF4-FFF2-40B4-BE49-F238E27FC236}">
                  <a16:creationId xmlns:a16="http://schemas.microsoft.com/office/drawing/2014/main" id="{12B603B9-1A59-4FBB-8DCB-8703BD54EC8A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318;p40">
              <a:extLst>
                <a:ext uri="{FF2B5EF4-FFF2-40B4-BE49-F238E27FC236}">
                  <a16:creationId xmlns:a16="http://schemas.microsoft.com/office/drawing/2014/main" id="{B2AC14AB-93E5-4976-AD52-BED8FBBD3702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319;p40">
              <a:extLst>
                <a:ext uri="{FF2B5EF4-FFF2-40B4-BE49-F238E27FC236}">
                  <a16:creationId xmlns:a16="http://schemas.microsoft.com/office/drawing/2014/main" id="{6313859C-2F4A-47EA-B3F2-9577FFDE0D3C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320;p40">
              <a:extLst>
                <a:ext uri="{FF2B5EF4-FFF2-40B4-BE49-F238E27FC236}">
                  <a16:creationId xmlns:a16="http://schemas.microsoft.com/office/drawing/2014/main" id="{8D966D9C-BED7-49B6-9323-C4CC413F6B4F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321;p40">
              <a:extLst>
                <a:ext uri="{FF2B5EF4-FFF2-40B4-BE49-F238E27FC236}">
                  <a16:creationId xmlns:a16="http://schemas.microsoft.com/office/drawing/2014/main" id="{48B28097-F7D9-496A-8377-40CDEF0CE764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322;p40">
              <a:extLst>
                <a:ext uri="{FF2B5EF4-FFF2-40B4-BE49-F238E27FC236}">
                  <a16:creationId xmlns:a16="http://schemas.microsoft.com/office/drawing/2014/main" id="{1A979E8E-8A86-49F0-8909-4CDF3FA7D98E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323;p40">
              <a:extLst>
                <a:ext uri="{FF2B5EF4-FFF2-40B4-BE49-F238E27FC236}">
                  <a16:creationId xmlns:a16="http://schemas.microsoft.com/office/drawing/2014/main" id="{1CABBB0D-FD88-4D8F-A774-D1C66BB92BE5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324;p40">
              <a:extLst>
                <a:ext uri="{FF2B5EF4-FFF2-40B4-BE49-F238E27FC236}">
                  <a16:creationId xmlns:a16="http://schemas.microsoft.com/office/drawing/2014/main" id="{CA4E7D8B-9BB7-41D3-A1A7-4F369169716B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325;p40">
              <a:extLst>
                <a:ext uri="{FF2B5EF4-FFF2-40B4-BE49-F238E27FC236}">
                  <a16:creationId xmlns:a16="http://schemas.microsoft.com/office/drawing/2014/main" id="{77A2B1D5-FC85-42FC-B839-18B1C267862A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326;p40">
              <a:extLst>
                <a:ext uri="{FF2B5EF4-FFF2-40B4-BE49-F238E27FC236}">
                  <a16:creationId xmlns:a16="http://schemas.microsoft.com/office/drawing/2014/main" id="{C30A1A37-160F-4847-8C60-CE4ABCB41D58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327;p40">
              <a:extLst>
                <a:ext uri="{FF2B5EF4-FFF2-40B4-BE49-F238E27FC236}">
                  <a16:creationId xmlns:a16="http://schemas.microsoft.com/office/drawing/2014/main" id="{D5DC3D07-0404-427C-984F-490C2408D2A1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328;p40">
              <a:extLst>
                <a:ext uri="{FF2B5EF4-FFF2-40B4-BE49-F238E27FC236}">
                  <a16:creationId xmlns:a16="http://schemas.microsoft.com/office/drawing/2014/main" id="{45575A04-AB70-4DF1-A06D-6386F9BB6C63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329;p40">
              <a:extLst>
                <a:ext uri="{FF2B5EF4-FFF2-40B4-BE49-F238E27FC236}">
                  <a16:creationId xmlns:a16="http://schemas.microsoft.com/office/drawing/2014/main" id="{A24EE521-7B90-42AF-ABF9-95AF3718373E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330;p40">
              <a:extLst>
                <a:ext uri="{FF2B5EF4-FFF2-40B4-BE49-F238E27FC236}">
                  <a16:creationId xmlns:a16="http://schemas.microsoft.com/office/drawing/2014/main" id="{7F603B4A-AA0A-4501-8BA6-7B84343A42D1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331;p40">
              <a:extLst>
                <a:ext uri="{FF2B5EF4-FFF2-40B4-BE49-F238E27FC236}">
                  <a16:creationId xmlns:a16="http://schemas.microsoft.com/office/drawing/2014/main" id="{AB4F2357-3896-40AC-BF44-FEB95AD8F711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332;p40">
              <a:extLst>
                <a:ext uri="{FF2B5EF4-FFF2-40B4-BE49-F238E27FC236}">
                  <a16:creationId xmlns:a16="http://schemas.microsoft.com/office/drawing/2014/main" id="{0F399088-0F6C-429E-BAE9-4AFC096FB76D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333;p40">
              <a:extLst>
                <a:ext uri="{FF2B5EF4-FFF2-40B4-BE49-F238E27FC236}">
                  <a16:creationId xmlns:a16="http://schemas.microsoft.com/office/drawing/2014/main" id="{E3C44670-21A6-4D9F-872B-D5A5E92A5EE4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334;p40">
              <a:extLst>
                <a:ext uri="{FF2B5EF4-FFF2-40B4-BE49-F238E27FC236}">
                  <a16:creationId xmlns:a16="http://schemas.microsoft.com/office/drawing/2014/main" id="{8E88A230-7AB0-4553-B44D-B8D12E63750C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335;p40">
              <a:extLst>
                <a:ext uri="{FF2B5EF4-FFF2-40B4-BE49-F238E27FC236}">
                  <a16:creationId xmlns:a16="http://schemas.microsoft.com/office/drawing/2014/main" id="{6031BFAB-F6B7-4709-B0A6-10B73C820250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227;p40">
            <a:extLst>
              <a:ext uri="{FF2B5EF4-FFF2-40B4-BE49-F238E27FC236}">
                <a16:creationId xmlns:a16="http://schemas.microsoft.com/office/drawing/2014/main" id="{B4645C9D-7D55-4F46-B9AA-7D9244AB11B8}"/>
              </a:ext>
            </a:extLst>
          </p:cNvPr>
          <p:cNvGrpSpPr/>
          <p:nvPr/>
        </p:nvGrpSpPr>
        <p:grpSpPr>
          <a:xfrm flipH="1">
            <a:off x="6628240" y="1303622"/>
            <a:ext cx="1941885" cy="2248762"/>
            <a:chOff x="5293245" y="6083019"/>
            <a:chExt cx="1941885" cy="2248762"/>
          </a:xfrm>
        </p:grpSpPr>
        <p:sp>
          <p:nvSpPr>
            <p:cNvPr id="485" name="Google Shape;228;p40">
              <a:extLst>
                <a:ext uri="{FF2B5EF4-FFF2-40B4-BE49-F238E27FC236}">
                  <a16:creationId xmlns:a16="http://schemas.microsoft.com/office/drawing/2014/main" id="{02278166-231B-47F9-AA0D-75835F0E8A6C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229;p40">
              <a:extLst>
                <a:ext uri="{FF2B5EF4-FFF2-40B4-BE49-F238E27FC236}">
                  <a16:creationId xmlns:a16="http://schemas.microsoft.com/office/drawing/2014/main" id="{F78C08FE-4E99-45D2-818C-E0FCA8E1E3B2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230;p40">
              <a:extLst>
                <a:ext uri="{FF2B5EF4-FFF2-40B4-BE49-F238E27FC236}">
                  <a16:creationId xmlns:a16="http://schemas.microsoft.com/office/drawing/2014/main" id="{C5F39212-28B3-4C25-B88F-03B1E04DEB5B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231;p40">
              <a:extLst>
                <a:ext uri="{FF2B5EF4-FFF2-40B4-BE49-F238E27FC236}">
                  <a16:creationId xmlns:a16="http://schemas.microsoft.com/office/drawing/2014/main" id="{C5E8AE30-76FD-4CDB-A63F-987044167D15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232;p40">
              <a:extLst>
                <a:ext uri="{FF2B5EF4-FFF2-40B4-BE49-F238E27FC236}">
                  <a16:creationId xmlns:a16="http://schemas.microsoft.com/office/drawing/2014/main" id="{DD4BF442-AA6B-40C9-B0EB-E09A53E5C0C6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233;p40">
              <a:extLst>
                <a:ext uri="{FF2B5EF4-FFF2-40B4-BE49-F238E27FC236}">
                  <a16:creationId xmlns:a16="http://schemas.microsoft.com/office/drawing/2014/main" id="{DFAE9A82-4595-4283-BE3D-5F3241C280FD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234;p40">
              <a:extLst>
                <a:ext uri="{FF2B5EF4-FFF2-40B4-BE49-F238E27FC236}">
                  <a16:creationId xmlns:a16="http://schemas.microsoft.com/office/drawing/2014/main" id="{A5D74F90-2E71-4C0C-85C7-112F3CD03FB6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235;p40">
              <a:extLst>
                <a:ext uri="{FF2B5EF4-FFF2-40B4-BE49-F238E27FC236}">
                  <a16:creationId xmlns:a16="http://schemas.microsoft.com/office/drawing/2014/main" id="{147BAFA8-6682-405C-BACD-278A965E8CCA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236;p40">
              <a:extLst>
                <a:ext uri="{FF2B5EF4-FFF2-40B4-BE49-F238E27FC236}">
                  <a16:creationId xmlns:a16="http://schemas.microsoft.com/office/drawing/2014/main" id="{FB345D3B-8168-4219-B779-17E1D3554A39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237;p40">
              <a:extLst>
                <a:ext uri="{FF2B5EF4-FFF2-40B4-BE49-F238E27FC236}">
                  <a16:creationId xmlns:a16="http://schemas.microsoft.com/office/drawing/2014/main" id="{47267CBA-7740-4716-8221-D489C18EAE6F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238;p40">
              <a:extLst>
                <a:ext uri="{FF2B5EF4-FFF2-40B4-BE49-F238E27FC236}">
                  <a16:creationId xmlns:a16="http://schemas.microsoft.com/office/drawing/2014/main" id="{58CF7711-CCC8-40ED-A9F5-4F3D222BD973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239;p40">
              <a:extLst>
                <a:ext uri="{FF2B5EF4-FFF2-40B4-BE49-F238E27FC236}">
                  <a16:creationId xmlns:a16="http://schemas.microsoft.com/office/drawing/2014/main" id="{DB394C25-B5F7-41D0-A43C-AF22D9B85953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240;p40">
              <a:extLst>
                <a:ext uri="{FF2B5EF4-FFF2-40B4-BE49-F238E27FC236}">
                  <a16:creationId xmlns:a16="http://schemas.microsoft.com/office/drawing/2014/main" id="{FC5D9F19-A533-4FD9-ADE1-15CDC39F28F4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241;p40">
              <a:extLst>
                <a:ext uri="{FF2B5EF4-FFF2-40B4-BE49-F238E27FC236}">
                  <a16:creationId xmlns:a16="http://schemas.microsoft.com/office/drawing/2014/main" id="{1C91ADBB-D555-402A-878C-E7913687D5EC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242;p40">
              <a:extLst>
                <a:ext uri="{FF2B5EF4-FFF2-40B4-BE49-F238E27FC236}">
                  <a16:creationId xmlns:a16="http://schemas.microsoft.com/office/drawing/2014/main" id="{01D472BE-D499-44F7-A346-F4CAE0C0C421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243;p40">
              <a:extLst>
                <a:ext uri="{FF2B5EF4-FFF2-40B4-BE49-F238E27FC236}">
                  <a16:creationId xmlns:a16="http://schemas.microsoft.com/office/drawing/2014/main" id="{B863987D-2A5B-4EFB-AF72-C00AF5E9580A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244;p40">
              <a:extLst>
                <a:ext uri="{FF2B5EF4-FFF2-40B4-BE49-F238E27FC236}">
                  <a16:creationId xmlns:a16="http://schemas.microsoft.com/office/drawing/2014/main" id="{39B45542-BB9F-4532-971B-71FB07379943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245;p40">
              <a:extLst>
                <a:ext uri="{FF2B5EF4-FFF2-40B4-BE49-F238E27FC236}">
                  <a16:creationId xmlns:a16="http://schemas.microsoft.com/office/drawing/2014/main" id="{C7FFDD55-8A8E-46EB-AB62-98ABD16DC7CE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246;p40">
              <a:extLst>
                <a:ext uri="{FF2B5EF4-FFF2-40B4-BE49-F238E27FC236}">
                  <a16:creationId xmlns:a16="http://schemas.microsoft.com/office/drawing/2014/main" id="{7BFDB135-6899-4CA5-A93B-EDC316EFE732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247;p40">
              <a:extLst>
                <a:ext uri="{FF2B5EF4-FFF2-40B4-BE49-F238E27FC236}">
                  <a16:creationId xmlns:a16="http://schemas.microsoft.com/office/drawing/2014/main" id="{B26460DB-F737-45B9-B252-3AAEB33BA651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248;p40">
              <a:extLst>
                <a:ext uri="{FF2B5EF4-FFF2-40B4-BE49-F238E27FC236}">
                  <a16:creationId xmlns:a16="http://schemas.microsoft.com/office/drawing/2014/main" id="{3FFFA28B-28A5-4F4B-AFC0-5A8CFD3C1CCD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249;p40">
              <a:extLst>
                <a:ext uri="{FF2B5EF4-FFF2-40B4-BE49-F238E27FC236}">
                  <a16:creationId xmlns:a16="http://schemas.microsoft.com/office/drawing/2014/main" id="{3BFA5449-8F85-4E0C-B6A2-004751B84CF1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250;p40">
              <a:extLst>
                <a:ext uri="{FF2B5EF4-FFF2-40B4-BE49-F238E27FC236}">
                  <a16:creationId xmlns:a16="http://schemas.microsoft.com/office/drawing/2014/main" id="{23D48B79-AEB1-4CD5-BD8F-DCDEFDC8A298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251;p40">
              <a:extLst>
                <a:ext uri="{FF2B5EF4-FFF2-40B4-BE49-F238E27FC236}">
                  <a16:creationId xmlns:a16="http://schemas.microsoft.com/office/drawing/2014/main" id="{28B072CF-D26F-4E86-9782-7FF911C3CDE7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252;p40">
              <a:extLst>
                <a:ext uri="{FF2B5EF4-FFF2-40B4-BE49-F238E27FC236}">
                  <a16:creationId xmlns:a16="http://schemas.microsoft.com/office/drawing/2014/main" id="{E26C28B0-393F-4BDF-8566-E5F38BEC56DA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253;p40">
              <a:extLst>
                <a:ext uri="{FF2B5EF4-FFF2-40B4-BE49-F238E27FC236}">
                  <a16:creationId xmlns:a16="http://schemas.microsoft.com/office/drawing/2014/main" id="{DEC70A5C-BE60-4872-B33E-24082BC1C473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254;p40">
              <a:extLst>
                <a:ext uri="{FF2B5EF4-FFF2-40B4-BE49-F238E27FC236}">
                  <a16:creationId xmlns:a16="http://schemas.microsoft.com/office/drawing/2014/main" id="{A872DA46-E47F-4BE7-9DD4-F59FB8D9166D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255;p40">
              <a:extLst>
                <a:ext uri="{FF2B5EF4-FFF2-40B4-BE49-F238E27FC236}">
                  <a16:creationId xmlns:a16="http://schemas.microsoft.com/office/drawing/2014/main" id="{480C6BC6-90F0-4FA8-AB26-1AEA2D3A1D06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256;p40">
              <a:extLst>
                <a:ext uri="{FF2B5EF4-FFF2-40B4-BE49-F238E27FC236}">
                  <a16:creationId xmlns:a16="http://schemas.microsoft.com/office/drawing/2014/main" id="{365F4613-EB13-4D1F-89BE-BBD63C1F8CB4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257;p40">
              <a:extLst>
                <a:ext uri="{FF2B5EF4-FFF2-40B4-BE49-F238E27FC236}">
                  <a16:creationId xmlns:a16="http://schemas.microsoft.com/office/drawing/2014/main" id="{7C9ED728-E485-4C14-8A5A-673C3FFE2C25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258;p40">
              <a:extLst>
                <a:ext uri="{FF2B5EF4-FFF2-40B4-BE49-F238E27FC236}">
                  <a16:creationId xmlns:a16="http://schemas.microsoft.com/office/drawing/2014/main" id="{5DC46124-50C7-4A33-BF6A-21A322E4531B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259;p40">
              <a:extLst>
                <a:ext uri="{FF2B5EF4-FFF2-40B4-BE49-F238E27FC236}">
                  <a16:creationId xmlns:a16="http://schemas.microsoft.com/office/drawing/2014/main" id="{A55B6CF6-433F-49C1-B78B-34E3B069E650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260;p40">
              <a:extLst>
                <a:ext uri="{FF2B5EF4-FFF2-40B4-BE49-F238E27FC236}">
                  <a16:creationId xmlns:a16="http://schemas.microsoft.com/office/drawing/2014/main" id="{C2E8CE56-2D8C-46D9-9282-5AFB9C6CD372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261;p40">
              <a:extLst>
                <a:ext uri="{FF2B5EF4-FFF2-40B4-BE49-F238E27FC236}">
                  <a16:creationId xmlns:a16="http://schemas.microsoft.com/office/drawing/2014/main" id="{831E9CC8-9387-4A34-BEE5-07D921D8DD38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262;p40">
              <a:extLst>
                <a:ext uri="{FF2B5EF4-FFF2-40B4-BE49-F238E27FC236}">
                  <a16:creationId xmlns:a16="http://schemas.microsoft.com/office/drawing/2014/main" id="{CDFBB4CB-B485-4A90-BDF6-4F8F4DACDF02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263;p40">
              <a:extLst>
                <a:ext uri="{FF2B5EF4-FFF2-40B4-BE49-F238E27FC236}">
                  <a16:creationId xmlns:a16="http://schemas.microsoft.com/office/drawing/2014/main" id="{1FBEB287-14D7-4267-8435-6BD2C84AC19B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264;p40">
              <a:extLst>
                <a:ext uri="{FF2B5EF4-FFF2-40B4-BE49-F238E27FC236}">
                  <a16:creationId xmlns:a16="http://schemas.microsoft.com/office/drawing/2014/main" id="{D007E7C1-02BC-487B-B4AB-ABEC178B9880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265;p40">
              <a:extLst>
                <a:ext uri="{FF2B5EF4-FFF2-40B4-BE49-F238E27FC236}">
                  <a16:creationId xmlns:a16="http://schemas.microsoft.com/office/drawing/2014/main" id="{FCE22B4E-1B4D-46F1-BBE3-3EB28F93448C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266;p40">
              <a:extLst>
                <a:ext uri="{FF2B5EF4-FFF2-40B4-BE49-F238E27FC236}">
                  <a16:creationId xmlns:a16="http://schemas.microsoft.com/office/drawing/2014/main" id="{2F9562D7-02FF-4B83-9DC9-D253EC296A5F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267;p40">
              <a:extLst>
                <a:ext uri="{FF2B5EF4-FFF2-40B4-BE49-F238E27FC236}">
                  <a16:creationId xmlns:a16="http://schemas.microsoft.com/office/drawing/2014/main" id="{9DFDAA67-60C5-4E2E-BA5E-EF825B83713F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268;p40">
              <a:extLst>
                <a:ext uri="{FF2B5EF4-FFF2-40B4-BE49-F238E27FC236}">
                  <a16:creationId xmlns:a16="http://schemas.microsoft.com/office/drawing/2014/main" id="{72381F33-7DB9-48D0-896B-E5A1B01FE4A4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269;p40">
              <a:extLst>
                <a:ext uri="{FF2B5EF4-FFF2-40B4-BE49-F238E27FC236}">
                  <a16:creationId xmlns:a16="http://schemas.microsoft.com/office/drawing/2014/main" id="{2773F0D1-14C3-469E-89BA-B8CD73456FAA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270;p40">
              <a:extLst>
                <a:ext uri="{FF2B5EF4-FFF2-40B4-BE49-F238E27FC236}">
                  <a16:creationId xmlns:a16="http://schemas.microsoft.com/office/drawing/2014/main" id="{34731F07-2553-42C8-A46C-B9190301A66E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271;p40">
              <a:extLst>
                <a:ext uri="{FF2B5EF4-FFF2-40B4-BE49-F238E27FC236}">
                  <a16:creationId xmlns:a16="http://schemas.microsoft.com/office/drawing/2014/main" id="{735B8BCF-1372-4EA8-9D26-9C192C117058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272;p40">
              <a:extLst>
                <a:ext uri="{FF2B5EF4-FFF2-40B4-BE49-F238E27FC236}">
                  <a16:creationId xmlns:a16="http://schemas.microsoft.com/office/drawing/2014/main" id="{A7B532A2-20A9-4849-B497-423169BC7C1C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273;p40">
              <a:extLst>
                <a:ext uri="{FF2B5EF4-FFF2-40B4-BE49-F238E27FC236}">
                  <a16:creationId xmlns:a16="http://schemas.microsoft.com/office/drawing/2014/main" id="{FFAFA66E-367B-4945-B2E2-72529A1332D7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274;p40">
              <a:extLst>
                <a:ext uri="{FF2B5EF4-FFF2-40B4-BE49-F238E27FC236}">
                  <a16:creationId xmlns:a16="http://schemas.microsoft.com/office/drawing/2014/main" id="{37F065CB-E999-478F-BC1F-77B8048802B1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275;p40">
              <a:extLst>
                <a:ext uri="{FF2B5EF4-FFF2-40B4-BE49-F238E27FC236}">
                  <a16:creationId xmlns:a16="http://schemas.microsoft.com/office/drawing/2014/main" id="{6966535B-4508-4192-A62A-472307BCE719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276;p40">
              <a:extLst>
                <a:ext uri="{FF2B5EF4-FFF2-40B4-BE49-F238E27FC236}">
                  <a16:creationId xmlns:a16="http://schemas.microsoft.com/office/drawing/2014/main" id="{4F522D74-E24B-4071-AC59-F7A0B0E9564A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277;p40">
              <a:extLst>
                <a:ext uri="{FF2B5EF4-FFF2-40B4-BE49-F238E27FC236}">
                  <a16:creationId xmlns:a16="http://schemas.microsoft.com/office/drawing/2014/main" id="{14CF8CBC-F568-4621-9D91-8A8A62C03A4B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278;p40">
              <a:extLst>
                <a:ext uri="{FF2B5EF4-FFF2-40B4-BE49-F238E27FC236}">
                  <a16:creationId xmlns:a16="http://schemas.microsoft.com/office/drawing/2014/main" id="{9B00CE76-1E38-404F-BEA4-F66218BDFB44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279;p40">
              <a:extLst>
                <a:ext uri="{FF2B5EF4-FFF2-40B4-BE49-F238E27FC236}">
                  <a16:creationId xmlns:a16="http://schemas.microsoft.com/office/drawing/2014/main" id="{3950CE79-1263-4DE2-8630-30561C1B4109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280;p40">
              <a:extLst>
                <a:ext uri="{FF2B5EF4-FFF2-40B4-BE49-F238E27FC236}">
                  <a16:creationId xmlns:a16="http://schemas.microsoft.com/office/drawing/2014/main" id="{B221F202-4E63-417F-B4BA-CBFB248BB635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281;p40">
              <a:extLst>
                <a:ext uri="{FF2B5EF4-FFF2-40B4-BE49-F238E27FC236}">
                  <a16:creationId xmlns:a16="http://schemas.microsoft.com/office/drawing/2014/main" id="{CF5FDD5A-F7EE-4292-8F6F-96722BBFC504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282;p40">
              <a:extLst>
                <a:ext uri="{FF2B5EF4-FFF2-40B4-BE49-F238E27FC236}">
                  <a16:creationId xmlns:a16="http://schemas.microsoft.com/office/drawing/2014/main" id="{616DBD7E-5819-4D33-B462-8930E67B3A18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283;p40">
              <a:extLst>
                <a:ext uri="{FF2B5EF4-FFF2-40B4-BE49-F238E27FC236}">
                  <a16:creationId xmlns:a16="http://schemas.microsoft.com/office/drawing/2014/main" id="{C06585D8-7410-43CE-8B9B-54155C5A6A84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284;p40">
              <a:extLst>
                <a:ext uri="{FF2B5EF4-FFF2-40B4-BE49-F238E27FC236}">
                  <a16:creationId xmlns:a16="http://schemas.microsoft.com/office/drawing/2014/main" id="{D67DEB4B-2F45-4388-87E8-088367C1A5E9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285;p40">
              <a:extLst>
                <a:ext uri="{FF2B5EF4-FFF2-40B4-BE49-F238E27FC236}">
                  <a16:creationId xmlns:a16="http://schemas.microsoft.com/office/drawing/2014/main" id="{33AF4A53-AABC-439C-9C47-C78631D10752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286;p40">
              <a:extLst>
                <a:ext uri="{FF2B5EF4-FFF2-40B4-BE49-F238E27FC236}">
                  <a16:creationId xmlns:a16="http://schemas.microsoft.com/office/drawing/2014/main" id="{88BECFEE-21E6-4648-AF78-E3DEE3A05B4B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287;p40">
              <a:extLst>
                <a:ext uri="{FF2B5EF4-FFF2-40B4-BE49-F238E27FC236}">
                  <a16:creationId xmlns:a16="http://schemas.microsoft.com/office/drawing/2014/main" id="{516E650E-47F0-41F2-84AB-96E83F39AE2E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288;p40">
              <a:extLst>
                <a:ext uri="{FF2B5EF4-FFF2-40B4-BE49-F238E27FC236}">
                  <a16:creationId xmlns:a16="http://schemas.microsoft.com/office/drawing/2014/main" id="{8DDE645A-D5C7-419E-8F88-1A598D1B6336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289;p40">
              <a:extLst>
                <a:ext uri="{FF2B5EF4-FFF2-40B4-BE49-F238E27FC236}">
                  <a16:creationId xmlns:a16="http://schemas.microsoft.com/office/drawing/2014/main" id="{66BC82EE-36AD-40B2-BE9A-16F361C2080F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290;p40">
              <a:extLst>
                <a:ext uri="{FF2B5EF4-FFF2-40B4-BE49-F238E27FC236}">
                  <a16:creationId xmlns:a16="http://schemas.microsoft.com/office/drawing/2014/main" id="{B3FF68F3-1033-47F6-B68B-675529E9F188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291;p40">
              <a:extLst>
                <a:ext uri="{FF2B5EF4-FFF2-40B4-BE49-F238E27FC236}">
                  <a16:creationId xmlns:a16="http://schemas.microsoft.com/office/drawing/2014/main" id="{5543E811-3608-413D-A9C8-45F3D9FF317E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292;p40">
              <a:extLst>
                <a:ext uri="{FF2B5EF4-FFF2-40B4-BE49-F238E27FC236}">
                  <a16:creationId xmlns:a16="http://schemas.microsoft.com/office/drawing/2014/main" id="{259ED74C-58BD-4BB7-98D5-4EEA26CA9962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293;p40">
              <a:extLst>
                <a:ext uri="{FF2B5EF4-FFF2-40B4-BE49-F238E27FC236}">
                  <a16:creationId xmlns:a16="http://schemas.microsoft.com/office/drawing/2014/main" id="{7C63CA72-801D-4C98-96E5-FE7B0C6CEC1B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294;p40">
              <a:extLst>
                <a:ext uri="{FF2B5EF4-FFF2-40B4-BE49-F238E27FC236}">
                  <a16:creationId xmlns:a16="http://schemas.microsoft.com/office/drawing/2014/main" id="{CA72CF1C-7A21-4553-88BC-8A140029F259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295;p40">
              <a:extLst>
                <a:ext uri="{FF2B5EF4-FFF2-40B4-BE49-F238E27FC236}">
                  <a16:creationId xmlns:a16="http://schemas.microsoft.com/office/drawing/2014/main" id="{409B4FDB-8858-47F5-8B26-C439AC59CB95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296;p40">
              <a:extLst>
                <a:ext uri="{FF2B5EF4-FFF2-40B4-BE49-F238E27FC236}">
                  <a16:creationId xmlns:a16="http://schemas.microsoft.com/office/drawing/2014/main" id="{DAD615CB-06F3-4696-8C29-2BBA17862F22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297;p40">
              <a:extLst>
                <a:ext uri="{FF2B5EF4-FFF2-40B4-BE49-F238E27FC236}">
                  <a16:creationId xmlns:a16="http://schemas.microsoft.com/office/drawing/2014/main" id="{541481E8-EF2C-4A17-9064-6BFC23102558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298;p40">
              <a:extLst>
                <a:ext uri="{FF2B5EF4-FFF2-40B4-BE49-F238E27FC236}">
                  <a16:creationId xmlns:a16="http://schemas.microsoft.com/office/drawing/2014/main" id="{31802DA3-195E-444E-9571-B86218814949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299;p40">
              <a:extLst>
                <a:ext uri="{FF2B5EF4-FFF2-40B4-BE49-F238E27FC236}">
                  <a16:creationId xmlns:a16="http://schemas.microsoft.com/office/drawing/2014/main" id="{0200E7F0-E399-42D1-A679-FB3079880D24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300;p40">
              <a:extLst>
                <a:ext uri="{FF2B5EF4-FFF2-40B4-BE49-F238E27FC236}">
                  <a16:creationId xmlns:a16="http://schemas.microsoft.com/office/drawing/2014/main" id="{643D01E7-A467-4539-8B9A-EFC8C53B3922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301;p40">
              <a:extLst>
                <a:ext uri="{FF2B5EF4-FFF2-40B4-BE49-F238E27FC236}">
                  <a16:creationId xmlns:a16="http://schemas.microsoft.com/office/drawing/2014/main" id="{2FC6BC36-8F27-4971-961F-5771FA58C199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302;p40">
              <a:extLst>
                <a:ext uri="{FF2B5EF4-FFF2-40B4-BE49-F238E27FC236}">
                  <a16:creationId xmlns:a16="http://schemas.microsoft.com/office/drawing/2014/main" id="{0D6E0D0A-0070-4864-9431-6CBD16D5299B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303;p40">
              <a:extLst>
                <a:ext uri="{FF2B5EF4-FFF2-40B4-BE49-F238E27FC236}">
                  <a16:creationId xmlns:a16="http://schemas.microsoft.com/office/drawing/2014/main" id="{8729A6E9-2764-4BEF-836A-B126A4E8F0E7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304;p40">
              <a:extLst>
                <a:ext uri="{FF2B5EF4-FFF2-40B4-BE49-F238E27FC236}">
                  <a16:creationId xmlns:a16="http://schemas.microsoft.com/office/drawing/2014/main" id="{2253A52A-7762-4846-93B7-B0048751343D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305;p40">
              <a:extLst>
                <a:ext uri="{FF2B5EF4-FFF2-40B4-BE49-F238E27FC236}">
                  <a16:creationId xmlns:a16="http://schemas.microsoft.com/office/drawing/2014/main" id="{E8444AD8-8CB4-44B4-AF06-B0DB0B495267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306;p40">
              <a:extLst>
                <a:ext uri="{FF2B5EF4-FFF2-40B4-BE49-F238E27FC236}">
                  <a16:creationId xmlns:a16="http://schemas.microsoft.com/office/drawing/2014/main" id="{35B1D805-EE88-40AC-8C18-D828E244D82F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307;p40">
              <a:extLst>
                <a:ext uri="{FF2B5EF4-FFF2-40B4-BE49-F238E27FC236}">
                  <a16:creationId xmlns:a16="http://schemas.microsoft.com/office/drawing/2014/main" id="{09BCF523-2B73-4A06-9411-EF4583A4037F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308;p40">
              <a:extLst>
                <a:ext uri="{FF2B5EF4-FFF2-40B4-BE49-F238E27FC236}">
                  <a16:creationId xmlns:a16="http://schemas.microsoft.com/office/drawing/2014/main" id="{408A8A39-3F4F-4C6C-BDE9-644DC28F9410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309;p40">
              <a:extLst>
                <a:ext uri="{FF2B5EF4-FFF2-40B4-BE49-F238E27FC236}">
                  <a16:creationId xmlns:a16="http://schemas.microsoft.com/office/drawing/2014/main" id="{B6C3A855-0018-4E63-A7B5-088343353BE1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310;p40">
              <a:extLst>
                <a:ext uri="{FF2B5EF4-FFF2-40B4-BE49-F238E27FC236}">
                  <a16:creationId xmlns:a16="http://schemas.microsoft.com/office/drawing/2014/main" id="{8554BC9B-07BF-4A16-B288-B8DE89FEF272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311;p40">
              <a:extLst>
                <a:ext uri="{FF2B5EF4-FFF2-40B4-BE49-F238E27FC236}">
                  <a16:creationId xmlns:a16="http://schemas.microsoft.com/office/drawing/2014/main" id="{94AB5434-CF46-4221-9559-E847D0046D49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312;p40">
              <a:extLst>
                <a:ext uri="{FF2B5EF4-FFF2-40B4-BE49-F238E27FC236}">
                  <a16:creationId xmlns:a16="http://schemas.microsoft.com/office/drawing/2014/main" id="{9913C978-5CE4-41C5-A1AA-F6F456AD01CD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313;p40">
              <a:extLst>
                <a:ext uri="{FF2B5EF4-FFF2-40B4-BE49-F238E27FC236}">
                  <a16:creationId xmlns:a16="http://schemas.microsoft.com/office/drawing/2014/main" id="{E6C375B0-855D-44FE-8B72-691060D001BF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314;p40">
              <a:extLst>
                <a:ext uri="{FF2B5EF4-FFF2-40B4-BE49-F238E27FC236}">
                  <a16:creationId xmlns:a16="http://schemas.microsoft.com/office/drawing/2014/main" id="{CA2A026E-5AD5-4AAF-AFC4-414FD1917EE9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315;p40">
              <a:extLst>
                <a:ext uri="{FF2B5EF4-FFF2-40B4-BE49-F238E27FC236}">
                  <a16:creationId xmlns:a16="http://schemas.microsoft.com/office/drawing/2014/main" id="{E1285706-9252-4C6F-BBAC-34CBE42D8E01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316;p40">
              <a:extLst>
                <a:ext uri="{FF2B5EF4-FFF2-40B4-BE49-F238E27FC236}">
                  <a16:creationId xmlns:a16="http://schemas.microsoft.com/office/drawing/2014/main" id="{9A113F47-07C3-4746-9C4C-D9E6EF2E16EE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317;p40">
              <a:extLst>
                <a:ext uri="{FF2B5EF4-FFF2-40B4-BE49-F238E27FC236}">
                  <a16:creationId xmlns:a16="http://schemas.microsoft.com/office/drawing/2014/main" id="{F09B3E07-CA40-4795-88B2-7223E1C8A95C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318;p40">
              <a:extLst>
                <a:ext uri="{FF2B5EF4-FFF2-40B4-BE49-F238E27FC236}">
                  <a16:creationId xmlns:a16="http://schemas.microsoft.com/office/drawing/2014/main" id="{1E5DC98C-E90F-4485-A7A0-DF2A3B868CAA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319;p40">
              <a:extLst>
                <a:ext uri="{FF2B5EF4-FFF2-40B4-BE49-F238E27FC236}">
                  <a16:creationId xmlns:a16="http://schemas.microsoft.com/office/drawing/2014/main" id="{B31E187E-AC63-4A85-853B-F3F0C86A902E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320;p40">
              <a:extLst>
                <a:ext uri="{FF2B5EF4-FFF2-40B4-BE49-F238E27FC236}">
                  <a16:creationId xmlns:a16="http://schemas.microsoft.com/office/drawing/2014/main" id="{9C138FE6-6D8D-4FD2-A2E4-DC3AF603FA6A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321;p40">
              <a:extLst>
                <a:ext uri="{FF2B5EF4-FFF2-40B4-BE49-F238E27FC236}">
                  <a16:creationId xmlns:a16="http://schemas.microsoft.com/office/drawing/2014/main" id="{F78A58AE-A1CD-4659-887D-DD5136C19592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322;p40">
              <a:extLst>
                <a:ext uri="{FF2B5EF4-FFF2-40B4-BE49-F238E27FC236}">
                  <a16:creationId xmlns:a16="http://schemas.microsoft.com/office/drawing/2014/main" id="{73EC4354-1EC1-403E-84B7-968B090BC87C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323;p40">
              <a:extLst>
                <a:ext uri="{FF2B5EF4-FFF2-40B4-BE49-F238E27FC236}">
                  <a16:creationId xmlns:a16="http://schemas.microsoft.com/office/drawing/2014/main" id="{110B6312-F68C-4752-9555-4C50086A2187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324;p40">
              <a:extLst>
                <a:ext uri="{FF2B5EF4-FFF2-40B4-BE49-F238E27FC236}">
                  <a16:creationId xmlns:a16="http://schemas.microsoft.com/office/drawing/2014/main" id="{3072248B-B71A-4AB0-BE5D-B33D27C5510A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325;p40">
              <a:extLst>
                <a:ext uri="{FF2B5EF4-FFF2-40B4-BE49-F238E27FC236}">
                  <a16:creationId xmlns:a16="http://schemas.microsoft.com/office/drawing/2014/main" id="{98277575-FEE9-481F-AB11-809D7610699A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326;p40">
              <a:extLst>
                <a:ext uri="{FF2B5EF4-FFF2-40B4-BE49-F238E27FC236}">
                  <a16:creationId xmlns:a16="http://schemas.microsoft.com/office/drawing/2014/main" id="{AEEB0403-1A7D-45E3-BB4E-4D66FC2B645C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327;p40">
              <a:extLst>
                <a:ext uri="{FF2B5EF4-FFF2-40B4-BE49-F238E27FC236}">
                  <a16:creationId xmlns:a16="http://schemas.microsoft.com/office/drawing/2014/main" id="{58AB3145-B1D9-4410-8F1C-5E2806F261A7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328;p40">
              <a:extLst>
                <a:ext uri="{FF2B5EF4-FFF2-40B4-BE49-F238E27FC236}">
                  <a16:creationId xmlns:a16="http://schemas.microsoft.com/office/drawing/2014/main" id="{296226AB-5D3B-4B80-A85E-6E8188145F8A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329;p40">
              <a:extLst>
                <a:ext uri="{FF2B5EF4-FFF2-40B4-BE49-F238E27FC236}">
                  <a16:creationId xmlns:a16="http://schemas.microsoft.com/office/drawing/2014/main" id="{20E6F905-47AD-4A16-A109-E8A857C455D3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330;p40">
              <a:extLst>
                <a:ext uri="{FF2B5EF4-FFF2-40B4-BE49-F238E27FC236}">
                  <a16:creationId xmlns:a16="http://schemas.microsoft.com/office/drawing/2014/main" id="{ACA90089-9D95-4BC6-8985-695F9C6B322F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331;p40">
              <a:extLst>
                <a:ext uri="{FF2B5EF4-FFF2-40B4-BE49-F238E27FC236}">
                  <a16:creationId xmlns:a16="http://schemas.microsoft.com/office/drawing/2014/main" id="{D5B6BE79-9D11-447E-B3A4-A8B1686A3D0E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332;p40">
              <a:extLst>
                <a:ext uri="{FF2B5EF4-FFF2-40B4-BE49-F238E27FC236}">
                  <a16:creationId xmlns:a16="http://schemas.microsoft.com/office/drawing/2014/main" id="{C2368B58-BF4E-406E-9899-29336835FA2C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333;p40">
              <a:extLst>
                <a:ext uri="{FF2B5EF4-FFF2-40B4-BE49-F238E27FC236}">
                  <a16:creationId xmlns:a16="http://schemas.microsoft.com/office/drawing/2014/main" id="{5AD3D5DB-3224-4DA6-99B8-6DC6AD16620C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334;p40">
              <a:extLst>
                <a:ext uri="{FF2B5EF4-FFF2-40B4-BE49-F238E27FC236}">
                  <a16:creationId xmlns:a16="http://schemas.microsoft.com/office/drawing/2014/main" id="{703AC302-FE01-47FD-947E-3D7536E90F8E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C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335;p40">
              <a:extLst>
                <a:ext uri="{FF2B5EF4-FFF2-40B4-BE49-F238E27FC236}">
                  <a16:creationId xmlns:a16="http://schemas.microsoft.com/office/drawing/2014/main" id="{0A229D5C-E396-4303-91A8-467C24ED2758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070FD17D-F25C-4336-AE59-BD798AFC155F}"/>
              </a:ext>
            </a:extLst>
          </p:cNvPr>
          <p:cNvGrpSpPr/>
          <p:nvPr/>
        </p:nvGrpSpPr>
        <p:grpSpPr>
          <a:xfrm>
            <a:off x="1251807" y="2730984"/>
            <a:ext cx="1104004" cy="2295170"/>
            <a:chOff x="1251807" y="2730984"/>
            <a:chExt cx="1104004" cy="2295170"/>
          </a:xfrm>
        </p:grpSpPr>
        <p:grpSp>
          <p:nvGrpSpPr>
            <p:cNvPr id="594" name="Google Shape;5894;p62">
              <a:extLst>
                <a:ext uri="{FF2B5EF4-FFF2-40B4-BE49-F238E27FC236}">
                  <a16:creationId xmlns:a16="http://schemas.microsoft.com/office/drawing/2014/main" id="{F3B93AAF-9B17-485A-9D41-1CA3D5F5115C}"/>
                </a:ext>
              </a:extLst>
            </p:cNvPr>
            <p:cNvGrpSpPr/>
            <p:nvPr/>
          </p:nvGrpSpPr>
          <p:grpSpPr>
            <a:xfrm flipH="1">
              <a:off x="1251807" y="2730984"/>
              <a:ext cx="1104004" cy="2295170"/>
              <a:chOff x="5871060" y="1827829"/>
              <a:chExt cx="1104004" cy="2295170"/>
            </a:xfrm>
          </p:grpSpPr>
          <p:sp>
            <p:nvSpPr>
              <p:cNvPr id="598" name="Google Shape;5895;p62">
                <a:extLst>
                  <a:ext uri="{FF2B5EF4-FFF2-40B4-BE49-F238E27FC236}">
                    <a16:creationId xmlns:a16="http://schemas.microsoft.com/office/drawing/2014/main" id="{6538E21B-C51A-44F2-9FEB-4C78F842F84C}"/>
                  </a:ext>
                </a:extLst>
              </p:cNvPr>
              <p:cNvSpPr/>
              <p:nvPr/>
            </p:nvSpPr>
            <p:spPr>
              <a:xfrm>
                <a:off x="5913895" y="1891762"/>
                <a:ext cx="1061169" cy="980871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19899" extrusionOk="0">
                    <a:moveTo>
                      <a:pt x="11569" y="0"/>
                    </a:moveTo>
                    <a:cubicBezTo>
                      <a:pt x="10530" y="0"/>
                      <a:pt x="9475" y="230"/>
                      <a:pt x="8525" y="556"/>
                    </a:cubicBezTo>
                    <a:cubicBezTo>
                      <a:pt x="7049" y="1080"/>
                      <a:pt x="5668" y="2044"/>
                      <a:pt x="4834" y="3402"/>
                    </a:cubicBezTo>
                    <a:cubicBezTo>
                      <a:pt x="3608" y="5378"/>
                      <a:pt x="3477" y="7914"/>
                      <a:pt x="3942" y="10105"/>
                    </a:cubicBezTo>
                    <a:cubicBezTo>
                      <a:pt x="4037" y="10593"/>
                      <a:pt x="4180" y="11081"/>
                      <a:pt x="4251" y="11593"/>
                    </a:cubicBezTo>
                    <a:cubicBezTo>
                      <a:pt x="4382" y="12522"/>
                      <a:pt x="4192" y="13867"/>
                      <a:pt x="3060" y="14213"/>
                    </a:cubicBezTo>
                    <a:cubicBezTo>
                      <a:pt x="2887" y="14264"/>
                      <a:pt x="2708" y="14278"/>
                      <a:pt x="2527" y="14278"/>
                    </a:cubicBezTo>
                    <a:cubicBezTo>
                      <a:pt x="2279" y="14278"/>
                      <a:pt x="2028" y="14250"/>
                      <a:pt x="1786" y="14250"/>
                    </a:cubicBezTo>
                    <a:cubicBezTo>
                      <a:pt x="1504" y="14250"/>
                      <a:pt x="1233" y="14288"/>
                      <a:pt x="989" y="14451"/>
                    </a:cubicBezTo>
                    <a:cubicBezTo>
                      <a:pt x="786" y="14582"/>
                      <a:pt x="632" y="14784"/>
                      <a:pt x="524" y="14998"/>
                    </a:cubicBezTo>
                    <a:cubicBezTo>
                      <a:pt x="1" y="16141"/>
                      <a:pt x="679" y="17499"/>
                      <a:pt x="1751" y="17915"/>
                    </a:cubicBezTo>
                    <a:cubicBezTo>
                      <a:pt x="2060" y="18036"/>
                      <a:pt x="2389" y="18090"/>
                      <a:pt x="2724" y="18090"/>
                    </a:cubicBezTo>
                    <a:cubicBezTo>
                      <a:pt x="3550" y="18090"/>
                      <a:pt x="4414" y="17757"/>
                      <a:pt x="5108" y="17249"/>
                    </a:cubicBezTo>
                    <a:lnTo>
                      <a:pt x="5108" y="17249"/>
                    </a:lnTo>
                    <a:cubicBezTo>
                      <a:pt x="5037" y="18344"/>
                      <a:pt x="5954" y="19320"/>
                      <a:pt x="7013" y="19439"/>
                    </a:cubicBezTo>
                    <a:cubicBezTo>
                      <a:pt x="7105" y="19450"/>
                      <a:pt x="7197" y="19455"/>
                      <a:pt x="7289" y="19455"/>
                    </a:cubicBezTo>
                    <a:cubicBezTo>
                      <a:pt x="8271" y="19455"/>
                      <a:pt x="9252" y="18888"/>
                      <a:pt x="9895" y="18082"/>
                    </a:cubicBezTo>
                    <a:cubicBezTo>
                      <a:pt x="9918" y="18035"/>
                      <a:pt x="9954" y="17987"/>
                      <a:pt x="10014" y="17975"/>
                    </a:cubicBezTo>
                    <a:cubicBezTo>
                      <a:pt x="10031" y="17966"/>
                      <a:pt x="10049" y="17962"/>
                      <a:pt x="10066" y="17962"/>
                    </a:cubicBezTo>
                    <a:cubicBezTo>
                      <a:pt x="10143" y="17962"/>
                      <a:pt x="10215" y="18038"/>
                      <a:pt x="10264" y="18106"/>
                    </a:cubicBezTo>
                    <a:cubicBezTo>
                      <a:pt x="10859" y="18820"/>
                      <a:pt x="11597" y="19416"/>
                      <a:pt x="12478" y="19713"/>
                    </a:cubicBezTo>
                    <a:cubicBezTo>
                      <a:pt x="12838" y="19835"/>
                      <a:pt x="13219" y="19899"/>
                      <a:pt x="13601" y="19899"/>
                    </a:cubicBezTo>
                    <a:cubicBezTo>
                      <a:pt x="14156" y="19899"/>
                      <a:pt x="14711" y="19764"/>
                      <a:pt x="15205" y="19475"/>
                    </a:cubicBezTo>
                    <a:cubicBezTo>
                      <a:pt x="16026" y="18987"/>
                      <a:pt x="16622" y="18035"/>
                      <a:pt x="16562" y="17082"/>
                    </a:cubicBezTo>
                    <a:lnTo>
                      <a:pt x="16562" y="17082"/>
                    </a:lnTo>
                    <a:cubicBezTo>
                      <a:pt x="17217" y="17368"/>
                      <a:pt x="17872" y="17642"/>
                      <a:pt x="18586" y="17737"/>
                    </a:cubicBezTo>
                    <a:cubicBezTo>
                      <a:pt x="18713" y="17752"/>
                      <a:pt x="18842" y="17760"/>
                      <a:pt x="18972" y="17760"/>
                    </a:cubicBezTo>
                    <a:cubicBezTo>
                      <a:pt x="19554" y="17760"/>
                      <a:pt x="20155" y="17600"/>
                      <a:pt x="20622" y="17201"/>
                    </a:cubicBezTo>
                    <a:cubicBezTo>
                      <a:pt x="21277" y="16630"/>
                      <a:pt x="21527" y="15606"/>
                      <a:pt x="21182" y="14820"/>
                    </a:cubicBezTo>
                    <a:cubicBezTo>
                      <a:pt x="20894" y="14117"/>
                      <a:pt x="20160" y="13719"/>
                      <a:pt x="19412" y="13719"/>
                    </a:cubicBezTo>
                    <a:cubicBezTo>
                      <a:pt x="19323" y="13719"/>
                      <a:pt x="19234" y="13725"/>
                      <a:pt x="19146" y="13736"/>
                    </a:cubicBezTo>
                    <a:cubicBezTo>
                      <a:pt x="19052" y="13748"/>
                      <a:pt x="18958" y="13754"/>
                      <a:pt x="18865" y="13754"/>
                    </a:cubicBezTo>
                    <a:cubicBezTo>
                      <a:pt x="17531" y="13754"/>
                      <a:pt x="16355" y="12541"/>
                      <a:pt x="17134" y="9569"/>
                    </a:cubicBezTo>
                    <a:cubicBezTo>
                      <a:pt x="17646" y="7617"/>
                      <a:pt x="17396" y="5283"/>
                      <a:pt x="16622" y="3414"/>
                    </a:cubicBezTo>
                    <a:cubicBezTo>
                      <a:pt x="16526" y="3211"/>
                      <a:pt x="16443" y="3021"/>
                      <a:pt x="16336" y="2818"/>
                    </a:cubicBezTo>
                    <a:cubicBezTo>
                      <a:pt x="15669" y="1604"/>
                      <a:pt x="14633" y="663"/>
                      <a:pt x="13300" y="247"/>
                    </a:cubicBezTo>
                    <a:cubicBezTo>
                      <a:pt x="12743" y="74"/>
                      <a:pt x="12159" y="0"/>
                      <a:pt x="11569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896;p62">
                <a:extLst>
                  <a:ext uri="{FF2B5EF4-FFF2-40B4-BE49-F238E27FC236}">
                    <a16:creationId xmlns:a16="http://schemas.microsoft.com/office/drawing/2014/main" id="{23A5AF33-6F1E-46EE-ADAE-B604CA1CFC8C}"/>
                  </a:ext>
                </a:extLst>
              </p:cNvPr>
              <p:cNvSpPr/>
              <p:nvPr/>
            </p:nvSpPr>
            <p:spPr>
              <a:xfrm>
                <a:off x="5994883" y="1892748"/>
                <a:ext cx="957852" cy="98057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9893" extrusionOk="0">
                    <a:moveTo>
                      <a:pt x="9868" y="1"/>
                    </a:moveTo>
                    <a:cubicBezTo>
                      <a:pt x="8835" y="1"/>
                      <a:pt x="7791" y="228"/>
                      <a:pt x="6847" y="560"/>
                    </a:cubicBezTo>
                    <a:cubicBezTo>
                      <a:pt x="5430" y="1060"/>
                      <a:pt x="4108" y="1977"/>
                      <a:pt x="3263" y="3251"/>
                    </a:cubicBezTo>
                    <a:cubicBezTo>
                      <a:pt x="3037" y="4132"/>
                      <a:pt x="3037" y="5049"/>
                      <a:pt x="3120" y="5965"/>
                    </a:cubicBezTo>
                    <a:cubicBezTo>
                      <a:pt x="3227" y="6954"/>
                      <a:pt x="3453" y="7930"/>
                      <a:pt x="3644" y="8906"/>
                    </a:cubicBezTo>
                    <a:cubicBezTo>
                      <a:pt x="3834" y="9906"/>
                      <a:pt x="3989" y="10918"/>
                      <a:pt x="3989" y="11942"/>
                    </a:cubicBezTo>
                    <a:cubicBezTo>
                      <a:pt x="3989" y="12883"/>
                      <a:pt x="3834" y="13788"/>
                      <a:pt x="3465" y="14657"/>
                    </a:cubicBezTo>
                    <a:cubicBezTo>
                      <a:pt x="3120" y="15455"/>
                      <a:pt x="2608" y="16169"/>
                      <a:pt x="1953" y="16741"/>
                    </a:cubicBezTo>
                    <a:cubicBezTo>
                      <a:pt x="1429" y="17193"/>
                      <a:pt x="798" y="17574"/>
                      <a:pt x="143" y="17812"/>
                    </a:cubicBezTo>
                    <a:cubicBezTo>
                      <a:pt x="108" y="17824"/>
                      <a:pt x="60" y="17836"/>
                      <a:pt x="1" y="17872"/>
                    </a:cubicBezTo>
                    <a:lnTo>
                      <a:pt x="84" y="17907"/>
                    </a:lnTo>
                    <a:cubicBezTo>
                      <a:pt x="400" y="18028"/>
                      <a:pt x="732" y="18082"/>
                      <a:pt x="1068" y="18082"/>
                    </a:cubicBezTo>
                    <a:cubicBezTo>
                      <a:pt x="1896" y="18082"/>
                      <a:pt x="2750" y="17749"/>
                      <a:pt x="3453" y="17241"/>
                    </a:cubicBezTo>
                    <a:lnTo>
                      <a:pt x="3453" y="17241"/>
                    </a:lnTo>
                    <a:cubicBezTo>
                      <a:pt x="3358" y="18348"/>
                      <a:pt x="4287" y="19312"/>
                      <a:pt x="5358" y="19431"/>
                    </a:cubicBezTo>
                    <a:cubicBezTo>
                      <a:pt x="5449" y="19442"/>
                      <a:pt x="5540" y="19447"/>
                      <a:pt x="5631" y="19447"/>
                    </a:cubicBezTo>
                    <a:cubicBezTo>
                      <a:pt x="6606" y="19447"/>
                      <a:pt x="7596" y="18880"/>
                      <a:pt x="8228" y="18074"/>
                    </a:cubicBezTo>
                    <a:cubicBezTo>
                      <a:pt x="8275" y="18026"/>
                      <a:pt x="8299" y="17991"/>
                      <a:pt x="8347" y="17967"/>
                    </a:cubicBezTo>
                    <a:cubicBezTo>
                      <a:pt x="8358" y="17964"/>
                      <a:pt x="8369" y="17963"/>
                      <a:pt x="8381" y="17963"/>
                    </a:cubicBezTo>
                    <a:cubicBezTo>
                      <a:pt x="8464" y="17963"/>
                      <a:pt x="8544" y="18036"/>
                      <a:pt x="8597" y="18110"/>
                    </a:cubicBezTo>
                    <a:cubicBezTo>
                      <a:pt x="9192" y="18824"/>
                      <a:pt x="9942" y="19419"/>
                      <a:pt x="10823" y="19717"/>
                    </a:cubicBezTo>
                    <a:cubicBezTo>
                      <a:pt x="11187" y="19830"/>
                      <a:pt x="11572" y="19892"/>
                      <a:pt x="11959" y="19892"/>
                    </a:cubicBezTo>
                    <a:cubicBezTo>
                      <a:pt x="12509" y="19892"/>
                      <a:pt x="13060" y="19766"/>
                      <a:pt x="13550" y="19479"/>
                    </a:cubicBezTo>
                    <a:cubicBezTo>
                      <a:pt x="14360" y="18979"/>
                      <a:pt x="14955" y="18026"/>
                      <a:pt x="14895" y="17074"/>
                    </a:cubicBezTo>
                    <a:lnTo>
                      <a:pt x="14895" y="17074"/>
                    </a:lnTo>
                    <a:cubicBezTo>
                      <a:pt x="15550" y="17360"/>
                      <a:pt x="16229" y="17645"/>
                      <a:pt x="16919" y="17729"/>
                    </a:cubicBezTo>
                    <a:cubicBezTo>
                      <a:pt x="17046" y="17744"/>
                      <a:pt x="17174" y="17751"/>
                      <a:pt x="17302" y="17751"/>
                    </a:cubicBezTo>
                    <a:cubicBezTo>
                      <a:pt x="17900" y="17751"/>
                      <a:pt x="18505" y="17585"/>
                      <a:pt x="18955" y="17193"/>
                    </a:cubicBezTo>
                    <a:cubicBezTo>
                      <a:pt x="19158" y="17014"/>
                      <a:pt x="19313" y="16812"/>
                      <a:pt x="19432" y="16574"/>
                    </a:cubicBezTo>
                    <a:lnTo>
                      <a:pt x="19432" y="16574"/>
                    </a:lnTo>
                    <a:cubicBezTo>
                      <a:pt x="19182" y="16693"/>
                      <a:pt x="18932" y="16764"/>
                      <a:pt x="18658" y="16812"/>
                    </a:cubicBezTo>
                    <a:cubicBezTo>
                      <a:pt x="18439" y="16845"/>
                      <a:pt x="18216" y="16860"/>
                      <a:pt x="17992" y="16860"/>
                    </a:cubicBezTo>
                    <a:cubicBezTo>
                      <a:pt x="17728" y="16860"/>
                      <a:pt x="17463" y="16839"/>
                      <a:pt x="17205" y="16800"/>
                    </a:cubicBezTo>
                    <a:cubicBezTo>
                      <a:pt x="16693" y="16717"/>
                      <a:pt x="16253" y="16526"/>
                      <a:pt x="15824" y="16264"/>
                    </a:cubicBezTo>
                    <a:cubicBezTo>
                      <a:pt x="15181" y="15859"/>
                      <a:pt x="14610" y="15348"/>
                      <a:pt x="14121" y="14788"/>
                    </a:cubicBezTo>
                    <a:cubicBezTo>
                      <a:pt x="13657" y="14252"/>
                      <a:pt x="13264" y="13621"/>
                      <a:pt x="13062" y="12931"/>
                    </a:cubicBezTo>
                    <a:cubicBezTo>
                      <a:pt x="12943" y="12514"/>
                      <a:pt x="12931" y="12073"/>
                      <a:pt x="12978" y="11645"/>
                    </a:cubicBezTo>
                    <a:cubicBezTo>
                      <a:pt x="13026" y="11216"/>
                      <a:pt x="13145" y="10811"/>
                      <a:pt x="13276" y="10406"/>
                    </a:cubicBezTo>
                    <a:cubicBezTo>
                      <a:pt x="13562" y="9549"/>
                      <a:pt x="13836" y="8680"/>
                      <a:pt x="14038" y="7811"/>
                    </a:cubicBezTo>
                    <a:cubicBezTo>
                      <a:pt x="14217" y="6989"/>
                      <a:pt x="14312" y="6144"/>
                      <a:pt x="14252" y="5311"/>
                    </a:cubicBezTo>
                    <a:cubicBezTo>
                      <a:pt x="14193" y="4596"/>
                      <a:pt x="14038" y="3882"/>
                      <a:pt x="13764" y="3203"/>
                    </a:cubicBezTo>
                    <a:cubicBezTo>
                      <a:pt x="13348" y="2155"/>
                      <a:pt x="12705" y="1203"/>
                      <a:pt x="11931" y="369"/>
                    </a:cubicBezTo>
                    <a:cubicBezTo>
                      <a:pt x="11835" y="322"/>
                      <a:pt x="11728" y="274"/>
                      <a:pt x="11621" y="250"/>
                    </a:cubicBezTo>
                    <a:cubicBezTo>
                      <a:pt x="11055" y="76"/>
                      <a:pt x="10463" y="1"/>
                      <a:pt x="9868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5897;p62">
                <a:extLst>
                  <a:ext uri="{FF2B5EF4-FFF2-40B4-BE49-F238E27FC236}">
                    <a16:creationId xmlns:a16="http://schemas.microsoft.com/office/drawing/2014/main" id="{4B5F5BEF-6BEF-4C6A-B84B-0C47C78CA4AF}"/>
                  </a:ext>
                </a:extLst>
              </p:cNvPr>
              <p:cNvSpPr/>
              <p:nvPr/>
            </p:nvSpPr>
            <p:spPr>
              <a:xfrm>
                <a:off x="5893932" y="3250813"/>
                <a:ext cx="194311" cy="26943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5466" extrusionOk="0">
                    <a:moveTo>
                      <a:pt x="2001" y="0"/>
                    </a:moveTo>
                    <a:cubicBezTo>
                      <a:pt x="1846" y="322"/>
                      <a:pt x="1632" y="739"/>
                      <a:pt x="1513" y="977"/>
                    </a:cubicBezTo>
                    <a:cubicBezTo>
                      <a:pt x="1215" y="1298"/>
                      <a:pt x="1" y="3358"/>
                      <a:pt x="298" y="3572"/>
                    </a:cubicBezTo>
                    <a:cubicBezTo>
                      <a:pt x="315" y="3585"/>
                      <a:pt x="333" y="3590"/>
                      <a:pt x="353" y="3590"/>
                    </a:cubicBezTo>
                    <a:cubicBezTo>
                      <a:pt x="582" y="3590"/>
                      <a:pt x="1030" y="2839"/>
                      <a:pt x="1096" y="2763"/>
                    </a:cubicBezTo>
                    <a:lnTo>
                      <a:pt x="1096" y="2763"/>
                    </a:lnTo>
                    <a:cubicBezTo>
                      <a:pt x="1025" y="2894"/>
                      <a:pt x="1025" y="4965"/>
                      <a:pt x="1382" y="5025"/>
                    </a:cubicBezTo>
                    <a:cubicBezTo>
                      <a:pt x="1385" y="5025"/>
                      <a:pt x="1388" y="5026"/>
                      <a:pt x="1391" y="5026"/>
                    </a:cubicBezTo>
                    <a:cubicBezTo>
                      <a:pt x="1622" y="5026"/>
                      <a:pt x="1704" y="3713"/>
                      <a:pt x="1751" y="3560"/>
                    </a:cubicBezTo>
                    <a:lnTo>
                      <a:pt x="1751" y="3560"/>
                    </a:lnTo>
                    <a:cubicBezTo>
                      <a:pt x="1704" y="3725"/>
                      <a:pt x="1902" y="5466"/>
                      <a:pt x="2275" y="5466"/>
                    </a:cubicBezTo>
                    <a:cubicBezTo>
                      <a:pt x="2279" y="5466"/>
                      <a:pt x="2283" y="5466"/>
                      <a:pt x="2287" y="5465"/>
                    </a:cubicBezTo>
                    <a:cubicBezTo>
                      <a:pt x="2561" y="5442"/>
                      <a:pt x="2358" y="3572"/>
                      <a:pt x="2418" y="3572"/>
                    </a:cubicBezTo>
                    <a:lnTo>
                      <a:pt x="2418" y="3572"/>
                    </a:lnTo>
                    <a:cubicBezTo>
                      <a:pt x="2383" y="3595"/>
                      <a:pt x="2867" y="5040"/>
                      <a:pt x="3145" y="5040"/>
                    </a:cubicBezTo>
                    <a:cubicBezTo>
                      <a:pt x="3153" y="5040"/>
                      <a:pt x="3161" y="5039"/>
                      <a:pt x="3168" y="5037"/>
                    </a:cubicBezTo>
                    <a:cubicBezTo>
                      <a:pt x="3358" y="4977"/>
                      <a:pt x="3061" y="3382"/>
                      <a:pt x="3108" y="3382"/>
                    </a:cubicBezTo>
                    <a:lnTo>
                      <a:pt x="3108" y="3382"/>
                    </a:lnTo>
                    <a:cubicBezTo>
                      <a:pt x="3097" y="3393"/>
                      <a:pt x="3432" y="4266"/>
                      <a:pt x="3626" y="4266"/>
                    </a:cubicBezTo>
                    <a:cubicBezTo>
                      <a:pt x="3632" y="4266"/>
                      <a:pt x="3638" y="4265"/>
                      <a:pt x="3644" y="4263"/>
                    </a:cubicBezTo>
                    <a:cubicBezTo>
                      <a:pt x="3787" y="4215"/>
                      <a:pt x="3430" y="2846"/>
                      <a:pt x="3501" y="2298"/>
                    </a:cubicBezTo>
                    <a:cubicBezTo>
                      <a:pt x="3501" y="1834"/>
                      <a:pt x="3823" y="929"/>
                      <a:pt x="3942" y="643"/>
                    </a:cubicBezTo>
                    <a:cubicBezTo>
                      <a:pt x="3299" y="465"/>
                      <a:pt x="2644" y="239"/>
                      <a:pt x="2001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5898;p62">
                <a:extLst>
                  <a:ext uri="{FF2B5EF4-FFF2-40B4-BE49-F238E27FC236}">
                    <a16:creationId xmlns:a16="http://schemas.microsoft.com/office/drawing/2014/main" id="{B4D3145B-FF02-4C2B-88D2-EB6701676D05}"/>
                  </a:ext>
                </a:extLst>
              </p:cNvPr>
              <p:cNvSpPr/>
              <p:nvPr/>
            </p:nvSpPr>
            <p:spPr>
              <a:xfrm>
                <a:off x="5919761" y="2662504"/>
                <a:ext cx="321781" cy="729184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793" extrusionOk="0">
                    <a:moveTo>
                      <a:pt x="5166" y="1"/>
                    </a:moveTo>
                    <a:cubicBezTo>
                      <a:pt x="4981" y="1"/>
                      <a:pt x="4785" y="96"/>
                      <a:pt x="4585" y="315"/>
                    </a:cubicBezTo>
                    <a:cubicBezTo>
                      <a:pt x="3727" y="1267"/>
                      <a:pt x="1251" y="6816"/>
                      <a:pt x="179" y="13067"/>
                    </a:cubicBezTo>
                    <a:cubicBezTo>
                      <a:pt x="179" y="13102"/>
                      <a:pt x="167" y="13126"/>
                      <a:pt x="167" y="13162"/>
                    </a:cubicBezTo>
                    <a:lnTo>
                      <a:pt x="84" y="13733"/>
                    </a:lnTo>
                    <a:cubicBezTo>
                      <a:pt x="1" y="14245"/>
                      <a:pt x="2346" y="14733"/>
                      <a:pt x="3299" y="14793"/>
                    </a:cubicBezTo>
                    <a:cubicBezTo>
                      <a:pt x="3299" y="14793"/>
                      <a:pt x="3346" y="14567"/>
                      <a:pt x="3430" y="14174"/>
                    </a:cubicBezTo>
                    <a:cubicBezTo>
                      <a:pt x="3430" y="14138"/>
                      <a:pt x="3430" y="14102"/>
                      <a:pt x="3442" y="14067"/>
                    </a:cubicBezTo>
                    <a:cubicBezTo>
                      <a:pt x="3668" y="13031"/>
                      <a:pt x="4132" y="10983"/>
                      <a:pt x="4680" y="8685"/>
                    </a:cubicBezTo>
                    <a:cubicBezTo>
                      <a:pt x="5466" y="5363"/>
                      <a:pt x="6454" y="4518"/>
                      <a:pt x="6490" y="2946"/>
                    </a:cubicBezTo>
                    <a:cubicBezTo>
                      <a:pt x="6528" y="1695"/>
                      <a:pt x="5944" y="1"/>
                      <a:pt x="51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5899;p62">
                <a:extLst>
                  <a:ext uri="{FF2B5EF4-FFF2-40B4-BE49-F238E27FC236}">
                    <a16:creationId xmlns:a16="http://schemas.microsoft.com/office/drawing/2014/main" id="{236078E9-A96B-4270-8E05-2799C1453DD7}"/>
                  </a:ext>
                </a:extLst>
              </p:cNvPr>
              <p:cNvSpPr/>
              <p:nvPr/>
            </p:nvSpPr>
            <p:spPr>
              <a:xfrm>
                <a:off x="6004298" y="2671525"/>
                <a:ext cx="237146" cy="721346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14634" extrusionOk="0">
                    <a:moveTo>
                      <a:pt x="3882" y="1"/>
                    </a:moveTo>
                    <a:cubicBezTo>
                      <a:pt x="3822" y="84"/>
                      <a:pt x="3751" y="180"/>
                      <a:pt x="3691" y="263"/>
                    </a:cubicBezTo>
                    <a:cubicBezTo>
                      <a:pt x="3024" y="1251"/>
                      <a:pt x="2477" y="2311"/>
                      <a:pt x="2036" y="3406"/>
                    </a:cubicBezTo>
                    <a:cubicBezTo>
                      <a:pt x="1596" y="4513"/>
                      <a:pt x="1262" y="5656"/>
                      <a:pt x="1024" y="6835"/>
                    </a:cubicBezTo>
                    <a:cubicBezTo>
                      <a:pt x="905" y="7430"/>
                      <a:pt x="810" y="8026"/>
                      <a:pt x="714" y="8621"/>
                    </a:cubicBezTo>
                    <a:cubicBezTo>
                      <a:pt x="631" y="9300"/>
                      <a:pt x="572" y="10002"/>
                      <a:pt x="524" y="10681"/>
                    </a:cubicBezTo>
                    <a:cubicBezTo>
                      <a:pt x="429" y="11919"/>
                      <a:pt x="345" y="13181"/>
                      <a:pt x="0" y="14372"/>
                    </a:cubicBezTo>
                    <a:cubicBezTo>
                      <a:pt x="584" y="14515"/>
                      <a:pt x="1179" y="14598"/>
                      <a:pt x="1560" y="14634"/>
                    </a:cubicBezTo>
                    <a:cubicBezTo>
                      <a:pt x="1560" y="14634"/>
                      <a:pt x="1607" y="14407"/>
                      <a:pt x="1703" y="14003"/>
                    </a:cubicBezTo>
                    <a:cubicBezTo>
                      <a:pt x="1715" y="13979"/>
                      <a:pt x="1715" y="13943"/>
                      <a:pt x="1715" y="13896"/>
                    </a:cubicBezTo>
                    <a:cubicBezTo>
                      <a:pt x="1941" y="12860"/>
                      <a:pt x="2393" y="10824"/>
                      <a:pt x="2953" y="8514"/>
                    </a:cubicBezTo>
                    <a:cubicBezTo>
                      <a:pt x="3751" y="5180"/>
                      <a:pt x="4715" y="4335"/>
                      <a:pt x="4763" y="2787"/>
                    </a:cubicBezTo>
                    <a:cubicBezTo>
                      <a:pt x="4810" y="1775"/>
                      <a:pt x="4441" y="477"/>
                      <a:pt x="388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5900;p62">
                <a:extLst>
                  <a:ext uri="{FF2B5EF4-FFF2-40B4-BE49-F238E27FC236}">
                    <a16:creationId xmlns:a16="http://schemas.microsoft.com/office/drawing/2014/main" id="{045075D1-38B4-463A-BA5F-AEC32050F4DE}"/>
                  </a:ext>
                </a:extLst>
              </p:cNvPr>
              <p:cNvSpPr/>
              <p:nvPr/>
            </p:nvSpPr>
            <p:spPr>
              <a:xfrm>
                <a:off x="5927993" y="3306563"/>
                <a:ext cx="161433" cy="55208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120" extrusionOk="0">
                    <a:moveTo>
                      <a:pt x="24" y="1"/>
                    </a:moveTo>
                    <a:cubicBezTo>
                      <a:pt x="24" y="36"/>
                      <a:pt x="0" y="60"/>
                      <a:pt x="0" y="96"/>
                    </a:cubicBezTo>
                    <a:cubicBezTo>
                      <a:pt x="584" y="274"/>
                      <a:pt x="1167" y="465"/>
                      <a:pt x="1751" y="643"/>
                    </a:cubicBezTo>
                    <a:cubicBezTo>
                      <a:pt x="2251" y="810"/>
                      <a:pt x="2751" y="989"/>
                      <a:pt x="3263" y="1120"/>
                    </a:cubicBezTo>
                    <a:cubicBezTo>
                      <a:pt x="3263" y="1096"/>
                      <a:pt x="3263" y="1048"/>
                      <a:pt x="3275" y="1013"/>
                    </a:cubicBezTo>
                    <a:cubicBezTo>
                      <a:pt x="2774" y="834"/>
                      <a:pt x="2262" y="703"/>
                      <a:pt x="1774" y="536"/>
                    </a:cubicBezTo>
                    <a:cubicBezTo>
                      <a:pt x="1191" y="358"/>
                      <a:pt x="596" y="179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5901;p62">
                <a:extLst>
                  <a:ext uri="{FF2B5EF4-FFF2-40B4-BE49-F238E27FC236}">
                    <a16:creationId xmlns:a16="http://schemas.microsoft.com/office/drawing/2014/main" id="{DC614B43-A3B3-48CE-BCBC-0F8C390F6CC4}"/>
                  </a:ext>
                </a:extLst>
              </p:cNvPr>
              <p:cNvSpPr/>
              <p:nvPr/>
            </p:nvSpPr>
            <p:spPr>
              <a:xfrm>
                <a:off x="6212609" y="2602810"/>
                <a:ext cx="576969" cy="719621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4599" extrusionOk="0">
                    <a:moveTo>
                      <a:pt x="5998" y="1"/>
                    </a:moveTo>
                    <a:cubicBezTo>
                      <a:pt x="3849" y="1"/>
                      <a:pt x="2018" y="371"/>
                      <a:pt x="1822" y="669"/>
                    </a:cubicBezTo>
                    <a:cubicBezTo>
                      <a:pt x="1" y="3431"/>
                      <a:pt x="215" y="12944"/>
                      <a:pt x="1168" y="13956"/>
                    </a:cubicBezTo>
                    <a:cubicBezTo>
                      <a:pt x="1597" y="14406"/>
                      <a:pt x="3407" y="14598"/>
                      <a:pt x="5351" y="14598"/>
                    </a:cubicBezTo>
                    <a:cubicBezTo>
                      <a:pt x="7723" y="14598"/>
                      <a:pt x="10296" y="14312"/>
                      <a:pt x="10800" y="13861"/>
                    </a:cubicBezTo>
                    <a:cubicBezTo>
                      <a:pt x="11705" y="13063"/>
                      <a:pt x="11264" y="7729"/>
                      <a:pt x="11264" y="5467"/>
                    </a:cubicBezTo>
                    <a:cubicBezTo>
                      <a:pt x="11264" y="3205"/>
                      <a:pt x="10693" y="407"/>
                      <a:pt x="7847" y="97"/>
                    </a:cubicBezTo>
                    <a:cubicBezTo>
                      <a:pt x="7225" y="30"/>
                      <a:pt x="6599" y="1"/>
                      <a:pt x="59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5902;p62">
                <a:extLst>
                  <a:ext uri="{FF2B5EF4-FFF2-40B4-BE49-F238E27FC236}">
                    <a16:creationId xmlns:a16="http://schemas.microsoft.com/office/drawing/2014/main" id="{4EC83C0C-959A-40D1-8568-45E6E5631ED7}"/>
                  </a:ext>
                </a:extLst>
              </p:cNvPr>
              <p:cNvSpPr/>
              <p:nvPr/>
            </p:nvSpPr>
            <p:spPr>
              <a:xfrm>
                <a:off x="6608773" y="2631647"/>
                <a:ext cx="180213" cy="67792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753" extrusionOk="0">
                    <a:moveTo>
                      <a:pt x="1298" y="0"/>
                    </a:moveTo>
                    <a:cubicBezTo>
                      <a:pt x="1084" y="167"/>
                      <a:pt x="894" y="393"/>
                      <a:pt x="751" y="643"/>
                    </a:cubicBezTo>
                    <a:cubicBezTo>
                      <a:pt x="405" y="1250"/>
                      <a:pt x="286" y="2001"/>
                      <a:pt x="227" y="2715"/>
                    </a:cubicBezTo>
                    <a:cubicBezTo>
                      <a:pt x="96" y="4382"/>
                      <a:pt x="36" y="6061"/>
                      <a:pt x="12" y="7727"/>
                    </a:cubicBezTo>
                    <a:cubicBezTo>
                      <a:pt x="1" y="8597"/>
                      <a:pt x="12" y="9442"/>
                      <a:pt x="60" y="10299"/>
                    </a:cubicBezTo>
                    <a:cubicBezTo>
                      <a:pt x="96" y="10823"/>
                      <a:pt x="120" y="11323"/>
                      <a:pt x="203" y="11835"/>
                    </a:cubicBezTo>
                    <a:cubicBezTo>
                      <a:pt x="274" y="12323"/>
                      <a:pt x="393" y="12800"/>
                      <a:pt x="632" y="13216"/>
                    </a:cubicBezTo>
                    <a:cubicBezTo>
                      <a:pt x="763" y="13454"/>
                      <a:pt x="941" y="13633"/>
                      <a:pt x="1132" y="13752"/>
                    </a:cubicBezTo>
                    <a:cubicBezTo>
                      <a:pt x="1929" y="13633"/>
                      <a:pt x="2525" y="13478"/>
                      <a:pt x="2739" y="13276"/>
                    </a:cubicBezTo>
                    <a:cubicBezTo>
                      <a:pt x="3656" y="12466"/>
                      <a:pt x="3215" y="7144"/>
                      <a:pt x="3215" y="4882"/>
                    </a:cubicBezTo>
                    <a:cubicBezTo>
                      <a:pt x="3227" y="3084"/>
                      <a:pt x="2858" y="953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5903;p62">
                <a:extLst>
                  <a:ext uri="{FF2B5EF4-FFF2-40B4-BE49-F238E27FC236}">
                    <a16:creationId xmlns:a16="http://schemas.microsoft.com/office/drawing/2014/main" id="{60161060-F6DE-4969-B0CC-922CF5F12508}"/>
                  </a:ext>
                </a:extLst>
              </p:cNvPr>
              <p:cNvSpPr/>
              <p:nvPr/>
            </p:nvSpPr>
            <p:spPr>
              <a:xfrm>
                <a:off x="6507280" y="2644216"/>
                <a:ext cx="301917" cy="383644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7783" extrusionOk="0">
                    <a:moveTo>
                      <a:pt x="836" y="1"/>
                    </a:moveTo>
                    <a:cubicBezTo>
                      <a:pt x="1" y="1"/>
                      <a:pt x="108" y="1881"/>
                      <a:pt x="643" y="3162"/>
                    </a:cubicBezTo>
                    <a:cubicBezTo>
                      <a:pt x="940" y="3841"/>
                      <a:pt x="1417" y="4401"/>
                      <a:pt x="1893" y="4960"/>
                    </a:cubicBezTo>
                    <a:cubicBezTo>
                      <a:pt x="2310" y="5448"/>
                      <a:pt x="3798" y="7401"/>
                      <a:pt x="4965" y="7746"/>
                    </a:cubicBezTo>
                    <a:cubicBezTo>
                      <a:pt x="5047" y="7771"/>
                      <a:pt x="5123" y="7782"/>
                      <a:pt x="5195" y="7782"/>
                    </a:cubicBezTo>
                    <a:cubicBezTo>
                      <a:pt x="5924" y="7782"/>
                      <a:pt x="6124" y="6601"/>
                      <a:pt x="5929" y="6091"/>
                    </a:cubicBezTo>
                    <a:cubicBezTo>
                      <a:pt x="5334" y="4424"/>
                      <a:pt x="4048" y="2770"/>
                      <a:pt x="2691" y="1365"/>
                    </a:cubicBezTo>
                    <a:cubicBezTo>
                      <a:pt x="2286" y="948"/>
                      <a:pt x="1869" y="507"/>
                      <a:pt x="1381" y="198"/>
                    </a:cubicBezTo>
                    <a:cubicBezTo>
                      <a:pt x="1167" y="62"/>
                      <a:pt x="986" y="1"/>
                      <a:pt x="836" y="1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5904;p62">
                <a:extLst>
                  <a:ext uri="{FF2B5EF4-FFF2-40B4-BE49-F238E27FC236}">
                    <a16:creationId xmlns:a16="http://schemas.microsoft.com/office/drawing/2014/main" id="{9053DCF1-F859-4B88-A2CA-AB33E5C7CC56}"/>
                  </a:ext>
                </a:extLst>
              </p:cNvPr>
              <p:cNvSpPr/>
              <p:nvPr/>
            </p:nvSpPr>
            <p:spPr>
              <a:xfrm>
                <a:off x="5871060" y="4004401"/>
                <a:ext cx="1028291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60" y="1869"/>
                      <a:pt x="20860" y="1203"/>
                    </a:cubicBezTo>
                    <a:cubicBezTo>
                      <a:pt x="20860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5905;p62">
                <a:extLst>
                  <a:ext uri="{FF2B5EF4-FFF2-40B4-BE49-F238E27FC236}">
                    <a16:creationId xmlns:a16="http://schemas.microsoft.com/office/drawing/2014/main" id="{E71F690A-6DE0-41E1-A71A-300EC46B8ED3}"/>
                  </a:ext>
                </a:extLst>
              </p:cNvPr>
              <p:cNvSpPr/>
              <p:nvPr/>
            </p:nvSpPr>
            <p:spPr>
              <a:xfrm>
                <a:off x="6089377" y="3407515"/>
                <a:ext cx="182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12" y="0"/>
                    </a:moveTo>
                    <a:cubicBezTo>
                      <a:pt x="1" y="0"/>
                      <a:pt x="1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5906;p62">
                <a:extLst>
                  <a:ext uri="{FF2B5EF4-FFF2-40B4-BE49-F238E27FC236}">
                    <a16:creationId xmlns:a16="http://schemas.microsoft.com/office/drawing/2014/main" id="{E4313C36-C74A-4EE0-88AF-56F1B6EE222B}"/>
                  </a:ext>
                </a:extLst>
              </p:cNvPr>
              <p:cNvSpPr/>
              <p:nvPr/>
            </p:nvSpPr>
            <p:spPr>
              <a:xfrm>
                <a:off x="6057682" y="2620408"/>
                <a:ext cx="568737" cy="505938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264" extrusionOk="0">
                    <a:moveTo>
                      <a:pt x="7214" y="0"/>
                    </a:moveTo>
                    <a:cubicBezTo>
                      <a:pt x="6101" y="0"/>
                      <a:pt x="4756" y="217"/>
                      <a:pt x="3692" y="455"/>
                    </a:cubicBezTo>
                    <a:cubicBezTo>
                      <a:pt x="3668" y="466"/>
                      <a:pt x="3620" y="466"/>
                      <a:pt x="3596" y="478"/>
                    </a:cubicBezTo>
                    <a:cubicBezTo>
                      <a:pt x="2739" y="693"/>
                      <a:pt x="2084" y="919"/>
                      <a:pt x="1953" y="1074"/>
                    </a:cubicBezTo>
                    <a:cubicBezTo>
                      <a:pt x="1667" y="1395"/>
                      <a:pt x="1525" y="1824"/>
                      <a:pt x="1370" y="2205"/>
                    </a:cubicBezTo>
                    <a:cubicBezTo>
                      <a:pt x="1060" y="3038"/>
                      <a:pt x="858" y="3919"/>
                      <a:pt x="655" y="4800"/>
                    </a:cubicBezTo>
                    <a:cubicBezTo>
                      <a:pt x="524" y="5360"/>
                      <a:pt x="441" y="5931"/>
                      <a:pt x="334" y="6491"/>
                    </a:cubicBezTo>
                    <a:cubicBezTo>
                      <a:pt x="227" y="7051"/>
                      <a:pt x="1" y="7598"/>
                      <a:pt x="108" y="8146"/>
                    </a:cubicBezTo>
                    <a:cubicBezTo>
                      <a:pt x="167" y="8456"/>
                      <a:pt x="334" y="8741"/>
                      <a:pt x="536" y="8979"/>
                    </a:cubicBezTo>
                    <a:cubicBezTo>
                      <a:pt x="1072" y="9575"/>
                      <a:pt x="1846" y="9837"/>
                      <a:pt x="2596" y="10039"/>
                    </a:cubicBezTo>
                    <a:cubicBezTo>
                      <a:pt x="3208" y="10209"/>
                      <a:pt x="3839" y="10264"/>
                      <a:pt x="4470" y="10264"/>
                    </a:cubicBezTo>
                    <a:cubicBezTo>
                      <a:pt x="4723" y="10264"/>
                      <a:pt x="4976" y="10255"/>
                      <a:pt x="5227" y="10241"/>
                    </a:cubicBezTo>
                    <a:cubicBezTo>
                      <a:pt x="6061" y="10206"/>
                      <a:pt x="6894" y="10099"/>
                      <a:pt x="7728" y="10039"/>
                    </a:cubicBezTo>
                    <a:cubicBezTo>
                      <a:pt x="8502" y="9980"/>
                      <a:pt x="9287" y="9932"/>
                      <a:pt x="10002" y="9634"/>
                    </a:cubicBezTo>
                    <a:cubicBezTo>
                      <a:pt x="10097" y="9610"/>
                      <a:pt x="10169" y="9575"/>
                      <a:pt x="10240" y="9539"/>
                    </a:cubicBezTo>
                    <a:cubicBezTo>
                      <a:pt x="10502" y="9396"/>
                      <a:pt x="10740" y="9218"/>
                      <a:pt x="10942" y="9015"/>
                    </a:cubicBezTo>
                    <a:cubicBezTo>
                      <a:pt x="11073" y="8860"/>
                      <a:pt x="11181" y="8717"/>
                      <a:pt x="11300" y="8551"/>
                    </a:cubicBezTo>
                    <a:cubicBezTo>
                      <a:pt x="11395" y="8432"/>
                      <a:pt x="11538" y="8265"/>
                      <a:pt x="11538" y="8122"/>
                    </a:cubicBezTo>
                    <a:cubicBezTo>
                      <a:pt x="11395" y="4979"/>
                      <a:pt x="11347" y="1478"/>
                      <a:pt x="11157" y="1228"/>
                    </a:cubicBezTo>
                    <a:cubicBezTo>
                      <a:pt x="10633" y="562"/>
                      <a:pt x="10073" y="347"/>
                      <a:pt x="8680" y="121"/>
                    </a:cubicBezTo>
                    <a:cubicBezTo>
                      <a:pt x="8633" y="121"/>
                      <a:pt x="8597" y="109"/>
                      <a:pt x="8549" y="109"/>
                    </a:cubicBezTo>
                    <a:cubicBezTo>
                      <a:pt x="8192" y="50"/>
                      <a:pt x="7799" y="26"/>
                      <a:pt x="7382" y="2"/>
                    </a:cubicBezTo>
                    <a:cubicBezTo>
                      <a:pt x="7327" y="1"/>
                      <a:pt x="7270" y="0"/>
                      <a:pt x="7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5907;p62">
                <a:extLst>
                  <a:ext uri="{FF2B5EF4-FFF2-40B4-BE49-F238E27FC236}">
                    <a16:creationId xmlns:a16="http://schemas.microsoft.com/office/drawing/2014/main" id="{83E6FB3A-BCA9-41D5-9A3B-2E69CE70F66E}"/>
                  </a:ext>
                </a:extLst>
              </p:cNvPr>
              <p:cNvSpPr/>
              <p:nvPr/>
            </p:nvSpPr>
            <p:spPr>
              <a:xfrm>
                <a:off x="6243712" y="2553567"/>
                <a:ext cx="209000" cy="13481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7"/>
                    </a:lnTo>
                    <a:lnTo>
                      <a:pt x="453" y="2442"/>
                    </a:lnTo>
                    <a:cubicBezTo>
                      <a:pt x="453" y="2442"/>
                      <a:pt x="637" y="2735"/>
                      <a:pt x="1389" y="2735"/>
                    </a:cubicBezTo>
                    <a:cubicBezTo>
                      <a:pt x="1686" y="2735"/>
                      <a:pt x="2073" y="2689"/>
                      <a:pt x="2573" y="2561"/>
                    </a:cubicBezTo>
                    <a:cubicBezTo>
                      <a:pt x="4239" y="2108"/>
                      <a:pt x="4073" y="1311"/>
                      <a:pt x="4073" y="1311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5908;p62">
                <a:extLst>
                  <a:ext uri="{FF2B5EF4-FFF2-40B4-BE49-F238E27FC236}">
                    <a16:creationId xmlns:a16="http://schemas.microsoft.com/office/drawing/2014/main" id="{DDBE3137-3C0B-4528-8D20-FF10D06D498E}"/>
                  </a:ext>
                </a:extLst>
              </p:cNvPr>
              <p:cNvSpPr/>
              <p:nvPr/>
            </p:nvSpPr>
            <p:spPr>
              <a:xfrm>
                <a:off x="6247673" y="2533400"/>
                <a:ext cx="196221" cy="10560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142" extrusionOk="0">
                    <a:moveTo>
                      <a:pt x="3689" y="0"/>
                    </a:moveTo>
                    <a:cubicBezTo>
                      <a:pt x="3558" y="0"/>
                      <a:pt x="3427" y="6"/>
                      <a:pt x="3298" y="17"/>
                    </a:cubicBezTo>
                    <a:cubicBezTo>
                      <a:pt x="2429" y="88"/>
                      <a:pt x="1572" y="315"/>
                      <a:pt x="727" y="565"/>
                    </a:cubicBezTo>
                    <a:cubicBezTo>
                      <a:pt x="524" y="624"/>
                      <a:pt x="310" y="696"/>
                      <a:pt x="191" y="850"/>
                    </a:cubicBezTo>
                    <a:cubicBezTo>
                      <a:pt x="48" y="1041"/>
                      <a:pt x="0" y="1458"/>
                      <a:pt x="120" y="1672"/>
                    </a:cubicBezTo>
                    <a:cubicBezTo>
                      <a:pt x="262" y="1922"/>
                      <a:pt x="727" y="2077"/>
                      <a:pt x="1060" y="2112"/>
                    </a:cubicBezTo>
                    <a:cubicBezTo>
                      <a:pt x="1194" y="2133"/>
                      <a:pt x="1331" y="2142"/>
                      <a:pt x="1470" y="2142"/>
                    </a:cubicBezTo>
                    <a:cubicBezTo>
                      <a:pt x="1736" y="2142"/>
                      <a:pt x="2008" y="2108"/>
                      <a:pt x="2275" y="2053"/>
                    </a:cubicBezTo>
                    <a:cubicBezTo>
                      <a:pt x="2763" y="1970"/>
                      <a:pt x="3263" y="1839"/>
                      <a:pt x="3679" y="1600"/>
                    </a:cubicBezTo>
                    <a:cubicBezTo>
                      <a:pt x="4096" y="1350"/>
                      <a:pt x="4453" y="1017"/>
                      <a:pt x="4584" y="612"/>
                    </a:cubicBezTo>
                    <a:cubicBezTo>
                      <a:pt x="4632" y="481"/>
                      <a:pt x="4644" y="315"/>
                      <a:pt x="4549" y="207"/>
                    </a:cubicBezTo>
                    <a:cubicBezTo>
                      <a:pt x="4465" y="112"/>
                      <a:pt x="4311" y="65"/>
                      <a:pt x="4168" y="29"/>
                    </a:cubicBezTo>
                    <a:cubicBezTo>
                      <a:pt x="4010" y="9"/>
                      <a:pt x="3849" y="0"/>
                      <a:pt x="3689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5909;p62">
                <a:extLst>
                  <a:ext uri="{FF2B5EF4-FFF2-40B4-BE49-F238E27FC236}">
                    <a16:creationId xmlns:a16="http://schemas.microsoft.com/office/drawing/2014/main" id="{B1CC1BD9-BAE0-48F5-9BD0-B8382987EEED}"/>
                  </a:ext>
                </a:extLst>
              </p:cNvPr>
              <p:cNvSpPr/>
              <p:nvPr/>
            </p:nvSpPr>
            <p:spPr>
              <a:xfrm>
                <a:off x="6443840" y="2628689"/>
                <a:ext cx="175531" cy="472321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9582" extrusionOk="0">
                    <a:moveTo>
                      <a:pt x="1263" y="1"/>
                    </a:moveTo>
                    <a:cubicBezTo>
                      <a:pt x="1239" y="1"/>
                      <a:pt x="1203" y="25"/>
                      <a:pt x="1180" y="48"/>
                    </a:cubicBezTo>
                    <a:cubicBezTo>
                      <a:pt x="168" y="1846"/>
                      <a:pt x="1" y="4037"/>
                      <a:pt x="358" y="5799"/>
                    </a:cubicBezTo>
                    <a:cubicBezTo>
                      <a:pt x="703" y="7478"/>
                      <a:pt x="1680" y="8847"/>
                      <a:pt x="2977" y="9550"/>
                    </a:cubicBezTo>
                    <a:cubicBezTo>
                      <a:pt x="3024" y="9571"/>
                      <a:pt x="3075" y="9582"/>
                      <a:pt x="3126" y="9582"/>
                    </a:cubicBezTo>
                    <a:cubicBezTo>
                      <a:pt x="3245" y="9582"/>
                      <a:pt x="3367" y="9523"/>
                      <a:pt x="3442" y="9407"/>
                    </a:cubicBezTo>
                    <a:cubicBezTo>
                      <a:pt x="3561" y="9216"/>
                      <a:pt x="3454" y="8978"/>
                      <a:pt x="3335" y="8811"/>
                    </a:cubicBezTo>
                    <a:cubicBezTo>
                      <a:pt x="3013" y="8359"/>
                      <a:pt x="2084" y="7049"/>
                      <a:pt x="1799" y="5240"/>
                    </a:cubicBezTo>
                    <a:cubicBezTo>
                      <a:pt x="1489" y="3275"/>
                      <a:pt x="2204" y="1572"/>
                      <a:pt x="2704" y="537"/>
                    </a:cubicBezTo>
                    <a:cubicBezTo>
                      <a:pt x="2739" y="477"/>
                      <a:pt x="2739" y="406"/>
                      <a:pt x="2680" y="382"/>
                    </a:cubicBezTo>
                    <a:cubicBezTo>
                      <a:pt x="2335" y="203"/>
                      <a:pt x="1644" y="48"/>
                      <a:pt x="1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5910;p62">
                <a:extLst>
                  <a:ext uri="{FF2B5EF4-FFF2-40B4-BE49-F238E27FC236}">
                    <a16:creationId xmlns:a16="http://schemas.microsoft.com/office/drawing/2014/main" id="{D2740975-F063-4FE9-B643-E5F4C89249E5}"/>
                  </a:ext>
                </a:extLst>
              </p:cNvPr>
              <p:cNvSpPr/>
              <p:nvPr/>
            </p:nvSpPr>
            <p:spPr>
              <a:xfrm>
                <a:off x="6032444" y="2636034"/>
                <a:ext cx="205451" cy="402523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8166" extrusionOk="0">
                    <a:moveTo>
                      <a:pt x="4041" y="0"/>
                    </a:moveTo>
                    <a:cubicBezTo>
                      <a:pt x="3835" y="0"/>
                      <a:pt x="3446" y="132"/>
                      <a:pt x="3394" y="149"/>
                    </a:cubicBezTo>
                    <a:cubicBezTo>
                      <a:pt x="3346" y="197"/>
                      <a:pt x="3287" y="209"/>
                      <a:pt x="3239" y="233"/>
                    </a:cubicBezTo>
                    <a:cubicBezTo>
                      <a:pt x="2715" y="447"/>
                      <a:pt x="2263" y="804"/>
                      <a:pt x="1953" y="1328"/>
                    </a:cubicBezTo>
                    <a:cubicBezTo>
                      <a:pt x="1" y="4662"/>
                      <a:pt x="382" y="7996"/>
                      <a:pt x="489" y="8127"/>
                    </a:cubicBezTo>
                    <a:cubicBezTo>
                      <a:pt x="508" y="8154"/>
                      <a:pt x="527" y="8166"/>
                      <a:pt x="544" y="8166"/>
                    </a:cubicBezTo>
                    <a:cubicBezTo>
                      <a:pt x="630" y="8166"/>
                      <a:pt x="681" y="7865"/>
                      <a:pt x="691" y="7805"/>
                    </a:cubicBezTo>
                    <a:cubicBezTo>
                      <a:pt x="1322" y="4555"/>
                      <a:pt x="2203" y="2793"/>
                      <a:pt x="2715" y="1923"/>
                    </a:cubicBezTo>
                    <a:cubicBezTo>
                      <a:pt x="2953" y="1531"/>
                      <a:pt x="3215" y="1161"/>
                      <a:pt x="3513" y="828"/>
                    </a:cubicBezTo>
                    <a:cubicBezTo>
                      <a:pt x="3656" y="650"/>
                      <a:pt x="3823" y="483"/>
                      <a:pt x="3965" y="316"/>
                    </a:cubicBezTo>
                    <a:cubicBezTo>
                      <a:pt x="4013" y="269"/>
                      <a:pt x="4168" y="149"/>
                      <a:pt x="4168" y="66"/>
                    </a:cubicBezTo>
                    <a:cubicBezTo>
                      <a:pt x="4168" y="18"/>
                      <a:pt x="4117" y="0"/>
                      <a:pt x="4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5911;p62">
                <a:extLst>
                  <a:ext uri="{FF2B5EF4-FFF2-40B4-BE49-F238E27FC236}">
                    <a16:creationId xmlns:a16="http://schemas.microsoft.com/office/drawing/2014/main" id="{50D3FC11-518B-46BD-A736-A9CDD02D2096}"/>
                  </a:ext>
                </a:extLst>
              </p:cNvPr>
              <p:cNvSpPr/>
              <p:nvPr/>
            </p:nvSpPr>
            <p:spPr>
              <a:xfrm>
                <a:off x="6432109" y="2716627"/>
                <a:ext cx="206043" cy="21614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385" extrusionOk="0">
                    <a:moveTo>
                      <a:pt x="811" y="1"/>
                    </a:moveTo>
                    <a:cubicBezTo>
                      <a:pt x="560" y="1"/>
                      <a:pt x="332" y="84"/>
                      <a:pt x="203" y="324"/>
                    </a:cubicBezTo>
                    <a:cubicBezTo>
                      <a:pt x="167" y="396"/>
                      <a:pt x="132" y="503"/>
                      <a:pt x="108" y="598"/>
                    </a:cubicBezTo>
                    <a:cubicBezTo>
                      <a:pt x="96" y="717"/>
                      <a:pt x="72" y="836"/>
                      <a:pt x="96" y="955"/>
                    </a:cubicBezTo>
                    <a:cubicBezTo>
                      <a:pt x="108" y="1134"/>
                      <a:pt x="156" y="1301"/>
                      <a:pt x="108" y="1479"/>
                    </a:cubicBezTo>
                    <a:cubicBezTo>
                      <a:pt x="60" y="1634"/>
                      <a:pt x="1" y="1753"/>
                      <a:pt x="60" y="1896"/>
                    </a:cubicBezTo>
                    <a:cubicBezTo>
                      <a:pt x="108" y="2015"/>
                      <a:pt x="179" y="2134"/>
                      <a:pt x="179" y="2289"/>
                    </a:cubicBezTo>
                    <a:cubicBezTo>
                      <a:pt x="179" y="2467"/>
                      <a:pt x="108" y="2610"/>
                      <a:pt x="156" y="2789"/>
                    </a:cubicBezTo>
                    <a:cubicBezTo>
                      <a:pt x="156" y="2825"/>
                      <a:pt x="167" y="2848"/>
                      <a:pt x="179" y="2884"/>
                    </a:cubicBezTo>
                    <a:lnTo>
                      <a:pt x="191" y="2896"/>
                    </a:lnTo>
                    <a:cubicBezTo>
                      <a:pt x="227" y="2920"/>
                      <a:pt x="263" y="2955"/>
                      <a:pt x="298" y="2967"/>
                    </a:cubicBezTo>
                    <a:cubicBezTo>
                      <a:pt x="644" y="3206"/>
                      <a:pt x="1072" y="3277"/>
                      <a:pt x="1453" y="3444"/>
                    </a:cubicBezTo>
                    <a:cubicBezTo>
                      <a:pt x="2037" y="3682"/>
                      <a:pt x="2573" y="4027"/>
                      <a:pt x="3108" y="4384"/>
                    </a:cubicBezTo>
                    <a:lnTo>
                      <a:pt x="4180" y="2170"/>
                    </a:lnTo>
                    <a:cubicBezTo>
                      <a:pt x="2978" y="1651"/>
                      <a:pt x="3257" y="38"/>
                      <a:pt x="2422" y="38"/>
                    </a:cubicBezTo>
                    <a:cubicBezTo>
                      <a:pt x="2412" y="38"/>
                      <a:pt x="2403" y="38"/>
                      <a:pt x="2394" y="38"/>
                    </a:cubicBezTo>
                    <a:cubicBezTo>
                      <a:pt x="2321" y="365"/>
                      <a:pt x="2231" y="453"/>
                      <a:pt x="2142" y="453"/>
                    </a:cubicBezTo>
                    <a:cubicBezTo>
                      <a:pt x="2085" y="453"/>
                      <a:pt x="2028" y="416"/>
                      <a:pt x="1977" y="384"/>
                    </a:cubicBezTo>
                    <a:cubicBezTo>
                      <a:pt x="1890" y="321"/>
                      <a:pt x="1306" y="1"/>
                      <a:pt x="81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5912;p62">
                <a:extLst>
                  <a:ext uri="{FF2B5EF4-FFF2-40B4-BE49-F238E27FC236}">
                    <a16:creationId xmlns:a16="http://schemas.microsoft.com/office/drawing/2014/main" id="{4314DCED-B524-4A39-A360-32C1F08E911E}"/>
                  </a:ext>
                </a:extLst>
              </p:cNvPr>
              <p:cNvSpPr/>
              <p:nvPr/>
            </p:nvSpPr>
            <p:spPr>
              <a:xfrm>
                <a:off x="6534243" y="2777208"/>
                <a:ext cx="314634" cy="277369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5627" extrusionOk="0">
                    <a:moveTo>
                      <a:pt x="1346" y="0"/>
                    </a:moveTo>
                    <a:cubicBezTo>
                      <a:pt x="1274" y="202"/>
                      <a:pt x="84" y="2691"/>
                      <a:pt x="0" y="2869"/>
                    </a:cubicBezTo>
                    <a:cubicBezTo>
                      <a:pt x="60" y="2929"/>
                      <a:pt x="215" y="3096"/>
                      <a:pt x="453" y="3298"/>
                    </a:cubicBezTo>
                    <a:cubicBezTo>
                      <a:pt x="477" y="3334"/>
                      <a:pt x="501" y="3346"/>
                      <a:pt x="536" y="3381"/>
                    </a:cubicBezTo>
                    <a:cubicBezTo>
                      <a:pt x="1432" y="4190"/>
                      <a:pt x="3216" y="5626"/>
                      <a:pt x="4453" y="5626"/>
                    </a:cubicBezTo>
                    <a:cubicBezTo>
                      <a:pt x="4893" y="5626"/>
                      <a:pt x="5264" y="5445"/>
                      <a:pt x="5501" y="4989"/>
                    </a:cubicBezTo>
                    <a:cubicBezTo>
                      <a:pt x="6382" y="3298"/>
                      <a:pt x="3251" y="1119"/>
                      <a:pt x="1905" y="310"/>
                    </a:cubicBezTo>
                    <a:cubicBezTo>
                      <a:pt x="1882" y="298"/>
                      <a:pt x="1870" y="298"/>
                      <a:pt x="1858" y="286"/>
                    </a:cubicBezTo>
                    <a:cubicBezTo>
                      <a:pt x="1620" y="131"/>
                      <a:pt x="1441" y="48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5913;p62">
                <a:extLst>
                  <a:ext uri="{FF2B5EF4-FFF2-40B4-BE49-F238E27FC236}">
                    <a16:creationId xmlns:a16="http://schemas.microsoft.com/office/drawing/2014/main" id="{B403E82A-13B5-4DBF-AC24-7C04F3687E58}"/>
                  </a:ext>
                </a:extLst>
              </p:cNvPr>
              <p:cNvSpPr/>
              <p:nvPr/>
            </p:nvSpPr>
            <p:spPr>
              <a:xfrm>
                <a:off x="6557115" y="2789531"/>
                <a:ext cx="70488" cy="15320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108" extrusionOk="0">
                    <a:moveTo>
                      <a:pt x="1382" y="0"/>
                    </a:moveTo>
                    <a:cubicBezTo>
                      <a:pt x="1287" y="250"/>
                      <a:pt x="1203" y="512"/>
                      <a:pt x="1096" y="750"/>
                    </a:cubicBezTo>
                    <a:cubicBezTo>
                      <a:pt x="810" y="1441"/>
                      <a:pt x="477" y="2119"/>
                      <a:pt x="132" y="2786"/>
                    </a:cubicBezTo>
                    <a:cubicBezTo>
                      <a:pt x="84" y="2870"/>
                      <a:pt x="37" y="2953"/>
                      <a:pt x="1" y="3036"/>
                    </a:cubicBezTo>
                    <a:cubicBezTo>
                      <a:pt x="13" y="3072"/>
                      <a:pt x="37" y="3084"/>
                      <a:pt x="72" y="3108"/>
                    </a:cubicBezTo>
                    <a:cubicBezTo>
                      <a:pt x="96" y="3048"/>
                      <a:pt x="120" y="3012"/>
                      <a:pt x="144" y="2965"/>
                    </a:cubicBezTo>
                    <a:cubicBezTo>
                      <a:pt x="322" y="2619"/>
                      <a:pt x="501" y="2274"/>
                      <a:pt x="668" y="1917"/>
                    </a:cubicBezTo>
                    <a:cubicBezTo>
                      <a:pt x="953" y="1310"/>
                      <a:pt x="1215" y="691"/>
                      <a:pt x="1430" y="48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5914;p62">
                <a:extLst>
                  <a:ext uri="{FF2B5EF4-FFF2-40B4-BE49-F238E27FC236}">
                    <a16:creationId xmlns:a16="http://schemas.microsoft.com/office/drawing/2014/main" id="{3CE9AD46-53FC-42B6-A865-079984640A4A}"/>
                  </a:ext>
                </a:extLst>
              </p:cNvPr>
              <p:cNvSpPr/>
              <p:nvPr/>
            </p:nvSpPr>
            <p:spPr>
              <a:xfrm>
                <a:off x="6599408" y="2776617"/>
                <a:ext cx="166707" cy="12328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501" extrusionOk="0">
                    <a:moveTo>
                      <a:pt x="0" y="0"/>
                    </a:moveTo>
                    <a:cubicBezTo>
                      <a:pt x="143" y="84"/>
                      <a:pt x="298" y="191"/>
                      <a:pt x="441" y="274"/>
                    </a:cubicBezTo>
                    <a:cubicBezTo>
                      <a:pt x="595" y="369"/>
                      <a:pt x="738" y="453"/>
                      <a:pt x="893" y="560"/>
                    </a:cubicBezTo>
                    <a:cubicBezTo>
                      <a:pt x="1191" y="750"/>
                      <a:pt x="1476" y="953"/>
                      <a:pt x="1750" y="1155"/>
                    </a:cubicBezTo>
                    <a:cubicBezTo>
                      <a:pt x="2036" y="1369"/>
                      <a:pt x="2322" y="1572"/>
                      <a:pt x="2584" y="1798"/>
                    </a:cubicBezTo>
                    <a:cubicBezTo>
                      <a:pt x="2858" y="2024"/>
                      <a:pt x="3119" y="2262"/>
                      <a:pt x="3381" y="2500"/>
                    </a:cubicBezTo>
                    <a:cubicBezTo>
                      <a:pt x="3155" y="2227"/>
                      <a:pt x="2905" y="1977"/>
                      <a:pt x="2631" y="1738"/>
                    </a:cubicBezTo>
                    <a:cubicBezTo>
                      <a:pt x="2381" y="1500"/>
                      <a:pt x="2096" y="1274"/>
                      <a:pt x="1810" y="1072"/>
                    </a:cubicBezTo>
                    <a:cubicBezTo>
                      <a:pt x="1536" y="869"/>
                      <a:pt x="1238" y="667"/>
                      <a:pt x="941" y="488"/>
                    </a:cubicBezTo>
                    <a:cubicBezTo>
                      <a:pt x="619" y="310"/>
                      <a:pt x="322" y="13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5915;p62">
                <a:extLst>
                  <a:ext uri="{FF2B5EF4-FFF2-40B4-BE49-F238E27FC236}">
                    <a16:creationId xmlns:a16="http://schemas.microsoft.com/office/drawing/2014/main" id="{D221BE04-25F6-4549-A7A5-39F12646144B}"/>
                  </a:ext>
                </a:extLst>
              </p:cNvPr>
              <p:cNvSpPr/>
              <p:nvPr/>
            </p:nvSpPr>
            <p:spPr>
              <a:xfrm>
                <a:off x="6107566" y="3338259"/>
                <a:ext cx="23655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943" extrusionOk="0">
                    <a:moveTo>
                      <a:pt x="1" y="0"/>
                    </a:moveTo>
                    <a:cubicBezTo>
                      <a:pt x="60" y="1548"/>
                      <a:pt x="155" y="2822"/>
                      <a:pt x="263" y="3560"/>
                    </a:cubicBezTo>
                    <a:cubicBezTo>
                      <a:pt x="679" y="6501"/>
                      <a:pt x="1346" y="12943"/>
                      <a:pt x="1346" y="12943"/>
                    </a:cubicBezTo>
                    <a:lnTo>
                      <a:pt x="4799" y="12943"/>
                    </a:lnTo>
                    <a:cubicBezTo>
                      <a:pt x="4787" y="10597"/>
                      <a:pt x="4442" y="2572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62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5916;p62">
                <a:extLst>
                  <a:ext uri="{FF2B5EF4-FFF2-40B4-BE49-F238E27FC236}">
                    <a16:creationId xmlns:a16="http://schemas.microsoft.com/office/drawing/2014/main" id="{E4762101-3DF3-4403-8C91-F6279340D0D8}"/>
                  </a:ext>
                </a:extLst>
              </p:cNvPr>
              <p:cNvSpPr/>
              <p:nvPr/>
            </p:nvSpPr>
            <p:spPr>
              <a:xfrm>
                <a:off x="6107566" y="3338259"/>
                <a:ext cx="222506" cy="1620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87" extrusionOk="0">
                    <a:moveTo>
                      <a:pt x="1" y="0"/>
                    </a:moveTo>
                    <a:cubicBezTo>
                      <a:pt x="48" y="1132"/>
                      <a:pt x="108" y="2132"/>
                      <a:pt x="179" y="2858"/>
                    </a:cubicBezTo>
                    <a:cubicBezTo>
                      <a:pt x="429" y="2917"/>
                      <a:pt x="679" y="2965"/>
                      <a:pt x="917" y="3013"/>
                    </a:cubicBezTo>
                    <a:cubicBezTo>
                      <a:pt x="1763" y="3132"/>
                      <a:pt x="2608" y="3203"/>
                      <a:pt x="3477" y="3251"/>
                    </a:cubicBezTo>
                    <a:cubicBezTo>
                      <a:pt x="3811" y="3263"/>
                      <a:pt x="4168" y="3275"/>
                      <a:pt x="4513" y="3287"/>
                    </a:cubicBezTo>
                    <a:cubicBezTo>
                      <a:pt x="4489" y="2024"/>
                      <a:pt x="4454" y="965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74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5917;p62">
                <a:extLst>
                  <a:ext uri="{FF2B5EF4-FFF2-40B4-BE49-F238E27FC236}">
                    <a16:creationId xmlns:a16="http://schemas.microsoft.com/office/drawing/2014/main" id="{8D3793D4-734D-47A2-A9C9-0A109FF3BF2D}"/>
                  </a:ext>
                </a:extLst>
              </p:cNvPr>
              <p:cNvSpPr/>
              <p:nvPr/>
            </p:nvSpPr>
            <p:spPr>
              <a:xfrm>
                <a:off x="6150993" y="3765528"/>
                <a:ext cx="193720" cy="21131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4287" extrusionOk="0">
                    <a:moveTo>
                      <a:pt x="1" y="0"/>
                    </a:moveTo>
                    <a:cubicBezTo>
                      <a:pt x="1" y="36"/>
                      <a:pt x="13" y="84"/>
                      <a:pt x="13" y="119"/>
                    </a:cubicBezTo>
                    <a:cubicBezTo>
                      <a:pt x="13" y="143"/>
                      <a:pt x="36" y="179"/>
                      <a:pt x="36" y="203"/>
                    </a:cubicBezTo>
                    <a:cubicBezTo>
                      <a:pt x="286" y="2393"/>
                      <a:pt x="477" y="4286"/>
                      <a:pt x="477" y="4286"/>
                    </a:cubicBezTo>
                    <a:lnTo>
                      <a:pt x="3930" y="4286"/>
                    </a:lnTo>
                    <a:cubicBezTo>
                      <a:pt x="3930" y="3477"/>
                      <a:pt x="3882" y="2024"/>
                      <a:pt x="3823" y="357"/>
                    </a:cubicBezTo>
                    <a:cubicBezTo>
                      <a:pt x="3811" y="322"/>
                      <a:pt x="3811" y="298"/>
                      <a:pt x="3811" y="262"/>
                    </a:cubicBezTo>
                    <a:lnTo>
                      <a:pt x="3811" y="95"/>
                    </a:lnTo>
                    <a:cubicBezTo>
                      <a:pt x="2549" y="72"/>
                      <a:pt x="1287" y="1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5918;p62">
                <a:extLst>
                  <a:ext uri="{FF2B5EF4-FFF2-40B4-BE49-F238E27FC236}">
                    <a16:creationId xmlns:a16="http://schemas.microsoft.com/office/drawing/2014/main" id="{0E301018-B0C3-4C91-9131-CD2B4177430A}"/>
                  </a:ext>
                </a:extLst>
              </p:cNvPr>
              <p:cNvSpPr/>
              <p:nvPr/>
            </p:nvSpPr>
            <p:spPr>
              <a:xfrm>
                <a:off x="606236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18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27" y="1847"/>
                    </a:cubicBezTo>
                    <a:cubicBezTo>
                      <a:pt x="916" y="1869"/>
                      <a:pt x="2939" y="1961"/>
                      <a:pt x="4406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28" y="40"/>
                      <a:pt x="3996" y="1"/>
                      <a:pt x="2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5919;p62">
                <a:extLst>
                  <a:ext uri="{FF2B5EF4-FFF2-40B4-BE49-F238E27FC236}">
                    <a16:creationId xmlns:a16="http://schemas.microsoft.com/office/drawing/2014/main" id="{672AB33A-3873-4C2C-B33B-BF146E7E00A2}"/>
                  </a:ext>
                </a:extLst>
              </p:cNvPr>
              <p:cNvSpPr/>
              <p:nvPr/>
            </p:nvSpPr>
            <p:spPr>
              <a:xfrm>
                <a:off x="6102883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24" y="176"/>
                      <a:pt x="917" y="248"/>
                      <a:pt x="1286" y="462"/>
                    </a:cubicBezTo>
                    <a:cubicBezTo>
                      <a:pt x="1339" y="485"/>
                      <a:pt x="1412" y="532"/>
                      <a:pt x="1470" y="532"/>
                    </a:cubicBezTo>
                    <a:cubicBezTo>
                      <a:pt x="1503" y="532"/>
                      <a:pt x="1531" y="517"/>
                      <a:pt x="1548" y="474"/>
                    </a:cubicBezTo>
                    <a:cubicBezTo>
                      <a:pt x="1584" y="367"/>
                      <a:pt x="1441" y="295"/>
                      <a:pt x="1370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5920;p62">
                <a:extLst>
                  <a:ext uri="{FF2B5EF4-FFF2-40B4-BE49-F238E27FC236}">
                    <a16:creationId xmlns:a16="http://schemas.microsoft.com/office/drawing/2014/main" id="{B161B0D2-6893-4D09-9A30-7306A27B6A2A}"/>
                  </a:ext>
                </a:extLst>
              </p:cNvPr>
              <p:cNvSpPr/>
              <p:nvPr/>
            </p:nvSpPr>
            <p:spPr>
              <a:xfrm>
                <a:off x="6131029" y="3982663"/>
                <a:ext cx="80248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1" y="322"/>
                      <a:pt x="1049" y="370"/>
                      <a:pt x="1156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4" y="609"/>
                      <a:pt x="1491" y="610"/>
                      <a:pt x="1498" y="610"/>
                    </a:cubicBezTo>
                    <a:cubicBezTo>
                      <a:pt x="1581" y="610"/>
                      <a:pt x="1628" y="484"/>
                      <a:pt x="1572" y="429"/>
                    </a:cubicBezTo>
                    <a:cubicBezTo>
                      <a:pt x="1549" y="417"/>
                      <a:pt x="1537" y="393"/>
                      <a:pt x="1525" y="393"/>
                    </a:cubicBezTo>
                    <a:cubicBezTo>
                      <a:pt x="1430" y="322"/>
                      <a:pt x="1311" y="274"/>
                      <a:pt x="1227" y="239"/>
                    </a:cubicBezTo>
                    <a:lnTo>
                      <a:pt x="870" y="96"/>
                    </a:lnTo>
                    <a:cubicBezTo>
                      <a:pt x="620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5921;p62">
                <a:extLst>
                  <a:ext uri="{FF2B5EF4-FFF2-40B4-BE49-F238E27FC236}">
                    <a16:creationId xmlns:a16="http://schemas.microsoft.com/office/drawing/2014/main" id="{A7E9B92E-88D0-4D9E-AD2B-9DB3A29437C3}"/>
                  </a:ext>
                </a:extLst>
              </p:cNvPr>
              <p:cNvSpPr/>
              <p:nvPr/>
            </p:nvSpPr>
            <p:spPr>
              <a:xfrm>
                <a:off x="6155676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331" y="0"/>
                    </a:moveTo>
                    <a:cubicBezTo>
                      <a:pt x="242" y="0"/>
                      <a:pt x="152" y="6"/>
                      <a:pt x="60" y="15"/>
                    </a:cubicBezTo>
                    <a:cubicBezTo>
                      <a:pt x="1" y="38"/>
                      <a:pt x="1" y="110"/>
                      <a:pt x="60" y="122"/>
                    </a:cubicBezTo>
                    <a:cubicBezTo>
                      <a:pt x="299" y="134"/>
                      <a:pt x="537" y="181"/>
                      <a:pt x="751" y="253"/>
                    </a:cubicBezTo>
                    <a:cubicBezTo>
                      <a:pt x="858" y="288"/>
                      <a:pt x="977" y="336"/>
                      <a:pt x="1072" y="396"/>
                    </a:cubicBezTo>
                    <a:cubicBezTo>
                      <a:pt x="1132" y="419"/>
                      <a:pt x="1168" y="443"/>
                      <a:pt x="1227" y="479"/>
                    </a:cubicBezTo>
                    <a:cubicBezTo>
                      <a:pt x="1262" y="500"/>
                      <a:pt x="1292" y="512"/>
                      <a:pt x="1324" y="512"/>
                    </a:cubicBezTo>
                    <a:cubicBezTo>
                      <a:pt x="1346" y="512"/>
                      <a:pt x="1369" y="506"/>
                      <a:pt x="1394" y="491"/>
                    </a:cubicBezTo>
                    <a:cubicBezTo>
                      <a:pt x="1406" y="479"/>
                      <a:pt x="1430" y="467"/>
                      <a:pt x="1430" y="431"/>
                    </a:cubicBezTo>
                    <a:cubicBezTo>
                      <a:pt x="1430" y="312"/>
                      <a:pt x="1251" y="241"/>
                      <a:pt x="1156" y="193"/>
                    </a:cubicBezTo>
                    <a:cubicBezTo>
                      <a:pt x="1037" y="134"/>
                      <a:pt x="918" y="98"/>
                      <a:pt x="799" y="62"/>
                    </a:cubicBezTo>
                    <a:cubicBezTo>
                      <a:pt x="640" y="17"/>
                      <a:pt x="486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5922;p62">
                <a:extLst>
                  <a:ext uri="{FF2B5EF4-FFF2-40B4-BE49-F238E27FC236}">
                    <a16:creationId xmlns:a16="http://schemas.microsoft.com/office/drawing/2014/main" id="{6BC4BB3D-4445-40A5-BF3A-D015C157DA4B}"/>
                  </a:ext>
                </a:extLst>
              </p:cNvPr>
              <p:cNvSpPr/>
              <p:nvPr/>
            </p:nvSpPr>
            <p:spPr>
              <a:xfrm>
                <a:off x="6355804" y="3338259"/>
                <a:ext cx="307585" cy="638584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55" extrusionOk="0">
                    <a:moveTo>
                      <a:pt x="1" y="0"/>
                    </a:moveTo>
                    <a:cubicBezTo>
                      <a:pt x="203" y="1358"/>
                      <a:pt x="418" y="2501"/>
                      <a:pt x="584" y="3263"/>
                    </a:cubicBezTo>
                    <a:cubicBezTo>
                      <a:pt x="608" y="3370"/>
                      <a:pt x="644" y="3465"/>
                      <a:pt x="656" y="3560"/>
                    </a:cubicBezTo>
                    <a:cubicBezTo>
                      <a:pt x="1394" y="6501"/>
                      <a:pt x="2787" y="12954"/>
                      <a:pt x="2787" y="12954"/>
                    </a:cubicBezTo>
                    <a:lnTo>
                      <a:pt x="6240" y="12954"/>
                    </a:lnTo>
                    <a:cubicBezTo>
                      <a:pt x="6026" y="11204"/>
                      <a:pt x="5299" y="6323"/>
                      <a:pt x="4835" y="3025"/>
                    </a:cubicBezTo>
                    <a:cubicBezTo>
                      <a:pt x="4668" y="1882"/>
                      <a:pt x="4549" y="929"/>
                      <a:pt x="4513" y="358"/>
                    </a:cubicBezTo>
                    <a:cubicBezTo>
                      <a:pt x="3870" y="358"/>
                      <a:pt x="3228" y="346"/>
                      <a:pt x="2585" y="310"/>
                    </a:cubicBezTo>
                    <a:cubicBezTo>
                      <a:pt x="1739" y="274"/>
                      <a:pt x="882" y="179"/>
                      <a:pt x="2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5923;p62">
                <a:extLst>
                  <a:ext uri="{FF2B5EF4-FFF2-40B4-BE49-F238E27FC236}">
                    <a16:creationId xmlns:a16="http://schemas.microsoft.com/office/drawing/2014/main" id="{84D91F4A-EABD-4EFB-9699-ADD6E71A1EF8}"/>
                  </a:ext>
                </a:extLst>
              </p:cNvPr>
              <p:cNvSpPr/>
              <p:nvPr/>
            </p:nvSpPr>
            <p:spPr>
              <a:xfrm>
                <a:off x="6356395" y="3338259"/>
                <a:ext cx="238329" cy="1616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279" extrusionOk="0">
                    <a:moveTo>
                      <a:pt x="1" y="0"/>
                    </a:moveTo>
                    <a:cubicBezTo>
                      <a:pt x="215" y="1358"/>
                      <a:pt x="418" y="2501"/>
                      <a:pt x="584" y="3263"/>
                    </a:cubicBezTo>
                    <a:cubicBezTo>
                      <a:pt x="841" y="3270"/>
                      <a:pt x="1220" y="3278"/>
                      <a:pt x="1657" y="3278"/>
                    </a:cubicBezTo>
                    <a:cubicBezTo>
                      <a:pt x="2680" y="3278"/>
                      <a:pt x="4017" y="3233"/>
                      <a:pt x="4835" y="3025"/>
                    </a:cubicBezTo>
                    <a:cubicBezTo>
                      <a:pt x="4692" y="1894"/>
                      <a:pt x="4573" y="941"/>
                      <a:pt x="4513" y="358"/>
                    </a:cubicBezTo>
                    <a:cubicBezTo>
                      <a:pt x="3870" y="358"/>
                      <a:pt x="3227" y="346"/>
                      <a:pt x="2596" y="310"/>
                    </a:cubicBezTo>
                    <a:cubicBezTo>
                      <a:pt x="1739" y="274"/>
                      <a:pt x="882" y="179"/>
                      <a:pt x="37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5924;p62">
                <a:extLst>
                  <a:ext uri="{FF2B5EF4-FFF2-40B4-BE49-F238E27FC236}">
                    <a16:creationId xmlns:a16="http://schemas.microsoft.com/office/drawing/2014/main" id="{F29A0E25-C866-4F89-A1B3-18789C73410D}"/>
                  </a:ext>
                </a:extLst>
              </p:cNvPr>
              <p:cNvSpPr/>
              <p:nvPr/>
            </p:nvSpPr>
            <p:spPr>
              <a:xfrm>
                <a:off x="6447389" y="3757296"/>
                <a:ext cx="214817" cy="22014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66" extrusionOk="0">
                    <a:moveTo>
                      <a:pt x="3763" y="0"/>
                    </a:moveTo>
                    <a:cubicBezTo>
                      <a:pt x="3406" y="24"/>
                      <a:pt x="3072" y="72"/>
                      <a:pt x="2715" y="96"/>
                    </a:cubicBezTo>
                    <a:cubicBezTo>
                      <a:pt x="1822" y="179"/>
                      <a:pt x="905" y="239"/>
                      <a:pt x="0" y="262"/>
                    </a:cubicBezTo>
                    <a:lnTo>
                      <a:pt x="0" y="298"/>
                    </a:lnTo>
                    <a:cubicBezTo>
                      <a:pt x="0" y="322"/>
                      <a:pt x="12" y="358"/>
                      <a:pt x="12" y="381"/>
                    </a:cubicBezTo>
                    <a:cubicBezTo>
                      <a:pt x="512" y="2572"/>
                      <a:pt x="905" y="4465"/>
                      <a:pt x="905" y="4465"/>
                    </a:cubicBezTo>
                    <a:lnTo>
                      <a:pt x="4358" y="4465"/>
                    </a:lnTo>
                    <a:cubicBezTo>
                      <a:pt x="4275" y="3656"/>
                      <a:pt x="4060" y="2203"/>
                      <a:pt x="3822" y="536"/>
                    </a:cubicBezTo>
                    <a:cubicBezTo>
                      <a:pt x="3846" y="489"/>
                      <a:pt x="3822" y="465"/>
                      <a:pt x="3822" y="429"/>
                    </a:cubicBezTo>
                    <a:cubicBezTo>
                      <a:pt x="3810" y="298"/>
                      <a:pt x="3787" y="143"/>
                      <a:pt x="3763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5925;p62">
                <a:extLst>
                  <a:ext uri="{FF2B5EF4-FFF2-40B4-BE49-F238E27FC236}">
                    <a16:creationId xmlns:a16="http://schemas.microsoft.com/office/drawing/2014/main" id="{2989051A-048C-4282-A597-7151D98DC67E}"/>
                  </a:ext>
                </a:extLst>
              </p:cNvPr>
              <p:cNvSpPr/>
              <p:nvPr/>
            </p:nvSpPr>
            <p:spPr>
              <a:xfrm>
                <a:off x="6381633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5926;p62">
                <a:extLst>
                  <a:ext uri="{FF2B5EF4-FFF2-40B4-BE49-F238E27FC236}">
                    <a16:creationId xmlns:a16="http://schemas.microsoft.com/office/drawing/2014/main" id="{D9091D6A-2284-4DAF-8300-D4B6F916B942}"/>
                  </a:ext>
                </a:extLst>
              </p:cNvPr>
              <p:cNvSpPr/>
              <p:nvPr/>
            </p:nvSpPr>
            <p:spPr>
              <a:xfrm>
                <a:off x="6422152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12" y="176"/>
                      <a:pt x="917" y="248"/>
                      <a:pt x="1286" y="462"/>
                    </a:cubicBezTo>
                    <a:cubicBezTo>
                      <a:pt x="1332" y="485"/>
                      <a:pt x="1407" y="532"/>
                      <a:pt x="1464" y="532"/>
                    </a:cubicBezTo>
                    <a:cubicBezTo>
                      <a:pt x="1497" y="532"/>
                      <a:pt x="1523" y="517"/>
                      <a:pt x="1536" y="474"/>
                    </a:cubicBezTo>
                    <a:cubicBezTo>
                      <a:pt x="1584" y="367"/>
                      <a:pt x="1441" y="295"/>
                      <a:pt x="1358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5927;p62">
                <a:extLst>
                  <a:ext uri="{FF2B5EF4-FFF2-40B4-BE49-F238E27FC236}">
                    <a16:creationId xmlns:a16="http://schemas.microsoft.com/office/drawing/2014/main" id="{16852219-8D4A-4DCF-BB14-6A5738B1109B}"/>
                  </a:ext>
                </a:extLst>
              </p:cNvPr>
              <p:cNvSpPr/>
              <p:nvPr/>
            </p:nvSpPr>
            <p:spPr>
              <a:xfrm>
                <a:off x="6449706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2" y="322"/>
                      <a:pt x="1037" y="370"/>
                      <a:pt x="1144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5" y="609"/>
                      <a:pt x="1492" y="610"/>
                      <a:pt x="1498" y="610"/>
                    </a:cubicBezTo>
                    <a:cubicBezTo>
                      <a:pt x="1581" y="610"/>
                      <a:pt x="1627" y="484"/>
                      <a:pt x="1561" y="429"/>
                    </a:cubicBezTo>
                    <a:cubicBezTo>
                      <a:pt x="1549" y="417"/>
                      <a:pt x="1537" y="393"/>
                      <a:pt x="1513" y="393"/>
                    </a:cubicBezTo>
                    <a:cubicBezTo>
                      <a:pt x="1430" y="322"/>
                      <a:pt x="1311" y="274"/>
                      <a:pt x="1215" y="239"/>
                    </a:cubicBezTo>
                    <a:lnTo>
                      <a:pt x="858" y="96"/>
                    </a:lnTo>
                    <a:cubicBezTo>
                      <a:pt x="608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5928;p62">
                <a:extLst>
                  <a:ext uri="{FF2B5EF4-FFF2-40B4-BE49-F238E27FC236}">
                    <a16:creationId xmlns:a16="http://schemas.microsoft.com/office/drawing/2014/main" id="{751A6035-F9E2-468F-BED1-91449B8E8D89}"/>
                  </a:ext>
                </a:extLst>
              </p:cNvPr>
              <p:cNvSpPr/>
              <p:nvPr/>
            </p:nvSpPr>
            <p:spPr>
              <a:xfrm>
                <a:off x="6474402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339" y="0"/>
                    </a:moveTo>
                    <a:cubicBezTo>
                      <a:pt x="248" y="0"/>
                      <a:pt x="155" y="6"/>
                      <a:pt x="60" y="15"/>
                    </a:cubicBezTo>
                    <a:cubicBezTo>
                      <a:pt x="0" y="38"/>
                      <a:pt x="0" y="110"/>
                      <a:pt x="60" y="122"/>
                    </a:cubicBezTo>
                    <a:cubicBezTo>
                      <a:pt x="298" y="134"/>
                      <a:pt x="536" y="181"/>
                      <a:pt x="762" y="253"/>
                    </a:cubicBezTo>
                    <a:cubicBezTo>
                      <a:pt x="869" y="288"/>
                      <a:pt x="988" y="336"/>
                      <a:pt x="1072" y="396"/>
                    </a:cubicBezTo>
                    <a:cubicBezTo>
                      <a:pt x="1131" y="419"/>
                      <a:pt x="1179" y="443"/>
                      <a:pt x="1238" y="479"/>
                    </a:cubicBezTo>
                    <a:cubicBezTo>
                      <a:pt x="1273" y="500"/>
                      <a:pt x="1303" y="512"/>
                      <a:pt x="1335" y="512"/>
                    </a:cubicBezTo>
                    <a:cubicBezTo>
                      <a:pt x="1357" y="512"/>
                      <a:pt x="1380" y="506"/>
                      <a:pt x="1405" y="491"/>
                    </a:cubicBezTo>
                    <a:cubicBezTo>
                      <a:pt x="1417" y="479"/>
                      <a:pt x="1429" y="467"/>
                      <a:pt x="1429" y="431"/>
                    </a:cubicBezTo>
                    <a:cubicBezTo>
                      <a:pt x="1429" y="312"/>
                      <a:pt x="1250" y="241"/>
                      <a:pt x="1167" y="193"/>
                    </a:cubicBezTo>
                    <a:cubicBezTo>
                      <a:pt x="1048" y="134"/>
                      <a:pt x="929" y="98"/>
                      <a:pt x="810" y="62"/>
                    </a:cubicBezTo>
                    <a:cubicBezTo>
                      <a:pt x="651" y="17"/>
                      <a:pt x="497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5929;p62">
                <a:extLst>
                  <a:ext uri="{FF2B5EF4-FFF2-40B4-BE49-F238E27FC236}">
                    <a16:creationId xmlns:a16="http://schemas.microsoft.com/office/drawing/2014/main" id="{FB4D4A96-C26E-4E92-9D4F-5B1F992EF2B0}"/>
                  </a:ext>
                </a:extLst>
              </p:cNvPr>
              <p:cNvSpPr/>
              <p:nvPr/>
            </p:nvSpPr>
            <p:spPr>
              <a:xfrm>
                <a:off x="6016621" y="3073408"/>
                <a:ext cx="68491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5" h="8050" extrusionOk="0">
                    <a:moveTo>
                      <a:pt x="1573" y="1"/>
                    </a:moveTo>
                    <a:cubicBezTo>
                      <a:pt x="1540" y="1"/>
                      <a:pt x="1522" y="24"/>
                      <a:pt x="1512" y="63"/>
                    </a:cubicBezTo>
                    <a:cubicBezTo>
                      <a:pt x="1405" y="611"/>
                      <a:pt x="1286" y="1194"/>
                      <a:pt x="1179" y="1778"/>
                    </a:cubicBezTo>
                    <a:cubicBezTo>
                      <a:pt x="1167" y="1813"/>
                      <a:pt x="1167" y="1873"/>
                      <a:pt x="1155" y="1921"/>
                    </a:cubicBezTo>
                    <a:cubicBezTo>
                      <a:pt x="810" y="3766"/>
                      <a:pt x="417" y="5623"/>
                      <a:pt x="0" y="7052"/>
                    </a:cubicBezTo>
                    <a:cubicBezTo>
                      <a:pt x="2287" y="7773"/>
                      <a:pt x="5103" y="8050"/>
                      <a:pt x="7662" y="8050"/>
                    </a:cubicBezTo>
                    <a:cubicBezTo>
                      <a:pt x="9500" y="8050"/>
                      <a:pt x="11206" y="7907"/>
                      <a:pt x="12490" y="7683"/>
                    </a:cubicBezTo>
                    <a:cubicBezTo>
                      <a:pt x="12502" y="7683"/>
                      <a:pt x="12537" y="7671"/>
                      <a:pt x="12561" y="7671"/>
                    </a:cubicBezTo>
                    <a:cubicBezTo>
                      <a:pt x="13085" y="7576"/>
                      <a:pt x="13538" y="7469"/>
                      <a:pt x="13895" y="7350"/>
                    </a:cubicBezTo>
                    <a:cubicBezTo>
                      <a:pt x="13395" y="6659"/>
                      <a:pt x="12121" y="3599"/>
                      <a:pt x="11633" y="1837"/>
                    </a:cubicBezTo>
                    <a:cubicBezTo>
                      <a:pt x="11549" y="1540"/>
                      <a:pt x="11466" y="980"/>
                      <a:pt x="11371" y="313"/>
                    </a:cubicBezTo>
                    <a:cubicBezTo>
                      <a:pt x="11371" y="248"/>
                      <a:pt x="11311" y="193"/>
                      <a:pt x="11246" y="193"/>
                    </a:cubicBezTo>
                    <a:cubicBezTo>
                      <a:pt x="11240" y="193"/>
                      <a:pt x="11234" y="193"/>
                      <a:pt x="11228" y="194"/>
                    </a:cubicBezTo>
                    <a:cubicBezTo>
                      <a:pt x="10990" y="206"/>
                      <a:pt x="10751" y="242"/>
                      <a:pt x="10513" y="266"/>
                    </a:cubicBezTo>
                    <a:lnTo>
                      <a:pt x="10442" y="266"/>
                    </a:lnTo>
                    <a:cubicBezTo>
                      <a:pt x="10144" y="301"/>
                      <a:pt x="9847" y="313"/>
                      <a:pt x="9549" y="349"/>
                    </a:cubicBezTo>
                    <a:cubicBezTo>
                      <a:pt x="9287" y="373"/>
                      <a:pt x="9037" y="385"/>
                      <a:pt x="8787" y="409"/>
                    </a:cubicBezTo>
                    <a:lnTo>
                      <a:pt x="8668" y="409"/>
                    </a:lnTo>
                    <a:cubicBezTo>
                      <a:pt x="8038" y="442"/>
                      <a:pt x="7408" y="459"/>
                      <a:pt x="6777" y="459"/>
                    </a:cubicBezTo>
                    <a:cubicBezTo>
                      <a:pt x="6048" y="459"/>
                      <a:pt x="5318" y="436"/>
                      <a:pt x="4584" y="385"/>
                    </a:cubicBezTo>
                    <a:cubicBezTo>
                      <a:pt x="4560" y="373"/>
                      <a:pt x="4525" y="373"/>
                      <a:pt x="4501" y="373"/>
                    </a:cubicBezTo>
                    <a:cubicBezTo>
                      <a:pt x="4382" y="361"/>
                      <a:pt x="4251" y="361"/>
                      <a:pt x="4132" y="349"/>
                    </a:cubicBezTo>
                    <a:cubicBezTo>
                      <a:pt x="4084" y="349"/>
                      <a:pt x="4036" y="325"/>
                      <a:pt x="3977" y="325"/>
                    </a:cubicBezTo>
                    <a:lnTo>
                      <a:pt x="3929" y="325"/>
                    </a:lnTo>
                    <a:cubicBezTo>
                      <a:pt x="3358" y="289"/>
                      <a:pt x="2774" y="206"/>
                      <a:pt x="2191" y="123"/>
                    </a:cubicBezTo>
                    <a:cubicBezTo>
                      <a:pt x="2167" y="123"/>
                      <a:pt x="2119" y="123"/>
                      <a:pt x="2084" y="111"/>
                    </a:cubicBezTo>
                    <a:cubicBezTo>
                      <a:pt x="1929" y="75"/>
                      <a:pt x="1762" y="28"/>
                      <a:pt x="1596" y="4"/>
                    </a:cubicBezTo>
                    <a:cubicBezTo>
                      <a:pt x="1587" y="2"/>
                      <a:pt x="1580" y="1"/>
                      <a:pt x="157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5930;p62">
                <a:extLst>
                  <a:ext uri="{FF2B5EF4-FFF2-40B4-BE49-F238E27FC236}">
                    <a16:creationId xmlns:a16="http://schemas.microsoft.com/office/drawing/2014/main" id="{295B7EFB-76AB-4D63-BAA3-8CE6079E692F}"/>
                  </a:ext>
                </a:extLst>
              </p:cNvPr>
              <p:cNvSpPr/>
              <p:nvPr/>
            </p:nvSpPr>
            <p:spPr>
              <a:xfrm>
                <a:off x="6532468" y="3085880"/>
                <a:ext cx="103366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1" extrusionOk="0">
                    <a:moveTo>
                      <a:pt x="1" y="1"/>
                    </a:moveTo>
                    <a:cubicBezTo>
                      <a:pt x="275" y="2061"/>
                      <a:pt x="775" y="4108"/>
                      <a:pt x="1501" y="6109"/>
                    </a:cubicBezTo>
                    <a:cubicBezTo>
                      <a:pt x="1632" y="6418"/>
                      <a:pt x="1739" y="6716"/>
                      <a:pt x="1858" y="7025"/>
                    </a:cubicBezTo>
                    <a:cubicBezTo>
                      <a:pt x="1930" y="7156"/>
                      <a:pt x="1965" y="7299"/>
                      <a:pt x="2025" y="7430"/>
                    </a:cubicBezTo>
                    <a:cubicBezTo>
                      <a:pt x="2037" y="7430"/>
                      <a:pt x="2072" y="7418"/>
                      <a:pt x="2096" y="7418"/>
                    </a:cubicBezTo>
                    <a:cubicBezTo>
                      <a:pt x="1953" y="7037"/>
                      <a:pt x="1799" y="6656"/>
                      <a:pt x="1656" y="6299"/>
                    </a:cubicBezTo>
                    <a:cubicBezTo>
                      <a:pt x="1465" y="5751"/>
                      <a:pt x="1263" y="5180"/>
                      <a:pt x="1108" y="4632"/>
                    </a:cubicBezTo>
                    <a:cubicBezTo>
                      <a:pt x="775" y="3513"/>
                      <a:pt x="501" y="2394"/>
                      <a:pt x="286" y="1263"/>
                    </a:cubicBezTo>
                    <a:cubicBezTo>
                      <a:pt x="215" y="846"/>
                      <a:pt x="144" y="429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5931;p62">
                <a:extLst>
                  <a:ext uri="{FF2B5EF4-FFF2-40B4-BE49-F238E27FC236}">
                    <a16:creationId xmlns:a16="http://schemas.microsoft.com/office/drawing/2014/main" id="{FCB4E6F7-69FE-466D-92A1-422D963B315F}"/>
                  </a:ext>
                </a:extLst>
              </p:cNvPr>
              <p:cNvSpPr/>
              <p:nvPr/>
            </p:nvSpPr>
            <p:spPr>
              <a:xfrm>
                <a:off x="6445023" y="3091745"/>
                <a:ext cx="117316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219" extrusionOk="0">
                    <a:moveTo>
                      <a:pt x="1" y="1"/>
                    </a:moveTo>
                    <a:cubicBezTo>
                      <a:pt x="84" y="298"/>
                      <a:pt x="203" y="584"/>
                      <a:pt x="334" y="870"/>
                    </a:cubicBezTo>
                    <a:cubicBezTo>
                      <a:pt x="620" y="1465"/>
                      <a:pt x="1001" y="2013"/>
                      <a:pt x="1465" y="2489"/>
                    </a:cubicBezTo>
                    <a:cubicBezTo>
                      <a:pt x="1727" y="2775"/>
                      <a:pt x="2013" y="3025"/>
                      <a:pt x="2346" y="3216"/>
                    </a:cubicBezTo>
                    <a:cubicBezTo>
                      <a:pt x="2350" y="3218"/>
                      <a:pt x="2354" y="3219"/>
                      <a:pt x="2358" y="3219"/>
                    </a:cubicBezTo>
                    <a:cubicBezTo>
                      <a:pt x="2374" y="3219"/>
                      <a:pt x="2380" y="3197"/>
                      <a:pt x="2370" y="3168"/>
                    </a:cubicBezTo>
                    <a:cubicBezTo>
                      <a:pt x="1870" y="2751"/>
                      <a:pt x="1394" y="2311"/>
                      <a:pt x="1001" y="1775"/>
                    </a:cubicBezTo>
                    <a:cubicBezTo>
                      <a:pt x="620" y="1239"/>
                      <a:pt x="322" y="644"/>
                      <a:pt x="144" y="37"/>
                    </a:cubicBezTo>
                    <a:cubicBezTo>
                      <a:pt x="132" y="13"/>
                      <a:pt x="132" y="13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5932;p62">
                <a:extLst>
                  <a:ext uri="{FF2B5EF4-FFF2-40B4-BE49-F238E27FC236}">
                    <a16:creationId xmlns:a16="http://schemas.microsoft.com/office/drawing/2014/main" id="{D431EDA1-0469-49D7-B742-2DE8638D287A}"/>
                  </a:ext>
                </a:extLst>
              </p:cNvPr>
              <p:cNvSpPr/>
              <p:nvPr/>
            </p:nvSpPr>
            <p:spPr>
              <a:xfrm>
                <a:off x="6072963" y="3077697"/>
                <a:ext cx="51659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822" extrusionOk="0">
                    <a:moveTo>
                      <a:pt x="953" y="0"/>
                    </a:moveTo>
                    <a:cubicBezTo>
                      <a:pt x="845" y="262"/>
                      <a:pt x="738" y="524"/>
                      <a:pt x="607" y="774"/>
                    </a:cubicBezTo>
                    <a:cubicBezTo>
                      <a:pt x="441" y="1095"/>
                      <a:pt x="250" y="1393"/>
                      <a:pt x="24" y="1667"/>
                    </a:cubicBezTo>
                    <a:cubicBezTo>
                      <a:pt x="12" y="1715"/>
                      <a:pt x="12" y="1774"/>
                      <a:pt x="0" y="1822"/>
                    </a:cubicBezTo>
                    <a:cubicBezTo>
                      <a:pt x="262" y="1512"/>
                      <a:pt x="488" y="1179"/>
                      <a:pt x="679" y="822"/>
                    </a:cubicBezTo>
                    <a:cubicBezTo>
                      <a:pt x="810" y="572"/>
                      <a:pt x="953" y="286"/>
                      <a:pt x="1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5933;p62">
                <a:extLst>
                  <a:ext uri="{FF2B5EF4-FFF2-40B4-BE49-F238E27FC236}">
                    <a16:creationId xmlns:a16="http://schemas.microsoft.com/office/drawing/2014/main" id="{74E768C7-145A-4601-AC8D-6C4946E8366B}"/>
                  </a:ext>
                </a:extLst>
              </p:cNvPr>
              <p:cNvSpPr/>
              <p:nvPr/>
            </p:nvSpPr>
            <p:spPr>
              <a:xfrm>
                <a:off x="6209109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36" y="0"/>
                    </a:moveTo>
                    <a:cubicBezTo>
                      <a:pt x="12" y="274"/>
                      <a:pt x="0" y="536"/>
                      <a:pt x="0" y="810"/>
                    </a:cubicBezTo>
                    <a:cubicBezTo>
                      <a:pt x="0" y="1108"/>
                      <a:pt x="0" y="1417"/>
                      <a:pt x="12" y="1715"/>
                    </a:cubicBezTo>
                    <a:cubicBezTo>
                      <a:pt x="12" y="1953"/>
                      <a:pt x="0" y="2239"/>
                      <a:pt x="179" y="2429"/>
                    </a:cubicBezTo>
                    <a:cubicBezTo>
                      <a:pt x="259" y="2509"/>
                      <a:pt x="375" y="2567"/>
                      <a:pt x="480" y="2567"/>
                    </a:cubicBezTo>
                    <a:cubicBezTo>
                      <a:pt x="547" y="2567"/>
                      <a:pt x="609" y="2544"/>
                      <a:pt x="655" y="2489"/>
                    </a:cubicBezTo>
                    <a:cubicBezTo>
                      <a:pt x="786" y="2358"/>
                      <a:pt x="762" y="2132"/>
                      <a:pt x="727" y="1953"/>
                    </a:cubicBezTo>
                    <a:cubicBezTo>
                      <a:pt x="655" y="1370"/>
                      <a:pt x="643" y="786"/>
                      <a:pt x="679" y="227"/>
                    </a:cubicBezTo>
                    <a:cubicBezTo>
                      <a:pt x="703" y="167"/>
                      <a:pt x="703" y="107"/>
                      <a:pt x="703" y="60"/>
                    </a:cubicBezTo>
                    <a:cubicBezTo>
                      <a:pt x="667" y="48"/>
                      <a:pt x="643" y="48"/>
                      <a:pt x="608" y="48"/>
                    </a:cubicBezTo>
                    <a:cubicBezTo>
                      <a:pt x="572" y="477"/>
                      <a:pt x="548" y="905"/>
                      <a:pt x="584" y="1346"/>
                    </a:cubicBezTo>
                    <a:cubicBezTo>
                      <a:pt x="596" y="1596"/>
                      <a:pt x="643" y="1834"/>
                      <a:pt x="655" y="2084"/>
                    </a:cubicBezTo>
                    <a:cubicBezTo>
                      <a:pt x="665" y="2235"/>
                      <a:pt x="641" y="2480"/>
                      <a:pt x="468" y="2480"/>
                    </a:cubicBezTo>
                    <a:cubicBezTo>
                      <a:pt x="436" y="2480"/>
                      <a:pt x="400" y="2471"/>
                      <a:pt x="358" y="2453"/>
                    </a:cubicBezTo>
                    <a:cubicBezTo>
                      <a:pt x="96" y="2322"/>
                      <a:pt x="108" y="1965"/>
                      <a:pt x="96" y="1739"/>
                    </a:cubicBezTo>
                    <a:cubicBezTo>
                      <a:pt x="72" y="1465"/>
                      <a:pt x="60" y="1191"/>
                      <a:pt x="60" y="905"/>
                    </a:cubicBezTo>
                    <a:cubicBezTo>
                      <a:pt x="48" y="596"/>
                      <a:pt x="60" y="298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5934;p62">
                <a:extLst>
                  <a:ext uri="{FF2B5EF4-FFF2-40B4-BE49-F238E27FC236}">
                    <a16:creationId xmlns:a16="http://schemas.microsoft.com/office/drawing/2014/main" id="{CADF66A5-B61D-4A1B-A1FB-E0E63F5D52E8}"/>
                  </a:ext>
                </a:extLst>
              </p:cNvPr>
              <p:cNvSpPr/>
              <p:nvPr/>
            </p:nvSpPr>
            <p:spPr>
              <a:xfrm>
                <a:off x="6003707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7" y="0"/>
                    </a:moveTo>
                    <a:cubicBezTo>
                      <a:pt x="2196" y="0"/>
                      <a:pt x="395" y="2541"/>
                      <a:pt x="84" y="6717"/>
                    </a:cubicBezTo>
                    <a:cubicBezTo>
                      <a:pt x="48" y="7395"/>
                      <a:pt x="0" y="8062"/>
                      <a:pt x="12" y="8693"/>
                    </a:cubicBezTo>
                    <a:cubicBezTo>
                      <a:pt x="12" y="10146"/>
                      <a:pt x="262" y="11420"/>
                      <a:pt x="1119" y="12372"/>
                    </a:cubicBezTo>
                    <a:cubicBezTo>
                      <a:pt x="1834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0" y="14063"/>
                    </a:cubicBezTo>
                    <a:cubicBezTo>
                      <a:pt x="5521" y="14084"/>
                      <a:pt x="5729" y="14094"/>
                      <a:pt x="5935" y="14094"/>
                    </a:cubicBezTo>
                    <a:cubicBezTo>
                      <a:pt x="8079" y="14094"/>
                      <a:pt x="9992" y="12986"/>
                      <a:pt x="11133" y="11205"/>
                    </a:cubicBezTo>
                    <a:cubicBezTo>
                      <a:pt x="11716" y="10300"/>
                      <a:pt x="12097" y="9217"/>
                      <a:pt x="12204" y="8003"/>
                    </a:cubicBezTo>
                    <a:cubicBezTo>
                      <a:pt x="12561" y="4062"/>
                      <a:pt x="9835" y="430"/>
                      <a:pt x="6144" y="37"/>
                    </a:cubicBezTo>
                    <a:cubicBezTo>
                      <a:pt x="5905" y="13"/>
                      <a:pt x="5673" y="0"/>
                      <a:pt x="5447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5935;p62">
                <a:extLst>
                  <a:ext uri="{FF2B5EF4-FFF2-40B4-BE49-F238E27FC236}">
                    <a16:creationId xmlns:a16="http://schemas.microsoft.com/office/drawing/2014/main" id="{7AB947F6-0CB9-41E4-893A-4BF997825C30}"/>
                  </a:ext>
                </a:extLst>
              </p:cNvPr>
              <p:cNvSpPr/>
              <p:nvPr/>
            </p:nvSpPr>
            <p:spPr>
              <a:xfrm>
                <a:off x="5998432" y="1827829"/>
                <a:ext cx="771773" cy="536894"/>
              </a:xfrm>
              <a:custGeom>
                <a:avLst/>
                <a:gdLst/>
                <a:ahLst/>
                <a:cxnLst/>
                <a:rect l="l" t="t" r="r" b="b"/>
                <a:pathLst>
                  <a:path w="15657" h="10892" extrusionOk="0">
                    <a:moveTo>
                      <a:pt x="7253" y="0"/>
                    </a:moveTo>
                    <a:cubicBezTo>
                      <a:pt x="6645" y="0"/>
                      <a:pt x="6037" y="58"/>
                      <a:pt x="5441" y="174"/>
                    </a:cubicBezTo>
                    <a:cubicBezTo>
                      <a:pt x="4453" y="365"/>
                      <a:pt x="3500" y="722"/>
                      <a:pt x="2655" y="1246"/>
                    </a:cubicBezTo>
                    <a:cubicBezTo>
                      <a:pt x="2596" y="1294"/>
                      <a:pt x="2524" y="1317"/>
                      <a:pt x="2465" y="1365"/>
                    </a:cubicBezTo>
                    <a:cubicBezTo>
                      <a:pt x="2250" y="1496"/>
                      <a:pt x="2048" y="1651"/>
                      <a:pt x="1846" y="1817"/>
                    </a:cubicBezTo>
                    <a:cubicBezTo>
                      <a:pt x="1238" y="2353"/>
                      <a:pt x="750" y="3020"/>
                      <a:pt x="452" y="3782"/>
                    </a:cubicBezTo>
                    <a:cubicBezTo>
                      <a:pt x="393" y="3937"/>
                      <a:pt x="333" y="4103"/>
                      <a:pt x="286" y="4270"/>
                    </a:cubicBezTo>
                    <a:cubicBezTo>
                      <a:pt x="226" y="4496"/>
                      <a:pt x="179" y="4711"/>
                      <a:pt x="155" y="4937"/>
                    </a:cubicBezTo>
                    <a:cubicBezTo>
                      <a:pt x="107" y="5294"/>
                      <a:pt x="0" y="5854"/>
                      <a:pt x="262" y="6116"/>
                    </a:cubicBezTo>
                    <a:cubicBezTo>
                      <a:pt x="345" y="6223"/>
                      <a:pt x="476" y="6282"/>
                      <a:pt x="691" y="6282"/>
                    </a:cubicBezTo>
                    <a:cubicBezTo>
                      <a:pt x="953" y="6282"/>
                      <a:pt x="1226" y="6211"/>
                      <a:pt x="1488" y="6187"/>
                    </a:cubicBezTo>
                    <a:cubicBezTo>
                      <a:pt x="1774" y="6175"/>
                      <a:pt x="2072" y="6139"/>
                      <a:pt x="2357" y="6104"/>
                    </a:cubicBezTo>
                    <a:cubicBezTo>
                      <a:pt x="3191" y="5997"/>
                      <a:pt x="4012" y="5854"/>
                      <a:pt x="4798" y="5627"/>
                    </a:cubicBezTo>
                    <a:cubicBezTo>
                      <a:pt x="5644" y="5389"/>
                      <a:pt x="6465" y="5056"/>
                      <a:pt x="7203" y="4615"/>
                    </a:cubicBezTo>
                    <a:cubicBezTo>
                      <a:pt x="7239" y="4604"/>
                      <a:pt x="7382" y="4508"/>
                      <a:pt x="7549" y="4401"/>
                    </a:cubicBezTo>
                    <a:cubicBezTo>
                      <a:pt x="7846" y="4211"/>
                      <a:pt x="8215" y="3949"/>
                      <a:pt x="8203" y="3889"/>
                    </a:cubicBezTo>
                    <a:lnTo>
                      <a:pt x="8203" y="3889"/>
                    </a:lnTo>
                    <a:cubicBezTo>
                      <a:pt x="8275" y="4092"/>
                      <a:pt x="8334" y="4282"/>
                      <a:pt x="8394" y="4496"/>
                    </a:cubicBezTo>
                    <a:cubicBezTo>
                      <a:pt x="8668" y="5377"/>
                      <a:pt x="8894" y="6247"/>
                      <a:pt x="9263" y="7104"/>
                    </a:cubicBezTo>
                    <a:cubicBezTo>
                      <a:pt x="9382" y="7366"/>
                      <a:pt x="9513" y="7628"/>
                      <a:pt x="9680" y="7890"/>
                    </a:cubicBezTo>
                    <a:cubicBezTo>
                      <a:pt x="9882" y="8211"/>
                      <a:pt x="10061" y="8592"/>
                      <a:pt x="10097" y="8985"/>
                    </a:cubicBezTo>
                    <a:cubicBezTo>
                      <a:pt x="10120" y="9366"/>
                      <a:pt x="10037" y="9735"/>
                      <a:pt x="10025" y="10092"/>
                    </a:cubicBezTo>
                    <a:cubicBezTo>
                      <a:pt x="10001" y="10485"/>
                      <a:pt x="9942" y="10866"/>
                      <a:pt x="10406" y="10890"/>
                    </a:cubicBezTo>
                    <a:cubicBezTo>
                      <a:pt x="10415" y="10891"/>
                      <a:pt x="10424" y="10891"/>
                      <a:pt x="10433" y="10891"/>
                    </a:cubicBezTo>
                    <a:cubicBezTo>
                      <a:pt x="10861" y="10891"/>
                      <a:pt x="11083" y="10068"/>
                      <a:pt x="11839" y="10068"/>
                    </a:cubicBezTo>
                    <a:cubicBezTo>
                      <a:pt x="11849" y="10068"/>
                      <a:pt x="11860" y="10068"/>
                      <a:pt x="11871" y="10068"/>
                    </a:cubicBezTo>
                    <a:cubicBezTo>
                      <a:pt x="12565" y="10101"/>
                      <a:pt x="12684" y="10775"/>
                      <a:pt x="13055" y="10775"/>
                    </a:cubicBezTo>
                    <a:cubicBezTo>
                      <a:pt x="13097" y="10775"/>
                      <a:pt x="13142" y="10767"/>
                      <a:pt x="13192" y="10747"/>
                    </a:cubicBezTo>
                    <a:cubicBezTo>
                      <a:pt x="13478" y="10628"/>
                      <a:pt x="13692" y="10283"/>
                      <a:pt x="13871" y="10057"/>
                    </a:cubicBezTo>
                    <a:cubicBezTo>
                      <a:pt x="15097" y="8664"/>
                      <a:pt x="15657" y="6961"/>
                      <a:pt x="15109" y="5223"/>
                    </a:cubicBezTo>
                    <a:cubicBezTo>
                      <a:pt x="15061" y="5056"/>
                      <a:pt x="14990" y="4889"/>
                      <a:pt x="14930" y="4734"/>
                    </a:cubicBezTo>
                    <a:cubicBezTo>
                      <a:pt x="14847" y="4532"/>
                      <a:pt x="14645" y="4080"/>
                      <a:pt x="14526" y="3842"/>
                    </a:cubicBezTo>
                    <a:cubicBezTo>
                      <a:pt x="14514" y="3806"/>
                      <a:pt x="14502" y="3794"/>
                      <a:pt x="14490" y="3758"/>
                    </a:cubicBezTo>
                    <a:cubicBezTo>
                      <a:pt x="14085" y="3080"/>
                      <a:pt x="13549" y="2484"/>
                      <a:pt x="12942" y="1972"/>
                    </a:cubicBezTo>
                    <a:cubicBezTo>
                      <a:pt x="12668" y="1758"/>
                      <a:pt x="12406" y="1556"/>
                      <a:pt x="12109" y="1377"/>
                    </a:cubicBezTo>
                    <a:cubicBezTo>
                      <a:pt x="10661" y="456"/>
                      <a:pt x="8956" y="0"/>
                      <a:pt x="725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5936;p62">
                <a:extLst>
                  <a:ext uri="{FF2B5EF4-FFF2-40B4-BE49-F238E27FC236}">
                    <a16:creationId xmlns:a16="http://schemas.microsoft.com/office/drawing/2014/main" id="{DBDD1EE8-2AED-4DFC-ADD5-2CF9F1415399}"/>
                  </a:ext>
                </a:extLst>
              </p:cNvPr>
              <p:cNvSpPr/>
              <p:nvPr/>
            </p:nvSpPr>
            <p:spPr>
              <a:xfrm>
                <a:off x="6412737" y="2015980"/>
                <a:ext cx="330506" cy="192931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3914" extrusionOk="0">
                    <a:moveTo>
                      <a:pt x="6121" y="1"/>
                    </a:moveTo>
                    <a:cubicBezTo>
                      <a:pt x="5918" y="48"/>
                      <a:pt x="5704" y="96"/>
                      <a:pt x="5513" y="144"/>
                    </a:cubicBezTo>
                    <a:cubicBezTo>
                      <a:pt x="4010" y="478"/>
                      <a:pt x="2491" y="698"/>
                      <a:pt x="969" y="698"/>
                    </a:cubicBezTo>
                    <a:cubicBezTo>
                      <a:pt x="646" y="698"/>
                      <a:pt x="323" y="688"/>
                      <a:pt x="1" y="667"/>
                    </a:cubicBezTo>
                    <a:lnTo>
                      <a:pt x="1" y="667"/>
                    </a:lnTo>
                    <a:cubicBezTo>
                      <a:pt x="275" y="1537"/>
                      <a:pt x="501" y="2418"/>
                      <a:pt x="870" y="3263"/>
                    </a:cubicBezTo>
                    <a:lnTo>
                      <a:pt x="1037" y="3263"/>
                    </a:lnTo>
                    <a:cubicBezTo>
                      <a:pt x="1358" y="3215"/>
                      <a:pt x="1656" y="3001"/>
                      <a:pt x="1989" y="2989"/>
                    </a:cubicBezTo>
                    <a:cubicBezTo>
                      <a:pt x="1999" y="2989"/>
                      <a:pt x="2008" y="2989"/>
                      <a:pt x="2017" y="2989"/>
                    </a:cubicBezTo>
                    <a:cubicBezTo>
                      <a:pt x="2680" y="2989"/>
                      <a:pt x="3106" y="3812"/>
                      <a:pt x="3787" y="3906"/>
                    </a:cubicBezTo>
                    <a:cubicBezTo>
                      <a:pt x="3824" y="3911"/>
                      <a:pt x="3862" y="3913"/>
                      <a:pt x="3898" y="3913"/>
                    </a:cubicBezTo>
                    <a:cubicBezTo>
                      <a:pt x="4490" y="3913"/>
                      <a:pt x="4961" y="3298"/>
                      <a:pt x="5085" y="2715"/>
                    </a:cubicBezTo>
                    <a:cubicBezTo>
                      <a:pt x="5168" y="2322"/>
                      <a:pt x="5168" y="1894"/>
                      <a:pt x="5454" y="1632"/>
                    </a:cubicBezTo>
                    <a:cubicBezTo>
                      <a:pt x="5659" y="1419"/>
                      <a:pt x="5936" y="1363"/>
                      <a:pt x="6235" y="1363"/>
                    </a:cubicBezTo>
                    <a:cubicBezTo>
                      <a:pt x="6388" y="1363"/>
                      <a:pt x="6547" y="1378"/>
                      <a:pt x="6704" y="1394"/>
                    </a:cubicBezTo>
                    <a:cubicBezTo>
                      <a:pt x="6656" y="1227"/>
                      <a:pt x="6585" y="1060"/>
                      <a:pt x="6525" y="894"/>
                    </a:cubicBezTo>
                    <a:cubicBezTo>
                      <a:pt x="6442" y="703"/>
                      <a:pt x="6240" y="239"/>
                      <a:pt x="6121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5937;p62">
                <a:extLst>
                  <a:ext uri="{FF2B5EF4-FFF2-40B4-BE49-F238E27FC236}">
                    <a16:creationId xmlns:a16="http://schemas.microsoft.com/office/drawing/2014/main" id="{0B4060A9-4876-4095-9514-601D97987F13}"/>
                  </a:ext>
                </a:extLst>
              </p:cNvPr>
              <p:cNvSpPr/>
              <p:nvPr/>
            </p:nvSpPr>
            <p:spPr>
              <a:xfrm>
                <a:off x="6012481" y="1915620"/>
                <a:ext cx="358061" cy="189037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835" extrusionOk="0">
                    <a:moveTo>
                      <a:pt x="1537" y="1"/>
                    </a:moveTo>
                    <a:cubicBezTo>
                      <a:pt x="918" y="537"/>
                      <a:pt x="429" y="1215"/>
                      <a:pt x="132" y="1965"/>
                    </a:cubicBezTo>
                    <a:cubicBezTo>
                      <a:pt x="108" y="2144"/>
                      <a:pt x="48" y="2311"/>
                      <a:pt x="1" y="2477"/>
                    </a:cubicBezTo>
                    <a:cubicBezTo>
                      <a:pt x="120" y="2525"/>
                      <a:pt x="227" y="2549"/>
                      <a:pt x="322" y="2596"/>
                    </a:cubicBezTo>
                    <a:cubicBezTo>
                      <a:pt x="668" y="2739"/>
                      <a:pt x="953" y="3001"/>
                      <a:pt x="1275" y="3156"/>
                    </a:cubicBezTo>
                    <a:cubicBezTo>
                      <a:pt x="1640" y="3348"/>
                      <a:pt x="2035" y="3447"/>
                      <a:pt x="2437" y="3447"/>
                    </a:cubicBezTo>
                    <a:cubicBezTo>
                      <a:pt x="2534" y="3447"/>
                      <a:pt x="2630" y="3441"/>
                      <a:pt x="2727" y="3430"/>
                    </a:cubicBezTo>
                    <a:cubicBezTo>
                      <a:pt x="3001" y="3394"/>
                      <a:pt x="3287" y="3311"/>
                      <a:pt x="3573" y="3311"/>
                    </a:cubicBezTo>
                    <a:cubicBezTo>
                      <a:pt x="3593" y="3310"/>
                      <a:pt x="3613" y="3309"/>
                      <a:pt x="3633" y="3309"/>
                    </a:cubicBezTo>
                    <a:cubicBezTo>
                      <a:pt x="3901" y="3309"/>
                      <a:pt x="4180" y="3384"/>
                      <a:pt x="4347" y="3573"/>
                    </a:cubicBezTo>
                    <a:cubicBezTo>
                      <a:pt x="4418" y="3656"/>
                      <a:pt x="4466" y="3739"/>
                      <a:pt x="4513" y="3835"/>
                    </a:cubicBezTo>
                    <a:cubicBezTo>
                      <a:pt x="5359" y="3596"/>
                      <a:pt x="6180" y="3263"/>
                      <a:pt x="6918" y="2823"/>
                    </a:cubicBezTo>
                    <a:cubicBezTo>
                      <a:pt x="6954" y="2799"/>
                      <a:pt x="7097" y="2715"/>
                      <a:pt x="7264" y="2608"/>
                    </a:cubicBezTo>
                    <a:cubicBezTo>
                      <a:pt x="7085" y="2584"/>
                      <a:pt x="6895" y="2561"/>
                      <a:pt x="6716" y="2525"/>
                    </a:cubicBezTo>
                    <a:cubicBezTo>
                      <a:pt x="6073" y="2406"/>
                      <a:pt x="5442" y="2239"/>
                      <a:pt x="4823" y="2013"/>
                    </a:cubicBezTo>
                    <a:cubicBezTo>
                      <a:pt x="3716" y="1608"/>
                      <a:pt x="2668" y="1013"/>
                      <a:pt x="1787" y="239"/>
                    </a:cubicBezTo>
                    <a:cubicBezTo>
                      <a:pt x="1691" y="167"/>
                      <a:pt x="1620" y="96"/>
                      <a:pt x="1537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5938;p62">
                <a:extLst>
                  <a:ext uri="{FF2B5EF4-FFF2-40B4-BE49-F238E27FC236}">
                    <a16:creationId xmlns:a16="http://schemas.microsoft.com/office/drawing/2014/main" id="{50BFDEA8-AF84-40F2-A0FC-77B753BD991E}"/>
                  </a:ext>
                </a:extLst>
              </p:cNvPr>
              <p:cNvSpPr/>
              <p:nvPr/>
            </p:nvSpPr>
            <p:spPr>
              <a:xfrm>
                <a:off x="6310060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24" y="0"/>
                      <a:pt x="24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5939;p62">
                <a:extLst>
                  <a:ext uri="{FF2B5EF4-FFF2-40B4-BE49-F238E27FC236}">
                    <a16:creationId xmlns:a16="http://schemas.microsoft.com/office/drawing/2014/main" id="{2B6BD576-B798-4B90-A187-9A3869BFBDC7}"/>
                  </a:ext>
                </a:extLst>
              </p:cNvPr>
              <p:cNvSpPr/>
              <p:nvPr/>
            </p:nvSpPr>
            <p:spPr>
              <a:xfrm>
                <a:off x="6540700" y="2295716"/>
                <a:ext cx="18021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1" extrusionOk="0">
                    <a:moveTo>
                      <a:pt x="2245" y="0"/>
                    </a:moveTo>
                    <a:cubicBezTo>
                      <a:pt x="1750" y="0"/>
                      <a:pt x="1232" y="178"/>
                      <a:pt x="893" y="386"/>
                    </a:cubicBezTo>
                    <a:cubicBezTo>
                      <a:pt x="310" y="779"/>
                      <a:pt x="108" y="1624"/>
                      <a:pt x="24" y="2339"/>
                    </a:cubicBezTo>
                    <a:cubicBezTo>
                      <a:pt x="0" y="2672"/>
                      <a:pt x="24" y="3041"/>
                      <a:pt x="250" y="3303"/>
                    </a:cubicBezTo>
                    <a:cubicBezTo>
                      <a:pt x="500" y="3619"/>
                      <a:pt x="860" y="3730"/>
                      <a:pt x="1227" y="3730"/>
                    </a:cubicBezTo>
                    <a:cubicBezTo>
                      <a:pt x="1578" y="3730"/>
                      <a:pt x="1935" y="3628"/>
                      <a:pt x="2203" y="3505"/>
                    </a:cubicBezTo>
                    <a:cubicBezTo>
                      <a:pt x="2858" y="3208"/>
                      <a:pt x="3358" y="2636"/>
                      <a:pt x="3560" y="1910"/>
                    </a:cubicBezTo>
                    <a:cubicBezTo>
                      <a:pt x="3644" y="1577"/>
                      <a:pt x="3656" y="1208"/>
                      <a:pt x="3537" y="850"/>
                    </a:cubicBezTo>
                    <a:cubicBezTo>
                      <a:pt x="3441" y="529"/>
                      <a:pt x="3239" y="315"/>
                      <a:pt x="3001" y="184"/>
                    </a:cubicBezTo>
                    <a:cubicBezTo>
                      <a:pt x="2778" y="53"/>
                      <a:pt x="2515" y="0"/>
                      <a:pt x="22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5940;p62">
                <a:extLst>
                  <a:ext uri="{FF2B5EF4-FFF2-40B4-BE49-F238E27FC236}">
                    <a16:creationId xmlns:a16="http://schemas.microsoft.com/office/drawing/2014/main" id="{0895D275-922C-4B18-89DF-2C020E7D0B13}"/>
                  </a:ext>
                </a:extLst>
              </p:cNvPr>
              <p:cNvSpPr/>
              <p:nvPr/>
            </p:nvSpPr>
            <p:spPr>
              <a:xfrm>
                <a:off x="6589401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1489" y="1"/>
                    </a:moveTo>
                    <a:cubicBezTo>
                      <a:pt x="1317" y="1"/>
                      <a:pt x="1143" y="45"/>
                      <a:pt x="989" y="115"/>
                    </a:cubicBezTo>
                    <a:cubicBezTo>
                      <a:pt x="751" y="222"/>
                      <a:pt x="560" y="365"/>
                      <a:pt x="382" y="543"/>
                    </a:cubicBezTo>
                    <a:cubicBezTo>
                      <a:pt x="215" y="722"/>
                      <a:pt x="108" y="924"/>
                      <a:pt x="24" y="1174"/>
                    </a:cubicBezTo>
                    <a:cubicBezTo>
                      <a:pt x="1" y="1229"/>
                      <a:pt x="45" y="1274"/>
                      <a:pt x="84" y="1274"/>
                    </a:cubicBezTo>
                    <a:cubicBezTo>
                      <a:pt x="104" y="1274"/>
                      <a:pt x="124" y="1262"/>
                      <a:pt x="132" y="1234"/>
                    </a:cubicBezTo>
                    <a:cubicBezTo>
                      <a:pt x="298" y="877"/>
                      <a:pt x="632" y="555"/>
                      <a:pt x="977" y="400"/>
                    </a:cubicBezTo>
                    <a:cubicBezTo>
                      <a:pt x="1072" y="353"/>
                      <a:pt x="1167" y="305"/>
                      <a:pt x="1275" y="293"/>
                    </a:cubicBezTo>
                    <a:cubicBezTo>
                      <a:pt x="1334" y="424"/>
                      <a:pt x="1370" y="579"/>
                      <a:pt x="1346" y="722"/>
                    </a:cubicBezTo>
                    <a:cubicBezTo>
                      <a:pt x="1346" y="817"/>
                      <a:pt x="1322" y="888"/>
                      <a:pt x="1275" y="960"/>
                    </a:cubicBezTo>
                    <a:cubicBezTo>
                      <a:pt x="1263" y="996"/>
                      <a:pt x="1239" y="1019"/>
                      <a:pt x="1215" y="1055"/>
                    </a:cubicBezTo>
                    <a:cubicBezTo>
                      <a:pt x="1203" y="1079"/>
                      <a:pt x="1179" y="1091"/>
                      <a:pt x="1167" y="1115"/>
                    </a:cubicBezTo>
                    <a:cubicBezTo>
                      <a:pt x="1156" y="1127"/>
                      <a:pt x="1156" y="1150"/>
                      <a:pt x="1144" y="1186"/>
                    </a:cubicBezTo>
                    <a:cubicBezTo>
                      <a:pt x="1122" y="1241"/>
                      <a:pt x="1171" y="1306"/>
                      <a:pt x="1226" y="1306"/>
                    </a:cubicBezTo>
                    <a:cubicBezTo>
                      <a:pt x="1230" y="1306"/>
                      <a:pt x="1234" y="1306"/>
                      <a:pt x="1239" y="1305"/>
                    </a:cubicBezTo>
                    <a:cubicBezTo>
                      <a:pt x="1287" y="1293"/>
                      <a:pt x="1322" y="1293"/>
                      <a:pt x="1346" y="1258"/>
                    </a:cubicBezTo>
                    <a:cubicBezTo>
                      <a:pt x="1382" y="1246"/>
                      <a:pt x="1394" y="1210"/>
                      <a:pt x="1406" y="1198"/>
                    </a:cubicBezTo>
                    <a:cubicBezTo>
                      <a:pt x="1453" y="1174"/>
                      <a:pt x="1477" y="1115"/>
                      <a:pt x="1513" y="1067"/>
                    </a:cubicBezTo>
                    <a:cubicBezTo>
                      <a:pt x="1560" y="972"/>
                      <a:pt x="1584" y="877"/>
                      <a:pt x="1596" y="769"/>
                    </a:cubicBezTo>
                    <a:cubicBezTo>
                      <a:pt x="1620" y="591"/>
                      <a:pt x="1572" y="424"/>
                      <a:pt x="1501" y="281"/>
                    </a:cubicBezTo>
                    <a:cubicBezTo>
                      <a:pt x="1560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4"/>
                      <a:pt x="2013" y="591"/>
                      <a:pt x="2096" y="615"/>
                    </a:cubicBezTo>
                    <a:cubicBezTo>
                      <a:pt x="2112" y="624"/>
                      <a:pt x="2129" y="629"/>
                      <a:pt x="2145" y="629"/>
                    </a:cubicBezTo>
                    <a:cubicBezTo>
                      <a:pt x="2190" y="629"/>
                      <a:pt x="2230" y="595"/>
                      <a:pt x="2239" y="543"/>
                    </a:cubicBezTo>
                    <a:cubicBezTo>
                      <a:pt x="2275" y="424"/>
                      <a:pt x="2156" y="293"/>
                      <a:pt x="2072" y="222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1"/>
                      <a:pt x="1489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5943;p62">
                <a:extLst>
                  <a:ext uri="{FF2B5EF4-FFF2-40B4-BE49-F238E27FC236}">
                    <a16:creationId xmlns:a16="http://schemas.microsoft.com/office/drawing/2014/main" id="{F9A9D9A5-3C18-4352-97EF-1BCAD8480151}"/>
                  </a:ext>
                </a:extLst>
              </p:cNvPr>
              <p:cNvSpPr/>
              <p:nvPr/>
            </p:nvSpPr>
            <p:spPr>
              <a:xfrm>
                <a:off x="6082920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84" y="0"/>
                    </a:moveTo>
                    <a:cubicBezTo>
                      <a:pt x="328" y="0"/>
                      <a:pt x="288" y="11"/>
                      <a:pt x="262" y="39"/>
                    </a:cubicBezTo>
                    <a:cubicBezTo>
                      <a:pt x="1" y="384"/>
                      <a:pt x="560" y="1325"/>
                      <a:pt x="1584" y="1456"/>
                    </a:cubicBezTo>
                    <a:cubicBezTo>
                      <a:pt x="1631" y="1461"/>
                      <a:pt x="1678" y="1464"/>
                      <a:pt x="1724" y="1464"/>
                    </a:cubicBezTo>
                    <a:cubicBezTo>
                      <a:pt x="2682" y="1464"/>
                      <a:pt x="3423" y="339"/>
                      <a:pt x="3049" y="146"/>
                    </a:cubicBezTo>
                    <a:cubicBezTo>
                      <a:pt x="2939" y="85"/>
                      <a:pt x="2832" y="64"/>
                      <a:pt x="2717" y="64"/>
                    </a:cubicBezTo>
                    <a:cubicBezTo>
                      <a:pt x="2456" y="64"/>
                      <a:pt x="2154" y="173"/>
                      <a:pt x="1697" y="173"/>
                    </a:cubicBezTo>
                    <a:cubicBezTo>
                      <a:pt x="1653" y="173"/>
                      <a:pt x="1607" y="172"/>
                      <a:pt x="1560" y="170"/>
                    </a:cubicBezTo>
                    <a:cubicBezTo>
                      <a:pt x="989" y="151"/>
                      <a:pt x="587" y="0"/>
                      <a:pt x="384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5944;p62">
                <a:extLst>
                  <a:ext uri="{FF2B5EF4-FFF2-40B4-BE49-F238E27FC236}">
                    <a16:creationId xmlns:a16="http://schemas.microsoft.com/office/drawing/2014/main" id="{440B5C07-0E54-4C8A-B7E2-2909CC4DC670}"/>
                  </a:ext>
                </a:extLst>
              </p:cNvPr>
              <p:cNvSpPr/>
              <p:nvPr/>
            </p:nvSpPr>
            <p:spPr>
              <a:xfrm>
                <a:off x="6135761" y="2385479"/>
                <a:ext cx="102726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1" y="0"/>
                    </a:moveTo>
                    <a:cubicBezTo>
                      <a:pt x="1537" y="0"/>
                      <a:pt x="1226" y="120"/>
                      <a:pt x="1024" y="208"/>
                    </a:cubicBezTo>
                    <a:cubicBezTo>
                      <a:pt x="655" y="375"/>
                      <a:pt x="286" y="613"/>
                      <a:pt x="0" y="946"/>
                    </a:cubicBezTo>
                    <a:cubicBezTo>
                      <a:pt x="143" y="1030"/>
                      <a:pt x="322" y="1065"/>
                      <a:pt x="524" y="1101"/>
                    </a:cubicBezTo>
                    <a:cubicBezTo>
                      <a:pt x="577" y="1108"/>
                      <a:pt x="629" y="1112"/>
                      <a:pt x="681" y="1112"/>
                    </a:cubicBezTo>
                    <a:cubicBezTo>
                      <a:pt x="1408" y="1112"/>
                      <a:pt x="1995" y="442"/>
                      <a:pt x="2084" y="53"/>
                    </a:cubicBezTo>
                    <a:cubicBezTo>
                      <a:pt x="2002" y="16"/>
                      <a:pt x="1909" y="0"/>
                      <a:pt x="1811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5945;p62">
                <a:extLst>
                  <a:ext uri="{FF2B5EF4-FFF2-40B4-BE49-F238E27FC236}">
                    <a16:creationId xmlns:a16="http://schemas.microsoft.com/office/drawing/2014/main" id="{51A0D587-7755-4374-B3DC-C104E2A5465A}"/>
                  </a:ext>
                </a:extLst>
              </p:cNvPr>
              <p:cNvSpPr/>
              <p:nvPr/>
            </p:nvSpPr>
            <p:spPr>
              <a:xfrm>
                <a:off x="6100517" y="2247952"/>
                <a:ext cx="64622" cy="1131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5" extrusionOk="0">
                    <a:moveTo>
                      <a:pt x="1075" y="1"/>
                    </a:moveTo>
                    <a:cubicBezTo>
                      <a:pt x="1043" y="1"/>
                      <a:pt x="1013" y="16"/>
                      <a:pt x="1001" y="45"/>
                    </a:cubicBezTo>
                    <a:cubicBezTo>
                      <a:pt x="929" y="164"/>
                      <a:pt x="941" y="379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4"/>
                      <a:pt x="953" y="1391"/>
                      <a:pt x="929" y="1415"/>
                    </a:cubicBezTo>
                    <a:cubicBezTo>
                      <a:pt x="911" y="1438"/>
                      <a:pt x="880" y="1446"/>
                      <a:pt x="845" y="1446"/>
                    </a:cubicBezTo>
                    <a:cubicBezTo>
                      <a:pt x="791" y="1446"/>
                      <a:pt x="728" y="1424"/>
                      <a:pt x="691" y="1403"/>
                    </a:cubicBezTo>
                    <a:cubicBezTo>
                      <a:pt x="581" y="1359"/>
                      <a:pt x="451" y="1294"/>
                      <a:pt x="328" y="1294"/>
                    </a:cubicBezTo>
                    <a:cubicBezTo>
                      <a:pt x="318" y="1294"/>
                      <a:pt x="308" y="1295"/>
                      <a:pt x="298" y="1295"/>
                    </a:cubicBezTo>
                    <a:cubicBezTo>
                      <a:pt x="179" y="1319"/>
                      <a:pt x="72" y="1391"/>
                      <a:pt x="48" y="1510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46"/>
                      <a:pt x="275" y="2177"/>
                      <a:pt x="370" y="2284"/>
                    </a:cubicBezTo>
                    <a:cubicBezTo>
                      <a:pt x="380" y="2291"/>
                      <a:pt x="390" y="2295"/>
                      <a:pt x="400" y="2295"/>
                    </a:cubicBezTo>
                    <a:cubicBezTo>
                      <a:pt x="435" y="2295"/>
                      <a:pt x="462" y="2252"/>
                      <a:pt x="453" y="2224"/>
                    </a:cubicBezTo>
                    <a:cubicBezTo>
                      <a:pt x="406" y="2069"/>
                      <a:pt x="346" y="1938"/>
                      <a:pt x="298" y="1784"/>
                    </a:cubicBezTo>
                    <a:cubicBezTo>
                      <a:pt x="286" y="1748"/>
                      <a:pt x="251" y="1653"/>
                      <a:pt x="286" y="1617"/>
                    </a:cubicBezTo>
                    <a:cubicBezTo>
                      <a:pt x="302" y="1594"/>
                      <a:pt x="326" y="1586"/>
                      <a:pt x="354" y="1586"/>
                    </a:cubicBezTo>
                    <a:cubicBezTo>
                      <a:pt x="371" y="1586"/>
                      <a:pt x="388" y="1589"/>
                      <a:pt x="406" y="1593"/>
                    </a:cubicBezTo>
                    <a:cubicBezTo>
                      <a:pt x="525" y="1617"/>
                      <a:pt x="644" y="1700"/>
                      <a:pt x="763" y="1724"/>
                    </a:cubicBezTo>
                    <a:cubicBezTo>
                      <a:pt x="805" y="1738"/>
                      <a:pt x="849" y="1745"/>
                      <a:pt x="892" y="1745"/>
                    </a:cubicBezTo>
                    <a:cubicBezTo>
                      <a:pt x="958" y="1745"/>
                      <a:pt x="1022" y="1729"/>
                      <a:pt x="1072" y="1700"/>
                    </a:cubicBezTo>
                    <a:cubicBezTo>
                      <a:pt x="1310" y="1569"/>
                      <a:pt x="1251" y="1212"/>
                      <a:pt x="1251" y="950"/>
                    </a:cubicBezTo>
                    <a:lnTo>
                      <a:pt x="1251" y="498"/>
                    </a:lnTo>
                    <a:cubicBezTo>
                      <a:pt x="1239" y="343"/>
                      <a:pt x="1251" y="164"/>
                      <a:pt x="1168" y="45"/>
                    </a:cubicBezTo>
                    <a:cubicBezTo>
                      <a:pt x="1144" y="16"/>
                      <a:pt x="1108" y="1"/>
                      <a:pt x="1075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5946;p62">
                <a:extLst>
                  <a:ext uri="{FF2B5EF4-FFF2-40B4-BE49-F238E27FC236}">
                    <a16:creationId xmlns:a16="http://schemas.microsoft.com/office/drawing/2014/main" id="{4B9799B8-2A27-4B33-81DE-CE7255F25AF1}"/>
                  </a:ext>
                </a:extLst>
              </p:cNvPr>
              <p:cNvSpPr/>
              <p:nvPr/>
            </p:nvSpPr>
            <p:spPr>
              <a:xfrm>
                <a:off x="6246078" y="2260127"/>
                <a:ext cx="41701" cy="6289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2" y="620"/>
                    </a:cubicBezTo>
                    <a:cubicBezTo>
                      <a:pt x="0" y="977"/>
                      <a:pt x="167" y="1263"/>
                      <a:pt x="393" y="1275"/>
                    </a:cubicBezTo>
                    <a:cubicBezTo>
                      <a:pt x="398" y="1275"/>
                      <a:pt x="402" y="1275"/>
                      <a:pt x="407" y="1275"/>
                    </a:cubicBezTo>
                    <a:cubicBezTo>
                      <a:pt x="627" y="1275"/>
                      <a:pt x="810" y="994"/>
                      <a:pt x="822" y="644"/>
                    </a:cubicBezTo>
                    <a:cubicBezTo>
                      <a:pt x="846" y="298"/>
                      <a:pt x="667" y="13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5947;p62">
                <a:extLst>
                  <a:ext uri="{FF2B5EF4-FFF2-40B4-BE49-F238E27FC236}">
                    <a16:creationId xmlns:a16="http://schemas.microsoft.com/office/drawing/2014/main" id="{5B225C34-AB16-47A9-B36A-E289EF4132C7}"/>
                  </a:ext>
                </a:extLst>
              </p:cNvPr>
              <p:cNvSpPr/>
              <p:nvPr/>
            </p:nvSpPr>
            <p:spPr>
              <a:xfrm>
                <a:off x="6058273" y="2255444"/>
                <a:ext cx="33519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1" extrusionOk="0">
                    <a:moveTo>
                      <a:pt x="358" y="0"/>
                    </a:moveTo>
                    <a:cubicBezTo>
                      <a:pt x="167" y="0"/>
                      <a:pt x="24" y="227"/>
                      <a:pt x="12" y="524"/>
                    </a:cubicBezTo>
                    <a:cubicBezTo>
                      <a:pt x="0" y="822"/>
                      <a:pt x="143" y="1060"/>
                      <a:pt x="322" y="1060"/>
                    </a:cubicBezTo>
                    <a:cubicBezTo>
                      <a:pt x="501" y="1060"/>
                      <a:pt x="667" y="834"/>
                      <a:pt x="667" y="536"/>
                    </a:cubicBezTo>
                    <a:cubicBezTo>
                      <a:pt x="679" y="239"/>
                      <a:pt x="536" y="0"/>
                      <a:pt x="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5948;p62">
                <a:extLst>
                  <a:ext uri="{FF2B5EF4-FFF2-40B4-BE49-F238E27FC236}">
                    <a16:creationId xmlns:a16="http://schemas.microsoft.com/office/drawing/2014/main" id="{F53C6578-FF21-4C63-A27F-DE6E07C27CBA}"/>
                  </a:ext>
                </a:extLst>
              </p:cNvPr>
              <p:cNvSpPr/>
              <p:nvPr/>
            </p:nvSpPr>
            <p:spPr>
              <a:xfrm>
                <a:off x="6206743" y="2167999"/>
                <a:ext cx="83403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093" extrusionOk="0">
                    <a:moveTo>
                      <a:pt x="310" y="0"/>
                    </a:moveTo>
                    <a:cubicBezTo>
                      <a:pt x="233" y="0"/>
                      <a:pt x="156" y="12"/>
                      <a:pt x="96" y="48"/>
                    </a:cubicBezTo>
                    <a:cubicBezTo>
                      <a:pt x="13" y="96"/>
                      <a:pt x="1" y="227"/>
                      <a:pt x="132" y="274"/>
                    </a:cubicBezTo>
                    <a:cubicBezTo>
                      <a:pt x="275" y="334"/>
                      <a:pt x="406" y="322"/>
                      <a:pt x="513" y="334"/>
                    </a:cubicBezTo>
                    <a:cubicBezTo>
                      <a:pt x="608" y="346"/>
                      <a:pt x="715" y="358"/>
                      <a:pt x="822" y="393"/>
                    </a:cubicBezTo>
                    <a:cubicBezTo>
                      <a:pt x="1191" y="500"/>
                      <a:pt x="1465" y="751"/>
                      <a:pt x="1596" y="1012"/>
                    </a:cubicBezTo>
                    <a:cubicBezTo>
                      <a:pt x="1608" y="1048"/>
                      <a:pt x="1620" y="1060"/>
                      <a:pt x="1644" y="1072"/>
                    </a:cubicBezTo>
                    <a:cubicBezTo>
                      <a:pt x="1658" y="1086"/>
                      <a:pt x="1668" y="1092"/>
                      <a:pt x="1675" y="1092"/>
                    </a:cubicBezTo>
                    <a:cubicBezTo>
                      <a:pt x="1691" y="1092"/>
                      <a:pt x="1691" y="1061"/>
                      <a:pt x="1691" y="1036"/>
                    </a:cubicBezTo>
                    <a:cubicBezTo>
                      <a:pt x="1691" y="1001"/>
                      <a:pt x="1691" y="989"/>
                      <a:pt x="1668" y="953"/>
                    </a:cubicBezTo>
                    <a:cubicBezTo>
                      <a:pt x="1644" y="715"/>
                      <a:pt x="1489" y="524"/>
                      <a:pt x="1322" y="381"/>
                    </a:cubicBezTo>
                    <a:cubicBezTo>
                      <a:pt x="1203" y="274"/>
                      <a:pt x="1049" y="167"/>
                      <a:pt x="870" y="108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8" y="0"/>
                      <a:pt x="310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5949;p62">
                <a:extLst>
                  <a:ext uri="{FF2B5EF4-FFF2-40B4-BE49-F238E27FC236}">
                    <a16:creationId xmlns:a16="http://schemas.microsoft.com/office/drawing/2014/main" id="{23F81503-021E-4DEF-9A5A-28274FE15D61}"/>
                  </a:ext>
                </a:extLst>
              </p:cNvPr>
              <p:cNvSpPr/>
              <p:nvPr/>
            </p:nvSpPr>
            <p:spPr>
              <a:xfrm>
                <a:off x="6061773" y="2163316"/>
                <a:ext cx="6284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907" extrusionOk="0">
                    <a:moveTo>
                      <a:pt x="918" y="0"/>
                    </a:moveTo>
                    <a:cubicBezTo>
                      <a:pt x="834" y="0"/>
                      <a:pt x="739" y="12"/>
                      <a:pt x="668" y="24"/>
                    </a:cubicBezTo>
                    <a:cubicBezTo>
                      <a:pt x="537" y="72"/>
                      <a:pt x="418" y="143"/>
                      <a:pt x="310" y="238"/>
                    </a:cubicBezTo>
                    <a:cubicBezTo>
                      <a:pt x="180" y="357"/>
                      <a:pt x="60" y="536"/>
                      <a:pt x="13" y="750"/>
                    </a:cubicBezTo>
                    <a:cubicBezTo>
                      <a:pt x="1" y="786"/>
                      <a:pt x="1" y="798"/>
                      <a:pt x="1" y="834"/>
                    </a:cubicBezTo>
                    <a:cubicBezTo>
                      <a:pt x="1" y="866"/>
                      <a:pt x="1" y="907"/>
                      <a:pt x="18" y="907"/>
                    </a:cubicBezTo>
                    <a:cubicBezTo>
                      <a:pt x="20" y="907"/>
                      <a:pt x="22" y="906"/>
                      <a:pt x="25" y="905"/>
                    </a:cubicBezTo>
                    <a:cubicBezTo>
                      <a:pt x="25" y="893"/>
                      <a:pt x="37" y="869"/>
                      <a:pt x="60" y="846"/>
                    </a:cubicBezTo>
                    <a:cubicBezTo>
                      <a:pt x="180" y="595"/>
                      <a:pt x="382" y="381"/>
                      <a:pt x="668" y="334"/>
                    </a:cubicBezTo>
                    <a:cubicBezTo>
                      <a:pt x="739" y="322"/>
                      <a:pt x="811" y="322"/>
                      <a:pt x="906" y="322"/>
                    </a:cubicBezTo>
                    <a:cubicBezTo>
                      <a:pt x="947" y="322"/>
                      <a:pt x="992" y="325"/>
                      <a:pt x="1040" y="325"/>
                    </a:cubicBezTo>
                    <a:cubicBezTo>
                      <a:pt x="1087" y="325"/>
                      <a:pt x="1138" y="322"/>
                      <a:pt x="1192" y="310"/>
                    </a:cubicBezTo>
                    <a:cubicBezTo>
                      <a:pt x="1275" y="262"/>
                      <a:pt x="1275" y="143"/>
                      <a:pt x="1227" y="84"/>
                    </a:cubicBezTo>
                    <a:cubicBezTo>
                      <a:pt x="1156" y="0"/>
                      <a:pt x="1013" y="0"/>
                      <a:pt x="918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3330;p46">
              <a:extLst>
                <a:ext uri="{FF2B5EF4-FFF2-40B4-BE49-F238E27FC236}">
                  <a16:creationId xmlns:a16="http://schemas.microsoft.com/office/drawing/2014/main" id="{973528E5-BA16-49A1-B925-D27B97DD183A}"/>
                </a:ext>
              </a:extLst>
            </p:cNvPr>
            <p:cNvSpPr/>
            <p:nvPr/>
          </p:nvSpPr>
          <p:spPr>
            <a:xfrm flipH="1">
              <a:off x="1762989" y="3504534"/>
              <a:ext cx="230843" cy="147103"/>
            </a:xfrm>
            <a:custGeom>
              <a:avLst/>
              <a:gdLst/>
              <a:ahLst/>
              <a:cxnLst/>
              <a:rect l="l" t="t" r="r" b="b"/>
              <a:pathLst>
                <a:path w="4769" h="3039" extrusionOk="0">
                  <a:moveTo>
                    <a:pt x="4069" y="0"/>
                  </a:moveTo>
                  <a:cubicBezTo>
                    <a:pt x="4026" y="0"/>
                    <a:pt x="3983" y="15"/>
                    <a:pt x="3941" y="48"/>
                  </a:cubicBezTo>
                  <a:cubicBezTo>
                    <a:pt x="3581" y="329"/>
                    <a:pt x="2752" y="1356"/>
                    <a:pt x="1324" y="1356"/>
                  </a:cubicBezTo>
                  <a:cubicBezTo>
                    <a:pt x="1242" y="1356"/>
                    <a:pt x="1158" y="1353"/>
                    <a:pt x="1072" y="1345"/>
                  </a:cubicBezTo>
                  <a:cubicBezTo>
                    <a:pt x="703" y="1310"/>
                    <a:pt x="560" y="869"/>
                    <a:pt x="489" y="667"/>
                  </a:cubicBezTo>
                  <a:cubicBezTo>
                    <a:pt x="482" y="647"/>
                    <a:pt x="465" y="638"/>
                    <a:pt x="446" y="638"/>
                  </a:cubicBezTo>
                  <a:cubicBezTo>
                    <a:pt x="431" y="638"/>
                    <a:pt x="416" y="644"/>
                    <a:pt x="405" y="655"/>
                  </a:cubicBezTo>
                  <a:cubicBezTo>
                    <a:pt x="262" y="893"/>
                    <a:pt x="12" y="1500"/>
                    <a:pt x="0" y="1655"/>
                  </a:cubicBezTo>
                  <a:cubicBezTo>
                    <a:pt x="0" y="1905"/>
                    <a:pt x="215" y="2798"/>
                    <a:pt x="358" y="2810"/>
                  </a:cubicBezTo>
                  <a:cubicBezTo>
                    <a:pt x="360" y="2810"/>
                    <a:pt x="362" y="2810"/>
                    <a:pt x="364" y="2810"/>
                  </a:cubicBezTo>
                  <a:cubicBezTo>
                    <a:pt x="527" y="2810"/>
                    <a:pt x="1108" y="1893"/>
                    <a:pt x="1108" y="1893"/>
                  </a:cubicBezTo>
                  <a:cubicBezTo>
                    <a:pt x="1108" y="1893"/>
                    <a:pt x="1697" y="3038"/>
                    <a:pt x="1925" y="3038"/>
                  </a:cubicBezTo>
                  <a:cubicBezTo>
                    <a:pt x="1931" y="3038"/>
                    <a:pt x="1936" y="3038"/>
                    <a:pt x="1941" y="3036"/>
                  </a:cubicBezTo>
                  <a:cubicBezTo>
                    <a:pt x="2263" y="2953"/>
                    <a:pt x="3882" y="2917"/>
                    <a:pt x="4715" y="1072"/>
                  </a:cubicBezTo>
                  <a:cubicBezTo>
                    <a:pt x="4768" y="955"/>
                    <a:pt x="4416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332;p46">
              <a:extLst>
                <a:ext uri="{FF2B5EF4-FFF2-40B4-BE49-F238E27FC236}">
                  <a16:creationId xmlns:a16="http://schemas.microsoft.com/office/drawing/2014/main" id="{E3797357-D50F-425F-A163-8606FEDE2758}"/>
                </a:ext>
              </a:extLst>
            </p:cNvPr>
            <p:cNvSpPr/>
            <p:nvPr/>
          </p:nvSpPr>
          <p:spPr>
            <a:xfrm flipH="1">
              <a:off x="1908375" y="3605854"/>
              <a:ext cx="67477" cy="69268"/>
            </a:xfrm>
            <a:custGeom>
              <a:avLst/>
              <a:gdLst/>
              <a:ahLst/>
              <a:cxnLst/>
              <a:rect l="l" t="t" r="r" b="b"/>
              <a:pathLst>
                <a:path w="1394" h="1431" extrusionOk="0">
                  <a:moveTo>
                    <a:pt x="685" y="0"/>
                  </a:moveTo>
                  <a:cubicBezTo>
                    <a:pt x="365" y="0"/>
                    <a:pt x="24" y="942"/>
                    <a:pt x="0" y="1024"/>
                  </a:cubicBezTo>
                  <a:cubicBezTo>
                    <a:pt x="0" y="1120"/>
                    <a:pt x="203" y="1394"/>
                    <a:pt x="548" y="1429"/>
                  </a:cubicBezTo>
                  <a:cubicBezTo>
                    <a:pt x="563" y="1430"/>
                    <a:pt x="578" y="1431"/>
                    <a:pt x="593" y="1431"/>
                  </a:cubicBezTo>
                  <a:cubicBezTo>
                    <a:pt x="913" y="1431"/>
                    <a:pt x="1242" y="1198"/>
                    <a:pt x="1322" y="1096"/>
                  </a:cubicBezTo>
                  <a:cubicBezTo>
                    <a:pt x="1393" y="1001"/>
                    <a:pt x="869" y="12"/>
                    <a:pt x="691" y="1"/>
                  </a:cubicBezTo>
                  <a:cubicBezTo>
                    <a:pt x="689" y="0"/>
                    <a:pt x="687" y="0"/>
                    <a:pt x="6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7" name="Picture 596">
              <a:extLst>
                <a:ext uri="{FF2B5EF4-FFF2-40B4-BE49-F238E27FC236}">
                  <a16:creationId xmlns:a16="http://schemas.microsoft.com/office/drawing/2014/main" id="{C7C2D720-8021-4884-BC0D-8EE1A101D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14" b="1"/>
            <a:stretch/>
          </p:blipFill>
          <p:spPr>
            <a:xfrm flipH="1">
              <a:off x="1612527" y="3650838"/>
              <a:ext cx="636860" cy="422779"/>
            </a:xfrm>
            <a:prstGeom prst="rect">
              <a:avLst/>
            </a:prstGeom>
          </p:spPr>
        </p:pic>
      </p:grpSp>
      <p:sp>
        <p:nvSpPr>
          <p:cNvPr id="651" name="Google Shape;613;p40">
            <a:extLst>
              <a:ext uri="{FF2B5EF4-FFF2-40B4-BE49-F238E27FC236}">
                <a16:creationId xmlns:a16="http://schemas.microsoft.com/office/drawing/2014/main" id="{4939F8A0-2B8D-43A4-B16D-E3EBD5598E7C}"/>
              </a:ext>
            </a:extLst>
          </p:cNvPr>
          <p:cNvSpPr txBox="1">
            <a:spLocks/>
          </p:cNvSpPr>
          <p:nvPr/>
        </p:nvSpPr>
        <p:spPr>
          <a:xfrm>
            <a:off x="654205" y="150983"/>
            <a:ext cx="7313774" cy="1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2800" dirty="0">
                <a:solidFill>
                  <a:srgbClr val="FF76A2"/>
                </a:solidFill>
                <a:latin typeface="+mj-lt"/>
              </a:rPr>
              <a:t>NỘI DUNG 1</a:t>
            </a:r>
          </a:p>
          <a:p>
            <a:r>
              <a:rPr lang="en" sz="2800" dirty="0">
                <a:solidFill>
                  <a:srgbClr val="FF76A2"/>
                </a:solidFill>
                <a:latin typeface="+mj-lt"/>
              </a:rPr>
              <a:t>L</a:t>
            </a:r>
            <a:r>
              <a:rPr lang="en-US" sz="2800" dirty="0">
                <a:solidFill>
                  <a:srgbClr val="FF76A2"/>
                </a:solidFill>
                <a:latin typeface="+mj-lt"/>
              </a:rPr>
              <a:t>Í</a:t>
            </a:r>
            <a:r>
              <a:rPr lang="en" sz="2800" dirty="0">
                <a:solidFill>
                  <a:srgbClr val="FF76A2"/>
                </a:solidFill>
                <a:latin typeface="+mj-lt"/>
              </a:rPr>
              <a:t> THUYẾT ÂM NHẠC:</a:t>
            </a:r>
          </a:p>
          <a:p>
            <a:r>
              <a:rPr lang="en" sz="2800" dirty="0">
                <a:solidFill>
                  <a:srgbClr val="FF76A2"/>
                </a:solidFill>
                <a:latin typeface="+mj-lt"/>
              </a:rPr>
              <a:t>CÁC THUỘC TÍNH CƠ BẢN </a:t>
            </a:r>
            <a:br>
              <a:rPr lang="en" sz="2800" dirty="0">
                <a:solidFill>
                  <a:srgbClr val="FF76A2"/>
                </a:solidFill>
                <a:latin typeface="+mj-lt"/>
              </a:rPr>
            </a:br>
            <a:r>
              <a:rPr lang="en" sz="2800" dirty="0">
                <a:solidFill>
                  <a:srgbClr val="FF76A2"/>
                </a:solidFill>
                <a:latin typeface="+mj-lt"/>
              </a:rPr>
              <a:t>CỦA ÂM THANH CÓ TÍNH NHẠC</a:t>
            </a:r>
            <a:br>
              <a:rPr lang="en" sz="3600" dirty="0">
                <a:solidFill>
                  <a:srgbClr val="FF76A2"/>
                </a:solidFill>
                <a:latin typeface="+mj-lt"/>
              </a:rPr>
            </a:br>
            <a:endParaRPr lang="en-US" sz="1800" i="1" dirty="0">
              <a:solidFill>
                <a:srgbClr val="FF76A2"/>
              </a:solidFill>
              <a:latin typeface="+mj-lt"/>
            </a:endParaRP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4FBAAE81-75A7-4B68-A445-4C29F54B32CE}"/>
              </a:ext>
            </a:extLst>
          </p:cNvPr>
          <p:cNvGrpSpPr/>
          <p:nvPr/>
        </p:nvGrpSpPr>
        <p:grpSpPr>
          <a:xfrm>
            <a:off x="6536660" y="2637960"/>
            <a:ext cx="1009777" cy="2312545"/>
            <a:chOff x="6536660" y="2637960"/>
            <a:chExt cx="1009777" cy="2312545"/>
          </a:xfrm>
        </p:grpSpPr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6B8D52CC-C5DA-47FA-8EB6-AEC10CB46921}"/>
                </a:ext>
              </a:extLst>
            </p:cNvPr>
            <p:cNvGrpSpPr/>
            <p:nvPr/>
          </p:nvGrpSpPr>
          <p:grpSpPr>
            <a:xfrm>
              <a:off x="6536660" y="2637960"/>
              <a:ext cx="1009777" cy="2312545"/>
              <a:chOff x="6736006" y="4178883"/>
              <a:chExt cx="1009777" cy="2312545"/>
            </a:xfrm>
          </p:grpSpPr>
          <p:sp>
            <p:nvSpPr>
              <p:cNvPr id="656" name="Google Shape;3312;p46">
                <a:extLst>
                  <a:ext uri="{FF2B5EF4-FFF2-40B4-BE49-F238E27FC236}">
                    <a16:creationId xmlns:a16="http://schemas.microsoft.com/office/drawing/2014/main" id="{EA4B623A-1D9F-4E5D-B814-094C683DCC11}"/>
                  </a:ext>
                </a:extLst>
              </p:cNvPr>
              <p:cNvSpPr/>
              <p:nvPr/>
            </p:nvSpPr>
            <p:spPr>
              <a:xfrm>
                <a:off x="6736006" y="6374433"/>
                <a:ext cx="1009777" cy="116995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17" extrusionOk="0">
                    <a:moveTo>
                      <a:pt x="10431" y="0"/>
                    </a:moveTo>
                    <a:cubicBezTo>
                      <a:pt x="4668" y="0"/>
                      <a:pt x="1" y="548"/>
                      <a:pt x="1" y="1214"/>
                    </a:cubicBezTo>
                    <a:cubicBezTo>
                      <a:pt x="1" y="1869"/>
                      <a:pt x="4668" y="2417"/>
                      <a:pt x="10431" y="2417"/>
                    </a:cubicBezTo>
                    <a:cubicBezTo>
                      <a:pt x="16193" y="2417"/>
                      <a:pt x="20860" y="1869"/>
                      <a:pt x="20860" y="1214"/>
                    </a:cubicBezTo>
                    <a:cubicBezTo>
                      <a:pt x="20860" y="548"/>
                      <a:pt x="16193" y="0"/>
                      <a:pt x="10431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3313;p46">
                <a:extLst>
                  <a:ext uri="{FF2B5EF4-FFF2-40B4-BE49-F238E27FC236}">
                    <a16:creationId xmlns:a16="http://schemas.microsoft.com/office/drawing/2014/main" id="{68B42EE7-0D0F-45BB-9777-080C5FAFB5B2}"/>
                  </a:ext>
                </a:extLst>
              </p:cNvPr>
              <p:cNvSpPr/>
              <p:nvPr/>
            </p:nvSpPr>
            <p:spPr>
              <a:xfrm>
                <a:off x="6961331" y="5530106"/>
                <a:ext cx="572922" cy="816689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6872" extrusionOk="0">
                    <a:moveTo>
                      <a:pt x="9693" y="0"/>
                    </a:moveTo>
                    <a:cubicBezTo>
                      <a:pt x="9693" y="0"/>
                      <a:pt x="9455" y="36"/>
                      <a:pt x="9383" y="36"/>
                    </a:cubicBezTo>
                    <a:cubicBezTo>
                      <a:pt x="9347" y="36"/>
                      <a:pt x="9335" y="48"/>
                      <a:pt x="9300" y="48"/>
                    </a:cubicBezTo>
                    <a:cubicBezTo>
                      <a:pt x="8728" y="131"/>
                      <a:pt x="8133" y="191"/>
                      <a:pt x="7550" y="250"/>
                    </a:cubicBezTo>
                    <a:cubicBezTo>
                      <a:pt x="6371" y="370"/>
                      <a:pt x="5192" y="429"/>
                      <a:pt x="4025" y="429"/>
                    </a:cubicBezTo>
                    <a:cubicBezTo>
                      <a:pt x="2847" y="429"/>
                      <a:pt x="1668" y="405"/>
                      <a:pt x="489" y="250"/>
                    </a:cubicBezTo>
                    <a:cubicBezTo>
                      <a:pt x="465" y="252"/>
                      <a:pt x="441" y="253"/>
                      <a:pt x="418" y="253"/>
                    </a:cubicBezTo>
                    <a:cubicBezTo>
                      <a:pt x="271" y="253"/>
                      <a:pt x="145" y="223"/>
                      <a:pt x="1" y="203"/>
                    </a:cubicBezTo>
                    <a:lnTo>
                      <a:pt x="1" y="203"/>
                    </a:lnTo>
                    <a:cubicBezTo>
                      <a:pt x="13" y="3215"/>
                      <a:pt x="156" y="6073"/>
                      <a:pt x="334" y="7323"/>
                    </a:cubicBezTo>
                    <a:cubicBezTo>
                      <a:pt x="751" y="10323"/>
                      <a:pt x="1430" y="16872"/>
                      <a:pt x="1430" y="16872"/>
                    </a:cubicBezTo>
                    <a:lnTo>
                      <a:pt x="4883" y="16872"/>
                    </a:lnTo>
                    <a:cubicBezTo>
                      <a:pt x="4871" y="14085"/>
                      <a:pt x="4394" y="3537"/>
                      <a:pt x="4621" y="3489"/>
                    </a:cubicBezTo>
                    <a:cubicBezTo>
                      <a:pt x="4680" y="3477"/>
                      <a:pt x="4716" y="3477"/>
                      <a:pt x="4799" y="3477"/>
                    </a:cubicBezTo>
                    <a:cubicBezTo>
                      <a:pt x="4883" y="3477"/>
                      <a:pt x="4990" y="3489"/>
                      <a:pt x="5097" y="3513"/>
                    </a:cubicBezTo>
                    <a:cubicBezTo>
                      <a:pt x="5228" y="3560"/>
                      <a:pt x="5395" y="3620"/>
                      <a:pt x="5597" y="3727"/>
                    </a:cubicBezTo>
                    <a:cubicBezTo>
                      <a:pt x="6240" y="4084"/>
                      <a:pt x="8407" y="16860"/>
                      <a:pt x="8407" y="16860"/>
                    </a:cubicBezTo>
                    <a:lnTo>
                      <a:pt x="11836" y="16860"/>
                    </a:lnTo>
                    <a:cubicBezTo>
                      <a:pt x="11479" y="13443"/>
                      <a:pt x="9836" y="2120"/>
                      <a:pt x="9705" y="608"/>
                    </a:cubicBezTo>
                    <a:cubicBezTo>
                      <a:pt x="9693" y="477"/>
                      <a:pt x="9693" y="227"/>
                      <a:pt x="96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3314;p46">
                <a:extLst>
                  <a:ext uri="{FF2B5EF4-FFF2-40B4-BE49-F238E27FC236}">
                    <a16:creationId xmlns:a16="http://schemas.microsoft.com/office/drawing/2014/main" id="{A382D197-52C6-4990-B294-975D39C4B428}"/>
                  </a:ext>
                </a:extLst>
              </p:cNvPr>
              <p:cNvSpPr/>
              <p:nvPr/>
            </p:nvSpPr>
            <p:spPr>
              <a:xfrm>
                <a:off x="7410286" y="5532430"/>
                <a:ext cx="93422" cy="814947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6836" extrusionOk="0">
                    <a:moveTo>
                      <a:pt x="72" y="0"/>
                    </a:moveTo>
                    <a:cubicBezTo>
                      <a:pt x="49" y="0"/>
                      <a:pt x="25" y="12"/>
                      <a:pt x="1" y="12"/>
                    </a:cubicBezTo>
                    <a:cubicBezTo>
                      <a:pt x="13" y="1298"/>
                      <a:pt x="108" y="2560"/>
                      <a:pt x="203" y="3846"/>
                    </a:cubicBezTo>
                    <a:cubicBezTo>
                      <a:pt x="322" y="5358"/>
                      <a:pt x="441" y="6894"/>
                      <a:pt x="596" y="8406"/>
                    </a:cubicBezTo>
                    <a:cubicBezTo>
                      <a:pt x="739" y="9930"/>
                      <a:pt x="906" y="11442"/>
                      <a:pt x="1132" y="12954"/>
                    </a:cubicBezTo>
                    <a:cubicBezTo>
                      <a:pt x="1323" y="14264"/>
                      <a:pt x="1573" y="15550"/>
                      <a:pt x="1870" y="16835"/>
                    </a:cubicBezTo>
                    <a:lnTo>
                      <a:pt x="1930" y="16835"/>
                    </a:lnTo>
                    <a:cubicBezTo>
                      <a:pt x="1680" y="15728"/>
                      <a:pt x="1477" y="14633"/>
                      <a:pt x="1299" y="13514"/>
                    </a:cubicBezTo>
                    <a:cubicBezTo>
                      <a:pt x="1061" y="12002"/>
                      <a:pt x="858" y="10478"/>
                      <a:pt x="715" y="8965"/>
                    </a:cubicBezTo>
                    <a:cubicBezTo>
                      <a:pt x="561" y="7441"/>
                      <a:pt x="441" y="5929"/>
                      <a:pt x="322" y="4405"/>
                    </a:cubicBezTo>
                    <a:cubicBezTo>
                      <a:pt x="227" y="2929"/>
                      <a:pt x="108" y="1476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3315;p46">
                <a:extLst>
                  <a:ext uri="{FF2B5EF4-FFF2-40B4-BE49-F238E27FC236}">
                    <a16:creationId xmlns:a16="http://schemas.microsoft.com/office/drawing/2014/main" id="{CE22E97A-D7FE-4819-A492-9DF12321B732}"/>
                  </a:ext>
                </a:extLst>
              </p:cNvPr>
              <p:cNvSpPr/>
              <p:nvPr/>
            </p:nvSpPr>
            <p:spPr>
              <a:xfrm>
                <a:off x="7086990" y="5671110"/>
                <a:ext cx="154848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69" extrusionOk="0">
                    <a:moveTo>
                      <a:pt x="211" y="0"/>
                    </a:moveTo>
                    <a:cubicBezTo>
                      <a:pt x="148" y="0"/>
                      <a:pt x="86" y="2"/>
                      <a:pt x="24" y="4"/>
                    </a:cubicBezTo>
                    <a:cubicBezTo>
                      <a:pt x="1" y="4"/>
                      <a:pt x="1" y="52"/>
                      <a:pt x="24" y="52"/>
                    </a:cubicBezTo>
                    <a:cubicBezTo>
                      <a:pt x="274" y="64"/>
                      <a:pt x="548" y="88"/>
                      <a:pt x="798" y="112"/>
                    </a:cubicBezTo>
                    <a:cubicBezTo>
                      <a:pt x="1072" y="147"/>
                      <a:pt x="1334" y="183"/>
                      <a:pt x="1608" y="243"/>
                    </a:cubicBezTo>
                    <a:cubicBezTo>
                      <a:pt x="1977" y="338"/>
                      <a:pt x="2334" y="433"/>
                      <a:pt x="2679" y="576"/>
                    </a:cubicBezTo>
                    <a:cubicBezTo>
                      <a:pt x="2394" y="493"/>
                      <a:pt x="2096" y="457"/>
                      <a:pt x="1798" y="445"/>
                    </a:cubicBezTo>
                    <a:cubicBezTo>
                      <a:pt x="1656" y="433"/>
                      <a:pt x="1510" y="426"/>
                      <a:pt x="1364" y="426"/>
                    </a:cubicBezTo>
                    <a:cubicBezTo>
                      <a:pt x="1072" y="426"/>
                      <a:pt x="778" y="453"/>
                      <a:pt x="501" y="516"/>
                    </a:cubicBezTo>
                    <a:cubicBezTo>
                      <a:pt x="477" y="528"/>
                      <a:pt x="477" y="576"/>
                      <a:pt x="513" y="576"/>
                    </a:cubicBezTo>
                    <a:cubicBezTo>
                      <a:pt x="875" y="547"/>
                      <a:pt x="1221" y="525"/>
                      <a:pt x="1572" y="525"/>
                    </a:cubicBezTo>
                    <a:cubicBezTo>
                      <a:pt x="1647" y="525"/>
                      <a:pt x="1722" y="526"/>
                      <a:pt x="1798" y="528"/>
                    </a:cubicBezTo>
                    <a:cubicBezTo>
                      <a:pt x="2215" y="564"/>
                      <a:pt x="2644" y="600"/>
                      <a:pt x="3049" y="719"/>
                    </a:cubicBezTo>
                    <a:lnTo>
                      <a:pt x="3132" y="766"/>
                    </a:lnTo>
                    <a:cubicBezTo>
                      <a:pt x="3137" y="768"/>
                      <a:pt x="3142" y="769"/>
                      <a:pt x="3146" y="769"/>
                    </a:cubicBezTo>
                    <a:cubicBezTo>
                      <a:pt x="3176" y="769"/>
                      <a:pt x="3198" y="739"/>
                      <a:pt x="3168" y="719"/>
                    </a:cubicBezTo>
                    <a:cubicBezTo>
                      <a:pt x="3156" y="719"/>
                      <a:pt x="3132" y="707"/>
                      <a:pt x="3120" y="707"/>
                    </a:cubicBezTo>
                    <a:lnTo>
                      <a:pt x="3108" y="695"/>
                    </a:lnTo>
                    <a:cubicBezTo>
                      <a:pt x="3096" y="695"/>
                      <a:pt x="3072" y="695"/>
                      <a:pt x="3060" y="683"/>
                    </a:cubicBezTo>
                    <a:cubicBezTo>
                      <a:pt x="2596" y="469"/>
                      <a:pt x="2120" y="302"/>
                      <a:pt x="1632" y="183"/>
                    </a:cubicBezTo>
                    <a:cubicBezTo>
                      <a:pt x="1168" y="78"/>
                      <a:pt x="68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3316;p46">
                <a:extLst>
                  <a:ext uri="{FF2B5EF4-FFF2-40B4-BE49-F238E27FC236}">
                    <a16:creationId xmlns:a16="http://schemas.microsoft.com/office/drawing/2014/main" id="{596B92BB-D219-4446-AA87-6833AD9CBF52}"/>
                  </a:ext>
                </a:extLst>
              </p:cNvPr>
              <p:cNvSpPr/>
              <p:nvPr/>
            </p:nvSpPr>
            <p:spPr>
              <a:xfrm>
                <a:off x="7258730" y="6338033"/>
                <a:ext cx="301466" cy="9492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92" y="1"/>
                    </a:moveTo>
                    <a:cubicBezTo>
                      <a:pt x="2561" y="1"/>
                      <a:pt x="2242" y="8"/>
                      <a:pt x="2203" y="26"/>
                    </a:cubicBezTo>
                    <a:cubicBezTo>
                      <a:pt x="2203" y="26"/>
                      <a:pt x="1906" y="61"/>
                      <a:pt x="1013" y="633"/>
                    </a:cubicBezTo>
                    <a:cubicBezTo>
                      <a:pt x="465" y="990"/>
                      <a:pt x="179" y="1335"/>
                      <a:pt x="60" y="1574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70"/>
                      <a:pt x="2945" y="1961"/>
                      <a:pt x="4412" y="1961"/>
                    </a:cubicBezTo>
                    <a:cubicBezTo>
                      <a:pt x="5304" y="1961"/>
                      <a:pt x="5990" y="1927"/>
                      <a:pt x="6049" y="1824"/>
                    </a:cubicBezTo>
                    <a:cubicBezTo>
                      <a:pt x="6228" y="1514"/>
                      <a:pt x="5894" y="109"/>
                      <a:pt x="5739" y="73"/>
                    </a:cubicBezTo>
                    <a:cubicBezTo>
                      <a:pt x="5631" y="40"/>
                      <a:pt x="4002" y="1"/>
                      <a:pt x="299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3317;p46">
                <a:extLst>
                  <a:ext uri="{FF2B5EF4-FFF2-40B4-BE49-F238E27FC236}">
                    <a16:creationId xmlns:a16="http://schemas.microsoft.com/office/drawing/2014/main" id="{B4060196-F371-48C7-8EDA-3FA2F3E44A41}"/>
                  </a:ext>
                </a:extLst>
              </p:cNvPr>
              <p:cNvSpPr/>
              <p:nvPr/>
            </p:nvSpPr>
            <p:spPr>
              <a:xfrm>
                <a:off x="7258730" y="6404396"/>
                <a:ext cx="295125" cy="28753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594" extrusionOk="0">
                    <a:moveTo>
                      <a:pt x="203" y="0"/>
                    </a:moveTo>
                    <a:cubicBezTo>
                      <a:pt x="143" y="72"/>
                      <a:pt x="96" y="143"/>
                      <a:pt x="60" y="203"/>
                    </a:cubicBezTo>
                    <a:cubicBezTo>
                      <a:pt x="1" y="322"/>
                      <a:pt x="96" y="453"/>
                      <a:pt x="227" y="476"/>
                    </a:cubicBezTo>
                    <a:cubicBezTo>
                      <a:pt x="921" y="506"/>
                      <a:pt x="2897" y="593"/>
                      <a:pt x="4356" y="593"/>
                    </a:cubicBezTo>
                    <a:cubicBezTo>
                      <a:pt x="5275" y="593"/>
                      <a:pt x="5989" y="558"/>
                      <a:pt x="6049" y="453"/>
                    </a:cubicBezTo>
                    <a:cubicBezTo>
                      <a:pt x="6073" y="417"/>
                      <a:pt x="6097" y="334"/>
                      <a:pt x="6097" y="250"/>
                    </a:cubicBezTo>
                    <a:lnTo>
                      <a:pt x="3787" y="250"/>
                    </a:lnTo>
                    <a:cubicBezTo>
                      <a:pt x="2596" y="238"/>
                      <a:pt x="1394" y="191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3318;p46">
                <a:extLst>
                  <a:ext uri="{FF2B5EF4-FFF2-40B4-BE49-F238E27FC236}">
                    <a16:creationId xmlns:a16="http://schemas.microsoft.com/office/drawing/2014/main" id="{4CE911A8-E23C-435A-B9F1-04215F785C72}"/>
                  </a:ext>
                </a:extLst>
              </p:cNvPr>
              <p:cNvSpPr/>
              <p:nvPr/>
            </p:nvSpPr>
            <p:spPr>
              <a:xfrm>
                <a:off x="6921009" y="6338033"/>
                <a:ext cx="301466" cy="9492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06" y="61"/>
                      <a:pt x="1013" y="633"/>
                    </a:cubicBezTo>
                    <a:cubicBezTo>
                      <a:pt x="465" y="990"/>
                      <a:pt x="179" y="1335"/>
                      <a:pt x="60" y="1574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70"/>
                      <a:pt x="2945" y="1961"/>
                      <a:pt x="4412" y="1961"/>
                    </a:cubicBezTo>
                    <a:cubicBezTo>
                      <a:pt x="5304" y="1961"/>
                      <a:pt x="5990" y="1927"/>
                      <a:pt x="6049" y="1824"/>
                    </a:cubicBezTo>
                    <a:cubicBezTo>
                      <a:pt x="6228" y="1514"/>
                      <a:pt x="5894" y="109"/>
                      <a:pt x="5727" y="73"/>
                    </a:cubicBezTo>
                    <a:cubicBezTo>
                      <a:pt x="5627" y="40"/>
                      <a:pt x="3995" y="1"/>
                      <a:pt x="2987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3319;p46">
                <a:extLst>
                  <a:ext uri="{FF2B5EF4-FFF2-40B4-BE49-F238E27FC236}">
                    <a16:creationId xmlns:a16="http://schemas.microsoft.com/office/drawing/2014/main" id="{16689A77-25F3-475F-BE2A-8F6698303337}"/>
                  </a:ext>
                </a:extLst>
              </p:cNvPr>
              <p:cNvSpPr/>
              <p:nvPr/>
            </p:nvSpPr>
            <p:spPr>
              <a:xfrm>
                <a:off x="6921009" y="6406090"/>
                <a:ext cx="294544" cy="26429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46" extrusionOk="0">
                    <a:moveTo>
                      <a:pt x="155" y="1"/>
                    </a:moveTo>
                    <a:cubicBezTo>
                      <a:pt x="120" y="60"/>
                      <a:pt x="72" y="108"/>
                      <a:pt x="60" y="156"/>
                    </a:cubicBezTo>
                    <a:cubicBezTo>
                      <a:pt x="1" y="275"/>
                      <a:pt x="96" y="406"/>
                      <a:pt x="227" y="418"/>
                    </a:cubicBezTo>
                    <a:cubicBezTo>
                      <a:pt x="925" y="454"/>
                      <a:pt x="2921" y="546"/>
                      <a:pt x="4383" y="546"/>
                    </a:cubicBezTo>
                    <a:cubicBezTo>
                      <a:pt x="5289" y="546"/>
                      <a:pt x="5990" y="510"/>
                      <a:pt x="6049" y="406"/>
                    </a:cubicBezTo>
                    <a:cubicBezTo>
                      <a:pt x="6073" y="358"/>
                      <a:pt x="6085" y="299"/>
                      <a:pt x="6085" y="215"/>
                    </a:cubicBezTo>
                    <a:lnTo>
                      <a:pt x="6085" y="215"/>
                    </a:lnTo>
                    <a:cubicBezTo>
                      <a:pt x="6037" y="227"/>
                      <a:pt x="5966" y="227"/>
                      <a:pt x="5894" y="239"/>
                    </a:cubicBezTo>
                    <a:cubicBezTo>
                      <a:pt x="5394" y="266"/>
                      <a:pt x="4901" y="279"/>
                      <a:pt x="4404" y="279"/>
                    </a:cubicBezTo>
                    <a:cubicBezTo>
                      <a:pt x="4238" y="279"/>
                      <a:pt x="4072" y="278"/>
                      <a:pt x="3906" y="275"/>
                    </a:cubicBezTo>
                    <a:cubicBezTo>
                      <a:pt x="2858" y="263"/>
                      <a:pt x="1822" y="203"/>
                      <a:pt x="786" y="37"/>
                    </a:cubicBezTo>
                    <a:cubicBezTo>
                      <a:pt x="584" y="25"/>
                      <a:pt x="370" y="25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3320;p46">
                <a:extLst>
                  <a:ext uri="{FF2B5EF4-FFF2-40B4-BE49-F238E27FC236}">
                    <a16:creationId xmlns:a16="http://schemas.microsoft.com/office/drawing/2014/main" id="{A32599B0-E11C-4C26-B19B-DF055BDC186D}"/>
                  </a:ext>
                </a:extLst>
              </p:cNvPr>
              <p:cNvSpPr/>
              <p:nvPr/>
            </p:nvSpPr>
            <p:spPr>
              <a:xfrm>
                <a:off x="7071452" y="4998669"/>
                <a:ext cx="573454" cy="574809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75" extrusionOk="0">
                    <a:moveTo>
                      <a:pt x="5893" y="1"/>
                    </a:moveTo>
                    <a:cubicBezTo>
                      <a:pt x="3773" y="1"/>
                      <a:pt x="1970" y="295"/>
                      <a:pt x="1786" y="526"/>
                    </a:cubicBezTo>
                    <a:cubicBezTo>
                      <a:pt x="0" y="2764"/>
                      <a:pt x="357" y="10503"/>
                      <a:pt x="1310" y="11325"/>
                    </a:cubicBezTo>
                    <a:cubicBezTo>
                      <a:pt x="1767" y="11709"/>
                      <a:pt x="3711" y="11875"/>
                      <a:pt x="5741" y="11875"/>
                    </a:cubicBezTo>
                    <a:cubicBezTo>
                      <a:pt x="8048" y="11875"/>
                      <a:pt x="10467" y="11661"/>
                      <a:pt x="10942" y="11313"/>
                    </a:cubicBezTo>
                    <a:cubicBezTo>
                      <a:pt x="11847" y="10658"/>
                      <a:pt x="11335" y="6324"/>
                      <a:pt x="11299" y="4479"/>
                    </a:cubicBezTo>
                    <a:cubicBezTo>
                      <a:pt x="11275" y="2633"/>
                      <a:pt x="10644" y="359"/>
                      <a:pt x="7799" y="85"/>
                    </a:cubicBezTo>
                    <a:cubicBezTo>
                      <a:pt x="7158" y="26"/>
                      <a:pt x="6512" y="1"/>
                      <a:pt x="5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3321;p46">
                <a:extLst>
                  <a:ext uri="{FF2B5EF4-FFF2-40B4-BE49-F238E27FC236}">
                    <a16:creationId xmlns:a16="http://schemas.microsoft.com/office/drawing/2014/main" id="{B81BA4A6-4EB2-4DD9-B36F-C7ECED801B5F}"/>
                  </a:ext>
                </a:extLst>
              </p:cNvPr>
              <p:cNvSpPr/>
              <p:nvPr/>
            </p:nvSpPr>
            <p:spPr>
              <a:xfrm>
                <a:off x="7464500" y="5022920"/>
                <a:ext cx="180405" cy="54179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11193" extrusionOk="0">
                    <a:moveTo>
                      <a:pt x="1167" y="1"/>
                    </a:moveTo>
                    <a:cubicBezTo>
                      <a:pt x="965" y="144"/>
                      <a:pt x="786" y="322"/>
                      <a:pt x="631" y="525"/>
                    </a:cubicBezTo>
                    <a:cubicBezTo>
                      <a:pt x="310" y="1013"/>
                      <a:pt x="203" y="1632"/>
                      <a:pt x="143" y="2204"/>
                    </a:cubicBezTo>
                    <a:cubicBezTo>
                      <a:pt x="36" y="3561"/>
                      <a:pt x="0" y="4930"/>
                      <a:pt x="12" y="6287"/>
                    </a:cubicBezTo>
                    <a:cubicBezTo>
                      <a:pt x="12" y="6990"/>
                      <a:pt x="36" y="7680"/>
                      <a:pt x="95" y="8383"/>
                    </a:cubicBezTo>
                    <a:cubicBezTo>
                      <a:pt x="131" y="8800"/>
                      <a:pt x="179" y="9216"/>
                      <a:pt x="262" y="9633"/>
                    </a:cubicBezTo>
                    <a:cubicBezTo>
                      <a:pt x="357" y="10038"/>
                      <a:pt x="476" y="10419"/>
                      <a:pt x="726" y="10752"/>
                    </a:cubicBezTo>
                    <a:cubicBezTo>
                      <a:pt x="857" y="10943"/>
                      <a:pt x="1036" y="11086"/>
                      <a:pt x="1250" y="11193"/>
                    </a:cubicBezTo>
                    <a:cubicBezTo>
                      <a:pt x="2036" y="11109"/>
                      <a:pt x="2631" y="10967"/>
                      <a:pt x="2834" y="10824"/>
                    </a:cubicBezTo>
                    <a:cubicBezTo>
                      <a:pt x="3727" y="10169"/>
                      <a:pt x="3227" y="5835"/>
                      <a:pt x="3191" y="3990"/>
                    </a:cubicBezTo>
                    <a:cubicBezTo>
                      <a:pt x="3155" y="2537"/>
                      <a:pt x="2750" y="799"/>
                      <a:pt x="1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3322;p46">
                <a:extLst>
                  <a:ext uri="{FF2B5EF4-FFF2-40B4-BE49-F238E27FC236}">
                    <a16:creationId xmlns:a16="http://schemas.microsoft.com/office/drawing/2014/main" id="{939348F4-0D19-4119-86AE-A14570AADB59}"/>
                  </a:ext>
                </a:extLst>
              </p:cNvPr>
              <p:cNvSpPr/>
              <p:nvPr/>
            </p:nvSpPr>
            <p:spPr>
              <a:xfrm>
                <a:off x="6798835" y="5062128"/>
                <a:ext cx="238056" cy="537199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98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4917" y="1"/>
                      <a:pt x="441" y="3537"/>
                      <a:pt x="227" y="5073"/>
                    </a:cubicBezTo>
                    <a:cubicBezTo>
                      <a:pt x="0" y="6597"/>
                      <a:pt x="3370" y="11097"/>
                      <a:pt x="3370" y="11097"/>
                    </a:cubicBezTo>
                    <a:lnTo>
                      <a:pt x="4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3323;p46">
                <a:extLst>
                  <a:ext uri="{FF2B5EF4-FFF2-40B4-BE49-F238E27FC236}">
                    <a16:creationId xmlns:a16="http://schemas.microsoft.com/office/drawing/2014/main" id="{C735B925-AA3B-49F2-9E72-A46D9165B21F}"/>
                  </a:ext>
                </a:extLst>
              </p:cNvPr>
              <p:cNvSpPr/>
              <p:nvPr/>
            </p:nvSpPr>
            <p:spPr>
              <a:xfrm>
                <a:off x="6850677" y="5062128"/>
                <a:ext cx="186214" cy="537199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1098" extrusionOk="0">
                    <a:moveTo>
                      <a:pt x="3847" y="1"/>
                    </a:moveTo>
                    <a:cubicBezTo>
                      <a:pt x="3847" y="1"/>
                      <a:pt x="3716" y="108"/>
                      <a:pt x="3513" y="286"/>
                    </a:cubicBezTo>
                    <a:lnTo>
                      <a:pt x="3513" y="322"/>
                    </a:lnTo>
                    <a:cubicBezTo>
                      <a:pt x="3311" y="1858"/>
                      <a:pt x="2656" y="3275"/>
                      <a:pt x="1906" y="4608"/>
                    </a:cubicBezTo>
                    <a:cubicBezTo>
                      <a:pt x="1525" y="5263"/>
                      <a:pt x="1156" y="5930"/>
                      <a:pt x="739" y="6561"/>
                    </a:cubicBezTo>
                    <a:cubicBezTo>
                      <a:pt x="549" y="6859"/>
                      <a:pt x="322" y="7144"/>
                      <a:pt x="96" y="7418"/>
                    </a:cubicBezTo>
                    <a:cubicBezTo>
                      <a:pt x="72" y="7466"/>
                      <a:pt x="25" y="7501"/>
                      <a:pt x="1" y="7537"/>
                    </a:cubicBezTo>
                    <a:cubicBezTo>
                      <a:pt x="930" y="9264"/>
                      <a:pt x="2323" y="11097"/>
                      <a:pt x="2323" y="11097"/>
                    </a:cubicBezTo>
                    <a:lnTo>
                      <a:pt x="38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3324;p46">
                <a:extLst>
                  <a:ext uri="{FF2B5EF4-FFF2-40B4-BE49-F238E27FC236}">
                    <a16:creationId xmlns:a16="http://schemas.microsoft.com/office/drawing/2014/main" id="{E08D2A24-AA1F-45A1-BE4C-84FB8227A66F}"/>
                  </a:ext>
                </a:extLst>
              </p:cNvPr>
              <p:cNvSpPr/>
              <p:nvPr/>
            </p:nvSpPr>
            <p:spPr>
              <a:xfrm>
                <a:off x="6877929" y="5313930"/>
                <a:ext cx="88823" cy="6951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436" extrusionOk="0">
                    <a:moveTo>
                      <a:pt x="50" y="0"/>
                    </a:moveTo>
                    <a:cubicBezTo>
                      <a:pt x="27" y="0"/>
                      <a:pt x="1" y="50"/>
                      <a:pt x="33" y="61"/>
                    </a:cubicBezTo>
                    <a:cubicBezTo>
                      <a:pt x="200" y="156"/>
                      <a:pt x="343" y="228"/>
                      <a:pt x="510" y="323"/>
                    </a:cubicBezTo>
                    <a:cubicBezTo>
                      <a:pt x="676" y="406"/>
                      <a:pt x="819" y="525"/>
                      <a:pt x="974" y="633"/>
                    </a:cubicBezTo>
                    <a:cubicBezTo>
                      <a:pt x="1272" y="859"/>
                      <a:pt x="1522" y="1121"/>
                      <a:pt x="1760" y="1407"/>
                    </a:cubicBezTo>
                    <a:cubicBezTo>
                      <a:pt x="1768" y="1428"/>
                      <a:pt x="1781" y="1435"/>
                      <a:pt x="1793" y="1435"/>
                    </a:cubicBezTo>
                    <a:cubicBezTo>
                      <a:pt x="1815" y="1435"/>
                      <a:pt x="1835" y="1410"/>
                      <a:pt x="1819" y="1395"/>
                    </a:cubicBezTo>
                    <a:cubicBezTo>
                      <a:pt x="1724" y="1276"/>
                      <a:pt x="1617" y="1156"/>
                      <a:pt x="1522" y="1037"/>
                    </a:cubicBezTo>
                    <a:cubicBezTo>
                      <a:pt x="1486" y="978"/>
                      <a:pt x="1438" y="895"/>
                      <a:pt x="1414" y="835"/>
                    </a:cubicBezTo>
                    <a:cubicBezTo>
                      <a:pt x="1367" y="764"/>
                      <a:pt x="1331" y="692"/>
                      <a:pt x="1272" y="597"/>
                    </a:cubicBezTo>
                    <a:cubicBezTo>
                      <a:pt x="1176" y="454"/>
                      <a:pt x="1093" y="287"/>
                      <a:pt x="974" y="144"/>
                    </a:cubicBezTo>
                    <a:cubicBezTo>
                      <a:pt x="967" y="134"/>
                      <a:pt x="957" y="129"/>
                      <a:pt x="948" y="129"/>
                    </a:cubicBezTo>
                    <a:cubicBezTo>
                      <a:pt x="928" y="129"/>
                      <a:pt x="910" y="152"/>
                      <a:pt x="926" y="168"/>
                    </a:cubicBezTo>
                    <a:cubicBezTo>
                      <a:pt x="998" y="335"/>
                      <a:pt x="1117" y="478"/>
                      <a:pt x="1200" y="645"/>
                    </a:cubicBezTo>
                    <a:cubicBezTo>
                      <a:pt x="1248" y="704"/>
                      <a:pt x="1295" y="775"/>
                      <a:pt x="1331" y="835"/>
                    </a:cubicBezTo>
                    <a:cubicBezTo>
                      <a:pt x="1224" y="752"/>
                      <a:pt x="1129" y="656"/>
                      <a:pt x="1033" y="573"/>
                    </a:cubicBezTo>
                    <a:cubicBezTo>
                      <a:pt x="748" y="347"/>
                      <a:pt x="414" y="121"/>
                      <a:pt x="57" y="2"/>
                    </a:cubicBezTo>
                    <a:cubicBezTo>
                      <a:pt x="55" y="1"/>
                      <a:pt x="53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3325;p46">
                <a:extLst>
                  <a:ext uri="{FF2B5EF4-FFF2-40B4-BE49-F238E27FC236}">
                    <a16:creationId xmlns:a16="http://schemas.microsoft.com/office/drawing/2014/main" id="{36F5E778-F856-4340-9642-AC46A50060AB}"/>
                  </a:ext>
                </a:extLst>
              </p:cNvPr>
              <p:cNvSpPr/>
              <p:nvPr/>
            </p:nvSpPr>
            <p:spPr>
              <a:xfrm>
                <a:off x="6945793" y="5003316"/>
                <a:ext cx="514110" cy="649644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13421" extrusionOk="0">
                    <a:moveTo>
                      <a:pt x="6506" y="0"/>
                    </a:moveTo>
                    <a:cubicBezTo>
                      <a:pt x="4453" y="0"/>
                      <a:pt x="1590" y="831"/>
                      <a:pt x="1310" y="1251"/>
                    </a:cubicBezTo>
                    <a:cubicBezTo>
                      <a:pt x="477" y="2478"/>
                      <a:pt x="108" y="7824"/>
                      <a:pt x="1" y="12919"/>
                    </a:cubicBezTo>
                    <a:cubicBezTo>
                      <a:pt x="1825" y="13305"/>
                      <a:pt x="3703" y="13420"/>
                      <a:pt x="5564" y="13420"/>
                    </a:cubicBezTo>
                    <a:cubicBezTo>
                      <a:pt x="5658" y="13420"/>
                      <a:pt x="5752" y="13420"/>
                      <a:pt x="5846" y="13419"/>
                    </a:cubicBezTo>
                    <a:cubicBezTo>
                      <a:pt x="6930" y="13408"/>
                      <a:pt x="8013" y="13348"/>
                      <a:pt x="9097" y="13241"/>
                    </a:cubicBezTo>
                    <a:cubicBezTo>
                      <a:pt x="9609" y="13193"/>
                      <a:pt x="10121" y="13134"/>
                      <a:pt x="10621" y="13062"/>
                    </a:cubicBezTo>
                    <a:cubicBezTo>
                      <a:pt x="10609" y="12955"/>
                      <a:pt x="10597" y="12872"/>
                      <a:pt x="10597" y="12800"/>
                    </a:cubicBezTo>
                    <a:cubicBezTo>
                      <a:pt x="10359" y="10991"/>
                      <a:pt x="10549" y="1954"/>
                      <a:pt x="10359" y="1442"/>
                    </a:cubicBezTo>
                    <a:cubicBezTo>
                      <a:pt x="10145" y="918"/>
                      <a:pt x="8716" y="61"/>
                      <a:pt x="6632" y="1"/>
                    </a:cubicBezTo>
                    <a:cubicBezTo>
                      <a:pt x="6590" y="0"/>
                      <a:pt x="6548" y="0"/>
                      <a:pt x="6506" y="0"/>
                    </a:cubicBezTo>
                    <a:close/>
                  </a:path>
                </a:pathLst>
              </a:custGeom>
              <a:solidFill>
                <a:schemeClr val="tx2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3326;p46">
                <a:extLst>
                  <a:ext uri="{FF2B5EF4-FFF2-40B4-BE49-F238E27FC236}">
                    <a16:creationId xmlns:a16="http://schemas.microsoft.com/office/drawing/2014/main" id="{1CA6B58C-984B-43DB-BD66-C7668F9D3FC9}"/>
                  </a:ext>
                </a:extLst>
              </p:cNvPr>
              <p:cNvSpPr/>
              <p:nvPr/>
            </p:nvSpPr>
            <p:spPr>
              <a:xfrm>
                <a:off x="7067967" y="5008059"/>
                <a:ext cx="261871" cy="206835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273" extrusionOk="0">
                    <a:moveTo>
                      <a:pt x="3914" y="0"/>
                    </a:moveTo>
                    <a:cubicBezTo>
                      <a:pt x="3535" y="0"/>
                      <a:pt x="3090" y="42"/>
                      <a:pt x="2632" y="106"/>
                    </a:cubicBezTo>
                    <a:cubicBezTo>
                      <a:pt x="1525" y="248"/>
                      <a:pt x="548" y="225"/>
                      <a:pt x="334" y="820"/>
                    </a:cubicBezTo>
                    <a:cubicBezTo>
                      <a:pt x="1" y="1725"/>
                      <a:pt x="477" y="3023"/>
                      <a:pt x="822" y="3737"/>
                    </a:cubicBezTo>
                    <a:cubicBezTo>
                      <a:pt x="965" y="4058"/>
                      <a:pt x="1084" y="4273"/>
                      <a:pt x="1084" y="4273"/>
                    </a:cubicBezTo>
                    <a:cubicBezTo>
                      <a:pt x="1084" y="4273"/>
                      <a:pt x="1287" y="4118"/>
                      <a:pt x="1596" y="3868"/>
                    </a:cubicBezTo>
                    <a:cubicBezTo>
                      <a:pt x="2310" y="3273"/>
                      <a:pt x="3656" y="2141"/>
                      <a:pt x="4632" y="1094"/>
                    </a:cubicBezTo>
                    <a:cubicBezTo>
                      <a:pt x="5409" y="265"/>
                      <a:pt x="4875" y="0"/>
                      <a:pt x="3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3327;p46">
                <a:extLst>
                  <a:ext uri="{FF2B5EF4-FFF2-40B4-BE49-F238E27FC236}">
                    <a16:creationId xmlns:a16="http://schemas.microsoft.com/office/drawing/2014/main" id="{F2E99B51-7CC5-4683-8B8D-1FC4686DFE59}"/>
                  </a:ext>
                </a:extLst>
              </p:cNvPr>
              <p:cNvSpPr/>
              <p:nvPr/>
            </p:nvSpPr>
            <p:spPr>
              <a:xfrm>
                <a:off x="7096768" y="4948037"/>
                <a:ext cx="187957" cy="121981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2520" extrusionOk="0">
                    <a:moveTo>
                      <a:pt x="3513" y="0"/>
                    </a:moveTo>
                    <a:lnTo>
                      <a:pt x="1" y="417"/>
                    </a:lnTo>
                    <a:lnTo>
                      <a:pt x="299" y="2060"/>
                    </a:lnTo>
                    <a:cubicBezTo>
                      <a:pt x="311" y="2108"/>
                      <a:pt x="334" y="2167"/>
                      <a:pt x="370" y="2191"/>
                    </a:cubicBezTo>
                    <a:cubicBezTo>
                      <a:pt x="487" y="2308"/>
                      <a:pt x="786" y="2519"/>
                      <a:pt x="1483" y="2519"/>
                    </a:cubicBezTo>
                    <a:cubicBezTo>
                      <a:pt x="1710" y="2519"/>
                      <a:pt x="1980" y="2497"/>
                      <a:pt x="2299" y="2441"/>
                    </a:cubicBezTo>
                    <a:cubicBezTo>
                      <a:pt x="3882" y="2179"/>
                      <a:pt x="3799" y="1357"/>
                      <a:pt x="3799" y="1357"/>
                    </a:cubicBezTo>
                    <a:lnTo>
                      <a:pt x="3513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3328;p46">
                <a:extLst>
                  <a:ext uri="{FF2B5EF4-FFF2-40B4-BE49-F238E27FC236}">
                    <a16:creationId xmlns:a16="http://schemas.microsoft.com/office/drawing/2014/main" id="{CAB52CF5-C18B-498F-BE16-CA56FDA6C975}"/>
                  </a:ext>
                </a:extLst>
              </p:cNvPr>
              <p:cNvSpPr/>
              <p:nvPr/>
            </p:nvSpPr>
            <p:spPr>
              <a:xfrm>
                <a:off x="7098519" y="4918993"/>
                <a:ext cx="15484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2044" extrusionOk="0">
                    <a:moveTo>
                      <a:pt x="3333" y="1"/>
                    </a:moveTo>
                    <a:cubicBezTo>
                      <a:pt x="3271" y="1"/>
                      <a:pt x="3207" y="2"/>
                      <a:pt x="3143" y="5"/>
                    </a:cubicBezTo>
                    <a:cubicBezTo>
                      <a:pt x="2310" y="41"/>
                      <a:pt x="1512" y="219"/>
                      <a:pt x="714" y="422"/>
                    </a:cubicBezTo>
                    <a:cubicBezTo>
                      <a:pt x="524" y="469"/>
                      <a:pt x="321" y="541"/>
                      <a:pt x="214" y="683"/>
                    </a:cubicBezTo>
                    <a:cubicBezTo>
                      <a:pt x="83" y="862"/>
                      <a:pt x="0" y="1279"/>
                      <a:pt x="119" y="1481"/>
                    </a:cubicBezTo>
                    <a:cubicBezTo>
                      <a:pt x="274" y="1755"/>
                      <a:pt x="691" y="1934"/>
                      <a:pt x="1000" y="1993"/>
                    </a:cubicBezTo>
                    <a:cubicBezTo>
                      <a:pt x="1185" y="2029"/>
                      <a:pt x="1378" y="2044"/>
                      <a:pt x="1572" y="2044"/>
                    </a:cubicBezTo>
                    <a:cubicBezTo>
                      <a:pt x="1765" y="2044"/>
                      <a:pt x="1959" y="2029"/>
                      <a:pt x="2143" y="2005"/>
                    </a:cubicBezTo>
                    <a:cubicBezTo>
                      <a:pt x="2607" y="1946"/>
                      <a:pt x="3072" y="1826"/>
                      <a:pt x="3477" y="1612"/>
                    </a:cubicBezTo>
                    <a:cubicBezTo>
                      <a:pt x="3870" y="1410"/>
                      <a:pt x="4215" y="1076"/>
                      <a:pt x="4334" y="683"/>
                    </a:cubicBezTo>
                    <a:cubicBezTo>
                      <a:pt x="4382" y="541"/>
                      <a:pt x="4393" y="398"/>
                      <a:pt x="4322" y="279"/>
                    </a:cubicBezTo>
                    <a:cubicBezTo>
                      <a:pt x="4251" y="172"/>
                      <a:pt x="4096" y="112"/>
                      <a:pt x="3965" y="64"/>
                    </a:cubicBezTo>
                    <a:cubicBezTo>
                      <a:pt x="3752" y="18"/>
                      <a:pt x="3547" y="1"/>
                      <a:pt x="3333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3329;p46">
                <a:extLst>
                  <a:ext uri="{FF2B5EF4-FFF2-40B4-BE49-F238E27FC236}">
                    <a16:creationId xmlns:a16="http://schemas.microsoft.com/office/drawing/2014/main" id="{1C31A9DB-21D2-4144-9A47-F40E88B894DB}"/>
                  </a:ext>
                </a:extLst>
              </p:cNvPr>
              <p:cNvSpPr/>
              <p:nvPr/>
            </p:nvSpPr>
            <p:spPr>
              <a:xfrm>
                <a:off x="7082391" y="4983179"/>
                <a:ext cx="226197" cy="14884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3075" extrusionOk="0">
                    <a:moveTo>
                      <a:pt x="3982" y="0"/>
                    </a:moveTo>
                    <a:cubicBezTo>
                      <a:pt x="3940" y="0"/>
                      <a:pt x="3899" y="15"/>
                      <a:pt x="3858" y="48"/>
                    </a:cubicBezTo>
                    <a:cubicBezTo>
                      <a:pt x="3507" y="331"/>
                      <a:pt x="2683" y="1366"/>
                      <a:pt x="1274" y="1366"/>
                    </a:cubicBezTo>
                    <a:cubicBezTo>
                      <a:pt x="1200" y="1366"/>
                      <a:pt x="1125" y="1364"/>
                      <a:pt x="1048" y="1358"/>
                    </a:cubicBezTo>
                    <a:cubicBezTo>
                      <a:pt x="691" y="1334"/>
                      <a:pt x="536" y="881"/>
                      <a:pt x="477" y="691"/>
                    </a:cubicBezTo>
                    <a:cubicBezTo>
                      <a:pt x="470" y="665"/>
                      <a:pt x="454" y="654"/>
                      <a:pt x="436" y="654"/>
                    </a:cubicBezTo>
                    <a:cubicBezTo>
                      <a:pt x="420" y="654"/>
                      <a:pt x="404" y="662"/>
                      <a:pt x="393" y="679"/>
                    </a:cubicBezTo>
                    <a:cubicBezTo>
                      <a:pt x="250" y="917"/>
                      <a:pt x="0" y="1524"/>
                      <a:pt x="0" y="1691"/>
                    </a:cubicBezTo>
                    <a:cubicBezTo>
                      <a:pt x="0" y="1941"/>
                      <a:pt x="215" y="2834"/>
                      <a:pt x="346" y="2846"/>
                    </a:cubicBezTo>
                    <a:cubicBezTo>
                      <a:pt x="346" y="2846"/>
                      <a:pt x="347" y="2846"/>
                      <a:pt x="348" y="2846"/>
                    </a:cubicBezTo>
                    <a:cubicBezTo>
                      <a:pt x="496" y="2846"/>
                      <a:pt x="1072" y="1929"/>
                      <a:pt x="1072" y="1929"/>
                    </a:cubicBezTo>
                    <a:cubicBezTo>
                      <a:pt x="1072" y="1929"/>
                      <a:pt x="1650" y="3074"/>
                      <a:pt x="1877" y="3074"/>
                    </a:cubicBezTo>
                    <a:cubicBezTo>
                      <a:pt x="1883" y="3074"/>
                      <a:pt x="1888" y="3074"/>
                      <a:pt x="1893" y="3072"/>
                    </a:cubicBezTo>
                    <a:cubicBezTo>
                      <a:pt x="2215" y="2965"/>
                      <a:pt x="3810" y="2929"/>
                      <a:pt x="4620" y="1084"/>
                    </a:cubicBezTo>
                    <a:cubicBezTo>
                      <a:pt x="4673" y="957"/>
                      <a:pt x="4321" y="0"/>
                      <a:pt x="39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3330;p46">
                <a:extLst>
                  <a:ext uri="{FF2B5EF4-FFF2-40B4-BE49-F238E27FC236}">
                    <a16:creationId xmlns:a16="http://schemas.microsoft.com/office/drawing/2014/main" id="{85E9D241-1D78-4862-9885-0C5D8063D3A2}"/>
                  </a:ext>
                </a:extLst>
              </p:cNvPr>
              <p:cNvSpPr/>
              <p:nvPr/>
            </p:nvSpPr>
            <p:spPr>
              <a:xfrm>
                <a:off x="7081810" y="4973401"/>
                <a:ext cx="230843" cy="147103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3039" extrusionOk="0">
                    <a:moveTo>
                      <a:pt x="4069" y="0"/>
                    </a:moveTo>
                    <a:cubicBezTo>
                      <a:pt x="4026" y="0"/>
                      <a:pt x="3983" y="15"/>
                      <a:pt x="3941" y="48"/>
                    </a:cubicBezTo>
                    <a:cubicBezTo>
                      <a:pt x="3581" y="329"/>
                      <a:pt x="2752" y="1356"/>
                      <a:pt x="1324" y="1356"/>
                    </a:cubicBezTo>
                    <a:cubicBezTo>
                      <a:pt x="1242" y="1356"/>
                      <a:pt x="1158" y="1353"/>
                      <a:pt x="1072" y="1345"/>
                    </a:cubicBezTo>
                    <a:cubicBezTo>
                      <a:pt x="703" y="1310"/>
                      <a:pt x="560" y="869"/>
                      <a:pt x="489" y="667"/>
                    </a:cubicBezTo>
                    <a:cubicBezTo>
                      <a:pt x="482" y="647"/>
                      <a:pt x="465" y="638"/>
                      <a:pt x="446" y="638"/>
                    </a:cubicBezTo>
                    <a:cubicBezTo>
                      <a:pt x="431" y="638"/>
                      <a:pt x="416" y="644"/>
                      <a:pt x="405" y="655"/>
                    </a:cubicBezTo>
                    <a:cubicBezTo>
                      <a:pt x="262" y="893"/>
                      <a:pt x="12" y="1500"/>
                      <a:pt x="0" y="1655"/>
                    </a:cubicBezTo>
                    <a:cubicBezTo>
                      <a:pt x="0" y="1905"/>
                      <a:pt x="215" y="2798"/>
                      <a:pt x="358" y="2810"/>
                    </a:cubicBezTo>
                    <a:cubicBezTo>
                      <a:pt x="360" y="2810"/>
                      <a:pt x="362" y="2810"/>
                      <a:pt x="364" y="2810"/>
                    </a:cubicBezTo>
                    <a:cubicBezTo>
                      <a:pt x="527" y="2810"/>
                      <a:pt x="1108" y="1893"/>
                      <a:pt x="1108" y="1893"/>
                    </a:cubicBezTo>
                    <a:cubicBezTo>
                      <a:pt x="1108" y="1893"/>
                      <a:pt x="1697" y="3038"/>
                      <a:pt x="1925" y="3038"/>
                    </a:cubicBezTo>
                    <a:cubicBezTo>
                      <a:pt x="1931" y="3038"/>
                      <a:pt x="1936" y="3038"/>
                      <a:pt x="1941" y="3036"/>
                    </a:cubicBezTo>
                    <a:cubicBezTo>
                      <a:pt x="2263" y="2953"/>
                      <a:pt x="3882" y="2917"/>
                      <a:pt x="4715" y="1072"/>
                    </a:cubicBezTo>
                    <a:cubicBezTo>
                      <a:pt x="4768" y="955"/>
                      <a:pt x="4416" y="0"/>
                      <a:pt x="4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3332;p46">
                <a:extLst>
                  <a:ext uri="{FF2B5EF4-FFF2-40B4-BE49-F238E27FC236}">
                    <a16:creationId xmlns:a16="http://schemas.microsoft.com/office/drawing/2014/main" id="{8913A71E-C8C1-4FAF-80F1-932482E95A15}"/>
                  </a:ext>
                </a:extLst>
              </p:cNvPr>
              <p:cNvSpPr/>
              <p:nvPr/>
            </p:nvSpPr>
            <p:spPr>
              <a:xfrm>
                <a:off x="7100834" y="5062128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3333;p46">
                <a:extLst>
                  <a:ext uri="{FF2B5EF4-FFF2-40B4-BE49-F238E27FC236}">
                    <a16:creationId xmlns:a16="http://schemas.microsoft.com/office/drawing/2014/main" id="{DFB22047-602E-44B8-AC1B-76745390437F}"/>
                  </a:ext>
                </a:extLst>
              </p:cNvPr>
              <p:cNvSpPr/>
              <p:nvPr/>
            </p:nvSpPr>
            <p:spPr>
              <a:xfrm>
                <a:off x="7259892" y="5003945"/>
                <a:ext cx="199429" cy="528437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10917" extrusionOk="0">
                    <a:moveTo>
                      <a:pt x="1215" y="0"/>
                    </a:moveTo>
                    <a:cubicBezTo>
                      <a:pt x="1191" y="0"/>
                      <a:pt x="1155" y="12"/>
                      <a:pt x="1143" y="36"/>
                    </a:cubicBezTo>
                    <a:cubicBezTo>
                      <a:pt x="179" y="1738"/>
                      <a:pt x="0" y="3953"/>
                      <a:pt x="370" y="5917"/>
                    </a:cubicBezTo>
                    <a:cubicBezTo>
                      <a:pt x="751" y="7941"/>
                      <a:pt x="1882" y="9763"/>
                      <a:pt x="3453" y="10847"/>
                    </a:cubicBezTo>
                    <a:cubicBezTo>
                      <a:pt x="3518" y="10894"/>
                      <a:pt x="3593" y="10916"/>
                      <a:pt x="3667" y="10916"/>
                    </a:cubicBezTo>
                    <a:cubicBezTo>
                      <a:pt x="3800" y="10916"/>
                      <a:pt x="3932" y="10845"/>
                      <a:pt x="4001" y="10716"/>
                    </a:cubicBezTo>
                    <a:cubicBezTo>
                      <a:pt x="4120" y="10454"/>
                      <a:pt x="3989" y="10132"/>
                      <a:pt x="3822" y="9894"/>
                    </a:cubicBezTo>
                    <a:cubicBezTo>
                      <a:pt x="3394" y="9239"/>
                      <a:pt x="2275" y="7513"/>
                      <a:pt x="1905" y="5370"/>
                    </a:cubicBezTo>
                    <a:cubicBezTo>
                      <a:pt x="1524" y="3227"/>
                      <a:pt x="2203" y="1500"/>
                      <a:pt x="2656" y="500"/>
                    </a:cubicBezTo>
                    <a:cubicBezTo>
                      <a:pt x="2691" y="441"/>
                      <a:pt x="2679" y="381"/>
                      <a:pt x="2632" y="357"/>
                    </a:cubicBezTo>
                    <a:cubicBezTo>
                      <a:pt x="2263" y="191"/>
                      <a:pt x="1572" y="36"/>
                      <a:pt x="1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3334;p46">
                <a:extLst>
                  <a:ext uri="{FF2B5EF4-FFF2-40B4-BE49-F238E27FC236}">
                    <a16:creationId xmlns:a16="http://schemas.microsoft.com/office/drawing/2014/main" id="{E12D8A3D-E6B1-4A11-9A3D-A8CE588A392D}"/>
                  </a:ext>
                </a:extLst>
              </p:cNvPr>
              <p:cNvSpPr/>
              <p:nvPr/>
            </p:nvSpPr>
            <p:spPr>
              <a:xfrm>
                <a:off x="6896807" y="5023404"/>
                <a:ext cx="193136" cy="436177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9011" extrusionOk="0">
                    <a:moveTo>
                      <a:pt x="3846" y="0"/>
                    </a:moveTo>
                    <a:cubicBezTo>
                      <a:pt x="3624" y="0"/>
                      <a:pt x="3217" y="152"/>
                      <a:pt x="3156" y="170"/>
                    </a:cubicBezTo>
                    <a:cubicBezTo>
                      <a:pt x="3108" y="205"/>
                      <a:pt x="3048" y="229"/>
                      <a:pt x="3001" y="253"/>
                    </a:cubicBezTo>
                    <a:cubicBezTo>
                      <a:pt x="2465" y="503"/>
                      <a:pt x="2001" y="884"/>
                      <a:pt x="1739" y="1467"/>
                    </a:cubicBezTo>
                    <a:cubicBezTo>
                      <a:pt x="0" y="5158"/>
                      <a:pt x="774" y="8825"/>
                      <a:pt x="893" y="8968"/>
                    </a:cubicBezTo>
                    <a:cubicBezTo>
                      <a:pt x="917" y="8998"/>
                      <a:pt x="942" y="9010"/>
                      <a:pt x="966" y="9010"/>
                    </a:cubicBezTo>
                    <a:cubicBezTo>
                      <a:pt x="1091" y="9010"/>
                      <a:pt x="1215" y="8691"/>
                      <a:pt x="1215" y="8611"/>
                    </a:cubicBezTo>
                    <a:cubicBezTo>
                      <a:pt x="1548" y="5039"/>
                      <a:pt x="2167" y="3075"/>
                      <a:pt x="2632" y="2110"/>
                    </a:cubicBezTo>
                    <a:cubicBezTo>
                      <a:pt x="2834" y="1682"/>
                      <a:pt x="3072" y="1277"/>
                      <a:pt x="3358" y="884"/>
                    </a:cubicBezTo>
                    <a:cubicBezTo>
                      <a:pt x="3513" y="693"/>
                      <a:pt x="3656" y="515"/>
                      <a:pt x="3810" y="336"/>
                    </a:cubicBezTo>
                    <a:cubicBezTo>
                      <a:pt x="3858" y="277"/>
                      <a:pt x="3989" y="158"/>
                      <a:pt x="3989" y="74"/>
                    </a:cubicBezTo>
                    <a:cubicBezTo>
                      <a:pt x="3983" y="20"/>
                      <a:pt x="3926" y="0"/>
                      <a:pt x="38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3335;p46">
                <a:extLst>
                  <a:ext uri="{FF2B5EF4-FFF2-40B4-BE49-F238E27FC236}">
                    <a16:creationId xmlns:a16="http://schemas.microsoft.com/office/drawing/2014/main" id="{32EC4DE6-B740-4CA7-87E3-FD16008E474E}"/>
                  </a:ext>
                </a:extLst>
              </p:cNvPr>
              <p:cNvSpPr/>
              <p:nvPr/>
            </p:nvSpPr>
            <p:spPr>
              <a:xfrm>
                <a:off x="7174022" y="5451158"/>
                <a:ext cx="521031" cy="432838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8942" extrusionOk="0">
                    <a:moveTo>
                      <a:pt x="10264" y="0"/>
                    </a:moveTo>
                    <a:lnTo>
                      <a:pt x="84" y="1167"/>
                    </a:lnTo>
                    <a:cubicBezTo>
                      <a:pt x="48" y="1167"/>
                      <a:pt x="0" y="1215"/>
                      <a:pt x="12" y="1274"/>
                    </a:cubicBezTo>
                    <a:lnTo>
                      <a:pt x="739" y="8227"/>
                    </a:lnTo>
                    <a:cubicBezTo>
                      <a:pt x="739" y="8227"/>
                      <a:pt x="739" y="8263"/>
                      <a:pt x="762" y="8275"/>
                    </a:cubicBezTo>
                    <a:lnTo>
                      <a:pt x="1334" y="8906"/>
                    </a:lnTo>
                    <a:cubicBezTo>
                      <a:pt x="1358" y="8942"/>
                      <a:pt x="1405" y="8942"/>
                      <a:pt x="1429" y="8942"/>
                    </a:cubicBezTo>
                    <a:lnTo>
                      <a:pt x="10680" y="6715"/>
                    </a:lnTo>
                    <a:cubicBezTo>
                      <a:pt x="10728" y="6692"/>
                      <a:pt x="10764" y="6668"/>
                      <a:pt x="10764" y="6620"/>
                    </a:cubicBezTo>
                    <a:lnTo>
                      <a:pt x="10323" y="36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3336;p46">
                <a:extLst>
                  <a:ext uri="{FF2B5EF4-FFF2-40B4-BE49-F238E27FC236}">
                    <a16:creationId xmlns:a16="http://schemas.microsoft.com/office/drawing/2014/main" id="{9AFD7F8C-1F28-4654-8691-418B68A614E1}"/>
                  </a:ext>
                </a:extLst>
              </p:cNvPr>
              <p:cNvSpPr/>
              <p:nvPr/>
            </p:nvSpPr>
            <p:spPr>
              <a:xfrm>
                <a:off x="7180944" y="5457499"/>
                <a:ext cx="521031" cy="415557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8585" extrusionOk="0">
                    <a:moveTo>
                      <a:pt x="10085" y="0"/>
                    </a:moveTo>
                    <a:lnTo>
                      <a:pt x="0" y="1191"/>
                    </a:lnTo>
                    <a:lnTo>
                      <a:pt x="703" y="8108"/>
                    </a:lnTo>
                    <a:lnTo>
                      <a:pt x="1191" y="8585"/>
                    </a:lnTo>
                    <a:lnTo>
                      <a:pt x="10764" y="6715"/>
                    </a:lnTo>
                    <a:lnTo>
                      <a:pt x="10644" y="631"/>
                    </a:lnTo>
                    <a:lnTo>
                      <a:pt x="100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3337;p46">
                <a:extLst>
                  <a:ext uri="{FF2B5EF4-FFF2-40B4-BE49-F238E27FC236}">
                    <a16:creationId xmlns:a16="http://schemas.microsoft.com/office/drawing/2014/main" id="{FD4CA8DC-9C7B-41AB-BF76-36D53F517244}"/>
                  </a:ext>
                </a:extLst>
              </p:cNvPr>
              <p:cNvSpPr/>
              <p:nvPr/>
            </p:nvSpPr>
            <p:spPr>
              <a:xfrm>
                <a:off x="7205146" y="5482282"/>
                <a:ext cx="520451" cy="401713"/>
              </a:xfrm>
              <a:custGeom>
                <a:avLst/>
                <a:gdLst/>
                <a:ahLst/>
                <a:cxnLst/>
                <a:rect l="l" t="t" r="r" b="b"/>
                <a:pathLst>
                  <a:path w="10752" h="8299" extrusionOk="0">
                    <a:moveTo>
                      <a:pt x="10264" y="0"/>
                    </a:moveTo>
                    <a:lnTo>
                      <a:pt x="84" y="1227"/>
                    </a:lnTo>
                    <a:cubicBezTo>
                      <a:pt x="36" y="1227"/>
                      <a:pt x="0" y="1274"/>
                      <a:pt x="12" y="1334"/>
                    </a:cubicBezTo>
                    <a:lnTo>
                      <a:pt x="655" y="8073"/>
                    </a:lnTo>
                    <a:lnTo>
                      <a:pt x="655" y="8108"/>
                    </a:lnTo>
                    <a:lnTo>
                      <a:pt x="715" y="8251"/>
                    </a:lnTo>
                    <a:cubicBezTo>
                      <a:pt x="727" y="8275"/>
                      <a:pt x="774" y="8299"/>
                      <a:pt x="810" y="8299"/>
                    </a:cubicBezTo>
                    <a:lnTo>
                      <a:pt x="10680" y="6763"/>
                    </a:lnTo>
                    <a:cubicBezTo>
                      <a:pt x="10728" y="6763"/>
                      <a:pt x="10752" y="6727"/>
                      <a:pt x="10752" y="6680"/>
                    </a:cubicBezTo>
                    <a:lnTo>
                      <a:pt x="10323" y="6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3338;p46">
                <a:extLst>
                  <a:ext uri="{FF2B5EF4-FFF2-40B4-BE49-F238E27FC236}">
                    <a16:creationId xmlns:a16="http://schemas.microsoft.com/office/drawing/2014/main" id="{DCF10930-BCE9-4682-B3CA-A237891F149F}"/>
                  </a:ext>
                </a:extLst>
              </p:cNvPr>
              <p:cNvSpPr/>
              <p:nvPr/>
            </p:nvSpPr>
            <p:spPr>
              <a:xfrm>
                <a:off x="7254713" y="5521587"/>
                <a:ext cx="434580" cy="322668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6666" extrusionOk="0">
                    <a:moveTo>
                      <a:pt x="8525" y="1"/>
                    </a:moveTo>
                    <a:cubicBezTo>
                      <a:pt x="8510" y="1"/>
                      <a:pt x="8495" y="4"/>
                      <a:pt x="8478" y="10"/>
                    </a:cubicBezTo>
                    <a:cubicBezTo>
                      <a:pt x="7454" y="129"/>
                      <a:pt x="6394" y="331"/>
                      <a:pt x="5370" y="367"/>
                    </a:cubicBezTo>
                    <a:cubicBezTo>
                      <a:pt x="3798" y="557"/>
                      <a:pt x="2227" y="724"/>
                      <a:pt x="655" y="927"/>
                    </a:cubicBezTo>
                    <a:cubicBezTo>
                      <a:pt x="465" y="938"/>
                      <a:pt x="286" y="962"/>
                      <a:pt x="84" y="986"/>
                    </a:cubicBezTo>
                    <a:cubicBezTo>
                      <a:pt x="60" y="986"/>
                      <a:pt x="48" y="986"/>
                      <a:pt x="12" y="1010"/>
                    </a:cubicBezTo>
                    <a:cubicBezTo>
                      <a:pt x="0" y="1034"/>
                      <a:pt x="0" y="1069"/>
                      <a:pt x="0" y="1105"/>
                    </a:cubicBezTo>
                    <a:cubicBezTo>
                      <a:pt x="131" y="2486"/>
                      <a:pt x="191" y="3903"/>
                      <a:pt x="417" y="5272"/>
                    </a:cubicBezTo>
                    <a:cubicBezTo>
                      <a:pt x="465" y="5701"/>
                      <a:pt x="477" y="6153"/>
                      <a:pt x="560" y="6582"/>
                    </a:cubicBezTo>
                    <a:cubicBezTo>
                      <a:pt x="560" y="6606"/>
                      <a:pt x="584" y="6641"/>
                      <a:pt x="607" y="6653"/>
                    </a:cubicBezTo>
                    <a:cubicBezTo>
                      <a:pt x="643" y="6665"/>
                      <a:pt x="667" y="6665"/>
                      <a:pt x="679" y="6665"/>
                    </a:cubicBezTo>
                    <a:lnTo>
                      <a:pt x="703" y="6665"/>
                    </a:lnTo>
                    <a:cubicBezTo>
                      <a:pt x="2155" y="6463"/>
                      <a:pt x="3632" y="6237"/>
                      <a:pt x="5084" y="6010"/>
                    </a:cubicBezTo>
                    <a:cubicBezTo>
                      <a:pt x="6322" y="5832"/>
                      <a:pt x="7573" y="5641"/>
                      <a:pt x="8811" y="5463"/>
                    </a:cubicBezTo>
                    <a:cubicBezTo>
                      <a:pt x="8835" y="5463"/>
                      <a:pt x="8882" y="5451"/>
                      <a:pt x="8918" y="5451"/>
                    </a:cubicBezTo>
                    <a:cubicBezTo>
                      <a:pt x="8954" y="5451"/>
                      <a:pt x="8978" y="5403"/>
                      <a:pt x="8978" y="5368"/>
                    </a:cubicBezTo>
                    <a:cubicBezTo>
                      <a:pt x="8894" y="4213"/>
                      <a:pt x="8811" y="3046"/>
                      <a:pt x="8739" y="1879"/>
                    </a:cubicBezTo>
                    <a:cubicBezTo>
                      <a:pt x="8704" y="1498"/>
                      <a:pt x="8692" y="1129"/>
                      <a:pt x="8656" y="748"/>
                    </a:cubicBezTo>
                    <a:cubicBezTo>
                      <a:pt x="8656" y="641"/>
                      <a:pt x="8680" y="57"/>
                      <a:pt x="8573" y="10"/>
                    </a:cubicBezTo>
                    <a:cubicBezTo>
                      <a:pt x="8555" y="4"/>
                      <a:pt x="8540" y="1"/>
                      <a:pt x="8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3339;p46">
                <a:extLst>
                  <a:ext uri="{FF2B5EF4-FFF2-40B4-BE49-F238E27FC236}">
                    <a16:creationId xmlns:a16="http://schemas.microsoft.com/office/drawing/2014/main" id="{65B9FF8D-3489-4168-8A24-434B8599402A}"/>
                  </a:ext>
                </a:extLst>
              </p:cNvPr>
              <p:cNvSpPr/>
              <p:nvPr/>
            </p:nvSpPr>
            <p:spPr>
              <a:xfrm>
                <a:off x="7397459" y="5727211"/>
                <a:ext cx="189264" cy="129919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2684" extrusionOk="0">
                    <a:moveTo>
                      <a:pt x="3552" y="0"/>
                    </a:moveTo>
                    <a:lnTo>
                      <a:pt x="849" y="358"/>
                    </a:lnTo>
                    <a:cubicBezTo>
                      <a:pt x="1055" y="1420"/>
                      <a:pt x="1" y="2471"/>
                      <a:pt x="282" y="2471"/>
                    </a:cubicBezTo>
                    <a:cubicBezTo>
                      <a:pt x="294" y="2471"/>
                      <a:pt x="308" y="2469"/>
                      <a:pt x="325" y="2465"/>
                    </a:cubicBezTo>
                    <a:cubicBezTo>
                      <a:pt x="696" y="2391"/>
                      <a:pt x="1086" y="2005"/>
                      <a:pt x="1268" y="2005"/>
                    </a:cubicBezTo>
                    <a:cubicBezTo>
                      <a:pt x="1291" y="2005"/>
                      <a:pt x="1310" y="2011"/>
                      <a:pt x="1326" y="2024"/>
                    </a:cubicBezTo>
                    <a:cubicBezTo>
                      <a:pt x="1457" y="2155"/>
                      <a:pt x="933" y="2596"/>
                      <a:pt x="1576" y="2679"/>
                    </a:cubicBezTo>
                    <a:cubicBezTo>
                      <a:pt x="1603" y="2682"/>
                      <a:pt x="1633" y="2683"/>
                      <a:pt x="1663" y="2683"/>
                    </a:cubicBezTo>
                    <a:cubicBezTo>
                      <a:pt x="2351" y="2683"/>
                      <a:pt x="3793" y="2066"/>
                      <a:pt x="3850" y="1667"/>
                    </a:cubicBezTo>
                    <a:cubicBezTo>
                      <a:pt x="3909" y="1250"/>
                      <a:pt x="3552" y="0"/>
                      <a:pt x="355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3340;p46">
                <a:extLst>
                  <a:ext uri="{FF2B5EF4-FFF2-40B4-BE49-F238E27FC236}">
                    <a16:creationId xmlns:a16="http://schemas.microsoft.com/office/drawing/2014/main" id="{C3E48B3A-FE46-4EF1-9574-763056751630}"/>
                  </a:ext>
                </a:extLst>
              </p:cNvPr>
              <p:cNvSpPr/>
              <p:nvPr/>
            </p:nvSpPr>
            <p:spPr>
              <a:xfrm>
                <a:off x="7335404" y="5055932"/>
                <a:ext cx="248995" cy="71228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4715" extrusionOk="0">
                    <a:moveTo>
                      <a:pt x="1818" y="0"/>
                    </a:moveTo>
                    <a:cubicBezTo>
                      <a:pt x="1060" y="0"/>
                      <a:pt x="289" y="1578"/>
                      <a:pt x="167" y="2784"/>
                    </a:cubicBezTo>
                    <a:cubicBezTo>
                      <a:pt x="0" y="4320"/>
                      <a:pt x="857" y="5248"/>
                      <a:pt x="1215" y="8582"/>
                    </a:cubicBezTo>
                    <a:cubicBezTo>
                      <a:pt x="1572" y="11916"/>
                      <a:pt x="1798" y="14714"/>
                      <a:pt x="1798" y="14714"/>
                    </a:cubicBezTo>
                    <a:cubicBezTo>
                      <a:pt x="1820" y="14714"/>
                      <a:pt x="1843" y="14714"/>
                      <a:pt x="1866" y="14714"/>
                    </a:cubicBezTo>
                    <a:cubicBezTo>
                      <a:pt x="2869" y="14714"/>
                      <a:pt x="5143" y="14464"/>
                      <a:pt x="5132" y="13952"/>
                    </a:cubicBezTo>
                    <a:cubicBezTo>
                      <a:pt x="5001" y="7451"/>
                      <a:pt x="3167" y="1403"/>
                      <a:pt x="2405" y="367"/>
                    </a:cubicBezTo>
                    <a:cubicBezTo>
                      <a:pt x="2219" y="110"/>
                      <a:pt x="2019" y="0"/>
                      <a:pt x="18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3341;p46">
                <a:extLst>
                  <a:ext uri="{FF2B5EF4-FFF2-40B4-BE49-F238E27FC236}">
                    <a16:creationId xmlns:a16="http://schemas.microsoft.com/office/drawing/2014/main" id="{9901B6EF-7E66-48CC-AA4C-9BDF042CDD7F}"/>
                  </a:ext>
                </a:extLst>
              </p:cNvPr>
              <p:cNvSpPr/>
              <p:nvPr/>
            </p:nvSpPr>
            <p:spPr>
              <a:xfrm>
                <a:off x="7328482" y="4751658"/>
                <a:ext cx="216177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354" extrusionOk="0">
                    <a:moveTo>
                      <a:pt x="1414" y="1"/>
                    </a:moveTo>
                    <a:cubicBezTo>
                      <a:pt x="1221" y="1"/>
                      <a:pt x="1029" y="48"/>
                      <a:pt x="846" y="164"/>
                    </a:cubicBezTo>
                    <a:cubicBezTo>
                      <a:pt x="548" y="342"/>
                      <a:pt x="310" y="628"/>
                      <a:pt x="226" y="950"/>
                    </a:cubicBezTo>
                    <a:cubicBezTo>
                      <a:pt x="0" y="1974"/>
                      <a:pt x="369" y="2628"/>
                      <a:pt x="810" y="2902"/>
                    </a:cubicBezTo>
                    <a:cubicBezTo>
                      <a:pt x="988" y="2986"/>
                      <a:pt x="1143" y="3128"/>
                      <a:pt x="1322" y="3200"/>
                    </a:cubicBezTo>
                    <a:cubicBezTo>
                      <a:pt x="1560" y="3295"/>
                      <a:pt x="1819" y="3353"/>
                      <a:pt x="2079" y="3353"/>
                    </a:cubicBezTo>
                    <a:cubicBezTo>
                      <a:pt x="2208" y="3353"/>
                      <a:pt x="2338" y="3339"/>
                      <a:pt x="2465" y="3307"/>
                    </a:cubicBezTo>
                    <a:cubicBezTo>
                      <a:pt x="2536" y="3271"/>
                      <a:pt x="2632" y="3224"/>
                      <a:pt x="2620" y="3152"/>
                    </a:cubicBezTo>
                    <a:cubicBezTo>
                      <a:pt x="2596" y="3128"/>
                      <a:pt x="2584" y="3105"/>
                      <a:pt x="2572" y="3081"/>
                    </a:cubicBezTo>
                    <a:lnTo>
                      <a:pt x="2084" y="2414"/>
                    </a:lnTo>
                    <a:lnTo>
                      <a:pt x="2084" y="2414"/>
                    </a:lnTo>
                    <a:cubicBezTo>
                      <a:pt x="2279" y="2491"/>
                      <a:pt x="2487" y="2528"/>
                      <a:pt x="2697" y="2528"/>
                    </a:cubicBezTo>
                    <a:cubicBezTo>
                      <a:pt x="3360" y="2528"/>
                      <a:pt x="4036" y="2163"/>
                      <a:pt x="4334" y="1557"/>
                    </a:cubicBezTo>
                    <a:cubicBezTo>
                      <a:pt x="4441" y="1366"/>
                      <a:pt x="4465" y="1069"/>
                      <a:pt x="4251" y="1009"/>
                    </a:cubicBezTo>
                    <a:cubicBezTo>
                      <a:pt x="4233" y="1006"/>
                      <a:pt x="4215" y="1004"/>
                      <a:pt x="4195" y="1004"/>
                    </a:cubicBezTo>
                    <a:cubicBezTo>
                      <a:pt x="4148" y="1004"/>
                      <a:pt x="4095" y="1013"/>
                      <a:pt x="4036" y="1021"/>
                    </a:cubicBezTo>
                    <a:cubicBezTo>
                      <a:pt x="3983" y="1031"/>
                      <a:pt x="3931" y="1036"/>
                      <a:pt x="3881" y="1036"/>
                    </a:cubicBezTo>
                    <a:cubicBezTo>
                      <a:pt x="3517" y="1036"/>
                      <a:pt x="3230" y="793"/>
                      <a:pt x="2905" y="604"/>
                    </a:cubicBezTo>
                    <a:cubicBezTo>
                      <a:pt x="2471" y="344"/>
                      <a:pt x="1935" y="1"/>
                      <a:pt x="1414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3342;p46">
                <a:extLst>
                  <a:ext uri="{FF2B5EF4-FFF2-40B4-BE49-F238E27FC236}">
                    <a16:creationId xmlns:a16="http://schemas.microsoft.com/office/drawing/2014/main" id="{971D317E-9A68-42C3-ACFC-D0BA8839382D}"/>
                  </a:ext>
                </a:extLst>
              </p:cNvPr>
              <p:cNvSpPr/>
              <p:nvPr/>
            </p:nvSpPr>
            <p:spPr>
              <a:xfrm>
                <a:off x="6857018" y="4376327"/>
                <a:ext cx="107265" cy="284621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880" extrusionOk="0">
                    <a:moveTo>
                      <a:pt x="1673" y="0"/>
                    </a:moveTo>
                    <a:cubicBezTo>
                      <a:pt x="1556" y="0"/>
                      <a:pt x="1427" y="53"/>
                      <a:pt x="1323" y="131"/>
                    </a:cubicBezTo>
                    <a:cubicBezTo>
                      <a:pt x="1192" y="238"/>
                      <a:pt x="1108" y="405"/>
                      <a:pt x="1013" y="548"/>
                    </a:cubicBezTo>
                    <a:cubicBezTo>
                      <a:pt x="525" y="1393"/>
                      <a:pt x="132" y="2322"/>
                      <a:pt x="60" y="3298"/>
                    </a:cubicBezTo>
                    <a:cubicBezTo>
                      <a:pt x="1" y="4048"/>
                      <a:pt x="144" y="4822"/>
                      <a:pt x="537" y="5441"/>
                    </a:cubicBezTo>
                    <a:cubicBezTo>
                      <a:pt x="665" y="5642"/>
                      <a:pt x="804" y="5880"/>
                      <a:pt x="957" y="5880"/>
                    </a:cubicBezTo>
                    <a:cubicBezTo>
                      <a:pt x="1032" y="5880"/>
                      <a:pt x="1110" y="5823"/>
                      <a:pt x="1192" y="5679"/>
                    </a:cubicBezTo>
                    <a:cubicBezTo>
                      <a:pt x="1370" y="5382"/>
                      <a:pt x="1442" y="5025"/>
                      <a:pt x="1501" y="4691"/>
                    </a:cubicBezTo>
                    <a:cubicBezTo>
                      <a:pt x="1692" y="3679"/>
                      <a:pt x="1870" y="2643"/>
                      <a:pt x="2073" y="1631"/>
                    </a:cubicBezTo>
                    <a:cubicBezTo>
                      <a:pt x="2144" y="1250"/>
                      <a:pt x="2216" y="845"/>
                      <a:pt x="2108" y="464"/>
                    </a:cubicBezTo>
                    <a:cubicBezTo>
                      <a:pt x="2073" y="286"/>
                      <a:pt x="1965" y="107"/>
                      <a:pt x="1799" y="24"/>
                    </a:cubicBezTo>
                    <a:cubicBezTo>
                      <a:pt x="1760" y="8"/>
                      <a:pt x="1717" y="0"/>
                      <a:pt x="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3343;p46">
                <a:extLst>
                  <a:ext uri="{FF2B5EF4-FFF2-40B4-BE49-F238E27FC236}">
                    <a16:creationId xmlns:a16="http://schemas.microsoft.com/office/drawing/2014/main" id="{DF545861-4018-4139-9F9C-A3A82417E083}"/>
                  </a:ext>
                </a:extLst>
              </p:cNvPr>
              <p:cNvSpPr/>
              <p:nvPr/>
            </p:nvSpPr>
            <p:spPr>
              <a:xfrm>
                <a:off x="6873766" y="4313594"/>
                <a:ext cx="588460" cy="671958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2" extrusionOk="0">
                    <a:moveTo>
                      <a:pt x="5894" y="0"/>
                    </a:moveTo>
                    <a:cubicBezTo>
                      <a:pt x="2517" y="0"/>
                      <a:pt x="58" y="2785"/>
                      <a:pt x="0" y="7237"/>
                    </a:cubicBezTo>
                    <a:cubicBezTo>
                      <a:pt x="0" y="7797"/>
                      <a:pt x="12" y="8333"/>
                      <a:pt x="72" y="8857"/>
                    </a:cubicBezTo>
                    <a:lnTo>
                      <a:pt x="72" y="8880"/>
                    </a:lnTo>
                    <a:cubicBezTo>
                      <a:pt x="84" y="9047"/>
                      <a:pt x="119" y="9202"/>
                      <a:pt x="131" y="9357"/>
                    </a:cubicBezTo>
                    <a:cubicBezTo>
                      <a:pt x="334" y="10690"/>
                      <a:pt x="798" y="11821"/>
                      <a:pt x="1679" y="12607"/>
                    </a:cubicBezTo>
                    <a:lnTo>
                      <a:pt x="1691" y="12619"/>
                    </a:lnTo>
                    <a:cubicBezTo>
                      <a:pt x="1846" y="12750"/>
                      <a:pt x="2024" y="12893"/>
                      <a:pt x="2203" y="13012"/>
                    </a:cubicBezTo>
                    <a:cubicBezTo>
                      <a:pt x="2953" y="13500"/>
                      <a:pt x="3965" y="13810"/>
                      <a:pt x="5299" y="13881"/>
                    </a:cubicBezTo>
                    <a:lnTo>
                      <a:pt x="5680" y="13881"/>
                    </a:lnTo>
                    <a:cubicBezTo>
                      <a:pt x="5834" y="13881"/>
                      <a:pt x="5977" y="13881"/>
                      <a:pt x="6144" y="13869"/>
                    </a:cubicBezTo>
                    <a:cubicBezTo>
                      <a:pt x="8037" y="13738"/>
                      <a:pt x="9716" y="12595"/>
                      <a:pt x="10740" y="10845"/>
                    </a:cubicBezTo>
                    <a:cubicBezTo>
                      <a:pt x="10752" y="10833"/>
                      <a:pt x="10752" y="10821"/>
                      <a:pt x="10775" y="10809"/>
                    </a:cubicBezTo>
                    <a:cubicBezTo>
                      <a:pt x="10859" y="10654"/>
                      <a:pt x="10930" y="10523"/>
                      <a:pt x="11014" y="10357"/>
                    </a:cubicBezTo>
                    <a:cubicBezTo>
                      <a:pt x="11383" y="9583"/>
                      <a:pt x="11633" y="8726"/>
                      <a:pt x="11740" y="7773"/>
                    </a:cubicBezTo>
                    <a:cubicBezTo>
                      <a:pt x="12157" y="3856"/>
                      <a:pt x="9740" y="236"/>
                      <a:pt x="6251" y="10"/>
                    </a:cubicBezTo>
                    <a:cubicBezTo>
                      <a:pt x="6131" y="3"/>
                      <a:pt x="6012" y="0"/>
                      <a:pt x="589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3344;p46">
                <a:extLst>
                  <a:ext uri="{FF2B5EF4-FFF2-40B4-BE49-F238E27FC236}">
                    <a16:creationId xmlns:a16="http://schemas.microsoft.com/office/drawing/2014/main" id="{958AEAC7-A3A2-459B-AA4E-8C9FAB0A3FB3}"/>
                  </a:ext>
                </a:extLst>
              </p:cNvPr>
              <p:cNvSpPr/>
              <p:nvPr/>
            </p:nvSpPr>
            <p:spPr>
              <a:xfrm>
                <a:off x="6801691" y="4179464"/>
                <a:ext cx="815576" cy="535117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1055" extrusionOk="0">
                    <a:moveTo>
                      <a:pt x="10580" y="0"/>
                    </a:moveTo>
                    <a:cubicBezTo>
                      <a:pt x="9980" y="0"/>
                      <a:pt x="9381" y="150"/>
                      <a:pt x="8859" y="436"/>
                    </a:cubicBezTo>
                    <a:cubicBezTo>
                      <a:pt x="8764" y="448"/>
                      <a:pt x="8681" y="460"/>
                      <a:pt x="8585" y="460"/>
                    </a:cubicBezTo>
                    <a:cubicBezTo>
                      <a:pt x="8520" y="471"/>
                      <a:pt x="8448" y="477"/>
                      <a:pt x="8377" y="477"/>
                    </a:cubicBezTo>
                    <a:cubicBezTo>
                      <a:pt x="8306" y="477"/>
                      <a:pt x="8234" y="471"/>
                      <a:pt x="8169" y="460"/>
                    </a:cubicBezTo>
                    <a:cubicBezTo>
                      <a:pt x="8014" y="448"/>
                      <a:pt x="7883" y="400"/>
                      <a:pt x="7740" y="376"/>
                    </a:cubicBezTo>
                    <a:lnTo>
                      <a:pt x="7657" y="376"/>
                    </a:lnTo>
                    <a:cubicBezTo>
                      <a:pt x="7644" y="375"/>
                      <a:pt x="7630" y="375"/>
                      <a:pt x="7617" y="375"/>
                    </a:cubicBezTo>
                    <a:cubicBezTo>
                      <a:pt x="7414" y="375"/>
                      <a:pt x="7201" y="462"/>
                      <a:pt x="7157" y="686"/>
                    </a:cubicBezTo>
                    <a:lnTo>
                      <a:pt x="7157" y="722"/>
                    </a:lnTo>
                    <a:cubicBezTo>
                      <a:pt x="7157" y="722"/>
                      <a:pt x="7145" y="722"/>
                      <a:pt x="7145" y="698"/>
                    </a:cubicBezTo>
                    <a:cubicBezTo>
                      <a:pt x="6823" y="566"/>
                      <a:pt x="6525" y="360"/>
                      <a:pt x="6202" y="360"/>
                    </a:cubicBezTo>
                    <a:cubicBezTo>
                      <a:pt x="6058" y="360"/>
                      <a:pt x="5909" y="401"/>
                      <a:pt x="5752" y="507"/>
                    </a:cubicBezTo>
                    <a:cubicBezTo>
                      <a:pt x="5514" y="662"/>
                      <a:pt x="5383" y="841"/>
                      <a:pt x="5085" y="864"/>
                    </a:cubicBezTo>
                    <a:cubicBezTo>
                      <a:pt x="4918" y="900"/>
                      <a:pt x="4763" y="876"/>
                      <a:pt x="4597" y="900"/>
                    </a:cubicBezTo>
                    <a:cubicBezTo>
                      <a:pt x="4442" y="912"/>
                      <a:pt x="4287" y="936"/>
                      <a:pt x="4132" y="983"/>
                    </a:cubicBezTo>
                    <a:cubicBezTo>
                      <a:pt x="3525" y="1150"/>
                      <a:pt x="3001" y="1507"/>
                      <a:pt x="2561" y="1936"/>
                    </a:cubicBezTo>
                    <a:cubicBezTo>
                      <a:pt x="2180" y="2305"/>
                      <a:pt x="1930" y="2805"/>
                      <a:pt x="1501" y="3115"/>
                    </a:cubicBezTo>
                    <a:cubicBezTo>
                      <a:pt x="1311" y="3258"/>
                      <a:pt x="1096" y="3317"/>
                      <a:pt x="870" y="3400"/>
                    </a:cubicBezTo>
                    <a:cubicBezTo>
                      <a:pt x="787" y="3424"/>
                      <a:pt x="668" y="3472"/>
                      <a:pt x="572" y="3531"/>
                    </a:cubicBezTo>
                    <a:cubicBezTo>
                      <a:pt x="561" y="3591"/>
                      <a:pt x="572" y="3662"/>
                      <a:pt x="608" y="3722"/>
                    </a:cubicBezTo>
                    <a:cubicBezTo>
                      <a:pt x="632" y="3769"/>
                      <a:pt x="680" y="3817"/>
                      <a:pt x="727" y="3841"/>
                    </a:cubicBezTo>
                    <a:lnTo>
                      <a:pt x="715" y="3841"/>
                    </a:lnTo>
                    <a:cubicBezTo>
                      <a:pt x="501" y="3936"/>
                      <a:pt x="1" y="4174"/>
                      <a:pt x="251" y="4472"/>
                    </a:cubicBezTo>
                    <a:cubicBezTo>
                      <a:pt x="343" y="4572"/>
                      <a:pt x="464" y="4608"/>
                      <a:pt x="599" y="4608"/>
                    </a:cubicBezTo>
                    <a:cubicBezTo>
                      <a:pt x="655" y="4608"/>
                      <a:pt x="715" y="4602"/>
                      <a:pt x="775" y="4591"/>
                    </a:cubicBezTo>
                    <a:lnTo>
                      <a:pt x="775" y="4591"/>
                    </a:lnTo>
                    <a:lnTo>
                      <a:pt x="632" y="4770"/>
                    </a:lnTo>
                    <a:cubicBezTo>
                      <a:pt x="489" y="4984"/>
                      <a:pt x="370" y="5222"/>
                      <a:pt x="299" y="5496"/>
                    </a:cubicBezTo>
                    <a:cubicBezTo>
                      <a:pt x="299" y="5591"/>
                      <a:pt x="263" y="5734"/>
                      <a:pt x="251" y="5865"/>
                    </a:cubicBezTo>
                    <a:cubicBezTo>
                      <a:pt x="239" y="5984"/>
                      <a:pt x="239" y="6115"/>
                      <a:pt x="358" y="6198"/>
                    </a:cubicBezTo>
                    <a:cubicBezTo>
                      <a:pt x="402" y="6226"/>
                      <a:pt x="447" y="6237"/>
                      <a:pt x="490" y="6237"/>
                    </a:cubicBezTo>
                    <a:cubicBezTo>
                      <a:pt x="599" y="6237"/>
                      <a:pt x="705" y="6164"/>
                      <a:pt x="799" y="6079"/>
                    </a:cubicBezTo>
                    <a:lnTo>
                      <a:pt x="799" y="6079"/>
                    </a:lnTo>
                    <a:cubicBezTo>
                      <a:pt x="751" y="6198"/>
                      <a:pt x="715" y="6329"/>
                      <a:pt x="692" y="6460"/>
                    </a:cubicBezTo>
                    <a:cubicBezTo>
                      <a:pt x="668" y="6698"/>
                      <a:pt x="739" y="6996"/>
                      <a:pt x="977" y="7091"/>
                    </a:cubicBezTo>
                    <a:cubicBezTo>
                      <a:pt x="1033" y="7111"/>
                      <a:pt x="1092" y="7119"/>
                      <a:pt x="1152" y="7119"/>
                    </a:cubicBezTo>
                    <a:cubicBezTo>
                      <a:pt x="1346" y="7119"/>
                      <a:pt x="1552" y="7030"/>
                      <a:pt x="1715" y="6948"/>
                    </a:cubicBezTo>
                    <a:cubicBezTo>
                      <a:pt x="1787" y="6913"/>
                      <a:pt x="1858" y="6865"/>
                      <a:pt x="1918" y="6806"/>
                    </a:cubicBezTo>
                    <a:cubicBezTo>
                      <a:pt x="2025" y="6865"/>
                      <a:pt x="2156" y="6877"/>
                      <a:pt x="2275" y="6889"/>
                    </a:cubicBezTo>
                    <a:cubicBezTo>
                      <a:pt x="2345" y="6896"/>
                      <a:pt x="2415" y="6899"/>
                      <a:pt x="2485" y="6899"/>
                    </a:cubicBezTo>
                    <a:cubicBezTo>
                      <a:pt x="2893" y="6899"/>
                      <a:pt x="3301" y="6784"/>
                      <a:pt x="3656" y="6591"/>
                    </a:cubicBezTo>
                    <a:cubicBezTo>
                      <a:pt x="4073" y="6377"/>
                      <a:pt x="4466" y="6079"/>
                      <a:pt x="4823" y="5758"/>
                    </a:cubicBezTo>
                    <a:cubicBezTo>
                      <a:pt x="4990" y="5615"/>
                      <a:pt x="5144" y="5460"/>
                      <a:pt x="5299" y="5305"/>
                    </a:cubicBezTo>
                    <a:lnTo>
                      <a:pt x="5299" y="5305"/>
                    </a:lnTo>
                    <a:cubicBezTo>
                      <a:pt x="5287" y="5424"/>
                      <a:pt x="5299" y="5555"/>
                      <a:pt x="5323" y="5674"/>
                    </a:cubicBezTo>
                    <a:cubicBezTo>
                      <a:pt x="5418" y="5901"/>
                      <a:pt x="5597" y="6055"/>
                      <a:pt x="5823" y="6151"/>
                    </a:cubicBezTo>
                    <a:cubicBezTo>
                      <a:pt x="6037" y="6234"/>
                      <a:pt x="6276" y="6270"/>
                      <a:pt x="6514" y="6270"/>
                    </a:cubicBezTo>
                    <a:cubicBezTo>
                      <a:pt x="7228" y="6270"/>
                      <a:pt x="7942" y="6020"/>
                      <a:pt x="8502" y="5555"/>
                    </a:cubicBezTo>
                    <a:cubicBezTo>
                      <a:pt x="8621" y="5460"/>
                      <a:pt x="8716" y="5365"/>
                      <a:pt x="8812" y="5258"/>
                    </a:cubicBezTo>
                    <a:lnTo>
                      <a:pt x="8812" y="5258"/>
                    </a:lnTo>
                    <a:cubicBezTo>
                      <a:pt x="8812" y="5270"/>
                      <a:pt x="8812" y="5305"/>
                      <a:pt x="8800" y="5317"/>
                    </a:cubicBezTo>
                    <a:cubicBezTo>
                      <a:pt x="8776" y="5496"/>
                      <a:pt x="8800" y="5686"/>
                      <a:pt x="8895" y="5817"/>
                    </a:cubicBezTo>
                    <a:cubicBezTo>
                      <a:pt x="9002" y="5972"/>
                      <a:pt x="9193" y="6055"/>
                      <a:pt x="9371" y="6055"/>
                    </a:cubicBezTo>
                    <a:cubicBezTo>
                      <a:pt x="9550" y="6055"/>
                      <a:pt x="9752" y="6020"/>
                      <a:pt x="9919" y="5936"/>
                    </a:cubicBezTo>
                    <a:cubicBezTo>
                      <a:pt x="10264" y="5782"/>
                      <a:pt x="10562" y="5520"/>
                      <a:pt x="10752" y="5198"/>
                    </a:cubicBezTo>
                    <a:lnTo>
                      <a:pt x="10752" y="5198"/>
                    </a:lnTo>
                    <a:cubicBezTo>
                      <a:pt x="10681" y="5484"/>
                      <a:pt x="10657" y="5782"/>
                      <a:pt x="10633" y="6079"/>
                    </a:cubicBezTo>
                    <a:cubicBezTo>
                      <a:pt x="10609" y="6770"/>
                      <a:pt x="10633" y="7508"/>
                      <a:pt x="10990" y="8115"/>
                    </a:cubicBezTo>
                    <a:cubicBezTo>
                      <a:pt x="11074" y="8246"/>
                      <a:pt x="11193" y="8377"/>
                      <a:pt x="11348" y="8377"/>
                    </a:cubicBezTo>
                    <a:cubicBezTo>
                      <a:pt x="11443" y="8377"/>
                      <a:pt x="11502" y="8341"/>
                      <a:pt x="11550" y="8258"/>
                    </a:cubicBezTo>
                    <a:lnTo>
                      <a:pt x="11550" y="8258"/>
                    </a:lnTo>
                    <a:cubicBezTo>
                      <a:pt x="11514" y="8437"/>
                      <a:pt x="11514" y="8615"/>
                      <a:pt x="11550" y="8794"/>
                    </a:cubicBezTo>
                    <a:cubicBezTo>
                      <a:pt x="11562" y="8853"/>
                      <a:pt x="11574" y="8913"/>
                      <a:pt x="11610" y="8961"/>
                    </a:cubicBezTo>
                    <a:cubicBezTo>
                      <a:pt x="11643" y="9005"/>
                      <a:pt x="11697" y="9023"/>
                      <a:pt x="11753" y="9023"/>
                    </a:cubicBezTo>
                    <a:cubicBezTo>
                      <a:pt x="11818" y="9023"/>
                      <a:pt x="11886" y="8999"/>
                      <a:pt x="11931" y="8961"/>
                    </a:cubicBezTo>
                    <a:lnTo>
                      <a:pt x="11931" y="8961"/>
                    </a:lnTo>
                    <a:cubicBezTo>
                      <a:pt x="11836" y="9151"/>
                      <a:pt x="11729" y="9365"/>
                      <a:pt x="11645" y="9568"/>
                    </a:cubicBezTo>
                    <a:cubicBezTo>
                      <a:pt x="11550" y="9901"/>
                      <a:pt x="11407" y="10306"/>
                      <a:pt x="11574" y="10604"/>
                    </a:cubicBezTo>
                    <a:cubicBezTo>
                      <a:pt x="11730" y="10900"/>
                      <a:pt x="12069" y="11054"/>
                      <a:pt x="12412" y="11054"/>
                    </a:cubicBezTo>
                    <a:cubicBezTo>
                      <a:pt x="12566" y="11054"/>
                      <a:pt x="12720" y="11023"/>
                      <a:pt x="12860" y="10961"/>
                    </a:cubicBezTo>
                    <a:cubicBezTo>
                      <a:pt x="13300" y="10747"/>
                      <a:pt x="13550" y="10270"/>
                      <a:pt x="13598" y="9794"/>
                    </a:cubicBezTo>
                    <a:cubicBezTo>
                      <a:pt x="13765" y="10068"/>
                      <a:pt x="14110" y="10163"/>
                      <a:pt x="14419" y="10163"/>
                    </a:cubicBezTo>
                    <a:cubicBezTo>
                      <a:pt x="14919" y="10163"/>
                      <a:pt x="15455" y="9961"/>
                      <a:pt x="15920" y="9723"/>
                    </a:cubicBezTo>
                    <a:cubicBezTo>
                      <a:pt x="16158" y="9604"/>
                      <a:pt x="16384" y="9449"/>
                      <a:pt x="16586" y="9306"/>
                    </a:cubicBezTo>
                    <a:cubicBezTo>
                      <a:pt x="16634" y="9270"/>
                      <a:pt x="16694" y="9199"/>
                      <a:pt x="16753" y="9139"/>
                    </a:cubicBezTo>
                    <a:cubicBezTo>
                      <a:pt x="16848" y="9032"/>
                      <a:pt x="16789" y="8877"/>
                      <a:pt x="16646" y="8853"/>
                    </a:cubicBezTo>
                    <a:cubicBezTo>
                      <a:pt x="16432" y="8830"/>
                      <a:pt x="16217" y="8722"/>
                      <a:pt x="16051" y="8592"/>
                    </a:cubicBezTo>
                    <a:cubicBezTo>
                      <a:pt x="15991" y="8532"/>
                      <a:pt x="15932" y="8484"/>
                      <a:pt x="15896" y="8425"/>
                    </a:cubicBezTo>
                    <a:lnTo>
                      <a:pt x="15896" y="8425"/>
                    </a:lnTo>
                    <a:cubicBezTo>
                      <a:pt x="15923" y="8427"/>
                      <a:pt x="15950" y="8428"/>
                      <a:pt x="15977" y="8428"/>
                    </a:cubicBezTo>
                    <a:cubicBezTo>
                      <a:pt x="16128" y="8428"/>
                      <a:pt x="16276" y="8397"/>
                      <a:pt x="16408" y="8306"/>
                    </a:cubicBezTo>
                    <a:cubicBezTo>
                      <a:pt x="16539" y="8234"/>
                      <a:pt x="16705" y="8044"/>
                      <a:pt x="16539" y="7937"/>
                    </a:cubicBezTo>
                    <a:cubicBezTo>
                      <a:pt x="16507" y="7914"/>
                      <a:pt x="16475" y="7907"/>
                      <a:pt x="16442" y="7907"/>
                    </a:cubicBezTo>
                    <a:cubicBezTo>
                      <a:pt x="16390" y="7907"/>
                      <a:pt x="16335" y="7925"/>
                      <a:pt x="16277" y="7925"/>
                    </a:cubicBezTo>
                    <a:cubicBezTo>
                      <a:pt x="16122" y="7925"/>
                      <a:pt x="15967" y="7782"/>
                      <a:pt x="15908" y="7639"/>
                    </a:cubicBezTo>
                    <a:cubicBezTo>
                      <a:pt x="15860" y="7532"/>
                      <a:pt x="15848" y="7425"/>
                      <a:pt x="15836" y="7306"/>
                    </a:cubicBezTo>
                    <a:cubicBezTo>
                      <a:pt x="15824" y="7044"/>
                      <a:pt x="15896" y="6746"/>
                      <a:pt x="15920" y="6520"/>
                    </a:cubicBezTo>
                    <a:cubicBezTo>
                      <a:pt x="15979" y="6103"/>
                      <a:pt x="16039" y="5674"/>
                      <a:pt x="16027" y="5258"/>
                    </a:cubicBezTo>
                    <a:cubicBezTo>
                      <a:pt x="16027" y="5067"/>
                      <a:pt x="16003" y="4853"/>
                      <a:pt x="15967" y="4662"/>
                    </a:cubicBezTo>
                    <a:cubicBezTo>
                      <a:pt x="15848" y="4020"/>
                      <a:pt x="15574" y="3424"/>
                      <a:pt x="15003" y="3055"/>
                    </a:cubicBezTo>
                    <a:cubicBezTo>
                      <a:pt x="14979" y="3055"/>
                      <a:pt x="14979" y="3055"/>
                      <a:pt x="14979" y="3043"/>
                    </a:cubicBezTo>
                    <a:cubicBezTo>
                      <a:pt x="15086" y="3019"/>
                      <a:pt x="15193" y="2984"/>
                      <a:pt x="15277" y="2936"/>
                    </a:cubicBezTo>
                    <a:cubicBezTo>
                      <a:pt x="15300" y="2924"/>
                      <a:pt x="15324" y="2900"/>
                      <a:pt x="15348" y="2888"/>
                    </a:cubicBezTo>
                    <a:cubicBezTo>
                      <a:pt x="15372" y="2841"/>
                      <a:pt x="15360" y="2781"/>
                      <a:pt x="15324" y="2746"/>
                    </a:cubicBezTo>
                    <a:cubicBezTo>
                      <a:pt x="15241" y="2626"/>
                      <a:pt x="15074" y="2591"/>
                      <a:pt x="14931" y="2579"/>
                    </a:cubicBezTo>
                    <a:cubicBezTo>
                      <a:pt x="14765" y="2579"/>
                      <a:pt x="14586" y="2591"/>
                      <a:pt x="14419" y="2638"/>
                    </a:cubicBezTo>
                    <a:cubicBezTo>
                      <a:pt x="14634" y="2305"/>
                      <a:pt x="14729" y="1864"/>
                      <a:pt x="14527" y="1531"/>
                    </a:cubicBezTo>
                    <a:cubicBezTo>
                      <a:pt x="14436" y="1381"/>
                      <a:pt x="14261" y="1255"/>
                      <a:pt x="14087" y="1255"/>
                    </a:cubicBezTo>
                    <a:cubicBezTo>
                      <a:pt x="14055" y="1255"/>
                      <a:pt x="14023" y="1260"/>
                      <a:pt x="13991" y="1269"/>
                    </a:cubicBezTo>
                    <a:cubicBezTo>
                      <a:pt x="13872" y="1293"/>
                      <a:pt x="13776" y="1400"/>
                      <a:pt x="13705" y="1519"/>
                    </a:cubicBezTo>
                    <a:cubicBezTo>
                      <a:pt x="13634" y="1626"/>
                      <a:pt x="13586" y="1745"/>
                      <a:pt x="13562" y="1864"/>
                    </a:cubicBezTo>
                    <a:cubicBezTo>
                      <a:pt x="13538" y="1829"/>
                      <a:pt x="13526" y="1793"/>
                      <a:pt x="13515" y="1757"/>
                    </a:cubicBezTo>
                    <a:cubicBezTo>
                      <a:pt x="13229" y="1162"/>
                      <a:pt x="12717" y="686"/>
                      <a:pt x="12145" y="376"/>
                    </a:cubicBezTo>
                    <a:cubicBezTo>
                      <a:pt x="11895" y="245"/>
                      <a:pt x="11610" y="138"/>
                      <a:pt x="11324" y="79"/>
                    </a:cubicBezTo>
                    <a:cubicBezTo>
                      <a:pt x="11079" y="26"/>
                      <a:pt x="10830" y="0"/>
                      <a:pt x="10580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3345;p46">
                <a:extLst>
                  <a:ext uri="{FF2B5EF4-FFF2-40B4-BE49-F238E27FC236}">
                    <a16:creationId xmlns:a16="http://schemas.microsoft.com/office/drawing/2014/main" id="{243F0A32-DB20-4FD5-88F5-E65336CCE572}"/>
                  </a:ext>
                </a:extLst>
              </p:cNvPr>
              <p:cNvSpPr/>
              <p:nvPr/>
            </p:nvSpPr>
            <p:spPr>
              <a:xfrm>
                <a:off x="7174022" y="4178883"/>
                <a:ext cx="406941" cy="355728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349" extrusionOk="0">
                    <a:moveTo>
                      <a:pt x="2935" y="1"/>
                    </a:moveTo>
                    <a:cubicBezTo>
                      <a:pt x="2334" y="1"/>
                      <a:pt x="1733" y="150"/>
                      <a:pt x="1203" y="436"/>
                    </a:cubicBezTo>
                    <a:cubicBezTo>
                      <a:pt x="1120" y="448"/>
                      <a:pt x="1024" y="460"/>
                      <a:pt x="941" y="460"/>
                    </a:cubicBezTo>
                    <a:cubicBezTo>
                      <a:pt x="876" y="466"/>
                      <a:pt x="804" y="469"/>
                      <a:pt x="733" y="469"/>
                    </a:cubicBezTo>
                    <a:cubicBezTo>
                      <a:pt x="661" y="469"/>
                      <a:pt x="590" y="466"/>
                      <a:pt x="524" y="460"/>
                    </a:cubicBezTo>
                    <a:cubicBezTo>
                      <a:pt x="369" y="448"/>
                      <a:pt x="239" y="400"/>
                      <a:pt x="96" y="376"/>
                    </a:cubicBezTo>
                    <a:cubicBezTo>
                      <a:pt x="48" y="353"/>
                      <a:pt x="24" y="341"/>
                      <a:pt x="0" y="341"/>
                    </a:cubicBezTo>
                    <a:cubicBezTo>
                      <a:pt x="12" y="353"/>
                      <a:pt x="24" y="376"/>
                      <a:pt x="48" y="400"/>
                    </a:cubicBezTo>
                    <a:cubicBezTo>
                      <a:pt x="119" y="472"/>
                      <a:pt x="227" y="519"/>
                      <a:pt x="334" y="543"/>
                    </a:cubicBezTo>
                    <a:cubicBezTo>
                      <a:pt x="929" y="757"/>
                      <a:pt x="1536" y="864"/>
                      <a:pt x="2084" y="1186"/>
                    </a:cubicBezTo>
                    <a:cubicBezTo>
                      <a:pt x="2251" y="1281"/>
                      <a:pt x="2417" y="1412"/>
                      <a:pt x="2453" y="1603"/>
                    </a:cubicBezTo>
                    <a:cubicBezTo>
                      <a:pt x="2572" y="2019"/>
                      <a:pt x="2132" y="2484"/>
                      <a:pt x="2298" y="2889"/>
                    </a:cubicBezTo>
                    <a:cubicBezTo>
                      <a:pt x="2388" y="3108"/>
                      <a:pt x="2615" y="3166"/>
                      <a:pt x="2857" y="3166"/>
                    </a:cubicBezTo>
                    <a:cubicBezTo>
                      <a:pt x="2970" y="3166"/>
                      <a:pt x="3085" y="3154"/>
                      <a:pt x="3191" y="3139"/>
                    </a:cubicBezTo>
                    <a:cubicBezTo>
                      <a:pt x="3310" y="3122"/>
                      <a:pt x="3434" y="3111"/>
                      <a:pt x="3557" y="3111"/>
                    </a:cubicBezTo>
                    <a:cubicBezTo>
                      <a:pt x="3881" y="3111"/>
                      <a:pt x="4202" y="3186"/>
                      <a:pt x="4418" y="3436"/>
                    </a:cubicBezTo>
                    <a:cubicBezTo>
                      <a:pt x="4680" y="3734"/>
                      <a:pt x="4715" y="4174"/>
                      <a:pt x="4822" y="4567"/>
                    </a:cubicBezTo>
                    <a:cubicBezTo>
                      <a:pt x="4924" y="4940"/>
                      <a:pt x="5186" y="5345"/>
                      <a:pt x="5518" y="5345"/>
                    </a:cubicBezTo>
                    <a:cubicBezTo>
                      <a:pt x="5536" y="5345"/>
                      <a:pt x="5554" y="5344"/>
                      <a:pt x="5573" y="5341"/>
                    </a:cubicBezTo>
                    <a:cubicBezTo>
                      <a:pt x="5775" y="5305"/>
                      <a:pt x="5954" y="5139"/>
                      <a:pt x="6168" y="5091"/>
                    </a:cubicBezTo>
                    <a:cubicBezTo>
                      <a:pt x="6207" y="5081"/>
                      <a:pt x="6247" y="5076"/>
                      <a:pt x="6286" y="5076"/>
                    </a:cubicBezTo>
                    <a:cubicBezTo>
                      <a:pt x="6554" y="5076"/>
                      <a:pt x="6808" y="5309"/>
                      <a:pt x="6954" y="5579"/>
                    </a:cubicBezTo>
                    <a:cubicBezTo>
                      <a:pt x="7120" y="5889"/>
                      <a:pt x="7180" y="6246"/>
                      <a:pt x="7311" y="6579"/>
                    </a:cubicBezTo>
                    <a:cubicBezTo>
                      <a:pt x="7430" y="6901"/>
                      <a:pt x="7632" y="7234"/>
                      <a:pt x="7954" y="7318"/>
                    </a:cubicBezTo>
                    <a:cubicBezTo>
                      <a:pt x="8007" y="7340"/>
                      <a:pt x="8055" y="7349"/>
                      <a:pt x="8107" y="7349"/>
                    </a:cubicBezTo>
                    <a:cubicBezTo>
                      <a:pt x="8137" y="7349"/>
                      <a:pt x="8169" y="7346"/>
                      <a:pt x="8204" y="7341"/>
                    </a:cubicBezTo>
                    <a:cubicBezTo>
                      <a:pt x="8192" y="7068"/>
                      <a:pt x="8263" y="6770"/>
                      <a:pt x="8287" y="6544"/>
                    </a:cubicBezTo>
                    <a:cubicBezTo>
                      <a:pt x="8347" y="6127"/>
                      <a:pt x="8406" y="5698"/>
                      <a:pt x="8394" y="5282"/>
                    </a:cubicBezTo>
                    <a:cubicBezTo>
                      <a:pt x="8394" y="5091"/>
                      <a:pt x="8370" y="4877"/>
                      <a:pt x="8335" y="4686"/>
                    </a:cubicBezTo>
                    <a:lnTo>
                      <a:pt x="8228" y="4686"/>
                    </a:lnTo>
                    <a:cubicBezTo>
                      <a:pt x="7775" y="4663"/>
                      <a:pt x="7299" y="4508"/>
                      <a:pt x="7013" y="4103"/>
                    </a:cubicBezTo>
                    <a:cubicBezTo>
                      <a:pt x="6918" y="3972"/>
                      <a:pt x="6858" y="3805"/>
                      <a:pt x="6763" y="3686"/>
                    </a:cubicBezTo>
                    <a:cubicBezTo>
                      <a:pt x="6549" y="3436"/>
                      <a:pt x="6239" y="3353"/>
                      <a:pt x="5942" y="3270"/>
                    </a:cubicBezTo>
                    <a:cubicBezTo>
                      <a:pt x="5584" y="3186"/>
                      <a:pt x="5192" y="3091"/>
                      <a:pt x="4918" y="2829"/>
                    </a:cubicBezTo>
                    <a:cubicBezTo>
                      <a:pt x="4632" y="2555"/>
                      <a:pt x="4465" y="2067"/>
                      <a:pt x="4680" y="1710"/>
                    </a:cubicBezTo>
                    <a:cubicBezTo>
                      <a:pt x="4775" y="1531"/>
                      <a:pt x="4953" y="1400"/>
                      <a:pt x="5001" y="1186"/>
                    </a:cubicBezTo>
                    <a:cubicBezTo>
                      <a:pt x="5072" y="912"/>
                      <a:pt x="4870" y="638"/>
                      <a:pt x="4644" y="472"/>
                    </a:cubicBezTo>
                    <a:cubicBezTo>
                      <a:pt x="4596" y="448"/>
                      <a:pt x="4560" y="400"/>
                      <a:pt x="4501" y="376"/>
                    </a:cubicBezTo>
                    <a:cubicBezTo>
                      <a:pt x="4239" y="233"/>
                      <a:pt x="3965" y="138"/>
                      <a:pt x="3679" y="79"/>
                    </a:cubicBezTo>
                    <a:cubicBezTo>
                      <a:pt x="3435" y="26"/>
                      <a:pt x="3185" y="1"/>
                      <a:pt x="2935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3346;p46">
                <a:extLst>
                  <a:ext uri="{FF2B5EF4-FFF2-40B4-BE49-F238E27FC236}">
                    <a16:creationId xmlns:a16="http://schemas.microsoft.com/office/drawing/2014/main" id="{0DEEA1EC-C95C-4739-92C2-75A005AF250B}"/>
                  </a:ext>
                </a:extLst>
              </p:cNvPr>
              <p:cNvSpPr/>
              <p:nvPr/>
            </p:nvSpPr>
            <p:spPr>
              <a:xfrm>
                <a:off x="7386665" y="4596085"/>
                <a:ext cx="179873" cy="216274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468" extrusionOk="0">
                    <a:moveTo>
                      <a:pt x="2310" y="1"/>
                    </a:moveTo>
                    <a:cubicBezTo>
                      <a:pt x="982" y="1"/>
                      <a:pt x="226" y="1553"/>
                      <a:pt x="72" y="2687"/>
                    </a:cubicBezTo>
                    <a:cubicBezTo>
                      <a:pt x="25" y="2973"/>
                      <a:pt x="1" y="3283"/>
                      <a:pt x="72" y="3568"/>
                    </a:cubicBezTo>
                    <a:cubicBezTo>
                      <a:pt x="194" y="4110"/>
                      <a:pt x="614" y="4468"/>
                      <a:pt x="1150" y="4468"/>
                    </a:cubicBezTo>
                    <a:cubicBezTo>
                      <a:pt x="1191" y="4468"/>
                      <a:pt x="1233" y="4465"/>
                      <a:pt x="1275" y="4461"/>
                    </a:cubicBezTo>
                    <a:cubicBezTo>
                      <a:pt x="1799" y="4414"/>
                      <a:pt x="2299" y="4104"/>
                      <a:pt x="2692" y="3759"/>
                    </a:cubicBezTo>
                    <a:cubicBezTo>
                      <a:pt x="3311" y="3211"/>
                      <a:pt x="3704" y="2425"/>
                      <a:pt x="3704" y="1604"/>
                    </a:cubicBezTo>
                    <a:cubicBezTo>
                      <a:pt x="3716" y="1235"/>
                      <a:pt x="3632" y="830"/>
                      <a:pt x="3406" y="520"/>
                    </a:cubicBezTo>
                    <a:cubicBezTo>
                      <a:pt x="3192" y="235"/>
                      <a:pt x="2930" y="92"/>
                      <a:pt x="2644" y="32"/>
                    </a:cubicBezTo>
                    <a:cubicBezTo>
                      <a:pt x="2529" y="11"/>
                      <a:pt x="2418" y="1"/>
                      <a:pt x="2310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3347;p46">
                <a:extLst>
                  <a:ext uri="{FF2B5EF4-FFF2-40B4-BE49-F238E27FC236}">
                    <a16:creationId xmlns:a16="http://schemas.microsoft.com/office/drawing/2014/main" id="{513AED0E-F718-45CD-85C0-F86AF39BF8A2}"/>
                  </a:ext>
                </a:extLst>
              </p:cNvPr>
              <p:cNvSpPr/>
              <p:nvPr/>
            </p:nvSpPr>
            <p:spPr>
              <a:xfrm>
                <a:off x="7436231" y="4653542"/>
                <a:ext cx="89404" cy="102764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123" extrusionOk="0">
                    <a:moveTo>
                      <a:pt x="1275" y="0"/>
                    </a:moveTo>
                    <a:cubicBezTo>
                      <a:pt x="1001" y="0"/>
                      <a:pt x="763" y="179"/>
                      <a:pt x="584" y="369"/>
                    </a:cubicBezTo>
                    <a:cubicBezTo>
                      <a:pt x="179" y="833"/>
                      <a:pt x="1" y="1441"/>
                      <a:pt x="60" y="2060"/>
                    </a:cubicBezTo>
                    <a:cubicBezTo>
                      <a:pt x="66" y="2101"/>
                      <a:pt x="105" y="2122"/>
                      <a:pt x="142" y="2122"/>
                    </a:cubicBezTo>
                    <a:cubicBezTo>
                      <a:pt x="179" y="2122"/>
                      <a:pt x="215" y="2101"/>
                      <a:pt x="215" y="2060"/>
                    </a:cubicBezTo>
                    <a:cubicBezTo>
                      <a:pt x="179" y="1560"/>
                      <a:pt x="346" y="1060"/>
                      <a:pt x="644" y="667"/>
                    </a:cubicBezTo>
                    <a:cubicBezTo>
                      <a:pt x="703" y="583"/>
                      <a:pt x="775" y="488"/>
                      <a:pt x="870" y="417"/>
                    </a:cubicBezTo>
                    <a:cubicBezTo>
                      <a:pt x="953" y="524"/>
                      <a:pt x="1013" y="643"/>
                      <a:pt x="1048" y="762"/>
                    </a:cubicBezTo>
                    <a:cubicBezTo>
                      <a:pt x="1060" y="833"/>
                      <a:pt x="1060" y="893"/>
                      <a:pt x="1060" y="976"/>
                    </a:cubicBezTo>
                    <a:lnTo>
                      <a:pt x="1060" y="1036"/>
                    </a:lnTo>
                    <a:lnTo>
                      <a:pt x="1060" y="1060"/>
                    </a:lnTo>
                    <a:lnTo>
                      <a:pt x="1060" y="1084"/>
                    </a:lnTo>
                    <a:cubicBezTo>
                      <a:pt x="1048" y="1131"/>
                      <a:pt x="1025" y="1179"/>
                      <a:pt x="1048" y="1226"/>
                    </a:cubicBezTo>
                    <a:cubicBezTo>
                      <a:pt x="1048" y="1273"/>
                      <a:pt x="1084" y="1304"/>
                      <a:pt x="1125" y="1304"/>
                    </a:cubicBezTo>
                    <a:cubicBezTo>
                      <a:pt x="1147" y="1304"/>
                      <a:pt x="1170" y="1295"/>
                      <a:pt x="1191" y="1274"/>
                    </a:cubicBezTo>
                    <a:cubicBezTo>
                      <a:pt x="1263" y="1203"/>
                      <a:pt x="1275" y="1084"/>
                      <a:pt x="1299" y="976"/>
                    </a:cubicBezTo>
                    <a:cubicBezTo>
                      <a:pt x="1310" y="893"/>
                      <a:pt x="1299" y="786"/>
                      <a:pt x="1263" y="703"/>
                    </a:cubicBezTo>
                    <a:cubicBezTo>
                      <a:pt x="1215" y="548"/>
                      <a:pt x="1144" y="417"/>
                      <a:pt x="1048" y="298"/>
                    </a:cubicBezTo>
                    <a:cubicBezTo>
                      <a:pt x="1084" y="262"/>
                      <a:pt x="1132" y="250"/>
                      <a:pt x="1191" y="238"/>
                    </a:cubicBezTo>
                    <a:cubicBezTo>
                      <a:pt x="1222" y="225"/>
                      <a:pt x="1256" y="220"/>
                      <a:pt x="1291" y="220"/>
                    </a:cubicBezTo>
                    <a:cubicBezTo>
                      <a:pt x="1352" y="220"/>
                      <a:pt x="1417" y="235"/>
                      <a:pt x="1477" y="250"/>
                    </a:cubicBezTo>
                    <a:cubicBezTo>
                      <a:pt x="1560" y="298"/>
                      <a:pt x="1608" y="381"/>
                      <a:pt x="1703" y="429"/>
                    </a:cubicBezTo>
                    <a:cubicBezTo>
                      <a:pt x="1713" y="439"/>
                      <a:pt x="1727" y="443"/>
                      <a:pt x="1741" y="443"/>
                    </a:cubicBezTo>
                    <a:cubicBezTo>
                      <a:pt x="1780" y="443"/>
                      <a:pt x="1826" y="412"/>
                      <a:pt x="1834" y="369"/>
                    </a:cubicBezTo>
                    <a:cubicBezTo>
                      <a:pt x="1846" y="131"/>
                      <a:pt x="1489" y="0"/>
                      <a:pt x="1275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3348;p46">
                <a:extLst>
                  <a:ext uri="{FF2B5EF4-FFF2-40B4-BE49-F238E27FC236}">
                    <a16:creationId xmlns:a16="http://schemas.microsoft.com/office/drawing/2014/main" id="{71F1E291-A996-48C0-9C18-38367CC4F98F}"/>
                  </a:ext>
                </a:extLst>
              </p:cNvPr>
              <p:cNvSpPr/>
              <p:nvPr/>
            </p:nvSpPr>
            <p:spPr>
              <a:xfrm>
                <a:off x="7108869" y="4513409"/>
                <a:ext cx="116608" cy="7565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1563" extrusionOk="0">
                    <a:moveTo>
                      <a:pt x="656" y="1"/>
                    </a:moveTo>
                    <a:cubicBezTo>
                      <a:pt x="499" y="1"/>
                      <a:pt x="353" y="43"/>
                      <a:pt x="227" y="133"/>
                    </a:cubicBezTo>
                    <a:cubicBezTo>
                      <a:pt x="96" y="216"/>
                      <a:pt x="1" y="371"/>
                      <a:pt x="37" y="526"/>
                    </a:cubicBezTo>
                    <a:cubicBezTo>
                      <a:pt x="72" y="692"/>
                      <a:pt x="215" y="847"/>
                      <a:pt x="406" y="919"/>
                    </a:cubicBezTo>
                    <a:cubicBezTo>
                      <a:pt x="596" y="990"/>
                      <a:pt x="823" y="1002"/>
                      <a:pt x="1037" y="1050"/>
                    </a:cubicBezTo>
                    <a:cubicBezTo>
                      <a:pt x="1430" y="1145"/>
                      <a:pt x="1811" y="1300"/>
                      <a:pt x="2132" y="1526"/>
                    </a:cubicBezTo>
                    <a:cubicBezTo>
                      <a:pt x="2165" y="1552"/>
                      <a:pt x="2201" y="1563"/>
                      <a:pt x="2235" y="1563"/>
                    </a:cubicBezTo>
                    <a:cubicBezTo>
                      <a:pt x="2327" y="1563"/>
                      <a:pt x="2408" y="1485"/>
                      <a:pt x="2382" y="1407"/>
                    </a:cubicBezTo>
                    <a:cubicBezTo>
                      <a:pt x="2370" y="1061"/>
                      <a:pt x="2132" y="740"/>
                      <a:pt x="1846" y="490"/>
                    </a:cubicBezTo>
                    <a:cubicBezTo>
                      <a:pt x="1585" y="252"/>
                      <a:pt x="1192" y="49"/>
                      <a:pt x="811" y="14"/>
                    </a:cubicBezTo>
                    <a:cubicBezTo>
                      <a:pt x="758" y="5"/>
                      <a:pt x="706" y="1"/>
                      <a:pt x="656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3349;p46">
                <a:extLst>
                  <a:ext uri="{FF2B5EF4-FFF2-40B4-BE49-F238E27FC236}">
                    <a16:creationId xmlns:a16="http://schemas.microsoft.com/office/drawing/2014/main" id="{82016FD0-23C2-42F2-8C21-EA7867606F55}"/>
                  </a:ext>
                </a:extLst>
              </p:cNvPr>
              <p:cNvSpPr/>
              <p:nvPr/>
            </p:nvSpPr>
            <p:spPr>
              <a:xfrm>
                <a:off x="6909344" y="4510747"/>
                <a:ext cx="91824" cy="65734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358" extrusionOk="0">
                    <a:moveTo>
                      <a:pt x="1359" y="1"/>
                    </a:moveTo>
                    <a:cubicBezTo>
                      <a:pt x="1320" y="1"/>
                      <a:pt x="1281" y="4"/>
                      <a:pt x="1242" y="9"/>
                    </a:cubicBezTo>
                    <a:cubicBezTo>
                      <a:pt x="932" y="45"/>
                      <a:pt x="634" y="212"/>
                      <a:pt x="420" y="426"/>
                    </a:cubicBezTo>
                    <a:cubicBezTo>
                      <a:pt x="206" y="628"/>
                      <a:pt x="27" y="926"/>
                      <a:pt x="27" y="1224"/>
                    </a:cubicBezTo>
                    <a:cubicBezTo>
                      <a:pt x="1" y="1294"/>
                      <a:pt x="65" y="1358"/>
                      <a:pt x="144" y="1358"/>
                    </a:cubicBezTo>
                    <a:cubicBezTo>
                      <a:pt x="172" y="1358"/>
                      <a:pt x="202" y="1350"/>
                      <a:pt x="230" y="1331"/>
                    </a:cubicBezTo>
                    <a:cubicBezTo>
                      <a:pt x="480" y="1140"/>
                      <a:pt x="777" y="986"/>
                      <a:pt x="1099" y="914"/>
                    </a:cubicBezTo>
                    <a:cubicBezTo>
                      <a:pt x="1254" y="866"/>
                      <a:pt x="1432" y="866"/>
                      <a:pt x="1587" y="795"/>
                    </a:cubicBezTo>
                    <a:cubicBezTo>
                      <a:pt x="1742" y="735"/>
                      <a:pt x="1861" y="605"/>
                      <a:pt x="1885" y="450"/>
                    </a:cubicBezTo>
                    <a:cubicBezTo>
                      <a:pt x="1897" y="319"/>
                      <a:pt x="1825" y="188"/>
                      <a:pt x="1706" y="104"/>
                    </a:cubicBezTo>
                    <a:cubicBezTo>
                      <a:pt x="1606" y="32"/>
                      <a:pt x="1485" y="1"/>
                      <a:pt x="1359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3352;p46">
                <a:extLst>
                  <a:ext uri="{FF2B5EF4-FFF2-40B4-BE49-F238E27FC236}">
                    <a16:creationId xmlns:a16="http://schemas.microsoft.com/office/drawing/2014/main" id="{3DFF44C5-9E6F-4864-8A07-49FE584E819E}"/>
                  </a:ext>
                </a:extLst>
              </p:cNvPr>
              <p:cNvSpPr/>
              <p:nvPr/>
            </p:nvSpPr>
            <p:spPr>
              <a:xfrm>
                <a:off x="7129634" y="4642554"/>
                <a:ext cx="40951" cy="6234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88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3" y="632"/>
                    </a:cubicBezTo>
                    <a:cubicBezTo>
                      <a:pt x="1" y="989"/>
                      <a:pt x="167" y="1275"/>
                      <a:pt x="394" y="1287"/>
                    </a:cubicBezTo>
                    <a:cubicBezTo>
                      <a:pt x="398" y="1287"/>
                      <a:pt x="403" y="1287"/>
                      <a:pt x="407" y="1287"/>
                    </a:cubicBezTo>
                    <a:cubicBezTo>
                      <a:pt x="627" y="1287"/>
                      <a:pt x="811" y="1006"/>
                      <a:pt x="834" y="656"/>
                    </a:cubicBezTo>
                    <a:cubicBezTo>
                      <a:pt x="846" y="298"/>
                      <a:pt x="667" y="25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3353;p46">
                <a:extLst>
                  <a:ext uri="{FF2B5EF4-FFF2-40B4-BE49-F238E27FC236}">
                    <a16:creationId xmlns:a16="http://schemas.microsoft.com/office/drawing/2014/main" id="{D62E6ACD-114F-4F3D-8142-4F6B9AE5B20E}"/>
                  </a:ext>
                </a:extLst>
              </p:cNvPr>
              <p:cNvSpPr/>
              <p:nvPr/>
            </p:nvSpPr>
            <p:spPr>
              <a:xfrm>
                <a:off x="6944050" y="4638439"/>
                <a:ext cx="33496" cy="5145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63" extrusionOk="0">
                    <a:moveTo>
                      <a:pt x="337" y="1"/>
                    </a:moveTo>
                    <a:cubicBezTo>
                      <a:pt x="189" y="1"/>
                      <a:pt x="35" y="242"/>
                      <a:pt x="13" y="526"/>
                    </a:cubicBezTo>
                    <a:cubicBezTo>
                      <a:pt x="1" y="824"/>
                      <a:pt x="156" y="1062"/>
                      <a:pt x="334" y="1062"/>
                    </a:cubicBezTo>
                    <a:cubicBezTo>
                      <a:pt x="513" y="1062"/>
                      <a:pt x="668" y="836"/>
                      <a:pt x="668" y="538"/>
                    </a:cubicBezTo>
                    <a:cubicBezTo>
                      <a:pt x="691" y="241"/>
                      <a:pt x="537" y="2"/>
                      <a:pt x="358" y="2"/>
                    </a:cubicBezTo>
                    <a:cubicBezTo>
                      <a:pt x="351" y="1"/>
                      <a:pt x="344" y="1"/>
                      <a:pt x="3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3354;p46">
                <a:extLst>
                  <a:ext uri="{FF2B5EF4-FFF2-40B4-BE49-F238E27FC236}">
                    <a16:creationId xmlns:a16="http://schemas.microsoft.com/office/drawing/2014/main" id="{94E7EDB9-3C04-45D9-987C-FB765A7EC110}"/>
                  </a:ext>
                </a:extLst>
              </p:cNvPr>
              <p:cNvSpPr/>
              <p:nvPr/>
            </p:nvSpPr>
            <p:spPr>
              <a:xfrm>
                <a:off x="6979240" y="4621110"/>
                <a:ext cx="57069" cy="133646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761" extrusionOk="0">
                    <a:moveTo>
                      <a:pt x="1018" y="0"/>
                    </a:moveTo>
                    <a:cubicBezTo>
                      <a:pt x="1000" y="0"/>
                      <a:pt x="982" y="9"/>
                      <a:pt x="976" y="27"/>
                    </a:cubicBezTo>
                    <a:cubicBezTo>
                      <a:pt x="941" y="194"/>
                      <a:pt x="953" y="360"/>
                      <a:pt x="953" y="527"/>
                    </a:cubicBezTo>
                    <a:cubicBezTo>
                      <a:pt x="953" y="682"/>
                      <a:pt x="976" y="849"/>
                      <a:pt x="976" y="1015"/>
                    </a:cubicBezTo>
                    <a:cubicBezTo>
                      <a:pt x="976" y="1158"/>
                      <a:pt x="953" y="1301"/>
                      <a:pt x="822" y="1373"/>
                    </a:cubicBezTo>
                    <a:cubicBezTo>
                      <a:pt x="691" y="1444"/>
                      <a:pt x="524" y="1480"/>
                      <a:pt x="381" y="1503"/>
                    </a:cubicBezTo>
                    <a:cubicBezTo>
                      <a:pt x="274" y="1539"/>
                      <a:pt x="107" y="1515"/>
                      <a:pt x="48" y="1634"/>
                    </a:cubicBezTo>
                    <a:cubicBezTo>
                      <a:pt x="0" y="1742"/>
                      <a:pt x="95" y="1920"/>
                      <a:pt x="143" y="2027"/>
                    </a:cubicBezTo>
                    <a:cubicBezTo>
                      <a:pt x="238" y="2289"/>
                      <a:pt x="393" y="2516"/>
                      <a:pt x="583" y="2742"/>
                    </a:cubicBezTo>
                    <a:cubicBezTo>
                      <a:pt x="597" y="2755"/>
                      <a:pt x="611" y="2761"/>
                      <a:pt x="624" y="2761"/>
                    </a:cubicBezTo>
                    <a:cubicBezTo>
                      <a:pt x="670" y="2761"/>
                      <a:pt x="706" y="2693"/>
                      <a:pt x="679" y="2646"/>
                    </a:cubicBezTo>
                    <a:cubicBezTo>
                      <a:pt x="500" y="2432"/>
                      <a:pt x="357" y="2158"/>
                      <a:pt x="274" y="1896"/>
                    </a:cubicBezTo>
                    <a:cubicBezTo>
                      <a:pt x="262" y="1849"/>
                      <a:pt x="262" y="1813"/>
                      <a:pt x="238" y="1777"/>
                    </a:cubicBezTo>
                    <a:lnTo>
                      <a:pt x="226" y="1718"/>
                    </a:lnTo>
                    <a:cubicBezTo>
                      <a:pt x="226" y="1682"/>
                      <a:pt x="393" y="1682"/>
                      <a:pt x="417" y="1682"/>
                    </a:cubicBezTo>
                    <a:cubicBezTo>
                      <a:pt x="560" y="1670"/>
                      <a:pt x="703" y="1623"/>
                      <a:pt x="834" y="1575"/>
                    </a:cubicBezTo>
                    <a:cubicBezTo>
                      <a:pt x="953" y="1515"/>
                      <a:pt x="1060" y="1456"/>
                      <a:pt x="1119" y="1337"/>
                    </a:cubicBezTo>
                    <a:cubicBezTo>
                      <a:pt x="1179" y="1218"/>
                      <a:pt x="1179" y="1087"/>
                      <a:pt x="1179" y="968"/>
                    </a:cubicBezTo>
                    <a:cubicBezTo>
                      <a:pt x="1179" y="825"/>
                      <a:pt x="1167" y="658"/>
                      <a:pt x="1155" y="503"/>
                    </a:cubicBezTo>
                    <a:cubicBezTo>
                      <a:pt x="1131" y="349"/>
                      <a:pt x="1119" y="182"/>
                      <a:pt x="1060" y="27"/>
                    </a:cubicBezTo>
                    <a:cubicBezTo>
                      <a:pt x="1054" y="9"/>
                      <a:pt x="1036" y="0"/>
                      <a:pt x="1018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3355;p46">
                <a:extLst>
                  <a:ext uri="{FF2B5EF4-FFF2-40B4-BE49-F238E27FC236}">
                    <a16:creationId xmlns:a16="http://schemas.microsoft.com/office/drawing/2014/main" id="{1043B441-E2A4-4AED-AE47-93CF3E48D316}"/>
                  </a:ext>
                </a:extLst>
              </p:cNvPr>
              <p:cNvSpPr/>
              <p:nvPr/>
            </p:nvSpPr>
            <p:spPr>
              <a:xfrm>
                <a:off x="6987469" y="4756305"/>
                <a:ext cx="125175" cy="3461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715" extrusionOk="0">
                    <a:moveTo>
                      <a:pt x="2493" y="0"/>
                    </a:moveTo>
                    <a:cubicBezTo>
                      <a:pt x="2483" y="0"/>
                      <a:pt x="2472" y="3"/>
                      <a:pt x="2461" y="8"/>
                    </a:cubicBezTo>
                    <a:cubicBezTo>
                      <a:pt x="2366" y="32"/>
                      <a:pt x="2283" y="115"/>
                      <a:pt x="2188" y="175"/>
                    </a:cubicBezTo>
                    <a:cubicBezTo>
                      <a:pt x="2092" y="234"/>
                      <a:pt x="2009" y="270"/>
                      <a:pt x="1914" y="318"/>
                    </a:cubicBezTo>
                    <a:cubicBezTo>
                      <a:pt x="1723" y="413"/>
                      <a:pt x="1533" y="473"/>
                      <a:pt x="1318" y="496"/>
                    </a:cubicBezTo>
                    <a:cubicBezTo>
                      <a:pt x="1210" y="515"/>
                      <a:pt x="1099" y="525"/>
                      <a:pt x="988" y="525"/>
                    </a:cubicBezTo>
                    <a:cubicBezTo>
                      <a:pt x="672" y="525"/>
                      <a:pt x="356" y="446"/>
                      <a:pt x="92" y="270"/>
                    </a:cubicBezTo>
                    <a:cubicBezTo>
                      <a:pt x="84" y="267"/>
                      <a:pt x="76" y="265"/>
                      <a:pt x="69" y="265"/>
                    </a:cubicBezTo>
                    <a:cubicBezTo>
                      <a:pt x="24" y="265"/>
                      <a:pt x="0" y="321"/>
                      <a:pt x="21" y="342"/>
                    </a:cubicBezTo>
                    <a:cubicBezTo>
                      <a:pt x="258" y="626"/>
                      <a:pt x="661" y="714"/>
                      <a:pt x="1032" y="714"/>
                    </a:cubicBezTo>
                    <a:cubicBezTo>
                      <a:pt x="1127" y="714"/>
                      <a:pt x="1219" y="709"/>
                      <a:pt x="1306" y="699"/>
                    </a:cubicBezTo>
                    <a:cubicBezTo>
                      <a:pt x="1533" y="675"/>
                      <a:pt x="1771" y="615"/>
                      <a:pt x="1985" y="508"/>
                    </a:cubicBezTo>
                    <a:cubicBezTo>
                      <a:pt x="2080" y="461"/>
                      <a:pt x="2188" y="401"/>
                      <a:pt x="2283" y="342"/>
                    </a:cubicBezTo>
                    <a:cubicBezTo>
                      <a:pt x="2378" y="294"/>
                      <a:pt x="2485" y="234"/>
                      <a:pt x="2545" y="127"/>
                    </a:cubicBezTo>
                    <a:cubicBezTo>
                      <a:pt x="2585" y="77"/>
                      <a:pt x="2548" y="0"/>
                      <a:pt x="2493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55" name="Picture 654">
              <a:extLst>
                <a:ext uri="{FF2B5EF4-FFF2-40B4-BE49-F238E27FC236}">
                  <a16:creationId xmlns:a16="http://schemas.microsoft.com/office/drawing/2014/main" id="{91E4C043-C36B-46B9-84A6-396E375D7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14" b="1"/>
            <a:stretch/>
          </p:blipFill>
          <p:spPr>
            <a:xfrm flipH="1">
              <a:off x="6603194" y="3567944"/>
              <a:ext cx="636860" cy="42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552350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EAB4B8-BD2E-4306-A571-376552E88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04" y="1382657"/>
            <a:ext cx="5490016" cy="336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Google Shape;1881;p35">
            <a:extLst>
              <a:ext uri="{FF2B5EF4-FFF2-40B4-BE49-F238E27FC236}">
                <a16:creationId xmlns:a16="http://schemas.microsoft.com/office/drawing/2014/main" id="{586E2326-CAA9-4F4E-B8B8-C797AD90D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rgbClr val="FF76A2"/>
                </a:solidFill>
                <a:latin typeface="+mj-lt"/>
              </a:rPr>
              <a:t>KHỞI ĐỘNG</a:t>
            </a:r>
            <a:endParaRPr sz="37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42819-9E3D-4BCE-9A56-A81103E0999E}"/>
              </a:ext>
            </a:extLst>
          </p:cNvPr>
          <p:cNvSpPr txBox="1"/>
          <p:nvPr/>
        </p:nvSpPr>
        <p:spPr>
          <a:xfrm>
            <a:off x="941198" y="884082"/>
            <a:ext cx="6928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4D61"/>
                </a:solidFill>
              </a:rPr>
              <a:t>Nghe, cảm nhận, phân biệt và mô tả âm thanh ở video sau:</a:t>
            </a: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18A8DBE0-FA0F-46E3-B516-0427D8754923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5CE18977-0F9D-B6BD-9292-C613B8DA6382}"/>
              </a:ext>
            </a:extLst>
          </p:cNvPr>
          <p:cNvSpPr txBox="1"/>
          <p:nvPr/>
        </p:nvSpPr>
        <p:spPr>
          <a:xfrm>
            <a:off x="2751827" y="47876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eV6QbrlWS</a:t>
            </a:r>
            <a:r>
              <a:rPr lang="en-GB" dirty="0"/>
              <a:t>-M</a:t>
            </a:r>
          </a:p>
        </p:txBody>
      </p:sp>
    </p:spTree>
    <p:extLst>
      <p:ext uri="{BB962C8B-B14F-4D97-AF65-F5344CB8AC3E}">
        <p14:creationId xmlns:p14="http://schemas.microsoft.com/office/powerpoint/2010/main" val="198265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45"/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59" name="Google Shape;3159;p45"/>
          <p:cNvGrpSpPr/>
          <p:nvPr/>
        </p:nvGrpSpPr>
        <p:grpSpPr>
          <a:xfrm>
            <a:off x="7263059" y="693159"/>
            <a:ext cx="871283" cy="493034"/>
            <a:chOff x="6499193" y="92109"/>
            <a:chExt cx="871283" cy="493034"/>
          </a:xfrm>
        </p:grpSpPr>
        <p:sp>
          <p:nvSpPr>
            <p:cNvPr id="3160" name="Google Shape;3160;p4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69" name="Google Shape;3169;p45"/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3170" name="Google Shape;3170;p4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93" name="Google Shape;3193;p45"/>
          <p:cNvGrpSpPr/>
          <p:nvPr/>
        </p:nvGrpSpPr>
        <p:grpSpPr>
          <a:xfrm>
            <a:off x="8245916" y="1408924"/>
            <a:ext cx="685550" cy="1565480"/>
            <a:chOff x="8245916" y="1408924"/>
            <a:chExt cx="685550" cy="1565480"/>
          </a:xfrm>
        </p:grpSpPr>
        <p:grpSp>
          <p:nvGrpSpPr>
            <p:cNvPr id="3194" name="Google Shape;3194;p45"/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3195" name="Google Shape;3195;p45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06" name="Google Shape;3206;p45"/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3207" name="Google Shape;3207;p45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5" name="Google Shape;3215;p45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6" name="Google Shape;3216;p45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217" name="Google Shape;3217;p45"/>
          <p:cNvGrpSpPr/>
          <p:nvPr/>
        </p:nvGrpSpPr>
        <p:grpSpPr>
          <a:xfrm>
            <a:off x="168070" y="1412072"/>
            <a:ext cx="1177875" cy="2815580"/>
            <a:chOff x="-102863" y="1188555"/>
            <a:chExt cx="1177875" cy="2815580"/>
          </a:xfrm>
        </p:grpSpPr>
        <p:grpSp>
          <p:nvGrpSpPr>
            <p:cNvPr id="3218" name="Google Shape;3218;p45"/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3219" name="Google Shape;3219;p45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25" name="Google Shape;3225;p45"/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3226" name="Google Shape;3226;p45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7" name="Google Shape;3227;p45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8" name="Google Shape;3228;p45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0" name="Google Shape;1881;p35"/>
          <p:cNvSpPr txBox="1">
            <a:spLocks noGrp="1"/>
          </p:cNvSpPr>
          <p:nvPr>
            <p:ph type="title"/>
          </p:nvPr>
        </p:nvSpPr>
        <p:spPr>
          <a:xfrm>
            <a:off x="1359369" y="150744"/>
            <a:ext cx="708319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76A2"/>
                </a:solidFill>
                <a:latin typeface="+mj-lt"/>
              </a:rPr>
              <a:t>HÌNH THÀNH KIẾN THỨC MỚI</a:t>
            </a:r>
            <a:endParaRPr sz="36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101" name="Google Shape;1880;p35"/>
          <p:cNvSpPr/>
          <p:nvPr/>
        </p:nvSpPr>
        <p:spPr>
          <a:xfrm rot="-197524">
            <a:off x="2785530" y="813634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68246E9-04EF-4E33-B918-F5FA1D3DD3CB}"/>
              </a:ext>
            </a:extLst>
          </p:cNvPr>
          <p:cNvSpPr txBox="1"/>
          <p:nvPr/>
        </p:nvSpPr>
        <p:spPr>
          <a:xfrm>
            <a:off x="1422314" y="1314026"/>
            <a:ext cx="679994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>
                <a:solidFill>
                  <a:srgbClr val="004D61"/>
                </a:solidFill>
                <a:latin typeface="+mj-lt"/>
              </a:rPr>
              <a:t>Các thuộc tính cơ bản của âm thanh có tính nhạc</a:t>
            </a:r>
            <a:endParaRPr lang="en-US" sz="2400" b="1">
              <a:solidFill>
                <a:srgbClr val="004D61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US" sz="600">
              <a:solidFill>
                <a:srgbClr val="004D61"/>
              </a:solidFill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>
                <a:solidFill>
                  <a:srgbClr val="004D61"/>
                </a:solidFill>
                <a:effectLst/>
              </a:rPr>
              <a:t>Các nhóm thực hiện bằng hình thức tự chọn (sơ dồ tư duy, trình chiếu powerpoint, vẽ tranh mô tả…) với những nội dung yêu cầu như sau:</a:t>
            </a:r>
            <a:endParaRPr lang="en-US" sz="1800">
              <a:solidFill>
                <a:srgbClr val="004D61"/>
              </a:solidFill>
              <a:effectLst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4D61"/>
                </a:solidFill>
                <a:effectLst/>
              </a:rPr>
              <a:t>+ Nhóm 1: Cao độ.</a:t>
            </a:r>
            <a:endParaRPr lang="en-US" sz="1800">
              <a:solidFill>
                <a:srgbClr val="004D61"/>
              </a:solidFill>
              <a:effectLst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4D61"/>
                </a:solidFill>
                <a:effectLst/>
              </a:rPr>
              <a:t>+ Nhóm 2: Trường độ.</a:t>
            </a:r>
            <a:endParaRPr lang="en-US" sz="1800">
              <a:solidFill>
                <a:srgbClr val="004D61"/>
              </a:solidFill>
              <a:effectLst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4D61"/>
                </a:solidFill>
                <a:effectLst/>
              </a:rPr>
              <a:t>+ Nhóm 3: Cường độ.</a:t>
            </a:r>
            <a:endParaRPr lang="en-US" sz="1800">
              <a:solidFill>
                <a:srgbClr val="004D61"/>
              </a:solidFill>
              <a:effectLst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4D61"/>
                </a:solidFill>
                <a:effectLst/>
              </a:rPr>
              <a:t>+ Nhóm 4: Âm sắc. </a:t>
            </a:r>
            <a:endParaRPr lang="en-US" sz="1800">
              <a:solidFill>
                <a:srgbClr val="004D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Heart 94">
            <a:extLst>
              <a:ext uri="{FF2B5EF4-FFF2-40B4-BE49-F238E27FC236}">
                <a16:creationId xmlns:a16="http://schemas.microsoft.com/office/drawing/2014/main" id="{5BC9AC21-E2DB-48AA-9879-EEB688278D12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644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45"/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59" name="Google Shape;3159;p45"/>
          <p:cNvGrpSpPr/>
          <p:nvPr/>
        </p:nvGrpSpPr>
        <p:grpSpPr>
          <a:xfrm>
            <a:off x="7263059" y="693159"/>
            <a:ext cx="871283" cy="493034"/>
            <a:chOff x="6499193" y="92109"/>
            <a:chExt cx="871283" cy="493034"/>
          </a:xfrm>
        </p:grpSpPr>
        <p:sp>
          <p:nvSpPr>
            <p:cNvPr id="3160" name="Google Shape;3160;p4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69" name="Google Shape;3169;p45"/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3170" name="Google Shape;3170;p4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81" name="Google Shape;3181;p45"/>
          <p:cNvGrpSpPr/>
          <p:nvPr/>
        </p:nvGrpSpPr>
        <p:grpSpPr>
          <a:xfrm rot="-1972871">
            <a:off x="806910" y="4108189"/>
            <a:ext cx="348364" cy="342684"/>
            <a:chOff x="8351027" y="3635349"/>
            <a:chExt cx="348363" cy="342683"/>
          </a:xfrm>
        </p:grpSpPr>
        <p:sp>
          <p:nvSpPr>
            <p:cNvPr id="3182" name="Google Shape;3182;p4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93" name="Google Shape;3193;p45"/>
          <p:cNvGrpSpPr/>
          <p:nvPr/>
        </p:nvGrpSpPr>
        <p:grpSpPr>
          <a:xfrm>
            <a:off x="8245916" y="1408924"/>
            <a:ext cx="685550" cy="1565480"/>
            <a:chOff x="8245916" y="1408924"/>
            <a:chExt cx="685550" cy="1565480"/>
          </a:xfrm>
        </p:grpSpPr>
        <p:grpSp>
          <p:nvGrpSpPr>
            <p:cNvPr id="3194" name="Google Shape;3194;p45"/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3195" name="Google Shape;3195;p45"/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06" name="Google Shape;3206;p45"/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3207" name="Google Shape;3207;p45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5" name="Google Shape;3215;p45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6" name="Google Shape;3216;p45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217" name="Google Shape;3217;p45"/>
          <p:cNvGrpSpPr/>
          <p:nvPr/>
        </p:nvGrpSpPr>
        <p:grpSpPr>
          <a:xfrm>
            <a:off x="-20991" y="1499974"/>
            <a:ext cx="1177875" cy="2815580"/>
            <a:chOff x="-102863" y="1188555"/>
            <a:chExt cx="1177875" cy="2815580"/>
          </a:xfrm>
        </p:grpSpPr>
        <p:grpSp>
          <p:nvGrpSpPr>
            <p:cNvPr id="3218" name="Google Shape;3218;p45"/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3219" name="Google Shape;3219;p45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225" name="Google Shape;3225;p45"/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3226" name="Google Shape;3226;p45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7" name="Google Shape;3227;p45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8" name="Google Shape;3228;p45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0" name="Google Shape;1881;p35"/>
          <p:cNvSpPr txBox="1">
            <a:spLocks noGrp="1"/>
          </p:cNvSpPr>
          <p:nvPr>
            <p:ph type="title"/>
          </p:nvPr>
        </p:nvSpPr>
        <p:spPr>
          <a:xfrm>
            <a:off x="1374483" y="90288"/>
            <a:ext cx="708319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76A2"/>
                </a:solidFill>
                <a:latin typeface="+mj-lt"/>
              </a:rPr>
              <a:t>HÌNH THÀNH KIẾN THỨC MỚI</a:t>
            </a:r>
            <a:endParaRPr sz="32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101" name="Google Shape;1880;p35"/>
          <p:cNvSpPr/>
          <p:nvPr/>
        </p:nvSpPr>
        <p:spPr>
          <a:xfrm rot="-197524">
            <a:off x="2785530" y="813634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9F37108-1985-44E4-B072-7B881D0A5DEB}"/>
              </a:ext>
            </a:extLst>
          </p:cNvPr>
          <p:cNvSpPr txBox="1"/>
          <p:nvPr/>
        </p:nvSpPr>
        <p:spPr>
          <a:xfrm>
            <a:off x="1050614" y="1373318"/>
            <a:ext cx="762354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>
                <a:solidFill>
                  <a:srgbClr val="004D61"/>
                </a:solidFill>
              </a:rPr>
              <a:t>Các thuộc tính cơ bản của âm thanh có tính nhạc</a:t>
            </a:r>
          </a:p>
          <a:p>
            <a:endParaRPr lang="en-US" sz="1000">
              <a:solidFill>
                <a:srgbClr val="004D61"/>
              </a:solidFill>
            </a:endParaRPr>
          </a:p>
          <a:p>
            <a:r>
              <a:rPr lang="en-US" sz="2000">
                <a:solidFill>
                  <a:srgbClr val="004D61"/>
                </a:solidFill>
              </a:rPr>
              <a:t>+ Cao độ: Độ cao thấp, trầm bổng của âm thanh.</a:t>
            </a:r>
          </a:p>
          <a:p>
            <a:r>
              <a:rPr lang="en-US" sz="2000">
                <a:solidFill>
                  <a:srgbClr val="004D61"/>
                </a:solidFill>
              </a:rPr>
              <a:t>+ Trường độ: Độ ngân dài, ngắn của âm thanh.</a:t>
            </a:r>
          </a:p>
          <a:p>
            <a:r>
              <a:rPr lang="en-US" sz="2000">
                <a:solidFill>
                  <a:srgbClr val="004D61"/>
                </a:solidFill>
              </a:rPr>
              <a:t>+ Cường độ: Độ mạnh, nhẹ hoặc to, nhỏ của âm thanh.</a:t>
            </a:r>
          </a:p>
          <a:p>
            <a:r>
              <a:rPr lang="en-US" sz="2000">
                <a:solidFill>
                  <a:srgbClr val="004D61"/>
                </a:solidFill>
              </a:rPr>
              <a:t>+ Âm sắc: Là các sắc thái khác nhau của âm thanh các loại nhạc cụ và giọng hát.</a:t>
            </a:r>
          </a:p>
          <a:p>
            <a:endParaRPr lang="en-US" sz="1600"/>
          </a:p>
        </p:txBody>
      </p:sp>
      <p:sp>
        <p:nvSpPr>
          <p:cNvPr id="95" name="Heart 94">
            <a:extLst>
              <a:ext uri="{FF2B5EF4-FFF2-40B4-BE49-F238E27FC236}">
                <a16:creationId xmlns:a16="http://schemas.microsoft.com/office/drawing/2014/main" id="{C81F2574-A14C-4542-8ABD-E3DC79E90F18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258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158;p45">
            <a:extLst>
              <a:ext uri="{FF2B5EF4-FFF2-40B4-BE49-F238E27FC236}">
                <a16:creationId xmlns:a16="http://schemas.microsoft.com/office/drawing/2014/main" id="{E4ACE6C7-F94B-4D7B-A36F-C789DF4C2AD1}"/>
              </a:ext>
            </a:extLst>
          </p:cNvPr>
          <p:cNvSpPr/>
          <p:nvPr/>
        </p:nvSpPr>
        <p:spPr>
          <a:xfrm flipH="1">
            <a:off x="-420370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9" name="Google Shape;3169;p45">
            <a:extLst>
              <a:ext uri="{FF2B5EF4-FFF2-40B4-BE49-F238E27FC236}">
                <a16:creationId xmlns:a16="http://schemas.microsoft.com/office/drawing/2014/main" id="{D5576D19-7E84-4456-B1C8-25BD82957F99}"/>
              </a:ext>
            </a:extLst>
          </p:cNvPr>
          <p:cNvGrpSpPr/>
          <p:nvPr/>
        </p:nvGrpSpPr>
        <p:grpSpPr>
          <a:xfrm>
            <a:off x="-4477" y="407649"/>
            <a:ext cx="602833" cy="495062"/>
            <a:chOff x="668641" y="1116349"/>
            <a:chExt cx="602833" cy="495062"/>
          </a:xfrm>
        </p:grpSpPr>
        <p:sp>
          <p:nvSpPr>
            <p:cNvPr id="50" name="Google Shape;3170;p45">
              <a:extLst>
                <a:ext uri="{FF2B5EF4-FFF2-40B4-BE49-F238E27FC236}">
                  <a16:creationId xmlns:a16="http://schemas.microsoft.com/office/drawing/2014/main" id="{EC93C667-EE95-4A4A-9FB0-845CFF61D4FD}"/>
                </a:ext>
              </a:extLst>
            </p:cNvPr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3171;p45">
              <a:extLst>
                <a:ext uri="{FF2B5EF4-FFF2-40B4-BE49-F238E27FC236}">
                  <a16:creationId xmlns:a16="http://schemas.microsoft.com/office/drawing/2014/main" id="{8FE40B89-FD2C-4E0E-AEAA-6C0E00F91C05}"/>
                </a:ext>
              </a:extLst>
            </p:cNvPr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3172;p45">
              <a:extLst>
                <a:ext uri="{FF2B5EF4-FFF2-40B4-BE49-F238E27FC236}">
                  <a16:creationId xmlns:a16="http://schemas.microsoft.com/office/drawing/2014/main" id="{95FE5042-7F86-465A-9EDA-5ED9AAA4C843}"/>
                </a:ext>
              </a:extLst>
            </p:cNvPr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3173;p45">
              <a:extLst>
                <a:ext uri="{FF2B5EF4-FFF2-40B4-BE49-F238E27FC236}">
                  <a16:creationId xmlns:a16="http://schemas.microsoft.com/office/drawing/2014/main" id="{18D88EA2-F6AB-4093-98A2-1D989C6E261D}"/>
                </a:ext>
              </a:extLst>
            </p:cNvPr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3174;p45">
              <a:extLst>
                <a:ext uri="{FF2B5EF4-FFF2-40B4-BE49-F238E27FC236}">
                  <a16:creationId xmlns:a16="http://schemas.microsoft.com/office/drawing/2014/main" id="{70D41DE8-4732-4DB2-8C54-2864199816B3}"/>
                </a:ext>
              </a:extLst>
            </p:cNvPr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3175;p45">
              <a:extLst>
                <a:ext uri="{FF2B5EF4-FFF2-40B4-BE49-F238E27FC236}">
                  <a16:creationId xmlns:a16="http://schemas.microsoft.com/office/drawing/2014/main" id="{F1A1F2EC-32C1-40CE-BCC8-2509728BB78A}"/>
                </a:ext>
              </a:extLst>
            </p:cNvPr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3176;p45">
              <a:extLst>
                <a:ext uri="{FF2B5EF4-FFF2-40B4-BE49-F238E27FC236}">
                  <a16:creationId xmlns:a16="http://schemas.microsoft.com/office/drawing/2014/main" id="{EA52069A-5060-4D87-BED0-5D1C5C7E0944}"/>
                </a:ext>
              </a:extLst>
            </p:cNvPr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3177;p45">
              <a:extLst>
                <a:ext uri="{FF2B5EF4-FFF2-40B4-BE49-F238E27FC236}">
                  <a16:creationId xmlns:a16="http://schemas.microsoft.com/office/drawing/2014/main" id="{40B87D31-FBB1-440F-AE2D-7944ECA7A26D}"/>
                </a:ext>
              </a:extLst>
            </p:cNvPr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3178;p45">
              <a:extLst>
                <a:ext uri="{FF2B5EF4-FFF2-40B4-BE49-F238E27FC236}">
                  <a16:creationId xmlns:a16="http://schemas.microsoft.com/office/drawing/2014/main" id="{30FC34AF-76BF-4371-86D5-DA5143669F93}"/>
                </a:ext>
              </a:extLst>
            </p:cNvPr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3179;p45">
              <a:extLst>
                <a:ext uri="{FF2B5EF4-FFF2-40B4-BE49-F238E27FC236}">
                  <a16:creationId xmlns:a16="http://schemas.microsoft.com/office/drawing/2014/main" id="{EA86A217-AAE6-433C-A910-A162DEAABA1F}"/>
                </a:ext>
              </a:extLst>
            </p:cNvPr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3180;p45">
              <a:extLst>
                <a:ext uri="{FF2B5EF4-FFF2-40B4-BE49-F238E27FC236}">
                  <a16:creationId xmlns:a16="http://schemas.microsoft.com/office/drawing/2014/main" id="{633DFEDB-B3A0-4654-93F1-5250DCAD0499}"/>
                </a:ext>
              </a:extLst>
            </p:cNvPr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1" name="Google Shape;3193;p45">
            <a:extLst>
              <a:ext uri="{FF2B5EF4-FFF2-40B4-BE49-F238E27FC236}">
                <a16:creationId xmlns:a16="http://schemas.microsoft.com/office/drawing/2014/main" id="{E78AF78E-14CF-40B7-A74B-242E81318A3D}"/>
              </a:ext>
            </a:extLst>
          </p:cNvPr>
          <p:cNvGrpSpPr/>
          <p:nvPr/>
        </p:nvGrpSpPr>
        <p:grpSpPr>
          <a:xfrm>
            <a:off x="8139780" y="1270130"/>
            <a:ext cx="685550" cy="1565480"/>
            <a:chOff x="8245916" y="1408924"/>
            <a:chExt cx="685550" cy="1565480"/>
          </a:xfrm>
        </p:grpSpPr>
        <p:grpSp>
          <p:nvGrpSpPr>
            <p:cNvPr id="62" name="Google Shape;3194;p45">
              <a:extLst>
                <a:ext uri="{FF2B5EF4-FFF2-40B4-BE49-F238E27FC236}">
                  <a16:creationId xmlns:a16="http://schemas.microsoft.com/office/drawing/2014/main" id="{FF56CDB0-DD30-40A9-9C62-B6B225E6838F}"/>
                </a:ext>
              </a:extLst>
            </p:cNvPr>
            <p:cNvGrpSpPr/>
            <p:nvPr/>
          </p:nvGrpSpPr>
          <p:grpSpPr>
            <a:xfrm>
              <a:off x="8245916" y="1408924"/>
              <a:ext cx="602833" cy="495062"/>
              <a:chOff x="668641" y="1116349"/>
              <a:chExt cx="602833" cy="495062"/>
            </a:xfrm>
          </p:grpSpPr>
          <p:sp>
            <p:nvSpPr>
              <p:cNvPr id="74" name="Google Shape;3195;p45">
                <a:extLst>
                  <a:ext uri="{FF2B5EF4-FFF2-40B4-BE49-F238E27FC236}">
                    <a16:creationId xmlns:a16="http://schemas.microsoft.com/office/drawing/2014/main" id="{8BE2F181-2709-42B0-919D-340646D099BE}"/>
                  </a:ext>
                </a:extLst>
              </p:cNvPr>
              <p:cNvSpPr/>
              <p:nvPr/>
            </p:nvSpPr>
            <p:spPr>
              <a:xfrm>
                <a:off x="919112" y="1339901"/>
                <a:ext cx="293097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3800" extrusionOk="0">
                    <a:moveTo>
                      <a:pt x="1572" y="0"/>
                    </a:moveTo>
                    <a:lnTo>
                      <a:pt x="1132" y="24"/>
                    </a:lnTo>
                    <a:cubicBezTo>
                      <a:pt x="1132" y="24"/>
                      <a:pt x="1578" y="868"/>
                      <a:pt x="1553" y="868"/>
                    </a:cubicBezTo>
                    <a:cubicBezTo>
                      <a:pt x="1548" y="868"/>
                      <a:pt x="1521" y="830"/>
                      <a:pt x="1465" y="738"/>
                    </a:cubicBezTo>
                    <a:cubicBezTo>
                      <a:pt x="1132" y="226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1813" y="813"/>
                      <a:pt x="2271" y="3800"/>
                      <a:pt x="2809" y="3800"/>
                    </a:cubicBezTo>
                    <a:cubicBezTo>
                      <a:pt x="2882" y="3800"/>
                      <a:pt x="2957" y="3744"/>
                      <a:pt x="3037" y="3620"/>
                    </a:cubicBezTo>
                    <a:cubicBezTo>
                      <a:pt x="3716" y="2572"/>
                      <a:pt x="6478" y="1512"/>
                      <a:pt x="6478" y="1512"/>
                    </a:cubicBezTo>
                    <a:cubicBezTo>
                      <a:pt x="6172" y="1233"/>
                      <a:pt x="4974" y="988"/>
                      <a:pt x="4228" y="988"/>
                    </a:cubicBezTo>
                    <a:cubicBezTo>
                      <a:pt x="3987" y="988"/>
                      <a:pt x="3793" y="1014"/>
                      <a:pt x="3692" y="1072"/>
                    </a:cubicBezTo>
                    <a:cubicBezTo>
                      <a:pt x="3275" y="1322"/>
                      <a:pt x="2846" y="2262"/>
                      <a:pt x="2846" y="2262"/>
                    </a:cubicBezTo>
                    <a:cubicBezTo>
                      <a:pt x="2894" y="1572"/>
                      <a:pt x="2084" y="72"/>
                      <a:pt x="2084" y="72"/>
                    </a:cubicBezTo>
                    <a:lnTo>
                      <a:pt x="1811" y="24"/>
                    </a:lnTo>
                    <a:lnTo>
                      <a:pt x="2072" y="1131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3196;p45">
                <a:extLst>
                  <a:ext uri="{FF2B5EF4-FFF2-40B4-BE49-F238E27FC236}">
                    <a16:creationId xmlns:a16="http://schemas.microsoft.com/office/drawing/2014/main" id="{A0FD51D1-94B5-49A2-B0CF-4E86FF74764E}"/>
                  </a:ext>
                </a:extLst>
              </p:cNvPr>
              <p:cNvSpPr/>
              <p:nvPr/>
            </p:nvSpPr>
            <p:spPr>
              <a:xfrm>
                <a:off x="832379" y="1226202"/>
                <a:ext cx="22170" cy="2040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1" extrusionOk="0">
                    <a:moveTo>
                      <a:pt x="215" y="1"/>
                    </a:moveTo>
                    <a:cubicBezTo>
                      <a:pt x="179" y="1"/>
                      <a:pt x="156" y="1"/>
                      <a:pt x="132" y="13"/>
                    </a:cubicBezTo>
                    <a:cubicBezTo>
                      <a:pt x="120" y="13"/>
                      <a:pt x="108" y="25"/>
                      <a:pt x="96" y="37"/>
                    </a:cubicBezTo>
                    <a:cubicBezTo>
                      <a:pt x="60" y="61"/>
                      <a:pt x="49" y="72"/>
                      <a:pt x="37" y="96"/>
                    </a:cubicBezTo>
                    <a:cubicBezTo>
                      <a:pt x="37" y="120"/>
                      <a:pt x="13" y="132"/>
                      <a:pt x="13" y="144"/>
                    </a:cubicBezTo>
                    <a:cubicBezTo>
                      <a:pt x="13" y="156"/>
                      <a:pt x="13" y="180"/>
                      <a:pt x="1" y="203"/>
                    </a:cubicBezTo>
                    <a:cubicBezTo>
                      <a:pt x="1" y="227"/>
                      <a:pt x="1" y="263"/>
                      <a:pt x="13" y="275"/>
                    </a:cubicBezTo>
                    <a:cubicBezTo>
                      <a:pt x="37" y="311"/>
                      <a:pt x="49" y="322"/>
                      <a:pt x="60" y="346"/>
                    </a:cubicBezTo>
                    <a:cubicBezTo>
                      <a:pt x="72" y="370"/>
                      <a:pt x="96" y="370"/>
                      <a:pt x="96" y="382"/>
                    </a:cubicBezTo>
                    <a:cubicBezTo>
                      <a:pt x="120" y="406"/>
                      <a:pt x="156" y="430"/>
                      <a:pt x="191" y="442"/>
                    </a:cubicBezTo>
                    <a:cubicBezTo>
                      <a:pt x="215" y="447"/>
                      <a:pt x="236" y="450"/>
                      <a:pt x="255" y="450"/>
                    </a:cubicBezTo>
                    <a:cubicBezTo>
                      <a:pt x="275" y="450"/>
                      <a:pt x="293" y="447"/>
                      <a:pt x="310" y="442"/>
                    </a:cubicBezTo>
                    <a:cubicBezTo>
                      <a:pt x="334" y="442"/>
                      <a:pt x="346" y="430"/>
                      <a:pt x="370" y="430"/>
                    </a:cubicBezTo>
                    <a:cubicBezTo>
                      <a:pt x="406" y="406"/>
                      <a:pt x="430" y="382"/>
                      <a:pt x="453" y="346"/>
                    </a:cubicBezTo>
                    <a:cubicBezTo>
                      <a:pt x="465" y="322"/>
                      <a:pt x="477" y="287"/>
                      <a:pt x="477" y="263"/>
                    </a:cubicBezTo>
                    <a:cubicBezTo>
                      <a:pt x="489" y="251"/>
                      <a:pt x="489" y="215"/>
                      <a:pt x="477" y="191"/>
                    </a:cubicBezTo>
                    <a:cubicBezTo>
                      <a:pt x="465" y="144"/>
                      <a:pt x="453" y="120"/>
                      <a:pt x="418" y="84"/>
                    </a:cubicBezTo>
                    <a:cubicBezTo>
                      <a:pt x="394" y="61"/>
                      <a:pt x="358" y="37"/>
                      <a:pt x="310" y="25"/>
                    </a:cubicBezTo>
                    <a:cubicBezTo>
                      <a:pt x="299" y="25"/>
                      <a:pt x="287" y="13"/>
                      <a:pt x="275" y="13"/>
                    </a:cubicBezTo>
                    <a:cubicBezTo>
                      <a:pt x="251" y="13"/>
                      <a:pt x="239" y="13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3197;p45">
                <a:extLst>
                  <a:ext uri="{FF2B5EF4-FFF2-40B4-BE49-F238E27FC236}">
                    <a16:creationId xmlns:a16="http://schemas.microsoft.com/office/drawing/2014/main" id="{A3D6F986-3A0D-4B1B-A9A8-3BE6700D39CE}"/>
                  </a:ext>
                </a:extLst>
              </p:cNvPr>
              <p:cNvSpPr/>
              <p:nvPr/>
            </p:nvSpPr>
            <p:spPr>
              <a:xfrm>
                <a:off x="885179" y="1138971"/>
                <a:ext cx="12442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7" extrusionOk="0">
                    <a:moveTo>
                      <a:pt x="132" y="0"/>
                    </a:moveTo>
                    <a:cubicBezTo>
                      <a:pt x="1" y="0"/>
                      <a:pt x="1" y="226"/>
                      <a:pt x="132" y="226"/>
                    </a:cubicBezTo>
                    <a:cubicBezTo>
                      <a:pt x="275" y="226"/>
                      <a:pt x="275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3198;p45">
                <a:extLst>
                  <a:ext uri="{FF2B5EF4-FFF2-40B4-BE49-F238E27FC236}">
                    <a16:creationId xmlns:a16="http://schemas.microsoft.com/office/drawing/2014/main" id="{8CD19696-B03E-4F65-A2F0-9C429E808094}"/>
                  </a:ext>
                </a:extLst>
              </p:cNvPr>
              <p:cNvSpPr/>
              <p:nvPr/>
            </p:nvSpPr>
            <p:spPr>
              <a:xfrm>
                <a:off x="915900" y="1116349"/>
                <a:ext cx="12442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3" extrusionOk="0">
                    <a:moveTo>
                      <a:pt x="131" y="0"/>
                    </a:moveTo>
                    <a:cubicBezTo>
                      <a:pt x="0" y="0"/>
                      <a:pt x="0" y="203"/>
                      <a:pt x="131" y="203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3199;p45">
                <a:extLst>
                  <a:ext uri="{FF2B5EF4-FFF2-40B4-BE49-F238E27FC236}">
                    <a16:creationId xmlns:a16="http://schemas.microsoft.com/office/drawing/2014/main" id="{DEE98110-7851-4F37-A44B-EB825D50E50E}"/>
                  </a:ext>
                </a:extLst>
              </p:cNvPr>
              <p:cNvSpPr/>
              <p:nvPr/>
            </p:nvSpPr>
            <p:spPr>
              <a:xfrm>
                <a:off x="894364" y="1219778"/>
                <a:ext cx="13483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2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24"/>
                    </a:cubicBezTo>
                    <a:cubicBezTo>
                      <a:pt x="72" y="24"/>
                      <a:pt x="60" y="36"/>
                      <a:pt x="48" y="48"/>
                    </a:cubicBezTo>
                    <a:cubicBezTo>
                      <a:pt x="36" y="60"/>
                      <a:pt x="12" y="83"/>
                      <a:pt x="12" y="95"/>
                    </a:cubicBezTo>
                    <a:cubicBezTo>
                      <a:pt x="0" y="107"/>
                      <a:pt x="0" y="143"/>
                      <a:pt x="0" y="155"/>
                    </a:cubicBezTo>
                    <a:lnTo>
                      <a:pt x="0" y="203"/>
                    </a:lnTo>
                    <a:cubicBezTo>
                      <a:pt x="12" y="226"/>
                      <a:pt x="12" y="238"/>
                      <a:pt x="48" y="274"/>
                    </a:cubicBezTo>
                    <a:lnTo>
                      <a:pt x="72" y="298"/>
                    </a:lnTo>
                    <a:cubicBezTo>
                      <a:pt x="107" y="322"/>
                      <a:pt x="119" y="322"/>
                      <a:pt x="155" y="322"/>
                    </a:cubicBezTo>
                    <a:cubicBezTo>
                      <a:pt x="167" y="322"/>
                      <a:pt x="191" y="322"/>
                      <a:pt x="214" y="298"/>
                    </a:cubicBezTo>
                    <a:cubicBezTo>
                      <a:pt x="226" y="298"/>
                      <a:pt x="238" y="286"/>
                      <a:pt x="250" y="274"/>
                    </a:cubicBezTo>
                    <a:cubicBezTo>
                      <a:pt x="274" y="262"/>
                      <a:pt x="286" y="238"/>
                      <a:pt x="286" y="226"/>
                    </a:cubicBezTo>
                    <a:cubicBezTo>
                      <a:pt x="298" y="214"/>
                      <a:pt x="298" y="179"/>
                      <a:pt x="298" y="167"/>
                    </a:cubicBezTo>
                    <a:lnTo>
                      <a:pt x="298" y="119"/>
                    </a:lnTo>
                    <a:cubicBezTo>
                      <a:pt x="286" y="95"/>
                      <a:pt x="286" y="83"/>
                      <a:pt x="250" y="48"/>
                    </a:cubicBezTo>
                    <a:lnTo>
                      <a:pt x="226" y="24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3200;p45">
                <a:extLst>
                  <a:ext uri="{FF2B5EF4-FFF2-40B4-BE49-F238E27FC236}">
                    <a16:creationId xmlns:a16="http://schemas.microsoft.com/office/drawing/2014/main" id="{6C69F83B-3A55-4FA0-BF46-A82725006686}"/>
                  </a:ext>
                </a:extLst>
              </p:cNvPr>
              <p:cNvSpPr/>
              <p:nvPr/>
            </p:nvSpPr>
            <p:spPr>
              <a:xfrm>
                <a:off x="1248263" y="1126891"/>
                <a:ext cx="2321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4" extrusionOk="0">
                    <a:moveTo>
                      <a:pt x="286" y="0"/>
                    </a:moveTo>
                    <a:cubicBezTo>
                      <a:pt x="277" y="0"/>
                      <a:pt x="269" y="2"/>
                      <a:pt x="262" y="5"/>
                    </a:cubicBezTo>
                    <a:cubicBezTo>
                      <a:pt x="251" y="5"/>
                      <a:pt x="215" y="5"/>
                      <a:pt x="203" y="17"/>
                    </a:cubicBezTo>
                    <a:cubicBezTo>
                      <a:pt x="191" y="29"/>
                      <a:pt x="155" y="29"/>
                      <a:pt x="143" y="53"/>
                    </a:cubicBezTo>
                    <a:cubicBezTo>
                      <a:pt x="96" y="65"/>
                      <a:pt x="72" y="89"/>
                      <a:pt x="48" y="136"/>
                    </a:cubicBezTo>
                    <a:cubicBezTo>
                      <a:pt x="48" y="136"/>
                      <a:pt x="48" y="148"/>
                      <a:pt x="36" y="148"/>
                    </a:cubicBezTo>
                    <a:cubicBezTo>
                      <a:pt x="24" y="184"/>
                      <a:pt x="1" y="231"/>
                      <a:pt x="1" y="267"/>
                    </a:cubicBezTo>
                    <a:cubicBezTo>
                      <a:pt x="1" y="315"/>
                      <a:pt x="24" y="351"/>
                      <a:pt x="36" y="386"/>
                    </a:cubicBezTo>
                    <a:cubicBezTo>
                      <a:pt x="36" y="386"/>
                      <a:pt x="36" y="410"/>
                      <a:pt x="48" y="410"/>
                    </a:cubicBezTo>
                    <a:cubicBezTo>
                      <a:pt x="72" y="434"/>
                      <a:pt x="84" y="470"/>
                      <a:pt x="108" y="481"/>
                    </a:cubicBezTo>
                    <a:cubicBezTo>
                      <a:pt x="131" y="493"/>
                      <a:pt x="143" y="505"/>
                      <a:pt x="167" y="505"/>
                    </a:cubicBezTo>
                    <a:cubicBezTo>
                      <a:pt x="193" y="523"/>
                      <a:pt x="213" y="534"/>
                      <a:pt x="236" y="534"/>
                    </a:cubicBezTo>
                    <a:cubicBezTo>
                      <a:pt x="244" y="534"/>
                      <a:pt x="253" y="532"/>
                      <a:pt x="262" y="529"/>
                    </a:cubicBezTo>
                    <a:lnTo>
                      <a:pt x="322" y="505"/>
                    </a:lnTo>
                    <a:cubicBezTo>
                      <a:pt x="334" y="493"/>
                      <a:pt x="358" y="493"/>
                      <a:pt x="382" y="481"/>
                    </a:cubicBezTo>
                    <a:cubicBezTo>
                      <a:pt x="405" y="470"/>
                      <a:pt x="441" y="446"/>
                      <a:pt x="453" y="422"/>
                    </a:cubicBezTo>
                    <a:cubicBezTo>
                      <a:pt x="465" y="410"/>
                      <a:pt x="489" y="386"/>
                      <a:pt x="489" y="362"/>
                    </a:cubicBezTo>
                    <a:cubicBezTo>
                      <a:pt x="501" y="327"/>
                      <a:pt x="512" y="303"/>
                      <a:pt x="501" y="267"/>
                    </a:cubicBezTo>
                    <a:lnTo>
                      <a:pt x="501" y="184"/>
                    </a:lnTo>
                    <a:cubicBezTo>
                      <a:pt x="489" y="160"/>
                      <a:pt x="489" y="136"/>
                      <a:pt x="465" y="124"/>
                    </a:cubicBezTo>
                    <a:cubicBezTo>
                      <a:pt x="453" y="89"/>
                      <a:pt x="441" y="65"/>
                      <a:pt x="405" y="53"/>
                    </a:cubicBezTo>
                    <a:cubicBezTo>
                      <a:pt x="393" y="29"/>
                      <a:pt x="382" y="17"/>
                      <a:pt x="346" y="17"/>
                    </a:cubicBezTo>
                    <a:cubicBezTo>
                      <a:pt x="329" y="9"/>
                      <a:pt x="306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3201;p45">
                <a:extLst>
                  <a:ext uri="{FF2B5EF4-FFF2-40B4-BE49-F238E27FC236}">
                    <a16:creationId xmlns:a16="http://schemas.microsoft.com/office/drawing/2014/main" id="{BE325715-05D4-4D9D-A5FB-4BF64B2132AE}"/>
                  </a:ext>
                </a:extLst>
              </p:cNvPr>
              <p:cNvSpPr/>
              <p:nvPr/>
            </p:nvSpPr>
            <p:spPr>
              <a:xfrm>
                <a:off x="1190079" y="1121191"/>
                <a:ext cx="14614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171" y="251"/>
                      <a:pt x="174" y="251"/>
                      <a:pt x="177" y="251"/>
                    </a:cubicBezTo>
                    <a:cubicBezTo>
                      <a:pt x="322" y="251"/>
                      <a:pt x="31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3202;p45">
                <a:extLst>
                  <a:ext uri="{FF2B5EF4-FFF2-40B4-BE49-F238E27FC236}">
                    <a16:creationId xmlns:a16="http://schemas.microsoft.com/office/drawing/2014/main" id="{12373D4E-CA2A-4BBA-BF04-2C40BFA217D5}"/>
                  </a:ext>
                </a:extLst>
              </p:cNvPr>
              <p:cNvSpPr/>
              <p:nvPr/>
            </p:nvSpPr>
            <p:spPr>
              <a:xfrm>
                <a:off x="699361" y="1591458"/>
                <a:ext cx="25337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41" extrusionOk="0">
                    <a:moveTo>
                      <a:pt x="274" y="0"/>
                    </a:moveTo>
                    <a:cubicBezTo>
                      <a:pt x="0" y="0"/>
                      <a:pt x="0" y="441"/>
                      <a:pt x="274" y="441"/>
                    </a:cubicBezTo>
                    <a:cubicBezTo>
                      <a:pt x="560" y="417"/>
                      <a:pt x="560" y="0"/>
                      <a:pt x="274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3203;p45">
                <a:extLst>
                  <a:ext uri="{FF2B5EF4-FFF2-40B4-BE49-F238E27FC236}">
                    <a16:creationId xmlns:a16="http://schemas.microsoft.com/office/drawing/2014/main" id="{EAAAF807-F068-4E05-99E5-2147B6AF263E}"/>
                  </a:ext>
                </a:extLst>
              </p:cNvPr>
              <p:cNvSpPr/>
              <p:nvPr/>
            </p:nvSpPr>
            <p:spPr>
              <a:xfrm>
                <a:off x="668641" y="158553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0" y="0"/>
                      <a:pt x="0" y="334"/>
                      <a:pt x="215" y="334"/>
                    </a:cubicBezTo>
                    <a:cubicBezTo>
                      <a:pt x="417" y="334"/>
                      <a:pt x="417" y="0"/>
                      <a:pt x="215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3204;p45">
                <a:extLst>
                  <a:ext uri="{FF2B5EF4-FFF2-40B4-BE49-F238E27FC236}">
                    <a16:creationId xmlns:a16="http://schemas.microsoft.com/office/drawing/2014/main" id="{FC251471-A389-4CED-9005-F8BEADA5ABD8}"/>
                  </a:ext>
                </a:extLst>
              </p:cNvPr>
              <p:cNvSpPr/>
              <p:nvPr/>
            </p:nvSpPr>
            <p:spPr>
              <a:xfrm>
                <a:off x="730580" y="1542413"/>
                <a:ext cx="14614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40" extrusionOk="0">
                    <a:moveTo>
                      <a:pt x="155" y="1"/>
                    </a:moveTo>
                    <a:cubicBezTo>
                      <a:pt x="1" y="1"/>
                      <a:pt x="1" y="239"/>
                      <a:pt x="155" y="239"/>
                    </a:cubicBezTo>
                    <a:cubicBezTo>
                      <a:pt x="322" y="239"/>
                      <a:pt x="322" y="1"/>
                      <a:pt x="155" y="1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3205;p45">
                <a:extLst>
                  <a:ext uri="{FF2B5EF4-FFF2-40B4-BE49-F238E27FC236}">
                    <a16:creationId xmlns:a16="http://schemas.microsoft.com/office/drawing/2014/main" id="{9D278D03-9D1D-4E17-8F15-8EE8156032E3}"/>
                  </a:ext>
                </a:extLst>
              </p:cNvPr>
              <p:cNvSpPr/>
              <p:nvPr/>
            </p:nvSpPr>
            <p:spPr>
              <a:xfrm>
                <a:off x="700402" y="1499884"/>
                <a:ext cx="16243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7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74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rgbClr val="FCDE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63" name="Google Shape;3206;p45">
              <a:extLst>
                <a:ext uri="{FF2B5EF4-FFF2-40B4-BE49-F238E27FC236}">
                  <a16:creationId xmlns:a16="http://schemas.microsoft.com/office/drawing/2014/main" id="{99956E80-4A86-440A-8BFA-A70C20A5432C}"/>
                </a:ext>
              </a:extLst>
            </p:cNvPr>
            <p:cNvGrpSpPr/>
            <p:nvPr/>
          </p:nvGrpSpPr>
          <p:grpSpPr>
            <a:xfrm flipH="1">
              <a:off x="8501012" y="2068842"/>
              <a:ext cx="430453" cy="905562"/>
              <a:chOff x="6492361" y="-8"/>
              <a:chExt cx="430453" cy="905562"/>
            </a:xfrm>
          </p:grpSpPr>
          <p:sp>
            <p:nvSpPr>
              <p:cNvPr id="64" name="Google Shape;3207;p45">
                <a:extLst>
                  <a:ext uri="{FF2B5EF4-FFF2-40B4-BE49-F238E27FC236}">
                    <a16:creationId xmlns:a16="http://schemas.microsoft.com/office/drawing/2014/main" id="{059E3729-8D19-45CA-B4B0-141744A7B73E}"/>
                  </a:ext>
                </a:extLst>
              </p:cNvPr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3208;p45">
                <a:extLst>
                  <a:ext uri="{FF2B5EF4-FFF2-40B4-BE49-F238E27FC236}">
                    <a16:creationId xmlns:a16="http://schemas.microsoft.com/office/drawing/2014/main" id="{8CDBD2E0-9B00-4B25-BA83-436CDAE2746C}"/>
                  </a:ext>
                </a:extLst>
              </p:cNvPr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3209;p45">
                <a:extLst>
                  <a:ext uri="{FF2B5EF4-FFF2-40B4-BE49-F238E27FC236}">
                    <a16:creationId xmlns:a16="http://schemas.microsoft.com/office/drawing/2014/main" id="{8B07DCF7-5CBB-49DF-8A80-948BED18B97D}"/>
                  </a:ext>
                </a:extLst>
              </p:cNvPr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3210;p45">
                <a:extLst>
                  <a:ext uri="{FF2B5EF4-FFF2-40B4-BE49-F238E27FC236}">
                    <a16:creationId xmlns:a16="http://schemas.microsoft.com/office/drawing/2014/main" id="{2F87BCF6-EF9D-4F90-9975-8D2CEA84CF2B}"/>
                  </a:ext>
                </a:extLst>
              </p:cNvPr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3211;p45">
                <a:extLst>
                  <a:ext uri="{FF2B5EF4-FFF2-40B4-BE49-F238E27FC236}">
                    <a16:creationId xmlns:a16="http://schemas.microsoft.com/office/drawing/2014/main" id="{C0C341B3-C6A3-464F-8175-14392ED82513}"/>
                  </a:ext>
                </a:extLst>
              </p:cNvPr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3212;p45">
                <a:extLst>
                  <a:ext uri="{FF2B5EF4-FFF2-40B4-BE49-F238E27FC236}">
                    <a16:creationId xmlns:a16="http://schemas.microsoft.com/office/drawing/2014/main" id="{1C0A886E-4E8F-4A01-A403-35C94A05A8D0}"/>
                  </a:ext>
                </a:extLst>
              </p:cNvPr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3213;p45">
                <a:extLst>
                  <a:ext uri="{FF2B5EF4-FFF2-40B4-BE49-F238E27FC236}">
                    <a16:creationId xmlns:a16="http://schemas.microsoft.com/office/drawing/2014/main" id="{47ECC47A-DAEF-4A10-9707-F26FA25C4B72}"/>
                  </a:ext>
                </a:extLst>
              </p:cNvPr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3214;p45">
                <a:extLst>
                  <a:ext uri="{FF2B5EF4-FFF2-40B4-BE49-F238E27FC236}">
                    <a16:creationId xmlns:a16="http://schemas.microsoft.com/office/drawing/2014/main" id="{8A6ADE18-26BA-4F93-A0E4-461DC7DA34D1}"/>
                  </a:ext>
                </a:extLst>
              </p:cNvPr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3215;p45">
                <a:extLst>
                  <a:ext uri="{FF2B5EF4-FFF2-40B4-BE49-F238E27FC236}">
                    <a16:creationId xmlns:a16="http://schemas.microsoft.com/office/drawing/2014/main" id="{CBD7CD31-6660-4EAC-9503-6FBED59D3D03}"/>
                  </a:ext>
                </a:extLst>
              </p:cNvPr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3216;p45">
                <a:extLst>
                  <a:ext uri="{FF2B5EF4-FFF2-40B4-BE49-F238E27FC236}">
                    <a16:creationId xmlns:a16="http://schemas.microsoft.com/office/drawing/2014/main" id="{8FCA4276-744F-44E3-A1F9-307CDE50DC82}"/>
                  </a:ext>
                </a:extLst>
              </p:cNvPr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85" name="Google Shape;1881;p35">
            <a:extLst>
              <a:ext uri="{FF2B5EF4-FFF2-40B4-BE49-F238E27FC236}">
                <a16:creationId xmlns:a16="http://schemas.microsoft.com/office/drawing/2014/main" id="{335BC735-005B-49D8-AB38-20678973D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76A2"/>
                </a:solidFill>
                <a:latin typeface="+mj-lt"/>
              </a:rPr>
              <a:t>LUYỆN TẬP</a:t>
            </a:r>
            <a:endParaRPr sz="3600" dirty="0">
              <a:solidFill>
                <a:srgbClr val="FF76A2"/>
              </a:solidFill>
              <a:latin typeface="+mj-lt"/>
            </a:endParaRPr>
          </a:p>
        </p:txBody>
      </p:sp>
      <p:sp>
        <p:nvSpPr>
          <p:cNvPr id="86" name="Google Shape;1880;p35">
            <a:extLst>
              <a:ext uri="{FF2B5EF4-FFF2-40B4-BE49-F238E27FC236}">
                <a16:creationId xmlns:a16="http://schemas.microsoft.com/office/drawing/2014/main" id="{91351B98-5F70-47C8-AEE0-0B1DFA379DBB}"/>
              </a:ext>
            </a:extLst>
          </p:cNvPr>
          <p:cNvSpPr/>
          <p:nvPr/>
        </p:nvSpPr>
        <p:spPr>
          <a:xfrm rot="-197524">
            <a:off x="3510192" y="816441"/>
            <a:ext cx="2473503" cy="157421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A639CDC-2757-4D7C-91AB-3354FB4E1562}"/>
              </a:ext>
            </a:extLst>
          </p:cNvPr>
          <p:cNvSpPr txBox="1"/>
          <p:nvPr/>
        </p:nvSpPr>
        <p:spPr>
          <a:xfrm>
            <a:off x="542941" y="937197"/>
            <a:ext cx="7948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800">
                <a:solidFill>
                  <a:srgbClr val="004D61"/>
                </a:solidFill>
                <a:effectLst/>
              </a:rPr>
              <a:t>   </a:t>
            </a:r>
            <a:r>
              <a:rPr lang="vi-VN" sz="1800">
                <a:solidFill>
                  <a:srgbClr val="004D61"/>
                </a:solidFill>
                <a:effectLst/>
              </a:rPr>
              <a:t>G</a:t>
            </a:r>
            <a:r>
              <a:rPr lang="fr-FR" sz="1800">
                <a:solidFill>
                  <a:srgbClr val="004D61"/>
                </a:solidFill>
                <a:effectLst/>
              </a:rPr>
              <a:t>hép các thuộc tính c</a:t>
            </a:r>
            <a:r>
              <a:rPr lang="vi-VN" sz="1800">
                <a:solidFill>
                  <a:srgbClr val="004D61"/>
                </a:solidFill>
              </a:rPr>
              <a:t>ơ</a:t>
            </a:r>
            <a:r>
              <a:rPr lang="en-US" sz="1800">
                <a:solidFill>
                  <a:srgbClr val="004D61"/>
                </a:solidFill>
              </a:rPr>
              <a:t> bản</a:t>
            </a:r>
            <a:r>
              <a:rPr lang="fr-FR" sz="1800">
                <a:solidFill>
                  <a:srgbClr val="004D61"/>
                </a:solidFill>
                <a:effectLst/>
              </a:rPr>
              <a:t> của âm thanh có tính nhạc với những hình ảnh thích hợp.</a:t>
            </a:r>
            <a:endParaRPr lang="en-US" sz="1600">
              <a:solidFill>
                <a:srgbClr val="004D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5B8505B-1026-449D-AA89-E385473A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t="1045" r="49898" b="38434"/>
          <a:stretch/>
        </p:blipFill>
        <p:spPr>
          <a:xfrm>
            <a:off x="651327" y="149556"/>
            <a:ext cx="1430735" cy="1110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90E3F67-2597-4A1E-8E47-38FF98F62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74" r="2016" b="51052"/>
          <a:stretch/>
        </p:blipFill>
        <p:spPr>
          <a:xfrm>
            <a:off x="666075" y="3777454"/>
            <a:ext cx="1823615" cy="1211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4F0CE6E-795D-44EE-8177-04250E622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" t="63326" r="50194" b="3157"/>
          <a:stretch/>
        </p:blipFill>
        <p:spPr>
          <a:xfrm>
            <a:off x="651327" y="2663434"/>
            <a:ext cx="2351882" cy="989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86A9A75-6FAD-48F3-BE83-6C532DB5D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8" t="51842" r="2218" b="5230"/>
          <a:stretch/>
        </p:blipFill>
        <p:spPr>
          <a:xfrm>
            <a:off x="651327" y="1410374"/>
            <a:ext cx="1926170" cy="1112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72023BB-910E-432E-B94B-D99760E9CCBF}"/>
              </a:ext>
            </a:extLst>
          </p:cNvPr>
          <p:cNvSpPr/>
          <p:nvPr/>
        </p:nvSpPr>
        <p:spPr>
          <a:xfrm>
            <a:off x="4258110" y="1410337"/>
            <a:ext cx="4384614" cy="71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b.</a:t>
            </a:r>
            <a:r>
              <a:rPr lang="en-US" sz="1800"/>
              <a:t>Cao độ: Độ cao độ thấp, trầm bổng của âm thanh</a:t>
            </a:r>
            <a:endParaRPr lang="en-US" sz="160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F70928A-3A48-4471-A880-CF8238685650}"/>
              </a:ext>
            </a:extLst>
          </p:cNvPr>
          <p:cNvSpPr/>
          <p:nvPr/>
        </p:nvSpPr>
        <p:spPr>
          <a:xfrm>
            <a:off x="4258110" y="348537"/>
            <a:ext cx="4384614" cy="71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a.Tr</a:t>
            </a:r>
            <a:r>
              <a:rPr lang="vi-VN" sz="1600"/>
              <a:t>ường</a:t>
            </a:r>
            <a:r>
              <a:rPr lang="en-US" sz="1600"/>
              <a:t> độ: Độ ngân dài, ngắn của âm thanh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8F71C24-8B5D-4028-A06A-2FE39392762E}"/>
              </a:ext>
            </a:extLst>
          </p:cNvPr>
          <p:cNvSpPr/>
          <p:nvPr/>
        </p:nvSpPr>
        <p:spPr>
          <a:xfrm>
            <a:off x="4258110" y="2490119"/>
            <a:ext cx="4384614" cy="71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c.C</a:t>
            </a:r>
            <a:r>
              <a:rPr lang="vi-VN" sz="1600"/>
              <a:t>ường</a:t>
            </a:r>
            <a:r>
              <a:rPr lang="en-US" sz="1600"/>
              <a:t> độ: Độ mạnh, nhẹ hoặc to, nhỏ của âm thanh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1146B63-3996-4B75-950B-193BC71F7DD7}"/>
              </a:ext>
            </a:extLst>
          </p:cNvPr>
          <p:cNvSpPr/>
          <p:nvPr/>
        </p:nvSpPr>
        <p:spPr>
          <a:xfrm>
            <a:off x="4240283" y="3494567"/>
            <a:ext cx="4384614" cy="1314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d. Âm sắc: là các sắc thái khác nhau của âm thanh các loại nhạc cụ (tiếng sáo, tiếng đàn,…) và giọng hát ( giọng nam, giọng nữ,…)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972E9D9-4C7C-4BF3-B934-5277A0A169EE}"/>
              </a:ext>
            </a:extLst>
          </p:cNvPr>
          <p:cNvCxnSpPr>
            <a:stCxn id="88" idx="3"/>
            <a:endCxn id="94" idx="1"/>
          </p:cNvCxnSpPr>
          <p:nvPr/>
        </p:nvCxnSpPr>
        <p:spPr>
          <a:xfrm>
            <a:off x="2082062" y="704959"/>
            <a:ext cx="2176048" cy="106345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CA87644-D11B-4A3D-9E35-C5B79C099924}"/>
              </a:ext>
            </a:extLst>
          </p:cNvPr>
          <p:cNvCxnSpPr>
            <a:stCxn id="91" idx="3"/>
            <a:endCxn id="99" idx="1"/>
          </p:cNvCxnSpPr>
          <p:nvPr/>
        </p:nvCxnSpPr>
        <p:spPr>
          <a:xfrm>
            <a:off x="2577497" y="1966466"/>
            <a:ext cx="1662786" cy="2185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4BCEB9D-7B03-4AC0-A793-E719C6EF0B92}"/>
              </a:ext>
            </a:extLst>
          </p:cNvPr>
          <p:cNvCxnSpPr>
            <a:stCxn id="90" idx="3"/>
            <a:endCxn id="96" idx="1"/>
          </p:cNvCxnSpPr>
          <p:nvPr/>
        </p:nvCxnSpPr>
        <p:spPr>
          <a:xfrm flipV="1">
            <a:off x="3003209" y="2848197"/>
            <a:ext cx="1254901" cy="310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84AAB07-91F5-4D61-A0D2-921C2079A2AC}"/>
              </a:ext>
            </a:extLst>
          </p:cNvPr>
          <p:cNvCxnSpPr>
            <a:stCxn id="89" idx="3"/>
            <a:endCxn id="95" idx="1"/>
          </p:cNvCxnSpPr>
          <p:nvPr/>
        </p:nvCxnSpPr>
        <p:spPr>
          <a:xfrm flipV="1">
            <a:off x="2489690" y="706615"/>
            <a:ext cx="1768420" cy="3676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Heart 91">
            <a:extLst>
              <a:ext uri="{FF2B5EF4-FFF2-40B4-BE49-F238E27FC236}">
                <a16:creationId xmlns:a16="http://schemas.microsoft.com/office/drawing/2014/main" id="{C7011D3A-5A22-4AAC-880B-645C8BE98ABE}"/>
              </a:ext>
            </a:extLst>
          </p:cNvPr>
          <p:cNvSpPr/>
          <p:nvPr/>
        </p:nvSpPr>
        <p:spPr>
          <a:xfrm>
            <a:off x="162769" y="4614592"/>
            <a:ext cx="435588" cy="378244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86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 animBg="1"/>
      <p:bldP spid="86" grpId="1" animBg="1"/>
      <p:bldP spid="87" grpId="0"/>
      <p:bldP spid="87" grpId="1"/>
      <p:bldP spid="94" grpId="0" animBg="1"/>
      <p:bldP spid="95" grpId="0" animBg="1"/>
      <p:bldP spid="96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21;p50">
            <a:extLst>
              <a:ext uri="{FF2B5EF4-FFF2-40B4-BE49-F238E27FC236}">
                <a16:creationId xmlns:a16="http://schemas.microsoft.com/office/drawing/2014/main" id="{DBC980D0-552F-448B-A8BE-DA0A7912B0F4}"/>
              </a:ext>
            </a:extLst>
          </p:cNvPr>
          <p:cNvSpPr txBox="1">
            <a:spLocks/>
          </p:cNvSpPr>
          <p:nvPr/>
        </p:nvSpPr>
        <p:spPr>
          <a:xfrm>
            <a:off x="720000" y="39207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3000">
                <a:solidFill>
                  <a:srgbClr val="FF76A2"/>
                </a:solidFill>
                <a:latin typeface="+mj-lt"/>
              </a:rPr>
              <a:t>CỦNG CỐ KIẾN TH</a:t>
            </a:r>
            <a:r>
              <a:rPr lang="vi-VN" sz="3000">
                <a:solidFill>
                  <a:srgbClr val="FF76A2"/>
                </a:solidFill>
                <a:latin typeface="+mn-lt"/>
              </a:rPr>
              <a:t>ỨC</a:t>
            </a:r>
            <a:endParaRPr lang="en-US" sz="3000" dirty="0">
              <a:solidFill>
                <a:srgbClr val="FF76A2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BD4A1-E07F-49C4-92E3-E873A14F7456}"/>
              </a:ext>
            </a:extLst>
          </p:cNvPr>
          <p:cNvSpPr txBox="1"/>
          <p:nvPr/>
        </p:nvSpPr>
        <p:spPr>
          <a:xfrm>
            <a:off x="295776" y="1405681"/>
            <a:ext cx="855244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4D61"/>
                </a:solidFill>
              </a:rPr>
              <a:t>	</a:t>
            </a:r>
            <a:r>
              <a:rPr lang="en-US" sz="3600" dirty="0" err="1">
                <a:solidFill>
                  <a:srgbClr val="004D61"/>
                </a:solidFill>
              </a:rPr>
              <a:t>Hãy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truy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cập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vào</a:t>
            </a:r>
            <a:r>
              <a:rPr lang="en-US" sz="3600" dirty="0">
                <a:solidFill>
                  <a:srgbClr val="004D61"/>
                </a:solidFill>
              </a:rPr>
              <a:t> đ</a:t>
            </a:r>
            <a:r>
              <a:rPr lang="vi-VN" sz="3600" dirty="0">
                <a:solidFill>
                  <a:srgbClr val="004D61"/>
                </a:solidFill>
              </a:rPr>
              <a:t>ường</a:t>
            </a:r>
            <a:r>
              <a:rPr lang="en-US" sz="3600" dirty="0">
                <a:solidFill>
                  <a:srgbClr val="004D61"/>
                </a:solidFill>
              </a:rPr>
              <a:t> link d</a:t>
            </a:r>
            <a:r>
              <a:rPr lang="vi-VN" sz="3600" dirty="0">
                <a:solidFill>
                  <a:srgbClr val="004D61"/>
                </a:solidFill>
              </a:rPr>
              <a:t>ưới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để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cùng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ch</a:t>
            </a:r>
            <a:r>
              <a:rPr lang="vi-VN" sz="3600" dirty="0">
                <a:solidFill>
                  <a:srgbClr val="004D61"/>
                </a:solidFill>
              </a:rPr>
              <a:t>ơ</a:t>
            </a:r>
            <a:r>
              <a:rPr lang="en-US" sz="3600" dirty="0" err="1">
                <a:solidFill>
                  <a:srgbClr val="004D61"/>
                </a:solidFill>
              </a:rPr>
              <a:t>i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trò</a:t>
            </a:r>
            <a:r>
              <a:rPr lang="en-US" sz="3600" dirty="0">
                <a:solidFill>
                  <a:srgbClr val="004D61"/>
                </a:solidFill>
              </a:rPr>
              <a:t> </a:t>
            </a:r>
            <a:r>
              <a:rPr lang="en-US" sz="3600" dirty="0" err="1">
                <a:solidFill>
                  <a:srgbClr val="004D61"/>
                </a:solidFill>
              </a:rPr>
              <a:t>ch</a:t>
            </a:r>
            <a:r>
              <a:rPr lang="vi-VN" sz="3600" dirty="0">
                <a:solidFill>
                  <a:srgbClr val="004D61"/>
                </a:solidFill>
              </a:rPr>
              <a:t>ơ</a:t>
            </a:r>
            <a:r>
              <a:rPr lang="en-US" sz="3600" dirty="0" err="1">
                <a:solidFill>
                  <a:srgbClr val="004D61"/>
                </a:solidFill>
              </a:rPr>
              <a:t>i</a:t>
            </a:r>
            <a:endParaRPr lang="en-US" sz="3600" dirty="0">
              <a:solidFill>
                <a:srgbClr val="004D61"/>
              </a:solidFill>
            </a:endParaRPr>
          </a:p>
          <a:p>
            <a:pPr algn="ctr"/>
            <a:endParaRPr lang="en-US" sz="1000" dirty="0">
              <a:solidFill>
                <a:srgbClr val="004D61"/>
              </a:solidFill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7925683-FFAC-4DF0-AAD6-E1F6FFAE4093}"/>
              </a:ext>
            </a:extLst>
          </p:cNvPr>
          <p:cNvSpPr/>
          <p:nvPr/>
        </p:nvSpPr>
        <p:spPr>
          <a:xfrm>
            <a:off x="86949" y="4516532"/>
            <a:ext cx="609902" cy="5421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17865-DFF6-4682-B0FB-2DAD1C0F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31" y="2755972"/>
            <a:ext cx="1657350" cy="1657350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C0F02D86-38BD-F51F-EAAB-1A6624609E6E}"/>
              </a:ext>
            </a:extLst>
          </p:cNvPr>
          <p:cNvSpPr txBox="1"/>
          <p:nvPr/>
        </p:nvSpPr>
        <p:spPr>
          <a:xfrm>
            <a:off x="2093214" y="4633714"/>
            <a:ext cx="5645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4D61"/>
                </a:solidFill>
              </a:rPr>
              <a:t>https://</a:t>
            </a:r>
            <a:r>
              <a:rPr lang="en-US" sz="1400" dirty="0" err="1">
                <a:solidFill>
                  <a:srgbClr val="004D61"/>
                </a:solidFill>
              </a:rPr>
              <a:t>wordwall.net</a:t>
            </a:r>
            <a:r>
              <a:rPr lang="en-US" sz="1400" dirty="0">
                <a:solidFill>
                  <a:srgbClr val="004D61"/>
                </a:solidFill>
              </a:rPr>
              <a:t>/play/20620/141/266</a:t>
            </a:r>
          </a:p>
        </p:txBody>
      </p:sp>
    </p:spTree>
    <p:extLst>
      <p:ext uri="{BB962C8B-B14F-4D97-AF65-F5344CB8AC3E}">
        <p14:creationId xmlns:p14="http://schemas.microsoft.com/office/powerpoint/2010/main" val="225388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93907660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768</Words>
  <Application>Microsoft Office PowerPoint</Application>
  <PresentationFormat>On-screen Show (16:9)</PresentationFormat>
  <Paragraphs>97</Paragraphs>
  <Slides>19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Gochi Hand</vt:lpstr>
      <vt:lpstr>Short Stack</vt:lpstr>
      <vt:lpstr>Times New Roman</vt:lpstr>
      <vt:lpstr>The Digital Quick Grammar by Slidesgo</vt:lpstr>
      <vt:lpstr>CHỦ ĐỀ 1  TUỔI HỌC TRÒ</vt:lpstr>
      <vt:lpstr>CHỦ ĐỀ 1: TUỔI HỌC TRÒ</vt:lpstr>
      <vt:lpstr>TIẾT 3 LÍ THUYẾT ÂM NHẠC: CÁC THUỘC TÍNH CƠ BẢN  CỦA ÂM THANH CÓ TÍNH NHẠC ĐỌC NHẠC: BÀI ĐỌC NHẠC SỐ 1</vt:lpstr>
      <vt:lpstr>PowerPoint Presentation</vt:lpstr>
      <vt:lpstr>KHỞI ĐỘNG</vt:lpstr>
      <vt:lpstr>HÌNH THÀNH KIẾN THỨC MỚI</vt:lpstr>
      <vt:lpstr>HÌNH THÀNH KIẾN THỨC MỚI</vt:lpstr>
      <vt:lpstr>LUYỆN TẬP</vt:lpstr>
      <vt:lpstr>PowerPoint Presentation</vt:lpstr>
      <vt:lpstr>PowerPoint Presentation</vt:lpstr>
      <vt:lpstr>KHỞI ĐỘNG</vt:lpstr>
      <vt:lpstr>HÌNH THÀNH KIẾN THỨC MỚI</vt:lpstr>
      <vt:lpstr>HÌNH THÀNH KIẾN THỨC MỚI</vt:lpstr>
      <vt:lpstr>HÌNH THÀNH KIẾN THỨC MỚI</vt:lpstr>
      <vt:lpstr>HÌNH THÀNH KIẾN THỨC MỚI</vt:lpstr>
      <vt:lpstr>LUYỆN TẬP</vt:lpstr>
      <vt:lpstr>VẬN DỤNG</vt:lpstr>
      <vt:lpstr>CỦNG CỐ KIẾN THỨC</vt:lpstr>
      <vt:lpstr>CHUẨN BỊ CHO TIẾT HỌC SAU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1:  TUỔI HỌC TRÒ</dc:title>
  <dc:creator>Admin</dc:creator>
  <cp:lastModifiedBy>Administrator</cp:lastModifiedBy>
  <cp:revision>129</cp:revision>
  <dcterms:modified xsi:type="dcterms:W3CDTF">2025-05-20T14:18:15Z</dcterms:modified>
</cp:coreProperties>
</file>