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20"/>
  </p:notesMasterIdLst>
  <p:sldIdLst>
    <p:sldId id="256" r:id="rId2"/>
    <p:sldId id="278" r:id="rId3"/>
    <p:sldId id="290" r:id="rId4"/>
    <p:sldId id="312" r:id="rId5"/>
    <p:sldId id="331" r:id="rId6"/>
    <p:sldId id="334" r:id="rId7"/>
    <p:sldId id="7209" r:id="rId8"/>
    <p:sldId id="7164" r:id="rId9"/>
    <p:sldId id="273" r:id="rId10"/>
    <p:sldId id="314" r:id="rId11"/>
    <p:sldId id="318" r:id="rId12"/>
    <p:sldId id="282" r:id="rId13"/>
    <p:sldId id="7165" r:id="rId14"/>
    <p:sldId id="333" r:id="rId15"/>
    <p:sldId id="7163" r:id="rId16"/>
    <p:sldId id="323" r:id="rId17"/>
    <p:sldId id="319" r:id="rId18"/>
    <p:sldId id="325" r:id="rId19"/>
  </p:sldIdLst>
  <p:sldSz cx="9144000" cy="5143500" type="screen16x9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6A2"/>
    <a:srgbClr val="004D61"/>
    <a:srgbClr val="10CE4B"/>
    <a:srgbClr val="8C4C5E"/>
    <a:srgbClr val="60C6DE"/>
    <a:srgbClr val="463F3F"/>
    <a:srgbClr val="F8D0E5"/>
    <a:srgbClr val="F6C2DD"/>
    <a:srgbClr val="431F5E"/>
    <a:srgbClr val="3B7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2CA54E-BB08-4E61-9ED3-611E79344572}">
  <a:tblStyle styleId="{F02CA54E-BB08-4E61-9ED3-611E793445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0637" autoAdjust="0"/>
  </p:normalViewPr>
  <p:slideViewPr>
    <p:cSldViewPr snapToGrid="0">
      <p:cViewPr varScale="1">
        <p:scale>
          <a:sx n="108" d="100"/>
          <a:sy n="108" d="100"/>
        </p:scale>
        <p:origin x="1326" y="120"/>
      </p:cViewPr>
      <p:guideLst>
        <p:guide orient="horz" pos="15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0T14:30:04.4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0T14:30:18.29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0T14:30:25.90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Google Shape;3249;gb1a7517edc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0" name="Google Shape;3250;gb1a7517edc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257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8" name="Google Shape;5228;gb1a7517edc_0_2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9" name="Google Shape;5229;gb1a7517edc_0_2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2414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a81bce59aa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a81bce59aa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578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gb1a7517edc_0_3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9" name="Google Shape;3919;gb1a7517edc_0_3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961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8" name="Google Shape;4088;gb1a7517edc_0_3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9" name="Google Shape;4089;gb1a7517edc_0_3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1" name="Google Shape;6081;ga8fe4d469d_0_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2" name="Google Shape;6082;ga8fe4d469d_0_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43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Google Shape;3249;gb1a7517edc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0" name="Google Shape;3250;gb1a7517edc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770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Google Shape;3249;gb1a7517edc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0" name="Google Shape;3250;gb1a7517edc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b1a7517edc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b1a7517edc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6314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8" name="Google Shape;5228;gb1a7517edc_0_2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9" name="Google Shape;5229;gb1a7517edc_0_2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4476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gb1a7517edc_0_1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3" name="Google Shape;4583;gb1a7517edc_0_1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28650" y="923324"/>
            <a:ext cx="4486500" cy="14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86750" y="2412091"/>
            <a:ext cx="3570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6105950" y="3080422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50387" y="358121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8557240" flipH="1">
            <a:off x="-1165805" y="-123760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557240">
            <a:off x="6147670" y="-156145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6" name="Google Shape;16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37;p2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38" name="Google Shape;38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564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7518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9521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7790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001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333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8984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9822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979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0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755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047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3941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7538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0592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0550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4563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47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7610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6_1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0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498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392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110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829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0861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143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4060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0438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1931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8_1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440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1"/>
          <p:cNvSpPr txBox="1">
            <a:spLocks noGrp="1"/>
          </p:cNvSpPr>
          <p:nvPr>
            <p:ph type="title" hasCustomPrompt="1"/>
          </p:nvPr>
        </p:nvSpPr>
        <p:spPr>
          <a:xfrm>
            <a:off x="1666800" y="1590725"/>
            <a:ext cx="5810400" cy="11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4" name="Google Shape;384;p11"/>
          <p:cNvSpPr txBox="1">
            <a:spLocks noGrp="1"/>
          </p:cNvSpPr>
          <p:nvPr>
            <p:ph type="subTitle" idx="1"/>
          </p:nvPr>
        </p:nvSpPr>
        <p:spPr>
          <a:xfrm>
            <a:off x="2905125" y="2764088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1"/>
          <p:cNvSpPr/>
          <p:nvPr/>
        </p:nvSpPr>
        <p:spPr>
          <a:xfrm rot="10800000">
            <a:off x="-513800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1"/>
          <p:cNvSpPr/>
          <p:nvPr/>
        </p:nvSpPr>
        <p:spPr>
          <a:xfrm flipH="1">
            <a:off x="6567214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0332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7151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1834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5870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5853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4261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9033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 rot="8557240" flipH="1">
            <a:off x="-1165805" y="-123760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rot="-8557240">
            <a:off x="6147670" y="-156145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6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90" name="Google Shape;190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" name="Google Shape;193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94" name="Google Shape;194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" name="Google Shape;211;p6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212" name="Google Shape;212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363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DE4A3-AB8C-4DE1-A741-1CD538CA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E3595-6F4A-4F22-9C81-A2366BFAB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775E5-2068-404A-84A8-F0DBBB1C2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573-3BA6-40FF-8967-73B359F740CF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C4737-A223-4B30-B4D4-548CA16AD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E4261-C17C-41B1-9D50-2D86E3DA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8D8-366E-4C3E-BE27-B6322EA9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27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5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0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8" y="-2541741"/>
            <a:ext cx="3970010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5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0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8" y="-2541741"/>
            <a:ext cx="3970010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8798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5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0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8" y="-2541741"/>
            <a:ext cx="3970010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2500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02" r:id="rId2"/>
    <p:sldLayoutId id="2147483701" r:id="rId3"/>
    <p:sldLayoutId id="2147483657" r:id="rId4"/>
    <p:sldLayoutId id="2147483658" r:id="rId5"/>
    <p:sldLayoutId id="2147483660" r:id="rId6"/>
    <p:sldLayoutId id="2147483698" r:id="rId7"/>
    <p:sldLayoutId id="2147483686" r:id="rId8"/>
    <p:sldLayoutId id="2147483661" r:id="rId9"/>
    <p:sldLayoutId id="2147483705" r:id="rId10"/>
    <p:sldLayoutId id="2147483699" r:id="rId11"/>
    <p:sldLayoutId id="2147483693" r:id="rId12"/>
    <p:sldLayoutId id="2147483687" r:id="rId13"/>
    <p:sldLayoutId id="2147483662" r:id="rId14"/>
    <p:sldLayoutId id="2147483713" r:id="rId15"/>
    <p:sldLayoutId id="2147483710" r:id="rId16"/>
    <p:sldLayoutId id="2147483708" r:id="rId17"/>
    <p:sldLayoutId id="2147483696" r:id="rId18"/>
    <p:sldLayoutId id="2147483695" r:id="rId19"/>
    <p:sldLayoutId id="2147483691" r:id="rId20"/>
    <p:sldLayoutId id="2147483689" r:id="rId21"/>
    <p:sldLayoutId id="2147483681" r:id="rId22"/>
    <p:sldLayoutId id="2147483679" r:id="rId23"/>
    <p:sldLayoutId id="2147483664" r:id="rId24"/>
    <p:sldLayoutId id="2147483715" r:id="rId25"/>
    <p:sldLayoutId id="2147483714" r:id="rId26"/>
    <p:sldLayoutId id="2147483709" r:id="rId27"/>
    <p:sldLayoutId id="2147483680" r:id="rId28"/>
    <p:sldLayoutId id="2147483666" r:id="rId29"/>
    <p:sldLayoutId id="2147483707" r:id="rId30"/>
    <p:sldLayoutId id="2147483706" r:id="rId31"/>
    <p:sldLayoutId id="2147483700" r:id="rId32"/>
    <p:sldLayoutId id="2147483690" r:id="rId33"/>
    <p:sldLayoutId id="2147483688" r:id="rId34"/>
    <p:sldLayoutId id="2147483684" r:id="rId35"/>
    <p:sldLayoutId id="2147483678" r:id="rId36"/>
    <p:sldLayoutId id="2147483677" r:id="rId37"/>
    <p:sldLayoutId id="2147483670" r:id="rId38"/>
    <p:sldLayoutId id="2147483712" r:id="rId39"/>
    <p:sldLayoutId id="2147483711" r:id="rId40"/>
    <p:sldLayoutId id="2147483704" r:id="rId41"/>
    <p:sldLayoutId id="2147483703" r:id="rId42"/>
    <p:sldLayoutId id="2147483697" r:id="rId43"/>
    <p:sldLayoutId id="2147483692" r:id="rId44"/>
    <p:sldLayoutId id="2147483685" r:id="rId45"/>
    <p:sldLayoutId id="2147483682" r:id="rId46"/>
    <p:sldLayoutId id="2147483675" r:id="rId47"/>
    <p:sldLayoutId id="2147483694" r:id="rId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r4SxqD6zV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Ns%20Nguy&#7877;n%20&#272;&#7913;c%20Trung.mov" TargetMode="Externa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ordwall.net/play/20259/105/38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9.xml"/><Relationship Id="rId7" Type="http://schemas.openxmlformats.org/officeDocument/2006/relationships/customXml" Target="../ink/ink1.xml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customXml" Target="../ink/ink3.xml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www.youtube.com/watch?v=6Wbw2HRbrFk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-q1drckbww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OUSPKw4vI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29"/>
          <p:cNvSpPr/>
          <p:nvPr/>
        </p:nvSpPr>
        <p:spPr>
          <a:xfrm rot="916185">
            <a:off x="1786705" y="98992"/>
            <a:ext cx="5449226" cy="3958190"/>
          </a:xfrm>
          <a:custGeom>
            <a:avLst/>
            <a:gdLst/>
            <a:ahLst/>
            <a:cxnLst/>
            <a:rect l="l" t="t" r="r" b="b"/>
            <a:pathLst>
              <a:path w="43840" h="27523" extrusionOk="0">
                <a:moveTo>
                  <a:pt x="31793" y="1"/>
                </a:moveTo>
                <a:cubicBezTo>
                  <a:pt x="28465" y="1"/>
                  <a:pt x="25057" y="749"/>
                  <a:pt x="21813" y="1050"/>
                </a:cubicBezTo>
                <a:cubicBezTo>
                  <a:pt x="17324" y="1466"/>
                  <a:pt x="12776" y="1966"/>
                  <a:pt x="8466" y="3538"/>
                </a:cubicBezTo>
                <a:cubicBezTo>
                  <a:pt x="6966" y="4086"/>
                  <a:pt x="5454" y="4764"/>
                  <a:pt x="4192" y="5860"/>
                </a:cubicBezTo>
                <a:cubicBezTo>
                  <a:pt x="1" y="9467"/>
                  <a:pt x="1465" y="16289"/>
                  <a:pt x="3573" y="20873"/>
                </a:cubicBezTo>
                <a:cubicBezTo>
                  <a:pt x="5748" y="25656"/>
                  <a:pt x="9588" y="27523"/>
                  <a:pt x="14072" y="27523"/>
                </a:cubicBezTo>
                <a:cubicBezTo>
                  <a:pt x="14399" y="27523"/>
                  <a:pt x="14729" y="27513"/>
                  <a:pt x="15062" y="27493"/>
                </a:cubicBezTo>
                <a:cubicBezTo>
                  <a:pt x="17479" y="27362"/>
                  <a:pt x="19860" y="26791"/>
                  <a:pt x="22230" y="26219"/>
                </a:cubicBezTo>
                <a:cubicBezTo>
                  <a:pt x="26111" y="25279"/>
                  <a:pt x="30004" y="24314"/>
                  <a:pt x="33826" y="23136"/>
                </a:cubicBezTo>
                <a:cubicBezTo>
                  <a:pt x="36993" y="22147"/>
                  <a:pt x="41696" y="21528"/>
                  <a:pt x="43125" y="17611"/>
                </a:cubicBezTo>
                <a:cubicBezTo>
                  <a:pt x="43792" y="15801"/>
                  <a:pt x="43839" y="13753"/>
                  <a:pt x="43780" y="11777"/>
                </a:cubicBezTo>
                <a:cubicBezTo>
                  <a:pt x="43732" y="9908"/>
                  <a:pt x="43578" y="7967"/>
                  <a:pt x="42923" y="6253"/>
                </a:cubicBezTo>
                <a:cubicBezTo>
                  <a:pt x="42839" y="6050"/>
                  <a:pt x="42756" y="5836"/>
                  <a:pt x="42649" y="5645"/>
                </a:cubicBezTo>
                <a:cubicBezTo>
                  <a:pt x="41768" y="3800"/>
                  <a:pt x="40280" y="2395"/>
                  <a:pt x="38613" y="1526"/>
                </a:cubicBezTo>
                <a:cubicBezTo>
                  <a:pt x="36435" y="371"/>
                  <a:pt x="34134" y="1"/>
                  <a:pt x="317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033" name="Google Shape;1033;p29"/>
          <p:cNvSpPr txBox="1">
            <a:spLocks noGrp="1"/>
          </p:cNvSpPr>
          <p:nvPr>
            <p:ph type="ctrTitle"/>
          </p:nvPr>
        </p:nvSpPr>
        <p:spPr>
          <a:xfrm>
            <a:off x="2045269" y="1156815"/>
            <a:ext cx="5168317" cy="14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76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 1 </a:t>
            </a:r>
            <a:br>
              <a:rPr lang="en" sz="3600" dirty="0">
                <a:solidFill>
                  <a:srgbClr val="FF76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" dirty="0">
                <a:solidFill>
                  <a:srgbClr val="FF76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TUỔI HỌC TRÒ</a:t>
            </a:r>
            <a:endParaRPr dirty="0">
              <a:solidFill>
                <a:srgbClr val="FF76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36" name="Google Shape;1036;p29"/>
          <p:cNvSpPr/>
          <p:nvPr/>
        </p:nvSpPr>
        <p:spPr>
          <a:xfrm>
            <a:off x="7307137" y="3853584"/>
            <a:ext cx="1866628" cy="1477475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037" name="Google Shape;1037;p29"/>
          <p:cNvSpPr/>
          <p:nvPr/>
        </p:nvSpPr>
        <p:spPr>
          <a:xfrm>
            <a:off x="-78250" y="3677475"/>
            <a:ext cx="2347130" cy="1720398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039" name="Google Shape;1039;p29"/>
          <p:cNvGrpSpPr/>
          <p:nvPr/>
        </p:nvGrpSpPr>
        <p:grpSpPr>
          <a:xfrm>
            <a:off x="7776830" y="1983009"/>
            <a:ext cx="871283" cy="493034"/>
            <a:chOff x="6499193" y="92109"/>
            <a:chExt cx="871283" cy="493034"/>
          </a:xfrm>
        </p:grpSpPr>
        <p:sp>
          <p:nvSpPr>
            <p:cNvPr id="1040" name="Google Shape;1040;p29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049" name="Google Shape;1049;p29"/>
          <p:cNvGrpSpPr/>
          <p:nvPr/>
        </p:nvGrpSpPr>
        <p:grpSpPr>
          <a:xfrm>
            <a:off x="74250" y="3654898"/>
            <a:ext cx="1132346" cy="640125"/>
            <a:chOff x="75300" y="3702036"/>
            <a:chExt cx="1132346" cy="640125"/>
          </a:xfrm>
        </p:grpSpPr>
        <p:sp>
          <p:nvSpPr>
            <p:cNvPr id="1050" name="Google Shape;1050;p29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059" name="Google Shape;1059;p29"/>
          <p:cNvSpPr/>
          <p:nvPr/>
        </p:nvSpPr>
        <p:spPr>
          <a:xfrm>
            <a:off x="404949" y="3010886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060" name="Google Shape;1060;p29"/>
          <p:cNvSpPr/>
          <p:nvPr/>
        </p:nvSpPr>
        <p:spPr>
          <a:xfrm>
            <a:off x="1280875" y="4217548"/>
            <a:ext cx="21039" cy="16198"/>
          </a:xfrm>
          <a:custGeom>
            <a:avLst/>
            <a:gdLst/>
            <a:ahLst/>
            <a:cxnLst/>
            <a:rect l="l" t="t" r="r" b="b"/>
            <a:pathLst>
              <a:path w="465" h="358" extrusionOk="0">
                <a:moveTo>
                  <a:pt x="239" y="0"/>
                </a:moveTo>
                <a:cubicBezTo>
                  <a:pt x="0" y="0"/>
                  <a:pt x="0" y="358"/>
                  <a:pt x="239" y="358"/>
                </a:cubicBezTo>
                <a:cubicBezTo>
                  <a:pt x="465" y="358"/>
                  <a:pt x="465" y="0"/>
                  <a:pt x="2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061" name="Google Shape;1061;p29"/>
          <p:cNvGrpSpPr/>
          <p:nvPr/>
        </p:nvGrpSpPr>
        <p:grpSpPr>
          <a:xfrm>
            <a:off x="2260230" y="4048380"/>
            <a:ext cx="455745" cy="423486"/>
            <a:chOff x="2260230" y="4048380"/>
            <a:chExt cx="455745" cy="423486"/>
          </a:xfrm>
        </p:grpSpPr>
        <p:grpSp>
          <p:nvGrpSpPr>
            <p:cNvPr id="1062" name="Google Shape;1062;p29"/>
            <p:cNvGrpSpPr/>
            <p:nvPr/>
          </p:nvGrpSpPr>
          <p:grpSpPr>
            <a:xfrm>
              <a:off x="2260230" y="4048380"/>
              <a:ext cx="149261" cy="384666"/>
              <a:chOff x="2260230" y="4048380"/>
              <a:chExt cx="149261" cy="384666"/>
            </a:xfrm>
          </p:grpSpPr>
          <p:sp>
            <p:nvSpPr>
              <p:cNvPr id="1063" name="Google Shape;1063;p29"/>
              <p:cNvSpPr/>
              <p:nvPr/>
            </p:nvSpPr>
            <p:spPr>
              <a:xfrm>
                <a:off x="2297919" y="4120589"/>
                <a:ext cx="27509" cy="27509"/>
              </a:xfrm>
              <a:custGeom>
                <a:avLst/>
                <a:gdLst/>
                <a:ahLst/>
                <a:cxnLst/>
                <a:rect l="l" t="t" r="r" b="b"/>
                <a:pathLst>
                  <a:path w="608" h="608" extrusionOk="0">
                    <a:moveTo>
                      <a:pt x="310" y="0"/>
                    </a:moveTo>
                    <a:cubicBezTo>
                      <a:pt x="262" y="0"/>
                      <a:pt x="239" y="0"/>
                      <a:pt x="191" y="24"/>
                    </a:cubicBezTo>
                    <a:cubicBezTo>
                      <a:pt x="143" y="36"/>
                      <a:pt x="120" y="60"/>
                      <a:pt x="84" y="84"/>
                    </a:cubicBezTo>
                    <a:cubicBezTo>
                      <a:pt x="60" y="119"/>
                      <a:pt x="48" y="143"/>
                      <a:pt x="24" y="191"/>
                    </a:cubicBezTo>
                    <a:cubicBezTo>
                      <a:pt x="12" y="215"/>
                      <a:pt x="0" y="262"/>
                      <a:pt x="0" y="310"/>
                    </a:cubicBezTo>
                    <a:cubicBezTo>
                      <a:pt x="0" y="334"/>
                      <a:pt x="0" y="369"/>
                      <a:pt x="12" y="381"/>
                    </a:cubicBezTo>
                    <a:cubicBezTo>
                      <a:pt x="24" y="429"/>
                      <a:pt x="60" y="476"/>
                      <a:pt x="84" y="512"/>
                    </a:cubicBezTo>
                    <a:cubicBezTo>
                      <a:pt x="108" y="536"/>
                      <a:pt x="131" y="548"/>
                      <a:pt x="143" y="560"/>
                    </a:cubicBezTo>
                    <a:cubicBezTo>
                      <a:pt x="191" y="596"/>
                      <a:pt x="251" y="607"/>
                      <a:pt x="298" y="607"/>
                    </a:cubicBezTo>
                    <a:cubicBezTo>
                      <a:pt x="346" y="607"/>
                      <a:pt x="370" y="607"/>
                      <a:pt x="417" y="572"/>
                    </a:cubicBezTo>
                    <a:cubicBezTo>
                      <a:pt x="453" y="560"/>
                      <a:pt x="489" y="548"/>
                      <a:pt x="524" y="512"/>
                    </a:cubicBezTo>
                    <a:cubicBezTo>
                      <a:pt x="548" y="488"/>
                      <a:pt x="560" y="453"/>
                      <a:pt x="584" y="405"/>
                    </a:cubicBezTo>
                    <a:cubicBezTo>
                      <a:pt x="596" y="381"/>
                      <a:pt x="608" y="334"/>
                      <a:pt x="608" y="298"/>
                    </a:cubicBezTo>
                    <a:cubicBezTo>
                      <a:pt x="596" y="274"/>
                      <a:pt x="596" y="250"/>
                      <a:pt x="596" y="215"/>
                    </a:cubicBezTo>
                    <a:cubicBezTo>
                      <a:pt x="584" y="179"/>
                      <a:pt x="548" y="131"/>
                      <a:pt x="524" y="84"/>
                    </a:cubicBezTo>
                    <a:cubicBezTo>
                      <a:pt x="501" y="72"/>
                      <a:pt x="477" y="60"/>
                      <a:pt x="465" y="36"/>
                    </a:cubicBezTo>
                    <a:cubicBezTo>
                      <a:pt x="417" y="12"/>
                      <a:pt x="358" y="0"/>
                      <a:pt x="3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64" name="Google Shape;1064;p29"/>
              <p:cNvSpPr/>
              <p:nvPr/>
            </p:nvSpPr>
            <p:spPr>
              <a:xfrm>
                <a:off x="2260230" y="4094710"/>
                <a:ext cx="21582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1" extrusionOk="0">
                    <a:moveTo>
                      <a:pt x="238" y="1"/>
                    </a:moveTo>
                    <a:cubicBezTo>
                      <a:pt x="0" y="1"/>
                      <a:pt x="0" y="370"/>
                      <a:pt x="238" y="370"/>
                    </a:cubicBezTo>
                    <a:cubicBezTo>
                      <a:pt x="245" y="371"/>
                      <a:pt x="252" y="371"/>
                      <a:pt x="259" y="371"/>
                    </a:cubicBezTo>
                    <a:cubicBezTo>
                      <a:pt x="476" y="371"/>
                      <a:pt x="469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65" name="Google Shape;1065;p29"/>
              <p:cNvSpPr/>
              <p:nvPr/>
            </p:nvSpPr>
            <p:spPr>
              <a:xfrm>
                <a:off x="2324296" y="4087199"/>
                <a:ext cx="16741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86" extrusionOk="0">
                    <a:moveTo>
                      <a:pt x="191" y="0"/>
                    </a:moveTo>
                    <a:cubicBezTo>
                      <a:pt x="1" y="0"/>
                      <a:pt x="1" y="286"/>
                      <a:pt x="191" y="286"/>
                    </a:cubicBezTo>
                    <a:cubicBezTo>
                      <a:pt x="370" y="286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66" name="Google Shape;1066;p29"/>
              <p:cNvSpPr/>
              <p:nvPr/>
            </p:nvSpPr>
            <p:spPr>
              <a:xfrm>
                <a:off x="2314071" y="4051094"/>
                <a:ext cx="10814" cy="8642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91" extrusionOk="0">
                    <a:moveTo>
                      <a:pt x="120" y="0"/>
                    </a:moveTo>
                    <a:cubicBezTo>
                      <a:pt x="1" y="0"/>
                      <a:pt x="1" y="191"/>
                      <a:pt x="120" y="191"/>
                    </a:cubicBezTo>
                    <a:cubicBezTo>
                      <a:pt x="239" y="191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67" name="Google Shape;1067;p29"/>
              <p:cNvSpPr/>
              <p:nvPr/>
            </p:nvSpPr>
            <p:spPr>
              <a:xfrm>
                <a:off x="2370083" y="4048380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191" y="1"/>
                    </a:moveTo>
                    <a:cubicBezTo>
                      <a:pt x="156" y="1"/>
                      <a:pt x="132" y="1"/>
                      <a:pt x="120" y="13"/>
                    </a:cubicBezTo>
                    <a:cubicBezTo>
                      <a:pt x="84" y="25"/>
                      <a:pt x="72" y="25"/>
                      <a:pt x="60" y="60"/>
                    </a:cubicBezTo>
                    <a:cubicBezTo>
                      <a:pt x="37" y="72"/>
                      <a:pt x="25" y="96"/>
                      <a:pt x="13" y="120"/>
                    </a:cubicBezTo>
                    <a:cubicBezTo>
                      <a:pt x="1" y="144"/>
                      <a:pt x="1" y="156"/>
                      <a:pt x="1" y="191"/>
                    </a:cubicBezTo>
                    <a:lnTo>
                      <a:pt x="1" y="251"/>
                    </a:lnTo>
                    <a:lnTo>
                      <a:pt x="37" y="334"/>
                    </a:lnTo>
                    <a:cubicBezTo>
                      <a:pt x="60" y="358"/>
                      <a:pt x="72" y="358"/>
                      <a:pt x="84" y="370"/>
                    </a:cubicBezTo>
                    <a:cubicBezTo>
                      <a:pt x="120" y="382"/>
                      <a:pt x="144" y="406"/>
                      <a:pt x="191" y="406"/>
                    </a:cubicBezTo>
                    <a:cubicBezTo>
                      <a:pt x="215" y="406"/>
                      <a:pt x="251" y="406"/>
                      <a:pt x="263" y="382"/>
                    </a:cubicBezTo>
                    <a:cubicBezTo>
                      <a:pt x="299" y="370"/>
                      <a:pt x="310" y="370"/>
                      <a:pt x="322" y="346"/>
                    </a:cubicBezTo>
                    <a:cubicBezTo>
                      <a:pt x="334" y="322"/>
                      <a:pt x="358" y="298"/>
                      <a:pt x="370" y="287"/>
                    </a:cubicBezTo>
                    <a:cubicBezTo>
                      <a:pt x="382" y="251"/>
                      <a:pt x="382" y="239"/>
                      <a:pt x="382" y="203"/>
                    </a:cubicBezTo>
                    <a:cubicBezTo>
                      <a:pt x="394" y="179"/>
                      <a:pt x="394" y="167"/>
                      <a:pt x="382" y="144"/>
                    </a:cubicBezTo>
                    <a:lnTo>
                      <a:pt x="334" y="60"/>
                    </a:lnTo>
                    <a:cubicBezTo>
                      <a:pt x="322" y="48"/>
                      <a:pt x="310" y="48"/>
                      <a:pt x="299" y="25"/>
                    </a:cubicBezTo>
                    <a:cubicBezTo>
                      <a:pt x="263" y="13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68" name="Google Shape;1068;p29"/>
              <p:cNvSpPr/>
              <p:nvPr/>
            </p:nvSpPr>
            <p:spPr>
              <a:xfrm>
                <a:off x="2376553" y="4411735"/>
                <a:ext cx="19455" cy="2131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71" extrusionOk="0">
                    <a:moveTo>
                      <a:pt x="221" y="1"/>
                    </a:moveTo>
                    <a:cubicBezTo>
                      <a:pt x="194" y="1"/>
                      <a:pt x="167" y="6"/>
                      <a:pt x="144" y="18"/>
                    </a:cubicBezTo>
                    <a:cubicBezTo>
                      <a:pt x="132" y="30"/>
                      <a:pt x="120" y="54"/>
                      <a:pt x="108" y="54"/>
                    </a:cubicBezTo>
                    <a:cubicBezTo>
                      <a:pt x="96" y="66"/>
                      <a:pt x="72" y="78"/>
                      <a:pt x="72" y="90"/>
                    </a:cubicBezTo>
                    <a:cubicBezTo>
                      <a:pt x="60" y="114"/>
                      <a:pt x="60" y="126"/>
                      <a:pt x="48" y="149"/>
                    </a:cubicBezTo>
                    <a:cubicBezTo>
                      <a:pt x="25" y="173"/>
                      <a:pt x="25" y="197"/>
                      <a:pt x="13" y="209"/>
                    </a:cubicBezTo>
                    <a:cubicBezTo>
                      <a:pt x="1" y="245"/>
                      <a:pt x="1" y="292"/>
                      <a:pt x="13" y="316"/>
                    </a:cubicBezTo>
                    <a:cubicBezTo>
                      <a:pt x="25" y="352"/>
                      <a:pt x="48" y="376"/>
                      <a:pt x="72" y="411"/>
                    </a:cubicBezTo>
                    <a:cubicBezTo>
                      <a:pt x="84" y="423"/>
                      <a:pt x="108" y="423"/>
                      <a:pt x="120" y="435"/>
                    </a:cubicBezTo>
                    <a:cubicBezTo>
                      <a:pt x="144" y="447"/>
                      <a:pt x="179" y="471"/>
                      <a:pt x="227" y="471"/>
                    </a:cubicBezTo>
                    <a:cubicBezTo>
                      <a:pt x="251" y="471"/>
                      <a:pt x="287" y="471"/>
                      <a:pt x="298" y="447"/>
                    </a:cubicBezTo>
                    <a:cubicBezTo>
                      <a:pt x="322" y="435"/>
                      <a:pt x="346" y="423"/>
                      <a:pt x="358" y="411"/>
                    </a:cubicBezTo>
                    <a:cubicBezTo>
                      <a:pt x="382" y="376"/>
                      <a:pt x="406" y="352"/>
                      <a:pt x="418" y="316"/>
                    </a:cubicBezTo>
                    <a:cubicBezTo>
                      <a:pt x="429" y="292"/>
                      <a:pt x="429" y="257"/>
                      <a:pt x="418" y="209"/>
                    </a:cubicBezTo>
                    <a:cubicBezTo>
                      <a:pt x="406" y="197"/>
                      <a:pt x="406" y="173"/>
                      <a:pt x="394" y="149"/>
                    </a:cubicBezTo>
                    <a:cubicBezTo>
                      <a:pt x="394" y="137"/>
                      <a:pt x="370" y="126"/>
                      <a:pt x="370" y="114"/>
                    </a:cubicBezTo>
                    <a:cubicBezTo>
                      <a:pt x="358" y="90"/>
                      <a:pt x="358" y="78"/>
                      <a:pt x="346" y="66"/>
                    </a:cubicBezTo>
                    <a:lnTo>
                      <a:pt x="298" y="18"/>
                    </a:lnTo>
                    <a:cubicBezTo>
                      <a:pt x="275" y="6"/>
                      <a:pt x="248" y="1"/>
                      <a:pt x="2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69" name="Google Shape;1069;p29"/>
              <p:cNvSpPr/>
              <p:nvPr/>
            </p:nvSpPr>
            <p:spPr>
              <a:xfrm>
                <a:off x="2394877" y="4298354"/>
                <a:ext cx="14614" cy="1189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63" extrusionOk="0">
                    <a:moveTo>
                      <a:pt x="167" y="0"/>
                    </a:moveTo>
                    <a:cubicBezTo>
                      <a:pt x="1" y="0"/>
                      <a:pt x="1" y="262"/>
                      <a:pt x="167" y="262"/>
                    </a:cubicBezTo>
                    <a:cubicBezTo>
                      <a:pt x="322" y="262"/>
                      <a:pt x="322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1070" name="Google Shape;1070;p29"/>
            <p:cNvSpPr/>
            <p:nvPr/>
          </p:nvSpPr>
          <p:spPr>
            <a:xfrm>
              <a:off x="2698691" y="4452410"/>
              <a:ext cx="17284" cy="19455"/>
            </a:xfrm>
            <a:custGeom>
              <a:avLst/>
              <a:gdLst/>
              <a:ahLst/>
              <a:cxnLst/>
              <a:rect l="l" t="t" r="r" b="b"/>
              <a:pathLst>
                <a:path w="382" h="430" extrusionOk="0">
                  <a:moveTo>
                    <a:pt x="144" y="0"/>
                  </a:moveTo>
                  <a:lnTo>
                    <a:pt x="60" y="48"/>
                  </a:lnTo>
                  <a:cubicBezTo>
                    <a:pt x="36" y="60"/>
                    <a:pt x="36" y="72"/>
                    <a:pt x="25" y="84"/>
                  </a:cubicBezTo>
                  <a:cubicBezTo>
                    <a:pt x="13" y="120"/>
                    <a:pt x="1" y="143"/>
                    <a:pt x="1" y="191"/>
                  </a:cubicBezTo>
                  <a:lnTo>
                    <a:pt x="1" y="203"/>
                  </a:lnTo>
                  <a:lnTo>
                    <a:pt x="1" y="239"/>
                  </a:lnTo>
                  <a:lnTo>
                    <a:pt x="1" y="262"/>
                  </a:lnTo>
                  <a:lnTo>
                    <a:pt x="36" y="358"/>
                  </a:lnTo>
                  <a:cubicBezTo>
                    <a:pt x="60" y="370"/>
                    <a:pt x="84" y="381"/>
                    <a:pt x="96" y="405"/>
                  </a:cubicBezTo>
                  <a:cubicBezTo>
                    <a:pt x="120" y="405"/>
                    <a:pt x="120" y="405"/>
                    <a:pt x="132" y="417"/>
                  </a:cubicBezTo>
                  <a:cubicBezTo>
                    <a:pt x="144" y="417"/>
                    <a:pt x="156" y="429"/>
                    <a:pt x="167" y="429"/>
                  </a:cubicBezTo>
                  <a:cubicBezTo>
                    <a:pt x="203" y="429"/>
                    <a:pt x="203" y="429"/>
                    <a:pt x="215" y="417"/>
                  </a:cubicBezTo>
                  <a:lnTo>
                    <a:pt x="310" y="370"/>
                  </a:lnTo>
                  <a:cubicBezTo>
                    <a:pt x="334" y="346"/>
                    <a:pt x="346" y="322"/>
                    <a:pt x="346" y="286"/>
                  </a:cubicBezTo>
                  <a:cubicBezTo>
                    <a:pt x="346" y="262"/>
                    <a:pt x="346" y="239"/>
                    <a:pt x="370" y="203"/>
                  </a:cubicBezTo>
                  <a:cubicBezTo>
                    <a:pt x="382" y="167"/>
                    <a:pt x="382" y="131"/>
                    <a:pt x="370" y="120"/>
                  </a:cubicBezTo>
                  <a:cubicBezTo>
                    <a:pt x="358" y="84"/>
                    <a:pt x="358" y="72"/>
                    <a:pt x="322" y="60"/>
                  </a:cubicBezTo>
                  <a:cubicBezTo>
                    <a:pt x="310" y="48"/>
                    <a:pt x="275" y="24"/>
                    <a:pt x="263" y="12"/>
                  </a:cubicBezTo>
                  <a:cubicBezTo>
                    <a:pt x="239" y="0"/>
                    <a:pt x="215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071" name="Google Shape;1071;p29"/>
          <p:cNvSpPr/>
          <p:nvPr/>
        </p:nvSpPr>
        <p:spPr>
          <a:xfrm>
            <a:off x="701796" y="4323645"/>
            <a:ext cx="21039" cy="16243"/>
          </a:xfrm>
          <a:custGeom>
            <a:avLst/>
            <a:gdLst/>
            <a:ahLst/>
            <a:cxnLst/>
            <a:rect l="l" t="t" r="r" b="b"/>
            <a:pathLst>
              <a:path w="465" h="359" extrusionOk="0">
                <a:moveTo>
                  <a:pt x="226" y="1"/>
                </a:moveTo>
                <a:cubicBezTo>
                  <a:pt x="0" y="1"/>
                  <a:pt x="0" y="358"/>
                  <a:pt x="226" y="358"/>
                </a:cubicBezTo>
                <a:cubicBezTo>
                  <a:pt x="465" y="346"/>
                  <a:pt x="465" y="1"/>
                  <a:pt x="22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072" name="Google Shape;1072;p29"/>
          <p:cNvGrpSpPr/>
          <p:nvPr/>
        </p:nvGrpSpPr>
        <p:grpSpPr>
          <a:xfrm>
            <a:off x="653294" y="4365134"/>
            <a:ext cx="1374789" cy="564602"/>
            <a:chOff x="653294" y="4365134"/>
            <a:chExt cx="1374789" cy="564602"/>
          </a:xfrm>
        </p:grpSpPr>
        <p:sp>
          <p:nvSpPr>
            <p:cNvPr id="1073" name="Google Shape;1073;p29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093" name="Google Shape;1093;p29"/>
          <p:cNvSpPr/>
          <p:nvPr/>
        </p:nvSpPr>
        <p:spPr>
          <a:xfrm>
            <a:off x="2392207" y="4573619"/>
            <a:ext cx="1086" cy="588"/>
          </a:xfrm>
          <a:custGeom>
            <a:avLst/>
            <a:gdLst/>
            <a:ahLst/>
            <a:cxnLst/>
            <a:rect l="l" t="t" r="r" b="b"/>
            <a:pathLst>
              <a:path w="24" h="13" extrusionOk="0">
                <a:moveTo>
                  <a:pt x="12" y="0"/>
                </a:moveTo>
                <a:cubicBezTo>
                  <a:pt x="0" y="0"/>
                  <a:pt x="0" y="12"/>
                  <a:pt x="12" y="12"/>
                </a:cubicBezTo>
                <a:cubicBezTo>
                  <a:pt x="24" y="12"/>
                  <a:pt x="24" y="0"/>
                  <a:pt x="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094" name="Google Shape;1094;p29"/>
          <p:cNvGrpSpPr/>
          <p:nvPr/>
        </p:nvGrpSpPr>
        <p:grpSpPr>
          <a:xfrm>
            <a:off x="1176669" y="3655136"/>
            <a:ext cx="1763400" cy="1201893"/>
            <a:chOff x="1176669" y="3655136"/>
            <a:chExt cx="1763400" cy="1201893"/>
          </a:xfrm>
        </p:grpSpPr>
        <p:sp>
          <p:nvSpPr>
            <p:cNvPr id="1095" name="Google Shape;1095;p29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6" name="Google Shape;1096;p29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97" name="Google Shape;1097;p29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1098" name="Google Shape;1098;p29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1099" name="Google Shape;1099;p29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0" name="Google Shape;1100;p29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1" name="Google Shape;1101;p29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2" name="Google Shape;1102;p29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3" name="Google Shape;1103;p29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4" name="Google Shape;1104;p29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5" name="Google Shape;1105;p29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6" name="Google Shape;1106;p29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7" name="Google Shape;1107;p29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8" name="Google Shape;1108;p29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09" name="Google Shape;1109;p29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10" name="Google Shape;1110;p29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11" name="Google Shape;1111;p29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12" name="Google Shape;1112;p29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13" name="Google Shape;1113;p29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14" name="Google Shape;1114;p29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15" name="Google Shape;1115;p29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116" name="Google Shape;1116;p29"/>
          <p:cNvSpPr/>
          <p:nvPr/>
        </p:nvSpPr>
        <p:spPr>
          <a:xfrm>
            <a:off x="2839310" y="4026843"/>
            <a:ext cx="588" cy="45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cubicBezTo>
                  <a:pt x="12" y="1"/>
                  <a:pt x="12" y="1"/>
                  <a:pt x="0" y="1"/>
                </a:cubicBezTo>
                <a:cubicBezTo>
                  <a:pt x="12" y="1"/>
                  <a:pt x="12" y="1"/>
                  <a:pt x="0" y="1"/>
                </a:cubicBezTo>
                <a:cubicBezTo>
                  <a:pt x="12" y="1"/>
                  <a:pt x="12" y="1"/>
                  <a:pt x="0" y="1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117" name="Google Shape;1117;p29"/>
          <p:cNvSpPr/>
          <p:nvPr/>
        </p:nvSpPr>
        <p:spPr>
          <a:xfrm>
            <a:off x="2839310" y="4026843"/>
            <a:ext cx="588" cy="45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0" y="1"/>
                </a:moveTo>
                <a:cubicBezTo>
                  <a:pt x="0" y="1"/>
                  <a:pt x="12" y="1"/>
                  <a:pt x="0" y="1"/>
                </a:cubicBezTo>
                <a:lnTo>
                  <a:pt x="0" y="1"/>
                </a:lnTo>
                <a:cubicBezTo>
                  <a:pt x="12" y="1"/>
                  <a:pt x="12" y="1"/>
                  <a:pt x="0" y="1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118" name="Google Shape;1118;p29"/>
          <p:cNvSpPr/>
          <p:nvPr/>
        </p:nvSpPr>
        <p:spPr>
          <a:xfrm>
            <a:off x="2836052" y="4021459"/>
            <a:ext cx="22125" cy="22668"/>
          </a:xfrm>
          <a:custGeom>
            <a:avLst/>
            <a:gdLst/>
            <a:ahLst/>
            <a:cxnLst/>
            <a:rect l="l" t="t" r="r" b="b"/>
            <a:pathLst>
              <a:path w="489" h="501" extrusionOk="0">
                <a:moveTo>
                  <a:pt x="251" y="0"/>
                </a:moveTo>
                <a:cubicBezTo>
                  <a:pt x="239" y="0"/>
                  <a:pt x="203" y="0"/>
                  <a:pt x="191" y="12"/>
                </a:cubicBezTo>
                <a:cubicBezTo>
                  <a:pt x="156" y="12"/>
                  <a:pt x="144" y="24"/>
                  <a:pt x="120" y="60"/>
                </a:cubicBezTo>
                <a:cubicBezTo>
                  <a:pt x="96" y="72"/>
                  <a:pt x="84" y="72"/>
                  <a:pt x="72" y="84"/>
                </a:cubicBezTo>
                <a:cubicBezTo>
                  <a:pt x="60" y="108"/>
                  <a:pt x="37" y="120"/>
                  <a:pt x="37" y="131"/>
                </a:cubicBezTo>
                <a:lnTo>
                  <a:pt x="37" y="143"/>
                </a:lnTo>
                <a:lnTo>
                  <a:pt x="25" y="167"/>
                </a:lnTo>
                <a:cubicBezTo>
                  <a:pt x="25" y="179"/>
                  <a:pt x="13" y="191"/>
                  <a:pt x="13" y="203"/>
                </a:cubicBezTo>
                <a:cubicBezTo>
                  <a:pt x="1" y="239"/>
                  <a:pt x="1" y="286"/>
                  <a:pt x="13" y="310"/>
                </a:cubicBezTo>
                <a:cubicBezTo>
                  <a:pt x="13" y="322"/>
                  <a:pt x="25" y="346"/>
                  <a:pt x="25" y="370"/>
                </a:cubicBezTo>
                <a:cubicBezTo>
                  <a:pt x="25" y="381"/>
                  <a:pt x="37" y="381"/>
                  <a:pt x="37" y="405"/>
                </a:cubicBezTo>
                <a:cubicBezTo>
                  <a:pt x="37" y="405"/>
                  <a:pt x="60" y="417"/>
                  <a:pt x="60" y="429"/>
                </a:cubicBezTo>
                <a:lnTo>
                  <a:pt x="96" y="477"/>
                </a:lnTo>
                <a:cubicBezTo>
                  <a:pt x="132" y="489"/>
                  <a:pt x="179" y="501"/>
                  <a:pt x="215" y="501"/>
                </a:cubicBezTo>
                <a:lnTo>
                  <a:pt x="251" y="501"/>
                </a:lnTo>
                <a:cubicBezTo>
                  <a:pt x="263" y="501"/>
                  <a:pt x="298" y="501"/>
                  <a:pt x="310" y="489"/>
                </a:cubicBezTo>
                <a:cubicBezTo>
                  <a:pt x="334" y="477"/>
                  <a:pt x="358" y="477"/>
                  <a:pt x="382" y="441"/>
                </a:cubicBezTo>
                <a:cubicBezTo>
                  <a:pt x="394" y="429"/>
                  <a:pt x="418" y="417"/>
                  <a:pt x="418" y="405"/>
                </a:cubicBezTo>
                <a:cubicBezTo>
                  <a:pt x="429" y="381"/>
                  <a:pt x="429" y="370"/>
                  <a:pt x="441" y="346"/>
                </a:cubicBezTo>
                <a:lnTo>
                  <a:pt x="441" y="310"/>
                </a:lnTo>
                <a:lnTo>
                  <a:pt x="441" y="286"/>
                </a:lnTo>
                <a:cubicBezTo>
                  <a:pt x="489" y="227"/>
                  <a:pt x="477" y="203"/>
                  <a:pt x="477" y="179"/>
                </a:cubicBezTo>
                <a:cubicBezTo>
                  <a:pt x="477" y="143"/>
                  <a:pt x="453" y="120"/>
                  <a:pt x="429" y="108"/>
                </a:cubicBezTo>
                <a:lnTo>
                  <a:pt x="382" y="60"/>
                </a:lnTo>
                <a:cubicBezTo>
                  <a:pt x="370" y="48"/>
                  <a:pt x="334" y="24"/>
                  <a:pt x="310" y="12"/>
                </a:cubicBezTo>
                <a:cubicBezTo>
                  <a:pt x="298" y="12"/>
                  <a:pt x="263" y="12"/>
                  <a:pt x="251" y="0"/>
                </a:cubicBezTo>
                <a:close/>
              </a:path>
            </a:pathLst>
          </a:custGeom>
          <a:solidFill>
            <a:srgbClr val="FCD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119" name="Google Shape;1119;p29"/>
          <p:cNvGrpSpPr/>
          <p:nvPr/>
        </p:nvGrpSpPr>
        <p:grpSpPr>
          <a:xfrm>
            <a:off x="7769998" y="1890892"/>
            <a:ext cx="430453" cy="905562"/>
            <a:chOff x="6492361" y="-8"/>
            <a:chExt cx="430453" cy="905562"/>
          </a:xfrm>
        </p:grpSpPr>
        <p:sp>
          <p:nvSpPr>
            <p:cNvPr id="1120" name="Google Shape;1120;p29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1" name="Google Shape;1121;p29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2" name="Google Shape;1122;p29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3" name="Google Shape;1123;p29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4" name="Google Shape;1124;p29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5" name="Google Shape;1125;p29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6" name="Google Shape;1126;p29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7" name="Google Shape;1127;p29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8" name="Google Shape;1128;p29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29" name="Google Shape;1129;p29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130" name="Google Shape;1130;p29"/>
          <p:cNvGrpSpPr/>
          <p:nvPr/>
        </p:nvGrpSpPr>
        <p:grpSpPr>
          <a:xfrm>
            <a:off x="480371" y="2406470"/>
            <a:ext cx="791411" cy="1080114"/>
            <a:chOff x="480371" y="2406470"/>
            <a:chExt cx="791411" cy="1080114"/>
          </a:xfrm>
        </p:grpSpPr>
        <p:sp>
          <p:nvSpPr>
            <p:cNvPr id="1131" name="Google Shape;1131;p29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2" name="Google Shape;1132;p29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3" name="Google Shape;1133;p29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4" name="Google Shape;1134;p29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5" name="Google Shape;1135;p29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6" name="Google Shape;1136;p29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7" name="Google Shape;1137;p29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8" name="Google Shape;1138;p29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61779" y="2427101"/>
            <a:ext cx="1660307" cy="2809520"/>
            <a:chOff x="861779" y="2427101"/>
            <a:chExt cx="1660307" cy="2809520"/>
          </a:xfrm>
        </p:grpSpPr>
        <p:sp>
          <p:nvSpPr>
            <p:cNvPr id="1038" name="Google Shape;1038;p29"/>
            <p:cNvSpPr/>
            <p:nvPr/>
          </p:nvSpPr>
          <p:spPr>
            <a:xfrm>
              <a:off x="1034159" y="5147669"/>
              <a:ext cx="1487927" cy="88952"/>
            </a:xfrm>
            <a:custGeom>
              <a:avLst/>
              <a:gdLst/>
              <a:ahLst/>
              <a:cxnLst/>
              <a:rect l="l" t="t" r="r" b="b"/>
              <a:pathLst>
                <a:path w="32886" h="1966" extrusionOk="0">
                  <a:moveTo>
                    <a:pt x="16443" y="1"/>
                  </a:moveTo>
                  <a:cubicBezTo>
                    <a:pt x="7358" y="1"/>
                    <a:pt x="0" y="441"/>
                    <a:pt x="0" y="977"/>
                  </a:cubicBezTo>
                  <a:cubicBezTo>
                    <a:pt x="0" y="1513"/>
                    <a:pt x="7358" y="1965"/>
                    <a:pt x="16443" y="1965"/>
                  </a:cubicBezTo>
                  <a:cubicBezTo>
                    <a:pt x="25516" y="1965"/>
                    <a:pt x="32885" y="1513"/>
                    <a:pt x="32885" y="977"/>
                  </a:cubicBezTo>
                  <a:cubicBezTo>
                    <a:pt x="32885" y="441"/>
                    <a:pt x="25516" y="1"/>
                    <a:pt x="16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1143" name="Google Shape;1143;p29"/>
            <p:cNvGrpSpPr/>
            <p:nvPr/>
          </p:nvGrpSpPr>
          <p:grpSpPr>
            <a:xfrm>
              <a:off x="861779" y="2427101"/>
              <a:ext cx="1594543" cy="2493273"/>
              <a:chOff x="861779" y="2427101"/>
              <a:chExt cx="1594543" cy="2493273"/>
            </a:xfrm>
          </p:grpSpPr>
          <p:sp>
            <p:nvSpPr>
              <p:cNvPr id="1144" name="Google Shape;1144;p29"/>
              <p:cNvSpPr/>
              <p:nvPr/>
            </p:nvSpPr>
            <p:spPr>
              <a:xfrm>
                <a:off x="861779" y="2777653"/>
                <a:ext cx="776857" cy="655510"/>
              </a:xfrm>
              <a:custGeom>
                <a:avLst/>
                <a:gdLst/>
                <a:ahLst/>
                <a:cxnLst/>
                <a:rect l="l" t="t" r="r" b="b"/>
                <a:pathLst>
                  <a:path w="17170" h="14488" extrusionOk="0">
                    <a:moveTo>
                      <a:pt x="14118" y="1"/>
                    </a:moveTo>
                    <a:cubicBezTo>
                      <a:pt x="13811" y="1"/>
                      <a:pt x="13530" y="126"/>
                      <a:pt x="13359" y="452"/>
                    </a:cubicBezTo>
                    <a:cubicBezTo>
                      <a:pt x="12954" y="1238"/>
                      <a:pt x="12323" y="1857"/>
                      <a:pt x="11430" y="2036"/>
                    </a:cubicBezTo>
                    <a:cubicBezTo>
                      <a:pt x="11230" y="2078"/>
                      <a:pt x="11030" y="2096"/>
                      <a:pt x="10831" y="2096"/>
                    </a:cubicBezTo>
                    <a:cubicBezTo>
                      <a:pt x="10063" y="2096"/>
                      <a:pt x="9311" y="1827"/>
                      <a:pt x="8573" y="1619"/>
                    </a:cubicBezTo>
                    <a:cubicBezTo>
                      <a:pt x="7942" y="1456"/>
                      <a:pt x="7289" y="1330"/>
                      <a:pt x="6641" y="1330"/>
                    </a:cubicBezTo>
                    <a:cubicBezTo>
                      <a:pt x="6249" y="1330"/>
                      <a:pt x="5859" y="1376"/>
                      <a:pt x="5477" y="1488"/>
                    </a:cubicBezTo>
                    <a:cubicBezTo>
                      <a:pt x="4763" y="1703"/>
                      <a:pt x="4084" y="2155"/>
                      <a:pt x="3822" y="2857"/>
                    </a:cubicBezTo>
                    <a:cubicBezTo>
                      <a:pt x="3584" y="3465"/>
                      <a:pt x="3703" y="4167"/>
                      <a:pt x="3882" y="4810"/>
                    </a:cubicBezTo>
                    <a:cubicBezTo>
                      <a:pt x="4060" y="5453"/>
                      <a:pt x="4299" y="6072"/>
                      <a:pt x="4310" y="6739"/>
                    </a:cubicBezTo>
                    <a:cubicBezTo>
                      <a:pt x="4310" y="7418"/>
                      <a:pt x="4013" y="8144"/>
                      <a:pt x="3406" y="8406"/>
                    </a:cubicBezTo>
                    <a:cubicBezTo>
                      <a:pt x="3167" y="8513"/>
                      <a:pt x="2929" y="8549"/>
                      <a:pt x="2679" y="8549"/>
                    </a:cubicBezTo>
                    <a:cubicBezTo>
                      <a:pt x="2630" y="8551"/>
                      <a:pt x="2579" y="8551"/>
                      <a:pt x="2529" y="8551"/>
                    </a:cubicBezTo>
                    <a:cubicBezTo>
                      <a:pt x="2428" y="8551"/>
                      <a:pt x="2325" y="8549"/>
                      <a:pt x="2224" y="8549"/>
                    </a:cubicBezTo>
                    <a:cubicBezTo>
                      <a:pt x="2072" y="8549"/>
                      <a:pt x="1923" y="8555"/>
                      <a:pt x="1786" y="8584"/>
                    </a:cubicBezTo>
                    <a:cubicBezTo>
                      <a:pt x="1453" y="8644"/>
                      <a:pt x="1155" y="8799"/>
                      <a:pt x="917" y="9025"/>
                    </a:cubicBezTo>
                    <a:cubicBezTo>
                      <a:pt x="310" y="9561"/>
                      <a:pt x="0" y="10477"/>
                      <a:pt x="143" y="11299"/>
                    </a:cubicBezTo>
                    <a:cubicBezTo>
                      <a:pt x="358" y="12454"/>
                      <a:pt x="1251" y="13347"/>
                      <a:pt x="2275" y="13871"/>
                    </a:cubicBezTo>
                    <a:cubicBezTo>
                      <a:pt x="3081" y="14278"/>
                      <a:pt x="3990" y="14487"/>
                      <a:pt x="4900" y="14487"/>
                    </a:cubicBezTo>
                    <a:cubicBezTo>
                      <a:pt x="5346" y="14487"/>
                      <a:pt x="5792" y="14437"/>
                      <a:pt x="6227" y="14335"/>
                    </a:cubicBezTo>
                    <a:cubicBezTo>
                      <a:pt x="6751" y="14216"/>
                      <a:pt x="7299" y="13990"/>
                      <a:pt x="7609" y="13525"/>
                    </a:cubicBezTo>
                    <a:cubicBezTo>
                      <a:pt x="8001" y="12954"/>
                      <a:pt x="7930" y="12192"/>
                      <a:pt x="7859" y="11501"/>
                    </a:cubicBezTo>
                    <a:cubicBezTo>
                      <a:pt x="7775" y="10823"/>
                      <a:pt x="7799" y="10037"/>
                      <a:pt x="8287" y="9561"/>
                    </a:cubicBezTo>
                    <a:cubicBezTo>
                      <a:pt x="8585" y="9275"/>
                      <a:pt x="8978" y="9168"/>
                      <a:pt x="9383" y="9096"/>
                    </a:cubicBezTo>
                    <a:cubicBezTo>
                      <a:pt x="10011" y="8971"/>
                      <a:pt x="10648" y="8908"/>
                      <a:pt x="11286" y="8908"/>
                    </a:cubicBezTo>
                    <a:cubicBezTo>
                      <a:pt x="11433" y="8908"/>
                      <a:pt x="11581" y="8911"/>
                      <a:pt x="11728" y="8918"/>
                    </a:cubicBezTo>
                    <a:cubicBezTo>
                      <a:pt x="12255" y="8928"/>
                      <a:pt x="12799" y="8979"/>
                      <a:pt x="13330" y="8979"/>
                    </a:cubicBezTo>
                    <a:cubicBezTo>
                      <a:pt x="13998" y="8979"/>
                      <a:pt x="14646" y="8899"/>
                      <a:pt x="15217" y="8561"/>
                    </a:cubicBezTo>
                    <a:cubicBezTo>
                      <a:pt x="15693" y="8263"/>
                      <a:pt x="16086" y="7834"/>
                      <a:pt x="16372" y="7334"/>
                    </a:cubicBezTo>
                    <a:cubicBezTo>
                      <a:pt x="16943" y="6358"/>
                      <a:pt x="17169" y="5167"/>
                      <a:pt x="17026" y="4084"/>
                    </a:cubicBezTo>
                    <a:cubicBezTo>
                      <a:pt x="16907" y="3346"/>
                      <a:pt x="16622" y="2667"/>
                      <a:pt x="16312" y="2012"/>
                    </a:cubicBezTo>
                    <a:cubicBezTo>
                      <a:pt x="16050" y="1464"/>
                      <a:pt x="15776" y="905"/>
                      <a:pt x="15312" y="512"/>
                    </a:cubicBezTo>
                    <a:cubicBezTo>
                      <a:pt x="15009" y="237"/>
                      <a:pt x="14539" y="1"/>
                      <a:pt x="14118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45" name="Google Shape;1145;p29"/>
              <p:cNvSpPr/>
              <p:nvPr/>
            </p:nvSpPr>
            <p:spPr>
              <a:xfrm>
                <a:off x="1383218" y="2776431"/>
                <a:ext cx="255408" cy="364313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8052" extrusionOk="0">
                    <a:moveTo>
                      <a:pt x="2537" y="1"/>
                    </a:moveTo>
                    <a:cubicBezTo>
                      <a:pt x="2230" y="1"/>
                      <a:pt x="1952" y="123"/>
                      <a:pt x="1787" y="444"/>
                    </a:cubicBezTo>
                    <a:cubicBezTo>
                      <a:pt x="1429" y="1146"/>
                      <a:pt x="894" y="1718"/>
                      <a:pt x="144" y="1968"/>
                    </a:cubicBezTo>
                    <a:cubicBezTo>
                      <a:pt x="96" y="2146"/>
                      <a:pt x="60" y="2337"/>
                      <a:pt x="48" y="2539"/>
                    </a:cubicBezTo>
                    <a:cubicBezTo>
                      <a:pt x="1" y="3325"/>
                      <a:pt x="179" y="4123"/>
                      <a:pt x="548" y="4813"/>
                    </a:cubicBezTo>
                    <a:cubicBezTo>
                      <a:pt x="953" y="5563"/>
                      <a:pt x="1584" y="6183"/>
                      <a:pt x="2227" y="6718"/>
                    </a:cubicBezTo>
                    <a:cubicBezTo>
                      <a:pt x="2858" y="7254"/>
                      <a:pt x="3573" y="7707"/>
                      <a:pt x="4346" y="8052"/>
                    </a:cubicBezTo>
                    <a:cubicBezTo>
                      <a:pt x="4537" y="7837"/>
                      <a:pt x="4704" y="7611"/>
                      <a:pt x="4835" y="7373"/>
                    </a:cubicBezTo>
                    <a:cubicBezTo>
                      <a:pt x="5418" y="6397"/>
                      <a:pt x="5644" y="5206"/>
                      <a:pt x="5454" y="4075"/>
                    </a:cubicBezTo>
                    <a:cubicBezTo>
                      <a:pt x="5335" y="3349"/>
                      <a:pt x="5049" y="2670"/>
                      <a:pt x="4739" y="2003"/>
                    </a:cubicBezTo>
                    <a:cubicBezTo>
                      <a:pt x="4477" y="1456"/>
                      <a:pt x="4180" y="908"/>
                      <a:pt x="3739" y="503"/>
                    </a:cubicBezTo>
                    <a:cubicBezTo>
                      <a:pt x="3436" y="234"/>
                      <a:pt x="2960" y="1"/>
                      <a:pt x="253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46" name="Google Shape;1146;p29"/>
              <p:cNvSpPr/>
              <p:nvPr/>
            </p:nvSpPr>
            <p:spPr>
              <a:xfrm>
                <a:off x="2094818" y="2680106"/>
                <a:ext cx="306580" cy="508599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11241" extrusionOk="0">
                    <a:moveTo>
                      <a:pt x="4282" y="0"/>
                    </a:moveTo>
                    <a:cubicBezTo>
                      <a:pt x="4275" y="0"/>
                      <a:pt x="4268" y="0"/>
                      <a:pt x="4263" y="1"/>
                    </a:cubicBezTo>
                    <a:cubicBezTo>
                      <a:pt x="3620" y="2275"/>
                      <a:pt x="2239" y="5835"/>
                      <a:pt x="1" y="8240"/>
                    </a:cubicBezTo>
                    <a:cubicBezTo>
                      <a:pt x="418" y="8895"/>
                      <a:pt x="858" y="9550"/>
                      <a:pt x="1227" y="10252"/>
                    </a:cubicBezTo>
                    <a:cubicBezTo>
                      <a:pt x="1406" y="10562"/>
                      <a:pt x="1572" y="10895"/>
                      <a:pt x="1703" y="11240"/>
                    </a:cubicBezTo>
                    <a:cubicBezTo>
                      <a:pt x="2239" y="10788"/>
                      <a:pt x="2811" y="10264"/>
                      <a:pt x="3370" y="9669"/>
                    </a:cubicBezTo>
                    <a:cubicBezTo>
                      <a:pt x="5382" y="7573"/>
                      <a:pt x="6764" y="4418"/>
                      <a:pt x="6775" y="477"/>
                    </a:cubicBezTo>
                    <a:cubicBezTo>
                      <a:pt x="6312" y="408"/>
                      <a:pt x="4552" y="0"/>
                      <a:pt x="4282" y="0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47" name="Google Shape;1147;p29"/>
              <p:cNvSpPr/>
              <p:nvPr/>
            </p:nvSpPr>
            <p:spPr>
              <a:xfrm>
                <a:off x="1945059" y="3011972"/>
                <a:ext cx="269389" cy="297938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6585" extrusionOk="0">
                    <a:moveTo>
                      <a:pt x="3728" y="0"/>
                    </a:moveTo>
                    <a:cubicBezTo>
                      <a:pt x="3597" y="179"/>
                      <a:pt x="3454" y="357"/>
                      <a:pt x="3287" y="536"/>
                    </a:cubicBezTo>
                    <a:cubicBezTo>
                      <a:pt x="3275" y="572"/>
                      <a:pt x="3239" y="584"/>
                      <a:pt x="3227" y="607"/>
                    </a:cubicBezTo>
                    <a:cubicBezTo>
                      <a:pt x="2727" y="1143"/>
                      <a:pt x="2144" y="1667"/>
                      <a:pt x="1453" y="2179"/>
                    </a:cubicBezTo>
                    <a:cubicBezTo>
                      <a:pt x="846" y="2620"/>
                      <a:pt x="370" y="3227"/>
                      <a:pt x="72" y="3822"/>
                    </a:cubicBezTo>
                    <a:cubicBezTo>
                      <a:pt x="60" y="3846"/>
                      <a:pt x="60" y="3870"/>
                      <a:pt x="60" y="3882"/>
                    </a:cubicBezTo>
                    <a:cubicBezTo>
                      <a:pt x="1" y="4394"/>
                      <a:pt x="49" y="4894"/>
                      <a:pt x="299" y="5346"/>
                    </a:cubicBezTo>
                    <a:cubicBezTo>
                      <a:pt x="489" y="5691"/>
                      <a:pt x="775" y="5989"/>
                      <a:pt x="1072" y="6227"/>
                    </a:cubicBezTo>
                    <a:cubicBezTo>
                      <a:pt x="1299" y="6382"/>
                      <a:pt x="1573" y="6561"/>
                      <a:pt x="1823" y="6584"/>
                    </a:cubicBezTo>
                    <a:cubicBezTo>
                      <a:pt x="2763" y="6239"/>
                      <a:pt x="3966" y="5251"/>
                      <a:pt x="5359" y="4179"/>
                    </a:cubicBezTo>
                    <a:cubicBezTo>
                      <a:pt x="5383" y="4167"/>
                      <a:pt x="5394" y="4144"/>
                      <a:pt x="5430" y="4120"/>
                    </a:cubicBezTo>
                    <a:cubicBezTo>
                      <a:pt x="5609" y="3989"/>
                      <a:pt x="5775" y="3846"/>
                      <a:pt x="5954" y="3691"/>
                    </a:cubicBezTo>
                    <a:cubicBezTo>
                      <a:pt x="5930" y="3560"/>
                      <a:pt x="5894" y="3393"/>
                      <a:pt x="5811" y="3215"/>
                    </a:cubicBezTo>
                    <a:cubicBezTo>
                      <a:pt x="5799" y="3191"/>
                      <a:pt x="5787" y="3143"/>
                      <a:pt x="5775" y="3096"/>
                    </a:cubicBezTo>
                    <a:cubicBezTo>
                      <a:pt x="5513" y="2501"/>
                      <a:pt x="5061" y="1762"/>
                      <a:pt x="4740" y="1346"/>
                    </a:cubicBezTo>
                    <a:cubicBezTo>
                      <a:pt x="4501" y="1012"/>
                      <a:pt x="4240" y="691"/>
                      <a:pt x="4001" y="357"/>
                    </a:cubicBezTo>
                    <a:lnTo>
                      <a:pt x="37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48" name="Google Shape;1148;p29"/>
              <p:cNvSpPr/>
              <p:nvPr/>
            </p:nvSpPr>
            <p:spPr>
              <a:xfrm>
                <a:off x="2091062" y="3011972"/>
                <a:ext cx="123926" cy="183740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4061" extrusionOk="0">
                    <a:moveTo>
                      <a:pt x="489" y="0"/>
                    </a:moveTo>
                    <a:cubicBezTo>
                      <a:pt x="405" y="119"/>
                      <a:pt x="310" y="226"/>
                      <a:pt x="203" y="345"/>
                    </a:cubicBezTo>
                    <a:lnTo>
                      <a:pt x="167" y="381"/>
                    </a:lnTo>
                    <a:cubicBezTo>
                      <a:pt x="131" y="441"/>
                      <a:pt x="96" y="488"/>
                      <a:pt x="48" y="536"/>
                    </a:cubicBezTo>
                    <a:cubicBezTo>
                      <a:pt x="36" y="560"/>
                      <a:pt x="12" y="584"/>
                      <a:pt x="0" y="596"/>
                    </a:cubicBezTo>
                    <a:cubicBezTo>
                      <a:pt x="179" y="822"/>
                      <a:pt x="358" y="1060"/>
                      <a:pt x="524" y="1298"/>
                    </a:cubicBezTo>
                    <a:cubicBezTo>
                      <a:pt x="1143" y="2155"/>
                      <a:pt x="1894" y="3048"/>
                      <a:pt x="2310" y="4060"/>
                    </a:cubicBezTo>
                    <a:cubicBezTo>
                      <a:pt x="2382" y="4001"/>
                      <a:pt x="2477" y="3929"/>
                      <a:pt x="2548" y="3870"/>
                    </a:cubicBezTo>
                    <a:cubicBezTo>
                      <a:pt x="2572" y="3858"/>
                      <a:pt x="2596" y="3822"/>
                      <a:pt x="2620" y="3810"/>
                    </a:cubicBezTo>
                    <a:cubicBezTo>
                      <a:pt x="2656" y="3786"/>
                      <a:pt x="2691" y="3739"/>
                      <a:pt x="2739" y="3703"/>
                    </a:cubicBezTo>
                    <a:cubicBezTo>
                      <a:pt x="2727" y="3572"/>
                      <a:pt x="2679" y="3405"/>
                      <a:pt x="2572" y="3215"/>
                    </a:cubicBezTo>
                    <a:cubicBezTo>
                      <a:pt x="2560" y="3191"/>
                      <a:pt x="2548" y="3143"/>
                      <a:pt x="2525" y="3096"/>
                    </a:cubicBezTo>
                    <a:cubicBezTo>
                      <a:pt x="2275" y="2501"/>
                      <a:pt x="1810" y="1762"/>
                      <a:pt x="1501" y="1346"/>
                    </a:cubicBezTo>
                    <a:cubicBezTo>
                      <a:pt x="1263" y="1012"/>
                      <a:pt x="1001" y="691"/>
                      <a:pt x="762" y="357"/>
                    </a:cubicBezTo>
                    <a:lnTo>
                      <a:pt x="4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49" name="Google Shape;1149;p29"/>
              <p:cNvSpPr/>
              <p:nvPr/>
            </p:nvSpPr>
            <p:spPr>
              <a:xfrm>
                <a:off x="2099161" y="3028124"/>
                <a:ext cx="110443" cy="158946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3513" extrusionOk="0">
                    <a:moveTo>
                      <a:pt x="48" y="0"/>
                    </a:moveTo>
                    <a:lnTo>
                      <a:pt x="0" y="48"/>
                    </a:lnTo>
                    <a:cubicBezTo>
                      <a:pt x="845" y="1036"/>
                      <a:pt x="1596" y="2108"/>
                      <a:pt x="2238" y="3263"/>
                    </a:cubicBezTo>
                    <a:cubicBezTo>
                      <a:pt x="2274" y="3346"/>
                      <a:pt x="2322" y="3417"/>
                      <a:pt x="2369" y="3513"/>
                    </a:cubicBezTo>
                    <a:cubicBezTo>
                      <a:pt x="2393" y="3501"/>
                      <a:pt x="2405" y="3465"/>
                      <a:pt x="2441" y="3453"/>
                    </a:cubicBezTo>
                    <a:cubicBezTo>
                      <a:pt x="2429" y="3429"/>
                      <a:pt x="2393" y="3394"/>
                      <a:pt x="2381" y="3358"/>
                    </a:cubicBezTo>
                    <a:cubicBezTo>
                      <a:pt x="2203" y="3036"/>
                      <a:pt x="2024" y="2739"/>
                      <a:pt x="1834" y="2429"/>
                    </a:cubicBezTo>
                    <a:cubicBezTo>
                      <a:pt x="1465" y="1834"/>
                      <a:pt x="1060" y="1251"/>
                      <a:pt x="607" y="679"/>
                    </a:cubicBezTo>
                    <a:cubicBezTo>
                      <a:pt x="429" y="441"/>
                      <a:pt x="238" y="227"/>
                      <a:pt x="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0" name="Google Shape;1150;p29"/>
              <p:cNvSpPr/>
              <p:nvPr/>
            </p:nvSpPr>
            <p:spPr>
              <a:xfrm>
                <a:off x="1047642" y="2748018"/>
                <a:ext cx="404581" cy="492944"/>
              </a:xfrm>
              <a:custGeom>
                <a:avLst/>
                <a:gdLst/>
                <a:ahLst/>
                <a:cxnLst/>
                <a:rect l="l" t="t" r="r" b="b"/>
                <a:pathLst>
                  <a:path w="8942" h="10895" extrusionOk="0">
                    <a:moveTo>
                      <a:pt x="2477" y="0"/>
                    </a:moveTo>
                    <a:cubicBezTo>
                      <a:pt x="2286" y="24"/>
                      <a:pt x="488" y="917"/>
                      <a:pt x="0" y="1119"/>
                    </a:cubicBezTo>
                    <a:cubicBezTo>
                      <a:pt x="1036" y="5167"/>
                      <a:pt x="3250" y="8073"/>
                      <a:pt x="5846" y="9716"/>
                    </a:cubicBezTo>
                    <a:cubicBezTo>
                      <a:pt x="6572" y="10180"/>
                      <a:pt x="7287" y="10573"/>
                      <a:pt x="7953" y="10894"/>
                    </a:cubicBezTo>
                    <a:cubicBezTo>
                      <a:pt x="8013" y="10501"/>
                      <a:pt x="8108" y="10132"/>
                      <a:pt x="8192" y="9763"/>
                    </a:cubicBezTo>
                    <a:cubicBezTo>
                      <a:pt x="8406" y="8954"/>
                      <a:pt x="8668" y="8168"/>
                      <a:pt x="8942" y="7394"/>
                    </a:cubicBezTo>
                    <a:cubicBezTo>
                      <a:pt x="6048" y="5477"/>
                      <a:pt x="3727" y="2167"/>
                      <a:pt x="2477" y="0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1" name="Google Shape;1151;p29"/>
              <p:cNvSpPr/>
              <p:nvPr/>
            </p:nvSpPr>
            <p:spPr>
              <a:xfrm>
                <a:off x="952267" y="2552563"/>
                <a:ext cx="231157" cy="30106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6654" extrusionOk="0">
                    <a:moveTo>
                      <a:pt x="1418" y="0"/>
                    </a:moveTo>
                    <a:cubicBezTo>
                      <a:pt x="1401" y="0"/>
                      <a:pt x="1385" y="4"/>
                      <a:pt x="1370" y="10"/>
                    </a:cubicBezTo>
                    <a:cubicBezTo>
                      <a:pt x="989" y="165"/>
                      <a:pt x="1941" y="2237"/>
                      <a:pt x="1941" y="2237"/>
                    </a:cubicBezTo>
                    <a:cubicBezTo>
                      <a:pt x="1941" y="2237"/>
                      <a:pt x="838" y="855"/>
                      <a:pt x="501" y="855"/>
                    </a:cubicBezTo>
                    <a:cubicBezTo>
                      <a:pt x="483" y="855"/>
                      <a:pt x="467" y="859"/>
                      <a:pt x="453" y="867"/>
                    </a:cubicBezTo>
                    <a:cubicBezTo>
                      <a:pt x="179" y="1034"/>
                      <a:pt x="1275" y="2868"/>
                      <a:pt x="1275" y="2868"/>
                    </a:cubicBezTo>
                    <a:cubicBezTo>
                      <a:pt x="1275" y="2868"/>
                      <a:pt x="481" y="2043"/>
                      <a:pt x="227" y="2043"/>
                    </a:cubicBezTo>
                    <a:cubicBezTo>
                      <a:pt x="208" y="2043"/>
                      <a:pt x="192" y="2048"/>
                      <a:pt x="179" y="2058"/>
                    </a:cubicBezTo>
                    <a:cubicBezTo>
                      <a:pt x="1" y="2189"/>
                      <a:pt x="1191" y="3761"/>
                      <a:pt x="1572" y="4415"/>
                    </a:cubicBezTo>
                    <a:cubicBezTo>
                      <a:pt x="1950" y="5065"/>
                      <a:pt x="2655" y="6638"/>
                      <a:pt x="2656" y="6654"/>
                    </a:cubicBezTo>
                    <a:lnTo>
                      <a:pt x="2656" y="6654"/>
                    </a:lnTo>
                    <a:lnTo>
                      <a:pt x="5108" y="5808"/>
                    </a:lnTo>
                    <a:cubicBezTo>
                      <a:pt x="5108" y="5808"/>
                      <a:pt x="4680" y="4677"/>
                      <a:pt x="4608" y="4153"/>
                    </a:cubicBezTo>
                    <a:cubicBezTo>
                      <a:pt x="4525" y="3653"/>
                      <a:pt x="4632" y="1022"/>
                      <a:pt x="4311" y="998"/>
                    </a:cubicBezTo>
                    <a:cubicBezTo>
                      <a:pt x="4309" y="998"/>
                      <a:pt x="4308" y="998"/>
                      <a:pt x="4306" y="998"/>
                    </a:cubicBezTo>
                    <a:cubicBezTo>
                      <a:pt x="3976" y="998"/>
                      <a:pt x="3834" y="2284"/>
                      <a:pt x="3834" y="2284"/>
                    </a:cubicBezTo>
                    <a:cubicBezTo>
                      <a:pt x="3834" y="2284"/>
                      <a:pt x="2939" y="127"/>
                      <a:pt x="2569" y="127"/>
                    </a:cubicBezTo>
                    <a:cubicBezTo>
                      <a:pt x="2562" y="127"/>
                      <a:pt x="2555" y="128"/>
                      <a:pt x="2549" y="129"/>
                    </a:cubicBezTo>
                    <a:cubicBezTo>
                      <a:pt x="2191" y="201"/>
                      <a:pt x="2680" y="1891"/>
                      <a:pt x="2680" y="1891"/>
                    </a:cubicBezTo>
                    <a:cubicBezTo>
                      <a:pt x="2680" y="1891"/>
                      <a:pt x="1833" y="0"/>
                      <a:pt x="1418" y="0"/>
                    </a:cubicBezTo>
                    <a:close/>
                    <a:moveTo>
                      <a:pt x="2656" y="6654"/>
                    </a:moveTo>
                    <a:lnTo>
                      <a:pt x="2656" y="6654"/>
                    </a:lnTo>
                    <a:cubicBezTo>
                      <a:pt x="2656" y="6654"/>
                      <a:pt x="2656" y="6654"/>
                      <a:pt x="2656" y="6654"/>
                    </a:cubicBezTo>
                    <a:cubicBezTo>
                      <a:pt x="2656" y="6654"/>
                      <a:pt x="2656" y="6654"/>
                      <a:pt x="2656" y="6654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2" name="Google Shape;1152;p29"/>
              <p:cNvSpPr/>
              <p:nvPr/>
            </p:nvSpPr>
            <p:spPr>
              <a:xfrm>
                <a:off x="1360053" y="3046448"/>
                <a:ext cx="273732" cy="29631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6549" extrusionOk="0">
                    <a:moveTo>
                      <a:pt x="1394" y="0"/>
                    </a:moveTo>
                    <a:lnTo>
                      <a:pt x="1215" y="441"/>
                    </a:lnTo>
                    <a:cubicBezTo>
                      <a:pt x="1048" y="846"/>
                      <a:pt x="870" y="1238"/>
                      <a:pt x="691" y="1631"/>
                    </a:cubicBezTo>
                    <a:cubicBezTo>
                      <a:pt x="477" y="2131"/>
                      <a:pt x="191" y="3001"/>
                      <a:pt x="72" y="3691"/>
                    </a:cubicBezTo>
                    <a:cubicBezTo>
                      <a:pt x="60" y="3739"/>
                      <a:pt x="36" y="3774"/>
                      <a:pt x="36" y="3822"/>
                    </a:cubicBezTo>
                    <a:cubicBezTo>
                      <a:pt x="13" y="4036"/>
                      <a:pt x="1" y="4215"/>
                      <a:pt x="13" y="4370"/>
                    </a:cubicBezTo>
                    <a:cubicBezTo>
                      <a:pt x="215" y="4477"/>
                      <a:pt x="441" y="4596"/>
                      <a:pt x="656" y="4679"/>
                    </a:cubicBezTo>
                    <a:lnTo>
                      <a:pt x="739" y="4727"/>
                    </a:lnTo>
                    <a:cubicBezTo>
                      <a:pt x="2501" y="5501"/>
                      <a:pt x="3930" y="6394"/>
                      <a:pt x="4942" y="6549"/>
                    </a:cubicBezTo>
                    <a:cubicBezTo>
                      <a:pt x="5251" y="6358"/>
                      <a:pt x="5513" y="6084"/>
                      <a:pt x="5692" y="5739"/>
                    </a:cubicBezTo>
                    <a:cubicBezTo>
                      <a:pt x="5978" y="5203"/>
                      <a:pt x="6049" y="4572"/>
                      <a:pt x="5978" y="3977"/>
                    </a:cubicBezTo>
                    <a:cubicBezTo>
                      <a:pt x="5918" y="3382"/>
                      <a:pt x="5680" y="2822"/>
                      <a:pt x="5370" y="2334"/>
                    </a:cubicBezTo>
                    <a:cubicBezTo>
                      <a:pt x="5359" y="2298"/>
                      <a:pt x="5323" y="2274"/>
                      <a:pt x="5311" y="2250"/>
                    </a:cubicBezTo>
                    <a:cubicBezTo>
                      <a:pt x="5001" y="2000"/>
                      <a:pt x="4644" y="1798"/>
                      <a:pt x="4263" y="1655"/>
                    </a:cubicBezTo>
                    <a:cubicBezTo>
                      <a:pt x="3430" y="1310"/>
                      <a:pt x="2703" y="917"/>
                      <a:pt x="2060" y="488"/>
                    </a:cubicBezTo>
                    <a:cubicBezTo>
                      <a:pt x="2049" y="465"/>
                      <a:pt x="2025" y="441"/>
                      <a:pt x="1989" y="429"/>
                    </a:cubicBezTo>
                    <a:cubicBezTo>
                      <a:pt x="1787" y="298"/>
                      <a:pt x="1584" y="143"/>
                      <a:pt x="13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3" name="Google Shape;1153;p29"/>
              <p:cNvSpPr/>
              <p:nvPr/>
            </p:nvSpPr>
            <p:spPr>
              <a:xfrm>
                <a:off x="1360596" y="3045905"/>
                <a:ext cx="84065" cy="207991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597" extrusionOk="0">
                    <a:moveTo>
                      <a:pt x="1382" y="0"/>
                    </a:moveTo>
                    <a:lnTo>
                      <a:pt x="1203" y="441"/>
                    </a:lnTo>
                    <a:cubicBezTo>
                      <a:pt x="1036" y="846"/>
                      <a:pt x="846" y="1227"/>
                      <a:pt x="679" y="1631"/>
                    </a:cubicBezTo>
                    <a:cubicBezTo>
                      <a:pt x="465" y="2120"/>
                      <a:pt x="179" y="3001"/>
                      <a:pt x="60" y="3691"/>
                    </a:cubicBezTo>
                    <a:cubicBezTo>
                      <a:pt x="48" y="3727"/>
                      <a:pt x="24" y="3775"/>
                      <a:pt x="24" y="3822"/>
                    </a:cubicBezTo>
                    <a:cubicBezTo>
                      <a:pt x="1" y="4025"/>
                      <a:pt x="1" y="4203"/>
                      <a:pt x="13" y="4346"/>
                    </a:cubicBezTo>
                    <a:cubicBezTo>
                      <a:pt x="72" y="4370"/>
                      <a:pt x="120" y="4406"/>
                      <a:pt x="179" y="4429"/>
                    </a:cubicBezTo>
                    <a:cubicBezTo>
                      <a:pt x="191" y="4441"/>
                      <a:pt x="215" y="4465"/>
                      <a:pt x="251" y="4477"/>
                    </a:cubicBezTo>
                    <a:cubicBezTo>
                      <a:pt x="346" y="4525"/>
                      <a:pt x="417" y="4548"/>
                      <a:pt x="501" y="4596"/>
                    </a:cubicBezTo>
                    <a:cubicBezTo>
                      <a:pt x="548" y="4287"/>
                      <a:pt x="596" y="3965"/>
                      <a:pt x="667" y="3656"/>
                    </a:cubicBezTo>
                    <a:cubicBezTo>
                      <a:pt x="822" y="2953"/>
                      <a:pt x="1013" y="2286"/>
                      <a:pt x="1275" y="1631"/>
                    </a:cubicBezTo>
                    <a:cubicBezTo>
                      <a:pt x="1441" y="1215"/>
                      <a:pt x="1620" y="774"/>
                      <a:pt x="1858" y="357"/>
                    </a:cubicBezTo>
                    <a:cubicBezTo>
                      <a:pt x="1834" y="334"/>
                      <a:pt x="1787" y="310"/>
                      <a:pt x="1751" y="274"/>
                    </a:cubicBezTo>
                    <a:cubicBezTo>
                      <a:pt x="1739" y="262"/>
                      <a:pt x="1715" y="238"/>
                      <a:pt x="1679" y="215"/>
                    </a:cubicBezTo>
                    <a:cubicBezTo>
                      <a:pt x="1572" y="143"/>
                      <a:pt x="1477" y="72"/>
                      <a:pt x="1382" y="0"/>
                    </a:cubicBezTo>
                    <a:close/>
                  </a:path>
                </a:pathLst>
              </a:custGeom>
              <a:solidFill>
                <a:srgbClr val="9482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4" name="Google Shape;1154;p29"/>
              <p:cNvSpPr/>
              <p:nvPr/>
            </p:nvSpPr>
            <p:spPr>
              <a:xfrm>
                <a:off x="1368694" y="3055045"/>
                <a:ext cx="71125" cy="193468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4276" extrusionOk="0">
                    <a:moveTo>
                      <a:pt x="1500" y="1"/>
                    </a:moveTo>
                    <a:cubicBezTo>
                      <a:pt x="1417" y="155"/>
                      <a:pt x="1334" y="286"/>
                      <a:pt x="1250" y="429"/>
                    </a:cubicBezTo>
                    <a:cubicBezTo>
                      <a:pt x="1072" y="763"/>
                      <a:pt x="905" y="1084"/>
                      <a:pt x="762" y="1418"/>
                    </a:cubicBezTo>
                    <a:cubicBezTo>
                      <a:pt x="465" y="2084"/>
                      <a:pt x="238" y="2787"/>
                      <a:pt x="107" y="3501"/>
                    </a:cubicBezTo>
                    <a:cubicBezTo>
                      <a:pt x="60" y="3739"/>
                      <a:pt x="24" y="3989"/>
                      <a:pt x="0" y="4227"/>
                    </a:cubicBezTo>
                    <a:cubicBezTo>
                      <a:pt x="12" y="4239"/>
                      <a:pt x="36" y="4263"/>
                      <a:pt x="72" y="4275"/>
                    </a:cubicBezTo>
                    <a:cubicBezTo>
                      <a:pt x="226" y="2989"/>
                      <a:pt x="619" y="1739"/>
                      <a:pt x="1250" y="608"/>
                    </a:cubicBezTo>
                    <a:cubicBezTo>
                      <a:pt x="1358" y="429"/>
                      <a:pt x="1453" y="251"/>
                      <a:pt x="1572" y="72"/>
                    </a:cubicBezTo>
                    <a:cubicBezTo>
                      <a:pt x="1548" y="60"/>
                      <a:pt x="1512" y="48"/>
                      <a:pt x="1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5" name="Google Shape;1155;p29"/>
              <p:cNvSpPr/>
              <p:nvPr/>
            </p:nvSpPr>
            <p:spPr>
              <a:xfrm>
                <a:off x="1207625" y="3924501"/>
                <a:ext cx="571037" cy="706817"/>
              </a:xfrm>
              <a:custGeom>
                <a:avLst/>
                <a:gdLst/>
                <a:ahLst/>
                <a:cxnLst/>
                <a:rect l="l" t="t" r="r" b="b"/>
                <a:pathLst>
                  <a:path w="12621" h="15622" extrusionOk="0">
                    <a:moveTo>
                      <a:pt x="8263" y="0"/>
                    </a:moveTo>
                    <a:lnTo>
                      <a:pt x="8263" y="298"/>
                    </a:lnTo>
                    <a:cubicBezTo>
                      <a:pt x="8263" y="405"/>
                      <a:pt x="8251" y="489"/>
                      <a:pt x="8251" y="596"/>
                    </a:cubicBezTo>
                    <a:cubicBezTo>
                      <a:pt x="8251" y="703"/>
                      <a:pt x="8227" y="786"/>
                      <a:pt x="8227" y="893"/>
                    </a:cubicBezTo>
                    <a:cubicBezTo>
                      <a:pt x="8192" y="1489"/>
                      <a:pt x="8108" y="2072"/>
                      <a:pt x="8001" y="2667"/>
                    </a:cubicBezTo>
                    <a:cubicBezTo>
                      <a:pt x="7966" y="2965"/>
                      <a:pt x="7894" y="3263"/>
                      <a:pt x="7811" y="3560"/>
                    </a:cubicBezTo>
                    <a:cubicBezTo>
                      <a:pt x="7751" y="3822"/>
                      <a:pt x="7680" y="4096"/>
                      <a:pt x="7596" y="4346"/>
                    </a:cubicBezTo>
                    <a:cubicBezTo>
                      <a:pt x="7549" y="4477"/>
                      <a:pt x="7501" y="4632"/>
                      <a:pt x="7442" y="4775"/>
                    </a:cubicBezTo>
                    <a:cubicBezTo>
                      <a:pt x="6858" y="6382"/>
                      <a:pt x="5953" y="7930"/>
                      <a:pt x="4656" y="9251"/>
                    </a:cubicBezTo>
                    <a:cubicBezTo>
                      <a:pt x="4537" y="9394"/>
                      <a:pt x="4394" y="9525"/>
                      <a:pt x="4251" y="9656"/>
                    </a:cubicBezTo>
                    <a:cubicBezTo>
                      <a:pt x="4156" y="9752"/>
                      <a:pt x="4048" y="9847"/>
                      <a:pt x="3941" y="9942"/>
                    </a:cubicBezTo>
                    <a:cubicBezTo>
                      <a:pt x="3870" y="10002"/>
                      <a:pt x="3810" y="10061"/>
                      <a:pt x="3739" y="10121"/>
                    </a:cubicBezTo>
                    <a:cubicBezTo>
                      <a:pt x="3691" y="10144"/>
                      <a:pt x="3655" y="10180"/>
                      <a:pt x="3620" y="10204"/>
                    </a:cubicBezTo>
                    <a:cubicBezTo>
                      <a:pt x="2798" y="10895"/>
                      <a:pt x="1846" y="11490"/>
                      <a:pt x="774" y="11978"/>
                    </a:cubicBezTo>
                    <a:cubicBezTo>
                      <a:pt x="524" y="12097"/>
                      <a:pt x="262" y="12216"/>
                      <a:pt x="0" y="12323"/>
                    </a:cubicBezTo>
                    <a:cubicBezTo>
                      <a:pt x="607" y="13407"/>
                      <a:pt x="596" y="14633"/>
                      <a:pt x="1250" y="15621"/>
                    </a:cubicBezTo>
                    <a:cubicBezTo>
                      <a:pt x="1262" y="15609"/>
                      <a:pt x="1322" y="15598"/>
                      <a:pt x="1429" y="15562"/>
                    </a:cubicBezTo>
                    <a:cubicBezTo>
                      <a:pt x="1500" y="15550"/>
                      <a:pt x="1596" y="15526"/>
                      <a:pt x="1715" y="15478"/>
                    </a:cubicBezTo>
                    <a:cubicBezTo>
                      <a:pt x="2441" y="15240"/>
                      <a:pt x="3977" y="14669"/>
                      <a:pt x="5656" y="13657"/>
                    </a:cubicBezTo>
                    <a:cubicBezTo>
                      <a:pt x="5703" y="13633"/>
                      <a:pt x="5763" y="13597"/>
                      <a:pt x="5799" y="13573"/>
                    </a:cubicBezTo>
                    <a:cubicBezTo>
                      <a:pt x="5906" y="13502"/>
                      <a:pt x="6025" y="13442"/>
                      <a:pt x="6132" y="13359"/>
                    </a:cubicBezTo>
                    <a:cubicBezTo>
                      <a:pt x="6263" y="13276"/>
                      <a:pt x="6418" y="13181"/>
                      <a:pt x="6549" y="13097"/>
                    </a:cubicBezTo>
                    <a:cubicBezTo>
                      <a:pt x="6680" y="13002"/>
                      <a:pt x="6811" y="12907"/>
                      <a:pt x="6953" y="12811"/>
                    </a:cubicBezTo>
                    <a:cubicBezTo>
                      <a:pt x="8085" y="12014"/>
                      <a:pt x="9204" y="11002"/>
                      <a:pt x="10168" y="9752"/>
                    </a:cubicBezTo>
                    <a:cubicBezTo>
                      <a:pt x="10692" y="9049"/>
                      <a:pt x="11609" y="7442"/>
                      <a:pt x="12157" y="5191"/>
                    </a:cubicBezTo>
                    <a:cubicBezTo>
                      <a:pt x="12287" y="4656"/>
                      <a:pt x="12395" y="4072"/>
                      <a:pt x="12478" y="3465"/>
                    </a:cubicBezTo>
                    <a:cubicBezTo>
                      <a:pt x="12502" y="3286"/>
                      <a:pt x="12514" y="3120"/>
                      <a:pt x="12538" y="2941"/>
                    </a:cubicBezTo>
                    <a:cubicBezTo>
                      <a:pt x="12538" y="2905"/>
                      <a:pt x="12549" y="2846"/>
                      <a:pt x="12549" y="2786"/>
                    </a:cubicBezTo>
                    <a:cubicBezTo>
                      <a:pt x="12561" y="2739"/>
                      <a:pt x="12561" y="2679"/>
                      <a:pt x="12561" y="2632"/>
                    </a:cubicBezTo>
                    <a:cubicBezTo>
                      <a:pt x="12573" y="2560"/>
                      <a:pt x="12573" y="2489"/>
                      <a:pt x="12573" y="2405"/>
                    </a:cubicBezTo>
                    <a:cubicBezTo>
                      <a:pt x="12597" y="2334"/>
                      <a:pt x="12597" y="2274"/>
                      <a:pt x="12597" y="2215"/>
                    </a:cubicBezTo>
                    <a:cubicBezTo>
                      <a:pt x="12609" y="2132"/>
                      <a:pt x="12609" y="2048"/>
                      <a:pt x="12609" y="1965"/>
                    </a:cubicBezTo>
                    <a:lnTo>
                      <a:pt x="12609" y="1929"/>
                    </a:lnTo>
                    <a:lnTo>
                      <a:pt x="12609" y="1560"/>
                    </a:lnTo>
                    <a:cubicBezTo>
                      <a:pt x="12609" y="1548"/>
                      <a:pt x="12609" y="1548"/>
                      <a:pt x="12621" y="1477"/>
                    </a:cubicBezTo>
                    <a:cubicBezTo>
                      <a:pt x="12621" y="1453"/>
                      <a:pt x="12609" y="1453"/>
                      <a:pt x="12609" y="1441"/>
                    </a:cubicBezTo>
                    <a:cubicBezTo>
                      <a:pt x="12597" y="1441"/>
                      <a:pt x="12597" y="1441"/>
                      <a:pt x="12597" y="1429"/>
                    </a:cubicBezTo>
                    <a:lnTo>
                      <a:pt x="12538" y="1370"/>
                    </a:lnTo>
                    <a:lnTo>
                      <a:pt x="12502" y="1334"/>
                    </a:lnTo>
                    <a:cubicBezTo>
                      <a:pt x="12490" y="1322"/>
                      <a:pt x="12454" y="1298"/>
                      <a:pt x="12430" y="1274"/>
                    </a:cubicBezTo>
                    <a:cubicBezTo>
                      <a:pt x="12418" y="1262"/>
                      <a:pt x="12395" y="1262"/>
                      <a:pt x="12383" y="1251"/>
                    </a:cubicBezTo>
                    <a:cubicBezTo>
                      <a:pt x="12371" y="1239"/>
                      <a:pt x="12335" y="1215"/>
                      <a:pt x="12311" y="1203"/>
                    </a:cubicBezTo>
                    <a:cubicBezTo>
                      <a:pt x="12299" y="1203"/>
                      <a:pt x="12299" y="1191"/>
                      <a:pt x="12276" y="1191"/>
                    </a:cubicBezTo>
                    <a:cubicBezTo>
                      <a:pt x="12264" y="1179"/>
                      <a:pt x="12240" y="1179"/>
                      <a:pt x="12216" y="1155"/>
                    </a:cubicBezTo>
                    <a:cubicBezTo>
                      <a:pt x="12157" y="1131"/>
                      <a:pt x="12085" y="1096"/>
                      <a:pt x="12014" y="1072"/>
                    </a:cubicBezTo>
                    <a:cubicBezTo>
                      <a:pt x="11978" y="1060"/>
                      <a:pt x="11966" y="1060"/>
                      <a:pt x="11942" y="1036"/>
                    </a:cubicBezTo>
                    <a:cubicBezTo>
                      <a:pt x="11502" y="858"/>
                      <a:pt x="10930" y="679"/>
                      <a:pt x="10347" y="524"/>
                    </a:cubicBezTo>
                    <a:cubicBezTo>
                      <a:pt x="10252" y="489"/>
                      <a:pt x="10156" y="477"/>
                      <a:pt x="10061" y="441"/>
                    </a:cubicBezTo>
                    <a:lnTo>
                      <a:pt x="9704" y="358"/>
                    </a:lnTo>
                    <a:cubicBezTo>
                      <a:pt x="9620" y="346"/>
                      <a:pt x="9537" y="310"/>
                      <a:pt x="9454" y="298"/>
                    </a:cubicBezTo>
                    <a:cubicBezTo>
                      <a:pt x="9394" y="286"/>
                      <a:pt x="9335" y="262"/>
                      <a:pt x="9287" y="250"/>
                    </a:cubicBezTo>
                    <a:cubicBezTo>
                      <a:pt x="9204" y="238"/>
                      <a:pt x="9109" y="203"/>
                      <a:pt x="9037" y="191"/>
                    </a:cubicBezTo>
                    <a:cubicBezTo>
                      <a:pt x="8966" y="167"/>
                      <a:pt x="8882" y="143"/>
                      <a:pt x="8811" y="131"/>
                    </a:cubicBezTo>
                    <a:cubicBezTo>
                      <a:pt x="8775" y="131"/>
                      <a:pt x="8763" y="119"/>
                      <a:pt x="8739" y="119"/>
                    </a:cubicBezTo>
                    <a:cubicBezTo>
                      <a:pt x="8716" y="119"/>
                      <a:pt x="8692" y="108"/>
                      <a:pt x="8680" y="108"/>
                    </a:cubicBezTo>
                    <a:cubicBezTo>
                      <a:pt x="8632" y="84"/>
                      <a:pt x="8585" y="84"/>
                      <a:pt x="8561" y="72"/>
                    </a:cubicBezTo>
                    <a:cubicBezTo>
                      <a:pt x="8501" y="60"/>
                      <a:pt x="8454" y="60"/>
                      <a:pt x="8406" y="48"/>
                    </a:cubicBezTo>
                    <a:cubicBezTo>
                      <a:pt x="8394" y="48"/>
                      <a:pt x="8370" y="24"/>
                      <a:pt x="8347" y="24"/>
                    </a:cubicBezTo>
                    <a:cubicBezTo>
                      <a:pt x="8287" y="12"/>
                      <a:pt x="8263" y="0"/>
                      <a:pt x="8263" y="0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6" name="Google Shape;1156;p29"/>
              <p:cNvSpPr/>
              <p:nvPr/>
            </p:nvSpPr>
            <p:spPr>
              <a:xfrm>
                <a:off x="1543744" y="3925044"/>
                <a:ext cx="234369" cy="277442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6132" extrusionOk="0">
                    <a:moveTo>
                      <a:pt x="834" y="0"/>
                    </a:moveTo>
                    <a:cubicBezTo>
                      <a:pt x="834" y="1560"/>
                      <a:pt x="560" y="3203"/>
                      <a:pt x="1" y="4763"/>
                    </a:cubicBezTo>
                    <a:cubicBezTo>
                      <a:pt x="537" y="5048"/>
                      <a:pt x="1072" y="5299"/>
                      <a:pt x="1620" y="5513"/>
                    </a:cubicBezTo>
                    <a:cubicBezTo>
                      <a:pt x="1989" y="5620"/>
                      <a:pt x="2382" y="5751"/>
                      <a:pt x="2763" y="5846"/>
                    </a:cubicBezTo>
                    <a:cubicBezTo>
                      <a:pt x="2858" y="5882"/>
                      <a:pt x="2965" y="5894"/>
                      <a:pt x="3049" y="5918"/>
                    </a:cubicBezTo>
                    <a:cubicBezTo>
                      <a:pt x="3525" y="6013"/>
                      <a:pt x="3989" y="6072"/>
                      <a:pt x="4466" y="6132"/>
                    </a:cubicBezTo>
                    <a:cubicBezTo>
                      <a:pt x="4870" y="4834"/>
                      <a:pt x="5180" y="3286"/>
                      <a:pt x="5180" y="1536"/>
                    </a:cubicBezTo>
                    <a:cubicBezTo>
                      <a:pt x="5180" y="941"/>
                      <a:pt x="858" y="12"/>
                      <a:pt x="834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7" name="Google Shape;1157;p29"/>
              <p:cNvSpPr/>
              <p:nvPr/>
            </p:nvSpPr>
            <p:spPr>
              <a:xfrm>
                <a:off x="1208168" y="4343055"/>
                <a:ext cx="314634" cy="288256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371" extrusionOk="0">
                    <a:moveTo>
                      <a:pt x="4667" y="0"/>
                    </a:moveTo>
                    <a:cubicBezTo>
                      <a:pt x="4536" y="143"/>
                      <a:pt x="4394" y="274"/>
                      <a:pt x="4263" y="405"/>
                    </a:cubicBezTo>
                    <a:cubicBezTo>
                      <a:pt x="4155" y="501"/>
                      <a:pt x="4048" y="596"/>
                      <a:pt x="3941" y="691"/>
                    </a:cubicBezTo>
                    <a:cubicBezTo>
                      <a:pt x="3870" y="751"/>
                      <a:pt x="3810" y="810"/>
                      <a:pt x="3739" y="870"/>
                    </a:cubicBezTo>
                    <a:cubicBezTo>
                      <a:pt x="3691" y="893"/>
                      <a:pt x="3667" y="929"/>
                      <a:pt x="3620" y="953"/>
                    </a:cubicBezTo>
                    <a:cubicBezTo>
                      <a:pt x="2798" y="1644"/>
                      <a:pt x="1846" y="2239"/>
                      <a:pt x="774" y="2727"/>
                    </a:cubicBezTo>
                    <a:cubicBezTo>
                      <a:pt x="524" y="2846"/>
                      <a:pt x="274" y="2965"/>
                      <a:pt x="0" y="3072"/>
                    </a:cubicBezTo>
                    <a:cubicBezTo>
                      <a:pt x="607" y="4156"/>
                      <a:pt x="595" y="5370"/>
                      <a:pt x="1250" y="6370"/>
                    </a:cubicBezTo>
                    <a:cubicBezTo>
                      <a:pt x="1262" y="6358"/>
                      <a:pt x="1322" y="6347"/>
                      <a:pt x="1429" y="6311"/>
                    </a:cubicBezTo>
                    <a:cubicBezTo>
                      <a:pt x="1500" y="6299"/>
                      <a:pt x="1596" y="6263"/>
                      <a:pt x="1715" y="6227"/>
                    </a:cubicBezTo>
                    <a:cubicBezTo>
                      <a:pt x="2441" y="5989"/>
                      <a:pt x="3977" y="5418"/>
                      <a:pt x="5656" y="4406"/>
                    </a:cubicBezTo>
                    <a:cubicBezTo>
                      <a:pt x="5703" y="4382"/>
                      <a:pt x="5763" y="4346"/>
                      <a:pt x="5810" y="4322"/>
                    </a:cubicBezTo>
                    <a:cubicBezTo>
                      <a:pt x="5906" y="4239"/>
                      <a:pt x="6025" y="4180"/>
                      <a:pt x="6132" y="4108"/>
                    </a:cubicBezTo>
                    <a:cubicBezTo>
                      <a:pt x="6263" y="4025"/>
                      <a:pt x="6418" y="3930"/>
                      <a:pt x="6549" y="3846"/>
                    </a:cubicBezTo>
                    <a:cubicBezTo>
                      <a:pt x="6691" y="3751"/>
                      <a:pt x="6822" y="3656"/>
                      <a:pt x="6953" y="3560"/>
                    </a:cubicBezTo>
                    <a:cubicBezTo>
                      <a:pt x="6572" y="3156"/>
                      <a:pt x="6179" y="2739"/>
                      <a:pt x="6049" y="2537"/>
                    </a:cubicBezTo>
                    <a:cubicBezTo>
                      <a:pt x="5751" y="2120"/>
                      <a:pt x="5167" y="989"/>
                      <a:pt x="4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8" name="Google Shape;1158;p29"/>
              <p:cNvSpPr/>
              <p:nvPr/>
            </p:nvSpPr>
            <p:spPr>
              <a:xfrm>
                <a:off x="1387018" y="4361379"/>
                <a:ext cx="117456" cy="16704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3692" extrusionOk="0">
                    <a:moveTo>
                      <a:pt x="310" y="0"/>
                    </a:moveTo>
                    <a:cubicBezTo>
                      <a:pt x="202" y="96"/>
                      <a:pt x="95" y="191"/>
                      <a:pt x="0" y="286"/>
                    </a:cubicBezTo>
                    <a:cubicBezTo>
                      <a:pt x="143" y="715"/>
                      <a:pt x="333" y="1119"/>
                      <a:pt x="548" y="1500"/>
                    </a:cubicBezTo>
                    <a:cubicBezTo>
                      <a:pt x="976" y="2286"/>
                      <a:pt x="1512" y="3024"/>
                      <a:pt x="2155" y="3667"/>
                    </a:cubicBezTo>
                    <a:lnTo>
                      <a:pt x="2179" y="3691"/>
                    </a:lnTo>
                    <a:cubicBezTo>
                      <a:pt x="2322" y="3608"/>
                      <a:pt x="2465" y="3513"/>
                      <a:pt x="2596" y="3429"/>
                    </a:cubicBezTo>
                    <a:cubicBezTo>
                      <a:pt x="2322" y="3144"/>
                      <a:pt x="2036" y="2846"/>
                      <a:pt x="1798" y="2513"/>
                    </a:cubicBezTo>
                    <a:cubicBezTo>
                      <a:pt x="1214" y="1786"/>
                      <a:pt x="738" y="989"/>
                      <a:pt x="369" y="131"/>
                    </a:cubicBezTo>
                    <a:cubicBezTo>
                      <a:pt x="333" y="96"/>
                      <a:pt x="321" y="48"/>
                      <a:pt x="3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59" name="Google Shape;1159;p29"/>
              <p:cNvSpPr/>
              <p:nvPr/>
            </p:nvSpPr>
            <p:spPr>
              <a:xfrm>
                <a:off x="1371907" y="4383458"/>
                <a:ext cx="99177" cy="158946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3513" extrusionOk="0">
                    <a:moveTo>
                      <a:pt x="120" y="0"/>
                    </a:moveTo>
                    <a:cubicBezTo>
                      <a:pt x="72" y="36"/>
                      <a:pt x="48" y="60"/>
                      <a:pt x="1" y="96"/>
                    </a:cubicBezTo>
                    <a:cubicBezTo>
                      <a:pt x="120" y="417"/>
                      <a:pt x="274" y="739"/>
                      <a:pt x="417" y="1048"/>
                    </a:cubicBezTo>
                    <a:cubicBezTo>
                      <a:pt x="775" y="1774"/>
                      <a:pt x="1203" y="2465"/>
                      <a:pt x="1703" y="3096"/>
                    </a:cubicBezTo>
                    <a:cubicBezTo>
                      <a:pt x="1798" y="3239"/>
                      <a:pt x="1918" y="3382"/>
                      <a:pt x="2037" y="3513"/>
                    </a:cubicBezTo>
                    <a:cubicBezTo>
                      <a:pt x="2084" y="3489"/>
                      <a:pt x="2144" y="3453"/>
                      <a:pt x="2191" y="3429"/>
                    </a:cubicBezTo>
                    <a:cubicBezTo>
                      <a:pt x="2096" y="3322"/>
                      <a:pt x="2013" y="3215"/>
                      <a:pt x="1918" y="3132"/>
                    </a:cubicBezTo>
                    <a:cubicBezTo>
                      <a:pt x="1668" y="2822"/>
                      <a:pt x="1441" y="2489"/>
                      <a:pt x="1227" y="2167"/>
                    </a:cubicBezTo>
                    <a:cubicBezTo>
                      <a:pt x="786" y="1513"/>
                      <a:pt x="417" y="798"/>
                      <a:pt x="132" y="48"/>
                    </a:cubicBezTo>
                    <a:cubicBezTo>
                      <a:pt x="132" y="36"/>
                      <a:pt x="120" y="24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0" name="Google Shape;1160;p29"/>
              <p:cNvSpPr/>
              <p:nvPr/>
            </p:nvSpPr>
            <p:spPr>
              <a:xfrm>
                <a:off x="1147269" y="4463314"/>
                <a:ext cx="142793" cy="294002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6498" extrusionOk="0">
                    <a:moveTo>
                      <a:pt x="1442" y="0"/>
                    </a:moveTo>
                    <a:cubicBezTo>
                      <a:pt x="961" y="0"/>
                      <a:pt x="388" y="67"/>
                      <a:pt x="239" y="224"/>
                    </a:cubicBezTo>
                    <a:cubicBezTo>
                      <a:pt x="1" y="462"/>
                      <a:pt x="1346" y="5177"/>
                      <a:pt x="1703" y="6355"/>
                    </a:cubicBezTo>
                    <a:cubicBezTo>
                      <a:pt x="1735" y="6442"/>
                      <a:pt x="1818" y="6498"/>
                      <a:pt x="1902" y="6498"/>
                    </a:cubicBezTo>
                    <a:cubicBezTo>
                      <a:pt x="1945" y="6498"/>
                      <a:pt x="1989" y="6483"/>
                      <a:pt x="2025" y="6451"/>
                    </a:cubicBezTo>
                    <a:cubicBezTo>
                      <a:pt x="2239" y="6260"/>
                      <a:pt x="2525" y="5879"/>
                      <a:pt x="2763" y="5224"/>
                    </a:cubicBezTo>
                    <a:cubicBezTo>
                      <a:pt x="3156" y="4129"/>
                      <a:pt x="3084" y="3808"/>
                      <a:pt x="3084" y="3808"/>
                    </a:cubicBezTo>
                    <a:cubicBezTo>
                      <a:pt x="3120" y="3653"/>
                      <a:pt x="2239" y="248"/>
                      <a:pt x="2156" y="105"/>
                    </a:cubicBezTo>
                    <a:cubicBezTo>
                      <a:pt x="2115" y="38"/>
                      <a:pt x="1804" y="0"/>
                      <a:pt x="14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1" name="Google Shape;1161;p29"/>
              <p:cNvSpPr/>
              <p:nvPr/>
            </p:nvSpPr>
            <p:spPr>
              <a:xfrm>
                <a:off x="1239929" y="4598096"/>
                <a:ext cx="48367" cy="97186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148" extrusionOk="0">
                    <a:moveTo>
                      <a:pt x="526" y="1"/>
                    </a:moveTo>
                    <a:cubicBezTo>
                      <a:pt x="500" y="1"/>
                      <a:pt x="477" y="14"/>
                      <a:pt x="477" y="55"/>
                    </a:cubicBezTo>
                    <a:cubicBezTo>
                      <a:pt x="453" y="221"/>
                      <a:pt x="489" y="400"/>
                      <a:pt x="524" y="555"/>
                    </a:cubicBezTo>
                    <a:cubicBezTo>
                      <a:pt x="536" y="733"/>
                      <a:pt x="572" y="900"/>
                      <a:pt x="584" y="1079"/>
                    </a:cubicBezTo>
                    <a:cubicBezTo>
                      <a:pt x="548" y="1091"/>
                      <a:pt x="536" y="1114"/>
                      <a:pt x="513" y="1114"/>
                    </a:cubicBezTo>
                    <a:cubicBezTo>
                      <a:pt x="429" y="1138"/>
                      <a:pt x="346" y="1150"/>
                      <a:pt x="274" y="1174"/>
                    </a:cubicBezTo>
                    <a:cubicBezTo>
                      <a:pt x="227" y="1186"/>
                      <a:pt x="179" y="1186"/>
                      <a:pt x="132" y="1198"/>
                    </a:cubicBezTo>
                    <a:cubicBezTo>
                      <a:pt x="96" y="1198"/>
                      <a:pt x="48" y="1210"/>
                      <a:pt x="13" y="1245"/>
                    </a:cubicBezTo>
                    <a:cubicBezTo>
                      <a:pt x="1" y="1257"/>
                      <a:pt x="1" y="1317"/>
                      <a:pt x="36" y="1329"/>
                    </a:cubicBezTo>
                    <a:cubicBezTo>
                      <a:pt x="67" y="1349"/>
                      <a:pt x="105" y="1356"/>
                      <a:pt x="145" y="1356"/>
                    </a:cubicBezTo>
                    <a:cubicBezTo>
                      <a:pt x="200" y="1356"/>
                      <a:pt x="257" y="1342"/>
                      <a:pt x="298" y="1329"/>
                    </a:cubicBezTo>
                    <a:cubicBezTo>
                      <a:pt x="370" y="1305"/>
                      <a:pt x="465" y="1293"/>
                      <a:pt x="548" y="1257"/>
                    </a:cubicBezTo>
                    <a:cubicBezTo>
                      <a:pt x="572" y="1257"/>
                      <a:pt x="584" y="1245"/>
                      <a:pt x="596" y="1245"/>
                    </a:cubicBezTo>
                    <a:cubicBezTo>
                      <a:pt x="608" y="1376"/>
                      <a:pt x="608" y="1531"/>
                      <a:pt x="632" y="1662"/>
                    </a:cubicBezTo>
                    <a:cubicBezTo>
                      <a:pt x="632" y="1745"/>
                      <a:pt x="644" y="1841"/>
                      <a:pt x="644" y="1924"/>
                    </a:cubicBezTo>
                    <a:cubicBezTo>
                      <a:pt x="655" y="2007"/>
                      <a:pt x="655" y="2079"/>
                      <a:pt x="691" y="2138"/>
                    </a:cubicBezTo>
                    <a:cubicBezTo>
                      <a:pt x="697" y="2144"/>
                      <a:pt x="706" y="2147"/>
                      <a:pt x="716" y="2147"/>
                    </a:cubicBezTo>
                    <a:cubicBezTo>
                      <a:pt x="727" y="2147"/>
                      <a:pt x="739" y="2144"/>
                      <a:pt x="751" y="2138"/>
                    </a:cubicBezTo>
                    <a:cubicBezTo>
                      <a:pt x="786" y="2067"/>
                      <a:pt x="786" y="1972"/>
                      <a:pt x="786" y="1888"/>
                    </a:cubicBezTo>
                    <a:lnTo>
                      <a:pt x="786" y="1614"/>
                    </a:lnTo>
                    <a:cubicBezTo>
                      <a:pt x="786" y="1472"/>
                      <a:pt x="786" y="1317"/>
                      <a:pt x="775" y="1174"/>
                    </a:cubicBezTo>
                    <a:cubicBezTo>
                      <a:pt x="858" y="1126"/>
                      <a:pt x="965" y="1079"/>
                      <a:pt x="1036" y="1019"/>
                    </a:cubicBezTo>
                    <a:cubicBezTo>
                      <a:pt x="1069" y="997"/>
                      <a:pt x="1042" y="946"/>
                      <a:pt x="1010" y="946"/>
                    </a:cubicBezTo>
                    <a:cubicBezTo>
                      <a:pt x="1007" y="946"/>
                      <a:pt x="1004" y="947"/>
                      <a:pt x="1001" y="948"/>
                    </a:cubicBezTo>
                    <a:cubicBezTo>
                      <a:pt x="929" y="960"/>
                      <a:pt x="834" y="971"/>
                      <a:pt x="763" y="1007"/>
                    </a:cubicBezTo>
                    <a:lnTo>
                      <a:pt x="715" y="555"/>
                    </a:lnTo>
                    <a:cubicBezTo>
                      <a:pt x="691" y="376"/>
                      <a:pt x="691" y="174"/>
                      <a:pt x="584" y="19"/>
                    </a:cubicBezTo>
                    <a:cubicBezTo>
                      <a:pt x="568" y="9"/>
                      <a:pt x="546" y="1"/>
                      <a:pt x="5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2" name="Google Shape;1162;p29"/>
              <p:cNvSpPr/>
              <p:nvPr/>
            </p:nvSpPr>
            <p:spPr>
              <a:xfrm>
                <a:off x="1951529" y="3924501"/>
                <a:ext cx="342143" cy="881056"/>
              </a:xfrm>
              <a:custGeom>
                <a:avLst/>
                <a:gdLst/>
                <a:ahLst/>
                <a:cxnLst/>
                <a:rect l="l" t="t" r="r" b="b"/>
                <a:pathLst>
                  <a:path w="7562" h="19473" extrusionOk="0">
                    <a:moveTo>
                      <a:pt x="3918" y="0"/>
                    </a:moveTo>
                    <a:cubicBezTo>
                      <a:pt x="3632" y="143"/>
                      <a:pt x="3073" y="1000"/>
                      <a:pt x="2775" y="1120"/>
                    </a:cubicBezTo>
                    <a:lnTo>
                      <a:pt x="2322" y="1298"/>
                    </a:lnTo>
                    <a:cubicBezTo>
                      <a:pt x="2215" y="1334"/>
                      <a:pt x="2096" y="1381"/>
                      <a:pt x="1977" y="1417"/>
                    </a:cubicBezTo>
                    <a:cubicBezTo>
                      <a:pt x="1346" y="1620"/>
                      <a:pt x="668" y="1774"/>
                      <a:pt x="1" y="1858"/>
                    </a:cubicBezTo>
                    <a:cubicBezTo>
                      <a:pt x="239" y="2215"/>
                      <a:pt x="489" y="2584"/>
                      <a:pt x="751" y="2965"/>
                    </a:cubicBezTo>
                    <a:cubicBezTo>
                      <a:pt x="1108" y="3513"/>
                      <a:pt x="1465" y="4060"/>
                      <a:pt x="1787" y="4656"/>
                    </a:cubicBezTo>
                    <a:cubicBezTo>
                      <a:pt x="1834" y="4751"/>
                      <a:pt x="1882" y="4822"/>
                      <a:pt x="1918" y="4906"/>
                    </a:cubicBezTo>
                    <a:cubicBezTo>
                      <a:pt x="2299" y="5608"/>
                      <a:pt x="2608" y="6358"/>
                      <a:pt x="2846" y="7144"/>
                    </a:cubicBezTo>
                    <a:cubicBezTo>
                      <a:pt x="3227" y="8501"/>
                      <a:pt x="3549" y="10359"/>
                      <a:pt x="3561" y="12407"/>
                    </a:cubicBezTo>
                    <a:lnTo>
                      <a:pt x="3561" y="12585"/>
                    </a:lnTo>
                    <a:lnTo>
                      <a:pt x="3561" y="12811"/>
                    </a:lnTo>
                    <a:cubicBezTo>
                      <a:pt x="3561" y="12966"/>
                      <a:pt x="3549" y="13097"/>
                      <a:pt x="3549" y="13240"/>
                    </a:cubicBezTo>
                    <a:cubicBezTo>
                      <a:pt x="3549" y="13335"/>
                      <a:pt x="3525" y="13407"/>
                      <a:pt x="3525" y="13502"/>
                    </a:cubicBezTo>
                    <a:lnTo>
                      <a:pt x="3525" y="13645"/>
                    </a:lnTo>
                    <a:cubicBezTo>
                      <a:pt x="3501" y="14193"/>
                      <a:pt x="3442" y="14764"/>
                      <a:pt x="3370" y="15324"/>
                    </a:cubicBezTo>
                    <a:cubicBezTo>
                      <a:pt x="3323" y="15562"/>
                      <a:pt x="3287" y="15788"/>
                      <a:pt x="3251" y="16026"/>
                    </a:cubicBezTo>
                    <a:cubicBezTo>
                      <a:pt x="3215" y="16145"/>
                      <a:pt x="3204" y="16264"/>
                      <a:pt x="3168" y="16383"/>
                    </a:cubicBezTo>
                    <a:cubicBezTo>
                      <a:pt x="3108" y="16621"/>
                      <a:pt x="3073" y="16848"/>
                      <a:pt x="3013" y="17086"/>
                    </a:cubicBezTo>
                    <a:cubicBezTo>
                      <a:pt x="2977" y="17169"/>
                      <a:pt x="2965" y="17264"/>
                      <a:pt x="2930" y="17348"/>
                    </a:cubicBezTo>
                    <a:cubicBezTo>
                      <a:pt x="2906" y="17443"/>
                      <a:pt x="2894" y="17526"/>
                      <a:pt x="2858" y="17622"/>
                    </a:cubicBezTo>
                    <a:cubicBezTo>
                      <a:pt x="2834" y="17705"/>
                      <a:pt x="2811" y="17788"/>
                      <a:pt x="2787" y="17860"/>
                    </a:cubicBezTo>
                    <a:cubicBezTo>
                      <a:pt x="2751" y="17943"/>
                      <a:pt x="2727" y="18050"/>
                      <a:pt x="2692" y="18145"/>
                    </a:cubicBezTo>
                    <a:cubicBezTo>
                      <a:pt x="2680" y="18205"/>
                      <a:pt x="2811" y="18443"/>
                      <a:pt x="3096" y="18693"/>
                    </a:cubicBezTo>
                    <a:cubicBezTo>
                      <a:pt x="3144" y="18741"/>
                      <a:pt x="3192" y="18765"/>
                      <a:pt x="3227" y="18812"/>
                    </a:cubicBezTo>
                    <a:cubicBezTo>
                      <a:pt x="3275" y="18860"/>
                      <a:pt x="3335" y="18884"/>
                      <a:pt x="3382" y="18931"/>
                    </a:cubicBezTo>
                    <a:cubicBezTo>
                      <a:pt x="3525" y="19050"/>
                      <a:pt x="3727" y="19157"/>
                      <a:pt x="3930" y="19241"/>
                    </a:cubicBezTo>
                    <a:lnTo>
                      <a:pt x="4156" y="19336"/>
                    </a:lnTo>
                    <a:cubicBezTo>
                      <a:pt x="4430" y="19417"/>
                      <a:pt x="4755" y="19472"/>
                      <a:pt x="5110" y="19472"/>
                    </a:cubicBezTo>
                    <a:cubicBezTo>
                      <a:pt x="5172" y="19472"/>
                      <a:pt x="5235" y="19471"/>
                      <a:pt x="5299" y="19467"/>
                    </a:cubicBezTo>
                    <a:lnTo>
                      <a:pt x="5370" y="19467"/>
                    </a:lnTo>
                    <a:cubicBezTo>
                      <a:pt x="5418" y="19467"/>
                      <a:pt x="5454" y="19455"/>
                      <a:pt x="5478" y="19455"/>
                    </a:cubicBezTo>
                    <a:cubicBezTo>
                      <a:pt x="5525" y="19431"/>
                      <a:pt x="5573" y="19431"/>
                      <a:pt x="5621" y="19419"/>
                    </a:cubicBezTo>
                    <a:cubicBezTo>
                      <a:pt x="5668" y="19407"/>
                      <a:pt x="5716" y="19407"/>
                      <a:pt x="5763" y="19396"/>
                    </a:cubicBezTo>
                    <a:cubicBezTo>
                      <a:pt x="5823" y="19372"/>
                      <a:pt x="5894" y="19360"/>
                      <a:pt x="5954" y="19348"/>
                    </a:cubicBezTo>
                    <a:cubicBezTo>
                      <a:pt x="5990" y="19300"/>
                      <a:pt x="6002" y="19241"/>
                      <a:pt x="6013" y="19193"/>
                    </a:cubicBezTo>
                    <a:cubicBezTo>
                      <a:pt x="6109" y="18955"/>
                      <a:pt x="6204" y="18705"/>
                      <a:pt x="6299" y="18419"/>
                    </a:cubicBezTo>
                    <a:cubicBezTo>
                      <a:pt x="6323" y="18360"/>
                      <a:pt x="6347" y="18288"/>
                      <a:pt x="6371" y="18217"/>
                    </a:cubicBezTo>
                    <a:cubicBezTo>
                      <a:pt x="6442" y="17991"/>
                      <a:pt x="6525" y="17764"/>
                      <a:pt x="6597" y="17526"/>
                    </a:cubicBezTo>
                    <a:cubicBezTo>
                      <a:pt x="6609" y="17455"/>
                      <a:pt x="6644" y="17383"/>
                      <a:pt x="6656" y="17312"/>
                    </a:cubicBezTo>
                    <a:cubicBezTo>
                      <a:pt x="6656" y="17264"/>
                      <a:pt x="6668" y="17217"/>
                      <a:pt x="6680" y="17169"/>
                    </a:cubicBezTo>
                    <a:lnTo>
                      <a:pt x="6728" y="16991"/>
                    </a:lnTo>
                    <a:cubicBezTo>
                      <a:pt x="6799" y="16729"/>
                      <a:pt x="6883" y="16443"/>
                      <a:pt x="6942" y="16157"/>
                    </a:cubicBezTo>
                    <a:lnTo>
                      <a:pt x="7025" y="15717"/>
                    </a:lnTo>
                    <a:cubicBezTo>
                      <a:pt x="7025" y="15681"/>
                      <a:pt x="7037" y="15657"/>
                      <a:pt x="7037" y="15621"/>
                    </a:cubicBezTo>
                    <a:cubicBezTo>
                      <a:pt x="7073" y="15502"/>
                      <a:pt x="7085" y="15383"/>
                      <a:pt x="7121" y="15252"/>
                    </a:cubicBezTo>
                    <a:cubicBezTo>
                      <a:pt x="7133" y="15086"/>
                      <a:pt x="7156" y="14943"/>
                      <a:pt x="7192" y="14776"/>
                    </a:cubicBezTo>
                    <a:cubicBezTo>
                      <a:pt x="7216" y="14562"/>
                      <a:pt x="7252" y="14359"/>
                      <a:pt x="7275" y="14133"/>
                    </a:cubicBezTo>
                    <a:cubicBezTo>
                      <a:pt x="7275" y="14074"/>
                      <a:pt x="7299" y="14026"/>
                      <a:pt x="7299" y="13966"/>
                    </a:cubicBezTo>
                    <a:cubicBezTo>
                      <a:pt x="7299" y="13859"/>
                      <a:pt x="7311" y="13752"/>
                      <a:pt x="7323" y="13633"/>
                    </a:cubicBezTo>
                    <a:cubicBezTo>
                      <a:pt x="7347" y="13585"/>
                      <a:pt x="7347" y="13562"/>
                      <a:pt x="7347" y="13514"/>
                    </a:cubicBezTo>
                    <a:cubicBezTo>
                      <a:pt x="7359" y="13395"/>
                      <a:pt x="7359" y="13264"/>
                      <a:pt x="7371" y="13145"/>
                    </a:cubicBezTo>
                    <a:cubicBezTo>
                      <a:pt x="7371" y="13061"/>
                      <a:pt x="7383" y="13002"/>
                      <a:pt x="7383" y="12931"/>
                    </a:cubicBezTo>
                    <a:cubicBezTo>
                      <a:pt x="7406" y="12871"/>
                      <a:pt x="7406" y="12800"/>
                      <a:pt x="7406" y="12728"/>
                    </a:cubicBezTo>
                    <a:cubicBezTo>
                      <a:pt x="7561" y="9871"/>
                      <a:pt x="7145" y="6418"/>
                      <a:pt x="5430" y="2679"/>
                    </a:cubicBezTo>
                    <a:cubicBezTo>
                      <a:pt x="5370" y="2572"/>
                      <a:pt x="5335" y="2453"/>
                      <a:pt x="5275" y="2346"/>
                    </a:cubicBezTo>
                    <a:cubicBezTo>
                      <a:pt x="5228" y="2274"/>
                      <a:pt x="5192" y="2203"/>
                      <a:pt x="5156" y="2132"/>
                    </a:cubicBezTo>
                    <a:cubicBezTo>
                      <a:pt x="5120" y="2096"/>
                      <a:pt x="5109" y="2048"/>
                      <a:pt x="5097" y="2024"/>
                    </a:cubicBezTo>
                    <a:cubicBezTo>
                      <a:pt x="5049" y="1917"/>
                      <a:pt x="4989" y="1834"/>
                      <a:pt x="4942" y="1739"/>
                    </a:cubicBezTo>
                    <a:cubicBezTo>
                      <a:pt x="4930" y="1727"/>
                      <a:pt x="4918" y="1691"/>
                      <a:pt x="4894" y="1667"/>
                    </a:cubicBezTo>
                    <a:cubicBezTo>
                      <a:pt x="4859" y="1572"/>
                      <a:pt x="4799" y="1489"/>
                      <a:pt x="4751" y="1393"/>
                    </a:cubicBezTo>
                    <a:cubicBezTo>
                      <a:pt x="4692" y="1310"/>
                      <a:pt x="4644" y="1203"/>
                      <a:pt x="4585" y="1120"/>
                    </a:cubicBezTo>
                    <a:lnTo>
                      <a:pt x="4406" y="798"/>
                    </a:lnTo>
                    <a:cubicBezTo>
                      <a:pt x="4263" y="536"/>
                      <a:pt x="4097" y="262"/>
                      <a:pt x="3918" y="0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3" name="Google Shape;1163;p29"/>
              <p:cNvSpPr/>
              <p:nvPr/>
            </p:nvSpPr>
            <p:spPr>
              <a:xfrm>
                <a:off x="1948860" y="3925044"/>
                <a:ext cx="245680" cy="221972"/>
              </a:xfrm>
              <a:custGeom>
                <a:avLst/>
                <a:gdLst/>
                <a:ahLst/>
                <a:cxnLst/>
                <a:rect l="l" t="t" r="r" b="b"/>
                <a:pathLst>
                  <a:path w="5430" h="4906" extrusionOk="0">
                    <a:moveTo>
                      <a:pt x="3929" y="0"/>
                    </a:moveTo>
                    <a:cubicBezTo>
                      <a:pt x="3644" y="143"/>
                      <a:pt x="3084" y="1000"/>
                      <a:pt x="2786" y="1119"/>
                    </a:cubicBezTo>
                    <a:cubicBezTo>
                      <a:pt x="1893" y="1489"/>
                      <a:pt x="953" y="1727"/>
                      <a:pt x="0" y="1858"/>
                    </a:cubicBezTo>
                    <a:cubicBezTo>
                      <a:pt x="655" y="2822"/>
                      <a:pt x="1346" y="3822"/>
                      <a:pt x="1917" y="4906"/>
                    </a:cubicBezTo>
                    <a:cubicBezTo>
                      <a:pt x="2882" y="4679"/>
                      <a:pt x="3727" y="4048"/>
                      <a:pt x="4501" y="3501"/>
                    </a:cubicBezTo>
                    <a:cubicBezTo>
                      <a:pt x="4727" y="3334"/>
                      <a:pt x="4929" y="3191"/>
                      <a:pt x="5156" y="3024"/>
                    </a:cubicBezTo>
                    <a:cubicBezTo>
                      <a:pt x="5239" y="2917"/>
                      <a:pt x="5334" y="2798"/>
                      <a:pt x="5418" y="2691"/>
                    </a:cubicBezTo>
                    <a:lnTo>
                      <a:pt x="5429" y="2679"/>
                    </a:lnTo>
                    <a:cubicBezTo>
                      <a:pt x="5025" y="1798"/>
                      <a:pt x="4513" y="905"/>
                      <a:pt x="3929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4" name="Google Shape;1164;p29"/>
              <p:cNvSpPr/>
              <p:nvPr/>
            </p:nvSpPr>
            <p:spPr>
              <a:xfrm>
                <a:off x="2072919" y="4487429"/>
                <a:ext cx="214823" cy="317484"/>
              </a:xfrm>
              <a:custGeom>
                <a:avLst/>
                <a:gdLst/>
                <a:ahLst/>
                <a:cxnLst/>
                <a:rect l="l" t="t" r="r" b="b"/>
                <a:pathLst>
                  <a:path w="4748" h="7017" extrusionOk="0">
                    <a:moveTo>
                      <a:pt x="4723" y="286"/>
                    </a:moveTo>
                    <a:cubicBezTo>
                      <a:pt x="4705" y="286"/>
                      <a:pt x="4701" y="286"/>
                      <a:pt x="4721" y="302"/>
                    </a:cubicBezTo>
                    <a:lnTo>
                      <a:pt x="4721" y="302"/>
                    </a:lnTo>
                    <a:cubicBezTo>
                      <a:pt x="4722" y="297"/>
                      <a:pt x="4723" y="291"/>
                      <a:pt x="4723" y="286"/>
                    </a:cubicBezTo>
                    <a:close/>
                    <a:moveTo>
                      <a:pt x="4721" y="302"/>
                    </a:moveTo>
                    <a:lnTo>
                      <a:pt x="4721" y="302"/>
                    </a:lnTo>
                    <a:cubicBezTo>
                      <a:pt x="4720" y="309"/>
                      <a:pt x="4719" y="316"/>
                      <a:pt x="4718" y="322"/>
                    </a:cubicBezTo>
                    <a:lnTo>
                      <a:pt x="4718" y="322"/>
                    </a:lnTo>
                    <a:cubicBezTo>
                      <a:pt x="4728" y="322"/>
                      <a:pt x="4737" y="322"/>
                      <a:pt x="4747" y="322"/>
                    </a:cubicBezTo>
                    <a:cubicBezTo>
                      <a:pt x="4736" y="313"/>
                      <a:pt x="4727" y="307"/>
                      <a:pt x="4721" y="302"/>
                    </a:cubicBezTo>
                    <a:close/>
                    <a:moveTo>
                      <a:pt x="890" y="0"/>
                    </a:moveTo>
                    <a:lnTo>
                      <a:pt x="890" y="381"/>
                    </a:lnTo>
                    <a:cubicBezTo>
                      <a:pt x="890" y="536"/>
                      <a:pt x="878" y="667"/>
                      <a:pt x="878" y="810"/>
                    </a:cubicBezTo>
                    <a:cubicBezTo>
                      <a:pt x="878" y="905"/>
                      <a:pt x="866" y="977"/>
                      <a:pt x="866" y="1072"/>
                    </a:cubicBezTo>
                    <a:lnTo>
                      <a:pt x="866" y="1215"/>
                    </a:lnTo>
                    <a:cubicBezTo>
                      <a:pt x="830" y="1762"/>
                      <a:pt x="771" y="2334"/>
                      <a:pt x="699" y="2894"/>
                    </a:cubicBezTo>
                    <a:cubicBezTo>
                      <a:pt x="652" y="3132"/>
                      <a:pt x="628" y="3358"/>
                      <a:pt x="580" y="3596"/>
                    </a:cubicBezTo>
                    <a:cubicBezTo>
                      <a:pt x="556" y="3715"/>
                      <a:pt x="532" y="3834"/>
                      <a:pt x="509" y="3953"/>
                    </a:cubicBezTo>
                    <a:cubicBezTo>
                      <a:pt x="449" y="4191"/>
                      <a:pt x="401" y="4418"/>
                      <a:pt x="342" y="4656"/>
                    </a:cubicBezTo>
                    <a:cubicBezTo>
                      <a:pt x="294" y="4834"/>
                      <a:pt x="235" y="5013"/>
                      <a:pt x="199" y="5191"/>
                    </a:cubicBezTo>
                    <a:cubicBezTo>
                      <a:pt x="151" y="5370"/>
                      <a:pt x="104" y="5537"/>
                      <a:pt x="44" y="5715"/>
                    </a:cubicBezTo>
                    <a:cubicBezTo>
                      <a:pt x="0" y="5825"/>
                      <a:pt x="836" y="7017"/>
                      <a:pt x="2402" y="7017"/>
                    </a:cubicBezTo>
                    <a:cubicBezTo>
                      <a:pt x="2536" y="7017"/>
                      <a:pt x="2675" y="7008"/>
                      <a:pt x="2818" y="6989"/>
                    </a:cubicBezTo>
                    <a:cubicBezTo>
                      <a:pt x="2902" y="6977"/>
                      <a:pt x="3009" y="6965"/>
                      <a:pt x="3092" y="6954"/>
                    </a:cubicBezTo>
                    <a:cubicBezTo>
                      <a:pt x="3152" y="6930"/>
                      <a:pt x="3235" y="6918"/>
                      <a:pt x="3283" y="6906"/>
                    </a:cubicBezTo>
                    <a:cubicBezTo>
                      <a:pt x="3319" y="6858"/>
                      <a:pt x="3330" y="6799"/>
                      <a:pt x="3342" y="6751"/>
                    </a:cubicBezTo>
                    <a:cubicBezTo>
                      <a:pt x="3521" y="6299"/>
                      <a:pt x="3723" y="5727"/>
                      <a:pt x="3914" y="5084"/>
                    </a:cubicBezTo>
                    <a:cubicBezTo>
                      <a:pt x="3926" y="5013"/>
                      <a:pt x="3961" y="4941"/>
                      <a:pt x="3973" y="4870"/>
                    </a:cubicBezTo>
                    <a:cubicBezTo>
                      <a:pt x="3973" y="4822"/>
                      <a:pt x="3985" y="4775"/>
                      <a:pt x="3997" y="4727"/>
                    </a:cubicBezTo>
                    <a:lnTo>
                      <a:pt x="4045" y="4549"/>
                    </a:lnTo>
                    <a:cubicBezTo>
                      <a:pt x="4116" y="4287"/>
                      <a:pt x="4200" y="4001"/>
                      <a:pt x="4259" y="3715"/>
                    </a:cubicBezTo>
                    <a:lnTo>
                      <a:pt x="4342" y="3275"/>
                    </a:lnTo>
                    <a:cubicBezTo>
                      <a:pt x="4378" y="3120"/>
                      <a:pt x="4402" y="2965"/>
                      <a:pt x="4438" y="2810"/>
                    </a:cubicBezTo>
                    <a:cubicBezTo>
                      <a:pt x="4450" y="2644"/>
                      <a:pt x="4473" y="2501"/>
                      <a:pt x="4509" y="2334"/>
                    </a:cubicBezTo>
                    <a:cubicBezTo>
                      <a:pt x="4533" y="2120"/>
                      <a:pt x="4569" y="1917"/>
                      <a:pt x="4592" y="1691"/>
                    </a:cubicBezTo>
                    <a:cubicBezTo>
                      <a:pt x="4592" y="1632"/>
                      <a:pt x="4616" y="1584"/>
                      <a:pt x="4616" y="1524"/>
                    </a:cubicBezTo>
                    <a:cubicBezTo>
                      <a:pt x="4616" y="1417"/>
                      <a:pt x="4628" y="1310"/>
                      <a:pt x="4640" y="1191"/>
                    </a:cubicBezTo>
                    <a:cubicBezTo>
                      <a:pt x="4640" y="1143"/>
                      <a:pt x="4664" y="1120"/>
                      <a:pt x="4664" y="1072"/>
                    </a:cubicBezTo>
                    <a:cubicBezTo>
                      <a:pt x="4676" y="953"/>
                      <a:pt x="4676" y="822"/>
                      <a:pt x="4688" y="703"/>
                    </a:cubicBezTo>
                    <a:cubicBezTo>
                      <a:pt x="4699" y="572"/>
                      <a:pt x="4700" y="451"/>
                      <a:pt x="4718" y="322"/>
                    </a:cubicBezTo>
                    <a:lnTo>
                      <a:pt x="4718" y="322"/>
                    </a:lnTo>
                    <a:cubicBezTo>
                      <a:pt x="4671" y="323"/>
                      <a:pt x="4624" y="323"/>
                      <a:pt x="4577" y="323"/>
                    </a:cubicBezTo>
                    <a:cubicBezTo>
                      <a:pt x="3993" y="323"/>
                      <a:pt x="3417" y="271"/>
                      <a:pt x="2842" y="238"/>
                    </a:cubicBezTo>
                    <a:cubicBezTo>
                      <a:pt x="2199" y="191"/>
                      <a:pt x="1533" y="119"/>
                      <a:pt x="8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5" name="Google Shape;1165;p29"/>
              <p:cNvSpPr/>
              <p:nvPr/>
            </p:nvSpPr>
            <p:spPr>
              <a:xfrm>
                <a:off x="2110472" y="4503581"/>
                <a:ext cx="17455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836" extrusionOk="0">
                    <a:moveTo>
                      <a:pt x="24" y="1"/>
                    </a:moveTo>
                    <a:cubicBezTo>
                      <a:pt x="24" y="143"/>
                      <a:pt x="0" y="274"/>
                      <a:pt x="0" y="429"/>
                    </a:cubicBezTo>
                    <a:cubicBezTo>
                      <a:pt x="405" y="536"/>
                      <a:pt x="822" y="608"/>
                      <a:pt x="1238" y="667"/>
                    </a:cubicBezTo>
                    <a:cubicBezTo>
                      <a:pt x="2013" y="776"/>
                      <a:pt x="2807" y="835"/>
                      <a:pt x="3594" y="835"/>
                    </a:cubicBezTo>
                    <a:cubicBezTo>
                      <a:pt x="3666" y="835"/>
                      <a:pt x="3738" y="835"/>
                      <a:pt x="3810" y="834"/>
                    </a:cubicBezTo>
                    <a:cubicBezTo>
                      <a:pt x="3834" y="786"/>
                      <a:pt x="3834" y="763"/>
                      <a:pt x="3834" y="715"/>
                    </a:cubicBezTo>
                    <a:cubicBezTo>
                      <a:pt x="3846" y="596"/>
                      <a:pt x="3846" y="465"/>
                      <a:pt x="3858" y="346"/>
                    </a:cubicBezTo>
                    <a:lnTo>
                      <a:pt x="3858" y="346"/>
                    </a:lnTo>
                    <a:cubicBezTo>
                      <a:pt x="3774" y="351"/>
                      <a:pt x="3688" y="354"/>
                      <a:pt x="3603" y="354"/>
                    </a:cubicBezTo>
                    <a:cubicBezTo>
                      <a:pt x="3484" y="354"/>
                      <a:pt x="3367" y="348"/>
                      <a:pt x="3262" y="334"/>
                    </a:cubicBezTo>
                    <a:cubicBezTo>
                      <a:pt x="2167" y="322"/>
                      <a:pt x="1072" y="227"/>
                      <a:pt x="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6" name="Google Shape;1166;p29"/>
              <p:cNvSpPr/>
              <p:nvPr/>
            </p:nvSpPr>
            <p:spPr>
              <a:xfrm>
                <a:off x="2109929" y="4534302"/>
                <a:ext cx="171343" cy="29681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656" extrusionOk="0">
                    <a:moveTo>
                      <a:pt x="0" y="0"/>
                    </a:moveTo>
                    <a:lnTo>
                      <a:pt x="0" y="155"/>
                    </a:lnTo>
                    <a:cubicBezTo>
                      <a:pt x="298" y="226"/>
                      <a:pt x="607" y="286"/>
                      <a:pt x="905" y="345"/>
                    </a:cubicBezTo>
                    <a:cubicBezTo>
                      <a:pt x="1846" y="524"/>
                      <a:pt x="2798" y="631"/>
                      <a:pt x="3763" y="655"/>
                    </a:cubicBezTo>
                    <a:cubicBezTo>
                      <a:pt x="3763" y="596"/>
                      <a:pt x="3786" y="560"/>
                      <a:pt x="3786" y="500"/>
                    </a:cubicBezTo>
                    <a:cubicBezTo>
                      <a:pt x="3405" y="476"/>
                      <a:pt x="3036" y="465"/>
                      <a:pt x="2667" y="417"/>
                    </a:cubicBezTo>
                    <a:cubicBezTo>
                      <a:pt x="1750" y="345"/>
                      <a:pt x="857" y="21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7" name="Google Shape;1167;p29"/>
              <p:cNvSpPr/>
              <p:nvPr/>
            </p:nvSpPr>
            <p:spPr>
              <a:xfrm>
                <a:off x="2021567" y="4719577"/>
                <a:ext cx="266719" cy="200797"/>
              </a:xfrm>
              <a:custGeom>
                <a:avLst/>
                <a:gdLst/>
                <a:ahLst/>
                <a:cxnLst/>
                <a:rect l="l" t="t" r="r" b="b"/>
                <a:pathLst>
                  <a:path w="5895" h="4438" extrusionOk="0">
                    <a:moveTo>
                      <a:pt x="1183" y="0"/>
                    </a:moveTo>
                    <a:cubicBezTo>
                      <a:pt x="983" y="0"/>
                      <a:pt x="1" y="1150"/>
                      <a:pt x="24" y="1537"/>
                    </a:cubicBezTo>
                    <a:cubicBezTo>
                      <a:pt x="36" y="1870"/>
                      <a:pt x="4513" y="3930"/>
                      <a:pt x="5620" y="4418"/>
                    </a:cubicBezTo>
                    <a:cubicBezTo>
                      <a:pt x="5649" y="4431"/>
                      <a:pt x="5679" y="4437"/>
                      <a:pt x="5707" y="4437"/>
                    </a:cubicBezTo>
                    <a:cubicBezTo>
                      <a:pt x="5807" y="4437"/>
                      <a:pt x="5894" y="4360"/>
                      <a:pt x="5894" y="4240"/>
                    </a:cubicBezTo>
                    <a:cubicBezTo>
                      <a:pt x="5894" y="3942"/>
                      <a:pt x="5799" y="3478"/>
                      <a:pt x="5442" y="2870"/>
                    </a:cubicBezTo>
                    <a:cubicBezTo>
                      <a:pt x="4906" y="1882"/>
                      <a:pt x="4620" y="1715"/>
                      <a:pt x="4620" y="1715"/>
                    </a:cubicBezTo>
                    <a:cubicBezTo>
                      <a:pt x="4525" y="1596"/>
                      <a:pt x="1370" y="49"/>
                      <a:pt x="1191" y="1"/>
                    </a:cubicBezTo>
                    <a:cubicBezTo>
                      <a:pt x="1189" y="0"/>
                      <a:pt x="1186" y="0"/>
                      <a:pt x="11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8" name="Google Shape;1168;p29"/>
              <p:cNvSpPr/>
              <p:nvPr/>
            </p:nvSpPr>
            <p:spPr>
              <a:xfrm>
                <a:off x="2184808" y="4789072"/>
                <a:ext cx="83522" cy="58773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299" extrusionOk="0">
                    <a:moveTo>
                      <a:pt x="107" y="1"/>
                    </a:moveTo>
                    <a:cubicBezTo>
                      <a:pt x="60" y="1"/>
                      <a:pt x="0" y="48"/>
                      <a:pt x="84" y="84"/>
                    </a:cubicBezTo>
                    <a:cubicBezTo>
                      <a:pt x="191" y="227"/>
                      <a:pt x="357" y="298"/>
                      <a:pt x="500" y="382"/>
                    </a:cubicBezTo>
                    <a:cubicBezTo>
                      <a:pt x="655" y="477"/>
                      <a:pt x="786" y="560"/>
                      <a:pt x="941" y="668"/>
                    </a:cubicBezTo>
                    <a:cubicBezTo>
                      <a:pt x="917" y="703"/>
                      <a:pt x="917" y="715"/>
                      <a:pt x="905" y="739"/>
                    </a:cubicBezTo>
                    <a:cubicBezTo>
                      <a:pt x="857" y="822"/>
                      <a:pt x="834" y="894"/>
                      <a:pt x="786" y="965"/>
                    </a:cubicBezTo>
                    <a:cubicBezTo>
                      <a:pt x="774" y="1013"/>
                      <a:pt x="738" y="1037"/>
                      <a:pt x="726" y="1084"/>
                    </a:cubicBezTo>
                    <a:cubicBezTo>
                      <a:pt x="703" y="1132"/>
                      <a:pt x="679" y="1156"/>
                      <a:pt x="679" y="1203"/>
                    </a:cubicBezTo>
                    <a:cubicBezTo>
                      <a:pt x="679" y="1243"/>
                      <a:pt x="712" y="1266"/>
                      <a:pt x="743" y="1266"/>
                    </a:cubicBezTo>
                    <a:cubicBezTo>
                      <a:pt x="750" y="1266"/>
                      <a:pt x="756" y="1265"/>
                      <a:pt x="762" y="1263"/>
                    </a:cubicBezTo>
                    <a:cubicBezTo>
                      <a:pt x="834" y="1239"/>
                      <a:pt x="881" y="1132"/>
                      <a:pt x="917" y="1060"/>
                    </a:cubicBezTo>
                    <a:cubicBezTo>
                      <a:pt x="965" y="977"/>
                      <a:pt x="1012" y="894"/>
                      <a:pt x="1036" y="810"/>
                    </a:cubicBezTo>
                    <a:cubicBezTo>
                      <a:pt x="1036" y="799"/>
                      <a:pt x="1060" y="787"/>
                      <a:pt x="1060" y="775"/>
                    </a:cubicBezTo>
                    <a:cubicBezTo>
                      <a:pt x="1179" y="858"/>
                      <a:pt x="1274" y="941"/>
                      <a:pt x="1393" y="1025"/>
                    </a:cubicBezTo>
                    <a:cubicBezTo>
                      <a:pt x="1453" y="1084"/>
                      <a:pt x="1536" y="1132"/>
                      <a:pt x="1608" y="1191"/>
                    </a:cubicBezTo>
                    <a:cubicBezTo>
                      <a:pt x="1655" y="1239"/>
                      <a:pt x="1715" y="1275"/>
                      <a:pt x="1786" y="1299"/>
                    </a:cubicBezTo>
                    <a:cubicBezTo>
                      <a:pt x="1810" y="1299"/>
                      <a:pt x="1846" y="1275"/>
                      <a:pt x="1834" y="1251"/>
                    </a:cubicBezTo>
                    <a:cubicBezTo>
                      <a:pt x="1798" y="1180"/>
                      <a:pt x="1727" y="1120"/>
                      <a:pt x="1667" y="1060"/>
                    </a:cubicBezTo>
                    <a:cubicBezTo>
                      <a:pt x="1596" y="1001"/>
                      <a:pt x="1536" y="941"/>
                      <a:pt x="1453" y="882"/>
                    </a:cubicBezTo>
                    <a:cubicBezTo>
                      <a:pt x="1334" y="775"/>
                      <a:pt x="1215" y="679"/>
                      <a:pt x="1096" y="596"/>
                    </a:cubicBezTo>
                    <a:cubicBezTo>
                      <a:pt x="1131" y="501"/>
                      <a:pt x="1155" y="406"/>
                      <a:pt x="1155" y="298"/>
                    </a:cubicBezTo>
                    <a:cubicBezTo>
                      <a:pt x="1155" y="273"/>
                      <a:pt x="1135" y="261"/>
                      <a:pt x="1114" y="261"/>
                    </a:cubicBezTo>
                    <a:cubicBezTo>
                      <a:pt x="1096" y="261"/>
                      <a:pt x="1077" y="270"/>
                      <a:pt x="1072" y="287"/>
                    </a:cubicBezTo>
                    <a:cubicBezTo>
                      <a:pt x="1036" y="358"/>
                      <a:pt x="1000" y="429"/>
                      <a:pt x="965" y="501"/>
                    </a:cubicBezTo>
                    <a:cubicBezTo>
                      <a:pt x="846" y="418"/>
                      <a:pt x="726" y="346"/>
                      <a:pt x="595" y="251"/>
                    </a:cubicBezTo>
                    <a:cubicBezTo>
                      <a:pt x="441" y="144"/>
                      <a:pt x="286" y="25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69" name="Google Shape;1169;p29"/>
              <p:cNvSpPr/>
              <p:nvPr/>
            </p:nvSpPr>
            <p:spPr>
              <a:xfrm>
                <a:off x="1380548" y="3553318"/>
                <a:ext cx="308164" cy="478964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10586" extrusionOk="0">
                    <a:moveTo>
                      <a:pt x="5108" y="1"/>
                    </a:moveTo>
                    <a:cubicBezTo>
                      <a:pt x="4941" y="370"/>
                      <a:pt x="4763" y="751"/>
                      <a:pt x="4572" y="1120"/>
                    </a:cubicBezTo>
                    <a:lnTo>
                      <a:pt x="4525" y="1203"/>
                    </a:lnTo>
                    <a:cubicBezTo>
                      <a:pt x="3334" y="3549"/>
                      <a:pt x="1834" y="5895"/>
                      <a:pt x="0" y="8216"/>
                    </a:cubicBezTo>
                    <a:lnTo>
                      <a:pt x="1429" y="9383"/>
                    </a:lnTo>
                    <a:cubicBezTo>
                      <a:pt x="1941" y="9776"/>
                      <a:pt x="2429" y="10181"/>
                      <a:pt x="2941" y="10586"/>
                    </a:cubicBezTo>
                    <a:cubicBezTo>
                      <a:pt x="4525" y="7776"/>
                      <a:pt x="5703" y="4883"/>
                      <a:pt x="6477" y="2013"/>
                    </a:cubicBezTo>
                    <a:cubicBezTo>
                      <a:pt x="6489" y="1977"/>
                      <a:pt x="6489" y="1942"/>
                      <a:pt x="6513" y="1894"/>
                    </a:cubicBezTo>
                    <a:cubicBezTo>
                      <a:pt x="6608" y="1489"/>
                      <a:pt x="6715" y="1084"/>
                      <a:pt x="6811" y="692"/>
                    </a:cubicBezTo>
                    <a:cubicBezTo>
                      <a:pt x="6751" y="656"/>
                      <a:pt x="6668" y="644"/>
                      <a:pt x="6596" y="644"/>
                    </a:cubicBezTo>
                    <a:cubicBezTo>
                      <a:pt x="6537" y="620"/>
                      <a:pt x="6465" y="596"/>
                      <a:pt x="6406" y="584"/>
                    </a:cubicBezTo>
                    <a:cubicBezTo>
                      <a:pt x="6358" y="572"/>
                      <a:pt x="6334" y="572"/>
                      <a:pt x="6299" y="549"/>
                    </a:cubicBezTo>
                    <a:lnTo>
                      <a:pt x="6168" y="513"/>
                    </a:lnTo>
                    <a:cubicBezTo>
                      <a:pt x="6084" y="489"/>
                      <a:pt x="6037" y="465"/>
                      <a:pt x="5953" y="430"/>
                    </a:cubicBezTo>
                    <a:cubicBezTo>
                      <a:pt x="5894" y="406"/>
                      <a:pt x="5834" y="394"/>
                      <a:pt x="5775" y="358"/>
                    </a:cubicBezTo>
                    <a:cubicBezTo>
                      <a:pt x="5775" y="346"/>
                      <a:pt x="5763" y="346"/>
                      <a:pt x="5763" y="346"/>
                    </a:cubicBezTo>
                    <a:cubicBezTo>
                      <a:pt x="5537" y="239"/>
                      <a:pt x="5310" y="132"/>
                      <a:pt x="51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0" name="Google Shape;1170;p29"/>
              <p:cNvSpPr/>
              <p:nvPr/>
            </p:nvSpPr>
            <p:spPr>
              <a:xfrm>
                <a:off x="1974694" y="3560331"/>
                <a:ext cx="289342" cy="407838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9014" extrusionOk="0">
                    <a:moveTo>
                      <a:pt x="1072" y="1"/>
                    </a:moveTo>
                    <a:cubicBezTo>
                      <a:pt x="727" y="179"/>
                      <a:pt x="370" y="334"/>
                      <a:pt x="13" y="477"/>
                    </a:cubicBezTo>
                    <a:lnTo>
                      <a:pt x="1" y="477"/>
                    </a:lnTo>
                    <a:cubicBezTo>
                      <a:pt x="227" y="894"/>
                      <a:pt x="441" y="1287"/>
                      <a:pt x="656" y="1703"/>
                    </a:cubicBezTo>
                    <a:cubicBezTo>
                      <a:pt x="667" y="1739"/>
                      <a:pt x="691" y="1787"/>
                      <a:pt x="715" y="1822"/>
                    </a:cubicBezTo>
                    <a:cubicBezTo>
                      <a:pt x="1953" y="4216"/>
                      <a:pt x="3049" y="6621"/>
                      <a:pt x="4013" y="9014"/>
                    </a:cubicBezTo>
                    <a:cubicBezTo>
                      <a:pt x="4227" y="8847"/>
                      <a:pt x="4418" y="8668"/>
                      <a:pt x="4632" y="8514"/>
                    </a:cubicBezTo>
                    <a:cubicBezTo>
                      <a:pt x="5239" y="8002"/>
                      <a:pt x="5835" y="7478"/>
                      <a:pt x="6394" y="6978"/>
                    </a:cubicBezTo>
                    <a:cubicBezTo>
                      <a:pt x="5013" y="5085"/>
                      <a:pt x="3585" y="3192"/>
                      <a:pt x="2096" y="1310"/>
                    </a:cubicBezTo>
                    <a:cubicBezTo>
                      <a:pt x="2072" y="1263"/>
                      <a:pt x="2037" y="1227"/>
                      <a:pt x="2013" y="1191"/>
                    </a:cubicBezTo>
                    <a:cubicBezTo>
                      <a:pt x="1691" y="787"/>
                      <a:pt x="1382" y="394"/>
                      <a:pt x="10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1" name="Google Shape;1171;p29"/>
              <p:cNvSpPr/>
              <p:nvPr/>
            </p:nvSpPr>
            <p:spPr>
              <a:xfrm>
                <a:off x="1926238" y="3578112"/>
                <a:ext cx="285541" cy="511268"/>
              </a:xfrm>
              <a:custGeom>
                <a:avLst/>
                <a:gdLst/>
                <a:ahLst/>
                <a:cxnLst/>
                <a:rect l="l" t="t" r="r" b="b"/>
                <a:pathLst>
                  <a:path w="6311" h="11300" extrusionOk="0">
                    <a:moveTo>
                      <a:pt x="1310" y="1"/>
                    </a:moveTo>
                    <a:cubicBezTo>
                      <a:pt x="953" y="155"/>
                      <a:pt x="595" y="274"/>
                      <a:pt x="203" y="358"/>
                    </a:cubicBezTo>
                    <a:cubicBezTo>
                      <a:pt x="131" y="370"/>
                      <a:pt x="72" y="394"/>
                      <a:pt x="0" y="405"/>
                    </a:cubicBezTo>
                    <a:cubicBezTo>
                      <a:pt x="1357" y="4037"/>
                      <a:pt x="2310" y="7680"/>
                      <a:pt x="2881" y="11300"/>
                    </a:cubicBezTo>
                    <a:cubicBezTo>
                      <a:pt x="4060" y="10669"/>
                      <a:pt x="5203" y="10050"/>
                      <a:pt x="6310" y="9407"/>
                    </a:cubicBezTo>
                    <a:cubicBezTo>
                      <a:pt x="4846" y="6275"/>
                      <a:pt x="3179" y="3132"/>
                      <a:pt x="13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2" name="Google Shape;1172;p29"/>
              <p:cNvSpPr/>
              <p:nvPr/>
            </p:nvSpPr>
            <p:spPr>
              <a:xfrm>
                <a:off x="1846518" y="3596436"/>
                <a:ext cx="240839" cy="549501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12145" extrusionOk="0">
                    <a:moveTo>
                      <a:pt x="1774" y="0"/>
                    </a:moveTo>
                    <a:cubicBezTo>
                      <a:pt x="1303" y="97"/>
                      <a:pt x="824" y="138"/>
                      <a:pt x="344" y="138"/>
                    </a:cubicBezTo>
                    <a:cubicBezTo>
                      <a:pt x="229" y="138"/>
                      <a:pt x="115" y="136"/>
                      <a:pt x="0" y="131"/>
                    </a:cubicBezTo>
                    <a:lnTo>
                      <a:pt x="0" y="131"/>
                    </a:lnTo>
                    <a:cubicBezTo>
                      <a:pt x="881" y="4156"/>
                      <a:pt x="1191" y="8168"/>
                      <a:pt x="976" y="12145"/>
                    </a:cubicBezTo>
                    <a:cubicBezTo>
                      <a:pt x="2429" y="12038"/>
                      <a:pt x="3870" y="11919"/>
                      <a:pt x="5322" y="11823"/>
                    </a:cubicBezTo>
                    <a:cubicBezTo>
                      <a:pt x="4572" y="7894"/>
                      <a:pt x="3393" y="3930"/>
                      <a:pt x="17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3" name="Google Shape;1173;p29"/>
              <p:cNvSpPr/>
              <p:nvPr/>
            </p:nvSpPr>
            <p:spPr>
              <a:xfrm>
                <a:off x="1727978" y="3598608"/>
                <a:ext cx="211747" cy="573752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12681" extrusionOk="0">
                    <a:moveTo>
                      <a:pt x="1156" y="0"/>
                    </a:moveTo>
                    <a:lnTo>
                      <a:pt x="1156" y="0"/>
                    </a:lnTo>
                    <a:cubicBezTo>
                      <a:pt x="1429" y="4132"/>
                      <a:pt x="1048" y="8287"/>
                      <a:pt x="1" y="12335"/>
                    </a:cubicBezTo>
                    <a:cubicBezTo>
                      <a:pt x="1548" y="12454"/>
                      <a:pt x="3120" y="12561"/>
                      <a:pt x="4680" y="12680"/>
                    </a:cubicBezTo>
                    <a:cubicBezTo>
                      <a:pt x="4644" y="8525"/>
                      <a:pt x="4049" y="4298"/>
                      <a:pt x="2894" y="107"/>
                    </a:cubicBezTo>
                    <a:cubicBezTo>
                      <a:pt x="2501" y="83"/>
                      <a:pt x="2108" y="72"/>
                      <a:pt x="1703" y="48"/>
                    </a:cubicBezTo>
                    <a:cubicBezTo>
                      <a:pt x="1525" y="24"/>
                      <a:pt x="1346" y="12"/>
                      <a:pt x="11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4" name="Google Shape;1174;p29"/>
              <p:cNvSpPr/>
              <p:nvPr/>
            </p:nvSpPr>
            <p:spPr>
              <a:xfrm>
                <a:off x="1409640" y="3567887"/>
                <a:ext cx="309250" cy="526878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11645" extrusionOk="0">
                    <a:moveTo>
                      <a:pt x="5120" y="0"/>
                    </a:moveTo>
                    <a:cubicBezTo>
                      <a:pt x="4036" y="3418"/>
                      <a:pt x="2334" y="6870"/>
                      <a:pt x="0" y="10204"/>
                    </a:cubicBezTo>
                    <a:cubicBezTo>
                      <a:pt x="1298" y="10680"/>
                      <a:pt x="2608" y="11168"/>
                      <a:pt x="3941" y="11645"/>
                    </a:cubicBezTo>
                    <a:cubicBezTo>
                      <a:pt x="5536" y="7990"/>
                      <a:pt x="6489" y="4215"/>
                      <a:pt x="6834" y="489"/>
                    </a:cubicBezTo>
                    <a:cubicBezTo>
                      <a:pt x="6537" y="453"/>
                      <a:pt x="6251" y="381"/>
                      <a:pt x="5965" y="298"/>
                    </a:cubicBezTo>
                    <a:cubicBezTo>
                      <a:pt x="5691" y="227"/>
                      <a:pt x="5406" y="119"/>
                      <a:pt x="51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5" name="Google Shape;1175;p29"/>
              <p:cNvSpPr/>
              <p:nvPr/>
            </p:nvSpPr>
            <p:spPr>
              <a:xfrm>
                <a:off x="1537817" y="3587297"/>
                <a:ext cx="267262" cy="599044"/>
              </a:xfrm>
              <a:custGeom>
                <a:avLst/>
                <a:gdLst/>
                <a:ahLst/>
                <a:cxnLst/>
                <a:rect l="l" t="t" r="r" b="b"/>
                <a:pathLst>
                  <a:path w="5907" h="13240" extrusionOk="0">
                    <a:moveTo>
                      <a:pt x="3632" y="0"/>
                    </a:moveTo>
                    <a:cubicBezTo>
                      <a:pt x="3120" y="3905"/>
                      <a:pt x="1918" y="7870"/>
                      <a:pt x="1" y="11692"/>
                    </a:cubicBezTo>
                    <a:cubicBezTo>
                      <a:pt x="1394" y="12216"/>
                      <a:pt x="2823" y="12716"/>
                      <a:pt x="4263" y="13240"/>
                    </a:cubicBezTo>
                    <a:cubicBezTo>
                      <a:pt x="5454" y="9001"/>
                      <a:pt x="5906" y="4620"/>
                      <a:pt x="5609" y="274"/>
                    </a:cubicBezTo>
                    <a:cubicBezTo>
                      <a:pt x="4942" y="202"/>
                      <a:pt x="4263" y="131"/>
                      <a:pt x="36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6" name="Google Shape;1176;p29"/>
              <p:cNvSpPr/>
              <p:nvPr/>
            </p:nvSpPr>
            <p:spPr>
              <a:xfrm>
                <a:off x="1586862" y="3605032"/>
                <a:ext cx="482719" cy="65424"/>
              </a:xfrm>
              <a:custGeom>
                <a:avLst/>
                <a:gdLst/>
                <a:ahLst/>
                <a:cxnLst/>
                <a:rect l="l" t="t" r="r" b="b"/>
                <a:pathLst>
                  <a:path w="10669" h="1446" extrusionOk="0">
                    <a:moveTo>
                      <a:pt x="48" y="1"/>
                    </a:moveTo>
                    <a:lnTo>
                      <a:pt x="0" y="96"/>
                    </a:lnTo>
                    <a:cubicBezTo>
                      <a:pt x="250" y="239"/>
                      <a:pt x="536" y="358"/>
                      <a:pt x="798" y="477"/>
                    </a:cubicBezTo>
                    <a:cubicBezTo>
                      <a:pt x="1179" y="644"/>
                      <a:pt x="1548" y="775"/>
                      <a:pt x="1929" y="894"/>
                    </a:cubicBezTo>
                    <a:cubicBezTo>
                      <a:pt x="2072" y="942"/>
                      <a:pt x="2215" y="989"/>
                      <a:pt x="2346" y="1013"/>
                    </a:cubicBezTo>
                    <a:cubicBezTo>
                      <a:pt x="2501" y="1049"/>
                      <a:pt x="2632" y="1096"/>
                      <a:pt x="2786" y="1120"/>
                    </a:cubicBezTo>
                    <a:cubicBezTo>
                      <a:pt x="3179" y="1215"/>
                      <a:pt x="3584" y="1287"/>
                      <a:pt x="4001" y="1346"/>
                    </a:cubicBezTo>
                    <a:cubicBezTo>
                      <a:pt x="4132" y="1358"/>
                      <a:pt x="4251" y="1370"/>
                      <a:pt x="4370" y="1394"/>
                    </a:cubicBezTo>
                    <a:cubicBezTo>
                      <a:pt x="4465" y="1394"/>
                      <a:pt x="4537" y="1406"/>
                      <a:pt x="4608" y="1406"/>
                    </a:cubicBezTo>
                    <a:cubicBezTo>
                      <a:pt x="4887" y="1434"/>
                      <a:pt x="5174" y="1445"/>
                      <a:pt x="5462" y="1445"/>
                    </a:cubicBezTo>
                    <a:cubicBezTo>
                      <a:pt x="5666" y="1445"/>
                      <a:pt x="5870" y="1440"/>
                      <a:pt x="6072" y="1430"/>
                    </a:cubicBezTo>
                    <a:cubicBezTo>
                      <a:pt x="6191" y="1430"/>
                      <a:pt x="6299" y="1430"/>
                      <a:pt x="6418" y="1418"/>
                    </a:cubicBezTo>
                    <a:cubicBezTo>
                      <a:pt x="6942" y="1370"/>
                      <a:pt x="7477" y="1299"/>
                      <a:pt x="8025" y="1192"/>
                    </a:cubicBezTo>
                    <a:cubicBezTo>
                      <a:pt x="8037" y="1192"/>
                      <a:pt x="8061" y="1180"/>
                      <a:pt x="8073" y="1180"/>
                    </a:cubicBezTo>
                    <a:cubicBezTo>
                      <a:pt x="8477" y="1096"/>
                      <a:pt x="8894" y="989"/>
                      <a:pt x="9299" y="858"/>
                    </a:cubicBezTo>
                    <a:cubicBezTo>
                      <a:pt x="9299" y="858"/>
                      <a:pt x="9311" y="834"/>
                      <a:pt x="9335" y="834"/>
                    </a:cubicBezTo>
                    <a:lnTo>
                      <a:pt x="9597" y="751"/>
                    </a:lnTo>
                    <a:cubicBezTo>
                      <a:pt x="9954" y="620"/>
                      <a:pt x="10311" y="477"/>
                      <a:pt x="10668" y="322"/>
                    </a:cubicBezTo>
                    <a:cubicBezTo>
                      <a:pt x="10644" y="287"/>
                      <a:pt x="10609" y="239"/>
                      <a:pt x="10609" y="239"/>
                    </a:cubicBezTo>
                    <a:cubicBezTo>
                      <a:pt x="10287" y="394"/>
                      <a:pt x="9954" y="525"/>
                      <a:pt x="9609" y="644"/>
                    </a:cubicBezTo>
                    <a:cubicBezTo>
                      <a:pt x="9597" y="644"/>
                      <a:pt x="9573" y="656"/>
                      <a:pt x="9549" y="656"/>
                    </a:cubicBezTo>
                    <a:cubicBezTo>
                      <a:pt x="9454" y="703"/>
                      <a:pt x="9347" y="727"/>
                      <a:pt x="9239" y="763"/>
                    </a:cubicBezTo>
                    <a:cubicBezTo>
                      <a:pt x="8858" y="882"/>
                      <a:pt x="8442" y="989"/>
                      <a:pt x="8037" y="1073"/>
                    </a:cubicBezTo>
                    <a:cubicBezTo>
                      <a:pt x="8025" y="1073"/>
                      <a:pt x="7989" y="1096"/>
                      <a:pt x="7977" y="1096"/>
                    </a:cubicBezTo>
                    <a:cubicBezTo>
                      <a:pt x="7668" y="1156"/>
                      <a:pt x="7334" y="1192"/>
                      <a:pt x="7013" y="1239"/>
                    </a:cubicBezTo>
                    <a:cubicBezTo>
                      <a:pt x="6799" y="1263"/>
                      <a:pt x="6596" y="1287"/>
                      <a:pt x="6382" y="1299"/>
                    </a:cubicBezTo>
                    <a:cubicBezTo>
                      <a:pt x="6263" y="1299"/>
                      <a:pt x="6156" y="1311"/>
                      <a:pt x="6037" y="1311"/>
                    </a:cubicBezTo>
                    <a:cubicBezTo>
                      <a:pt x="5862" y="1315"/>
                      <a:pt x="5686" y="1318"/>
                      <a:pt x="5510" y="1318"/>
                    </a:cubicBezTo>
                    <a:cubicBezTo>
                      <a:pt x="5205" y="1318"/>
                      <a:pt x="4898" y="1309"/>
                      <a:pt x="4596" y="1287"/>
                    </a:cubicBezTo>
                    <a:cubicBezTo>
                      <a:pt x="4525" y="1287"/>
                      <a:pt x="4453" y="1287"/>
                      <a:pt x="4370" y="1263"/>
                    </a:cubicBezTo>
                    <a:cubicBezTo>
                      <a:pt x="3834" y="1215"/>
                      <a:pt x="3322" y="1120"/>
                      <a:pt x="2798" y="1001"/>
                    </a:cubicBezTo>
                    <a:cubicBezTo>
                      <a:pt x="2667" y="965"/>
                      <a:pt x="2512" y="942"/>
                      <a:pt x="2381" y="894"/>
                    </a:cubicBezTo>
                    <a:cubicBezTo>
                      <a:pt x="2251" y="870"/>
                      <a:pt x="2108" y="822"/>
                      <a:pt x="1977" y="775"/>
                    </a:cubicBezTo>
                    <a:cubicBezTo>
                      <a:pt x="1905" y="751"/>
                      <a:pt x="1834" y="739"/>
                      <a:pt x="1750" y="703"/>
                    </a:cubicBezTo>
                    <a:cubicBezTo>
                      <a:pt x="1441" y="596"/>
                      <a:pt x="1143" y="477"/>
                      <a:pt x="846" y="358"/>
                    </a:cubicBezTo>
                    <a:cubicBezTo>
                      <a:pt x="584" y="263"/>
                      <a:pt x="310" y="144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7" name="Google Shape;1177;p29"/>
              <p:cNvSpPr/>
              <p:nvPr/>
            </p:nvSpPr>
            <p:spPr>
              <a:xfrm>
                <a:off x="1518452" y="3138972"/>
                <a:ext cx="575335" cy="503894"/>
              </a:xfrm>
              <a:custGeom>
                <a:avLst/>
                <a:gdLst/>
                <a:ahLst/>
                <a:cxnLst/>
                <a:rect l="l" t="t" r="r" b="b"/>
                <a:pathLst>
                  <a:path w="12716" h="11137" extrusionOk="0">
                    <a:moveTo>
                      <a:pt x="490" y="0"/>
                    </a:moveTo>
                    <a:cubicBezTo>
                      <a:pt x="200" y="0"/>
                      <a:pt x="25" y="72"/>
                      <a:pt x="0" y="277"/>
                    </a:cubicBezTo>
                    <a:cubicBezTo>
                      <a:pt x="12" y="634"/>
                      <a:pt x="1036" y="4516"/>
                      <a:pt x="762" y="8778"/>
                    </a:cubicBezTo>
                    <a:cubicBezTo>
                      <a:pt x="750" y="8968"/>
                      <a:pt x="834" y="9147"/>
                      <a:pt x="988" y="9266"/>
                    </a:cubicBezTo>
                    <a:cubicBezTo>
                      <a:pt x="1000" y="9278"/>
                      <a:pt x="1024" y="9278"/>
                      <a:pt x="1036" y="9290"/>
                    </a:cubicBezTo>
                    <a:cubicBezTo>
                      <a:pt x="1310" y="9504"/>
                      <a:pt x="1596" y="9683"/>
                      <a:pt x="1905" y="9861"/>
                    </a:cubicBezTo>
                    <a:cubicBezTo>
                      <a:pt x="3024" y="10457"/>
                      <a:pt x="4274" y="10778"/>
                      <a:pt x="5525" y="10969"/>
                    </a:cubicBezTo>
                    <a:cubicBezTo>
                      <a:pt x="6172" y="11075"/>
                      <a:pt x="6834" y="11137"/>
                      <a:pt x="7494" y="11137"/>
                    </a:cubicBezTo>
                    <a:cubicBezTo>
                      <a:pt x="8170" y="11137"/>
                      <a:pt x="8845" y="11072"/>
                      <a:pt x="9501" y="10921"/>
                    </a:cubicBezTo>
                    <a:cubicBezTo>
                      <a:pt x="10561" y="10671"/>
                      <a:pt x="11752" y="10326"/>
                      <a:pt x="12537" y="9528"/>
                    </a:cubicBezTo>
                    <a:cubicBezTo>
                      <a:pt x="12668" y="9397"/>
                      <a:pt x="12716" y="9207"/>
                      <a:pt x="12668" y="9028"/>
                    </a:cubicBezTo>
                    <a:cubicBezTo>
                      <a:pt x="12656" y="8980"/>
                      <a:pt x="12656" y="8921"/>
                      <a:pt x="12645" y="8873"/>
                    </a:cubicBezTo>
                    <a:cubicBezTo>
                      <a:pt x="12121" y="5218"/>
                      <a:pt x="10632" y="1396"/>
                      <a:pt x="9918" y="575"/>
                    </a:cubicBezTo>
                    <a:cubicBezTo>
                      <a:pt x="9730" y="349"/>
                      <a:pt x="8963" y="285"/>
                      <a:pt x="7985" y="285"/>
                    </a:cubicBezTo>
                    <a:cubicBezTo>
                      <a:pt x="6740" y="285"/>
                      <a:pt x="5151" y="389"/>
                      <a:pt x="3977" y="396"/>
                    </a:cubicBezTo>
                    <a:cubicBezTo>
                      <a:pt x="3962" y="396"/>
                      <a:pt x="3947" y="396"/>
                      <a:pt x="3931" y="396"/>
                    </a:cubicBezTo>
                    <a:cubicBezTo>
                      <a:pt x="2476" y="396"/>
                      <a:pt x="1169" y="0"/>
                      <a:pt x="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78" name="Google Shape;1178;p29"/>
              <p:cNvSpPr/>
              <p:nvPr/>
            </p:nvSpPr>
            <p:spPr>
              <a:xfrm>
                <a:off x="1498173" y="3083046"/>
                <a:ext cx="452540" cy="295902"/>
              </a:xfrm>
              <a:custGeom>
                <a:avLst/>
                <a:gdLst/>
                <a:ahLst/>
                <a:cxnLst/>
                <a:rect l="l" t="t" r="r" b="b"/>
                <a:pathLst>
                  <a:path w="10002" h="6540" extrusionOk="0">
                    <a:moveTo>
                      <a:pt x="970" y="0"/>
                    </a:moveTo>
                    <a:cubicBezTo>
                      <a:pt x="661" y="0"/>
                      <a:pt x="338" y="8"/>
                      <a:pt x="0" y="27"/>
                    </a:cubicBezTo>
                    <a:cubicBezTo>
                      <a:pt x="1917" y="800"/>
                      <a:pt x="3941" y="2575"/>
                      <a:pt x="4644" y="3039"/>
                    </a:cubicBezTo>
                    <a:cubicBezTo>
                      <a:pt x="5370" y="3527"/>
                      <a:pt x="8049" y="6134"/>
                      <a:pt x="8644" y="6539"/>
                    </a:cubicBezTo>
                    <a:cubicBezTo>
                      <a:pt x="8680" y="6515"/>
                      <a:pt x="10001" y="3872"/>
                      <a:pt x="9680" y="2575"/>
                    </a:cubicBezTo>
                    <a:cubicBezTo>
                      <a:pt x="9394" y="1265"/>
                      <a:pt x="9228" y="1551"/>
                      <a:pt x="8918" y="1455"/>
                    </a:cubicBezTo>
                    <a:cubicBezTo>
                      <a:pt x="8918" y="1455"/>
                      <a:pt x="7620" y="1122"/>
                      <a:pt x="5894" y="705"/>
                    </a:cubicBezTo>
                    <a:cubicBezTo>
                      <a:pt x="4584" y="393"/>
                      <a:pt x="3093" y="0"/>
                      <a:pt x="970" y="0"/>
                    </a:cubicBezTo>
                    <a:close/>
                  </a:path>
                </a:pathLst>
              </a:custGeom>
              <a:solidFill>
                <a:srgbClr val="E426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0" name="Google Shape;1180;p29"/>
              <p:cNvSpPr/>
              <p:nvPr/>
            </p:nvSpPr>
            <p:spPr>
              <a:xfrm>
                <a:off x="1904656" y="3351348"/>
                <a:ext cx="144965" cy="138042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3051" extrusionOk="0">
                    <a:moveTo>
                      <a:pt x="2382" y="0"/>
                    </a:moveTo>
                    <a:cubicBezTo>
                      <a:pt x="1596" y="191"/>
                      <a:pt x="799" y="405"/>
                      <a:pt x="1" y="607"/>
                    </a:cubicBezTo>
                    <a:cubicBezTo>
                      <a:pt x="1" y="607"/>
                      <a:pt x="1" y="714"/>
                      <a:pt x="13" y="893"/>
                    </a:cubicBezTo>
                    <a:lnTo>
                      <a:pt x="13" y="965"/>
                    </a:lnTo>
                    <a:cubicBezTo>
                      <a:pt x="56" y="1643"/>
                      <a:pt x="245" y="3051"/>
                      <a:pt x="1336" y="3051"/>
                    </a:cubicBezTo>
                    <a:cubicBezTo>
                      <a:pt x="1452" y="3051"/>
                      <a:pt x="1578" y="3035"/>
                      <a:pt x="1715" y="3000"/>
                    </a:cubicBezTo>
                    <a:cubicBezTo>
                      <a:pt x="3204" y="2631"/>
                      <a:pt x="2751" y="953"/>
                      <a:pt x="2501" y="286"/>
                    </a:cubicBezTo>
                    <a:cubicBezTo>
                      <a:pt x="2501" y="250"/>
                      <a:pt x="2489" y="226"/>
                      <a:pt x="2466" y="191"/>
                    </a:cubicBezTo>
                    <a:cubicBezTo>
                      <a:pt x="2430" y="72"/>
                      <a:pt x="2382" y="0"/>
                      <a:pt x="23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1" name="Google Shape;1181;p29"/>
              <p:cNvSpPr/>
              <p:nvPr/>
            </p:nvSpPr>
            <p:spPr>
              <a:xfrm>
                <a:off x="1905199" y="3359402"/>
                <a:ext cx="112660" cy="3506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775" extrusionOk="0">
                    <a:moveTo>
                      <a:pt x="2477" y="1"/>
                    </a:moveTo>
                    <a:cubicBezTo>
                      <a:pt x="2454" y="13"/>
                      <a:pt x="2454" y="13"/>
                      <a:pt x="2442" y="13"/>
                    </a:cubicBezTo>
                    <a:lnTo>
                      <a:pt x="2084" y="144"/>
                    </a:lnTo>
                    <a:cubicBezTo>
                      <a:pt x="1846" y="239"/>
                      <a:pt x="1608" y="310"/>
                      <a:pt x="1358" y="394"/>
                    </a:cubicBezTo>
                    <a:cubicBezTo>
                      <a:pt x="906" y="525"/>
                      <a:pt x="465" y="608"/>
                      <a:pt x="1" y="703"/>
                    </a:cubicBezTo>
                    <a:lnTo>
                      <a:pt x="1" y="775"/>
                    </a:lnTo>
                    <a:cubicBezTo>
                      <a:pt x="465" y="715"/>
                      <a:pt x="930" y="608"/>
                      <a:pt x="1370" y="477"/>
                    </a:cubicBezTo>
                    <a:cubicBezTo>
                      <a:pt x="1608" y="406"/>
                      <a:pt x="1858" y="334"/>
                      <a:pt x="2096" y="239"/>
                    </a:cubicBezTo>
                    <a:lnTo>
                      <a:pt x="2454" y="108"/>
                    </a:lnTo>
                    <a:cubicBezTo>
                      <a:pt x="2454" y="108"/>
                      <a:pt x="2477" y="96"/>
                      <a:pt x="2489" y="96"/>
                    </a:cubicBezTo>
                    <a:cubicBezTo>
                      <a:pt x="2477" y="60"/>
                      <a:pt x="2454" y="36"/>
                      <a:pt x="2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2" name="Google Shape;1182;p29"/>
              <p:cNvSpPr/>
              <p:nvPr/>
            </p:nvSpPr>
            <p:spPr>
              <a:xfrm>
                <a:off x="2028580" y="3247242"/>
                <a:ext cx="25201" cy="6130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355" extrusionOk="0">
                    <a:moveTo>
                      <a:pt x="122" y="0"/>
                    </a:moveTo>
                    <a:cubicBezTo>
                      <a:pt x="110" y="0"/>
                      <a:pt x="96" y="9"/>
                      <a:pt x="84" y="27"/>
                    </a:cubicBezTo>
                    <a:cubicBezTo>
                      <a:pt x="48" y="229"/>
                      <a:pt x="24" y="456"/>
                      <a:pt x="12" y="670"/>
                    </a:cubicBezTo>
                    <a:cubicBezTo>
                      <a:pt x="0" y="884"/>
                      <a:pt x="12" y="1111"/>
                      <a:pt x="48" y="1337"/>
                    </a:cubicBezTo>
                    <a:cubicBezTo>
                      <a:pt x="48" y="1349"/>
                      <a:pt x="57" y="1355"/>
                      <a:pt x="66" y="1355"/>
                    </a:cubicBezTo>
                    <a:cubicBezTo>
                      <a:pt x="75" y="1355"/>
                      <a:pt x="84" y="1349"/>
                      <a:pt x="84" y="1337"/>
                    </a:cubicBezTo>
                    <a:lnTo>
                      <a:pt x="84" y="1206"/>
                    </a:lnTo>
                    <a:lnTo>
                      <a:pt x="108" y="1206"/>
                    </a:lnTo>
                    <a:cubicBezTo>
                      <a:pt x="167" y="1063"/>
                      <a:pt x="238" y="932"/>
                      <a:pt x="310" y="801"/>
                    </a:cubicBezTo>
                    <a:cubicBezTo>
                      <a:pt x="358" y="741"/>
                      <a:pt x="381" y="670"/>
                      <a:pt x="429" y="610"/>
                    </a:cubicBezTo>
                    <a:cubicBezTo>
                      <a:pt x="477" y="551"/>
                      <a:pt x="524" y="491"/>
                      <a:pt x="548" y="408"/>
                    </a:cubicBezTo>
                    <a:cubicBezTo>
                      <a:pt x="557" y="399"/>
                      <a:pt x="540" y="371"/>
                      <a:pt x="521" y="371"/>
                    </a:cubicBezTo>
                    <a:cubicBezTo>
                      <a:pt x="514" y="371"/>
                      <a:pt x="507" y="375"/>
                      <a:pt x="500" y="384"/>
                    </a:cubicBezTo>
                    <a:cubicBezTo>
                      <a:pt x="441" y="444"/>
                      <a:pt x="417" y="503"/>
                      <a:pt x="369" y="563"/>
                    </a:cubicBezTo>
                    <a:cubicBezTo>
                      <a:pt x="322" y="622"/>
                      <a:pt x="286" y="694"/>
                      <a:pt x="250" y="753"/>
                    </a:cubicBezTo>
                    <a:cubicBezTo>
                      <a:pt x="191" y="860"/>
                      <a:pt x="131" y="980"/>
                      <a:pt x="84" y="1087"/>
                    </a:cubicBezTo>
                    <a:lnTo>
                      <a:pt x="84" y="682"/>
                    </a:lnTo>
                    <a:cubicBezTo>
                      <a:pt x="108" y="456"/>
                      <a:pt x="131" y="253"/>
                      <a:pt x="143" y="27"/>
                    </a:cubicBezTo>
                    <a:cubicBezTo>
                      <a:pt x="143" y="9"/>
                      <a:pt x="134" y="0"/>
                      <a:pt x="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3" name="Google Shape;1183;p29"/>
              <p:cNvSpPr/>
              <p:nvPr/>
            </p:nvSpPr>
            <p:spPr>
              <a:xfrm>
                <a:off x="1538496" y="3316782"/>
                <a:ext cx="93929" cy="63388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1401" extrusionOk="0">
                    <a:moveTo>
                      <a:pt x="59" y="1"/>
                    </a:moveTo>
                    <a:cubicBezTo>
                      <a:pt x="18" y="1"/>
                      <a:pt x="0" y="63"/>
                      <a:pt x="33" y="85"/>
                    </a:cubicBezTo>
                    <a:cubicBezTo>
                      <a:pt x="391" y="240"/>
                      <a:pt x="748" y="407"/>
                      <a:pt x="1069" y="633"/>
                    </a:cubicBezTo>
                    <a:cubicBezTo>
                      <a:pt x="1391" y="859"/>
                      <a:pt x="1688" y="1121"/>
                      <a:pt x="1986" y="1395"/>
                    </a:cubicBezTo>
                    <a:cubicBezTo>
                      <a:pt x="1994" y="1399"/>
                      <a:pt x="2001" y="1401"/>
                      <a:pt x="2009" y="1401"/>
                    </a:cubicBezTo>
                    <a:cubicBezTo>
                      <a:pt x="2047" y="1401"/>
                      <a:pt x="2075" y="1356"/>
                      <a:pt x="2046" y="1336"/>
                    </a:cubicBezTo>
                    <a:cubicBezTo>
                      <a:pt x="1796" y="1014"/>
                      <a:pt x="1486" y="752"/>
                      <a:pt x="1141" y="538"/>
                    </a:cubicBezTo>
                    <a:cubicBezTo>
                      <a:pt x="807" y="324"/>
                      <a:pt x="438" y="121"/>
                      <a:pt x="69" y="2"/>
                    </a:cubicBezTo>
                    <a:cubicBezTo>
                      <a:pt x="65" y="1"/>
                      <a:pt x="62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4" name="Google Shape;1184;p29"/>
              <p:cNvSpPr/>
              <p:nvPr/>
            </p:nvSpPr>
            <p:spPr>
              <a:xfrm>
                <a:off x="1568311" y="3341802"/>
                <a:ext cx="46421" cy="7773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718" extrusionOk="0">
                    <a:moveTo>
                      <a:pt x="63" y="1"/>
                    </a:moveTo>
                    <a:cubicBezTo>
                      <a:pt x="31" y="1"/>
                      <a:pt x="0" y="35"/>
                      <a:pt x="17" y="68"/>
                    </a:cubicBezTo>
                    <a:cubicBezTo>
                      <a:pt x="220" y="318"/>
                      <a:pt x="375" y="568"/>
                      <a:pt x="541" y="854"/>
                    </a:cubicBezTo>
                    <a:cubicBezTo>
                      <a:pt x="696" y="1116"/>
                      <a:pt x="815" y="1414"/>
                      <a:pt x="958" y="1699"/>
                    </a:cubicBezTo>
                    <a:cubicBezTo>
                      <a:pt x="962" y="1712"/>
                      <a:pt x="972" y="1717"/>
                      <a:pt x="983" y="1717"/>
                    </a:cubicBezTo>
                    <a:cubicBezTo>
                      <a:pt x="1003" y="1717"/>
                      <a:pt x="1025" y="1699"/>
                      <a:pt x="1017" y="1676"/>
                    </a:cubicBezTo>
                    <a:cubicBezTo>
                      <a:pt x="910" y="1354"/>
                      <a:pt x="767" y="1080"/>
                      <a:pt x="613" y="806"/>
                    </a:cubicBezTo>
                    <a:cubicBezTo>
                      <a:pt x="458" y="521"/>
                      <a:pt x="291" y="271"/>
                      <a:pt x="101" y="21"/>
                    </a:cubicBezTo>
                    <a:cubicBezTo>
                      <a:pt x="90" y="7"/>
                      <a:pt x="77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5" name="Google Shape;1185;p29"/>
              <p:cNvSpPr/>
              <p:nvPr/>
            </p:nvSpPr>
            <p:spPr>
              <a:xfrm>
                <a:off x="1678979" y="3100289"/>
                <a:ext cx="199892" cy="175732"/>
              </a:xfrm>
              <a:custGeom>
                <a:avLst/>
                <a:gdLst/>
                <a:ahLst/>
                <a:cxnLst/>
                <a:rect l="l" t="t" r="r" b="b"/>
                <a:pathLst>
                  <a:path w="4418" h="3884" extrusionOk="0">
                    <a:moveTo>
                      <a:pt x="226" y="1"/>
                    </a:moveTo>
                    <a:lnTo>
                      <a:pt x="0" y="1358"/>
                    </a:lnTo>
                    <a:cubicBezTo>
                      <a:pt x="0" y="1358"/>
                      <a:pt x="2618" y="3883"/>
                      <a:pt x="3127" y="3883"/>
                    </a:cubicBezTo>
                    <a:cubicBezTo>
                      <a:pt x="3133" y="3883"/>
                      <a:pt x="3138" y="3883"/>
                      <a:pt x="3143" y="3882"/>
                    </a:cubicBezTo>
                    <a:cubicBezTo>
                      <a:pt x="3608" y="3823"/>
                      <a:pt x="4060" y="2513"/>
                      <a:pt x="4060" y="2513"/>
                    </a:cubicBezTo>
                    <a:lnTo>
                      <a:pt x="4417" y="584"/>
                    </a:lnTo>
                    <a:lnTo>
                      <a:pt x="226" y="1"/>
                    </a:ln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6" name="Google Shape;1186;p29"/>
              <p:cNvSpPr/>
              <p:nvPr/>
            </p:nvSpPr>
            <p:spPr>
              <a:xfrm>
                <a:off x="1686500" y="3086850"/>
                <a:ext cx="187549" cy="109001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409" extrusionOk="0">
                    <a:moveTo>
                      <a:pt x="1176" y="1"/>
                    </a:moveTo>
                    <a:cubicBezTo>
                      <a:pt x="952" y="1"/>
                      <a:pt x="733" y="19"/>
                      <a:pt x="513" y="60"/>
                    </a:cubicBezTo>
                    <a:cubicBezTo>
                      <a:pt x="358" y="107"/>
                      <a:pt x="179" y="167"/>
                      <a:pt x="84" y="286"/>
                    </a:cubicBezTo>
                    <a:cubicBezTo>
                      <a:pt x="1" y="417"/>
                      <a:pt x="13" y="595"/>
                      <a:pt x="72" y="738"/>
                    </a:cubicBezTo>
                    <a:cubicBezTo>
                      <a:pt x="215" y="1203"/>
                      <a:pt x="632" y="1596"/>
                      <a:pt x="1108" y="1846"/>
                    </a:cubicBezTo>
                    <a:cubicBezTo>
                      <a:pt x="1596" y="2108"/>
                      <a:pt x="2156" y="2250"/>
                      <a:pt x="2704" y="2334"/>
                    </a:cubicBezTo>
                    <a:cubicBezTo>
                      <a:pt x="2991" y="2378"/>
                      <a:pt x="3278" y="2408"/>
                      <a:pt x="3559" y="2408"/>
                    </a:cubicBezTo>
                    <a:cubicBezTo>
                      <a:pt x="3733" y="2408"/>
                      <a:pt x="3905" y="2397"/>
                      <a:pt x="4073" y="2370"/>
                    </a:cubicBezTo>
                    <a:cubicBezTo>
                      <a:pt x="4454" y="2286"/>
                      <a:pt x="4954" y="2108"/>
                      <a:pt x="5121" y="1798"/>
                    </a:cubicBezTo>
                    <a:cubicBezTo>
                      <a:pt x="5252" y="1560"/>
                      <a:pt x="5168" y="1096"/>
                      <a:pt x="5002" y="881"/>
                    </a:cubicBezTo>
                    <a:cubicBezTo>
                      <a:pt x="4871" y="715"/>
                      <a:pt x="4632" y="619"/>
                      <a:pt x="4382" y="560"/>
                    </a:cubicBezTo>
                    <a:cubicBezTo>
                      <a:pt x="3442" y="298"/>
                      <a:pt x="2465" y="72"/>
                      <a:pt x="1489" y="12"/>
                    </a:cubicBezTo>
                    <a:cubicBezTo>
                      <a:pt x="1384" y="5"/>
                      <a:pt x="1279" y="1"/>
                      <a:pt x="1176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7" name="Google Shape;1187;p29"/>
              <p:cNvSpPr/>
              <p:nvPr/>
            </p:nvSpPr>
            <p:spPr>
              <a:xfrm>
                <a:off x="1824393" y="2474653"/>
                <a:ext cx="231157" cy="281243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6216" extrusionOk="0">
                    <a:moveTo>
                      <a:pt x="1039" y="1"/>
                    </a:moveTo>
                    <a:cubicBezTo>
                      <a:pt x="643" y="1"/>
                      <a:pt x="276" y="125"/>
                      <a:pt x="179" y="518"/>
                    </a:cubicBezTo>
                    <a:cubicBezTo>
                      <a:pt x="1" y="1292"/>
                      <a:pt x="572" y="2399"/>
                      <a:pt x="941" y="3042"/>
                    </a:cubicBezTo>
                    <a:cubicBezTo>
                      <a:pt x="1442" y="3899"/>
                      <a:pt x="2120" y="4661"/>
                      <a:pt x="2787" y="5399"/>
                    </a:cubicBezTo>
                    <a:cubicBezTo>
                      <a:pt x="3127" y="5803"/>
                      <a:pt x="3580" y="6216"/>
                      <a:pt x="4080" y="6216"/>
                    </a:cubicBezTo>
                    <a:cubicBezTo>
                      <a:pt x="4140" y="6216"/>
                      <a:pt x="4202" y="6210"/>
                      <a:pt x="4263" y="6197"/>
                    </a:cubicBezTo>
                    <a:cubicBezTo>
                      <a:pt x="4573" y="6114"/>
                      <a:pt x="4823" y="5864"/>
                      <a:pt x="4954" y="5566"/>
                    </a:cubicBezTo>
                    <a:cubicBezTo>
                      <a:pt x="5097" y="5268"/>
                      <a:pt x="5109" y="4947"/>
                      <a:pt x="5109" y="4613"/>
                    </a:cubicBezTo>
                    <a:cubicBezTo>
                      <a:pt x="5061" y="2697"/>
                      <a:pt x="3763" y="851"/>
                      <a:pt x="1965" y="184"/>
                    </a:cubicBezTo>
                    <a:cubicBezTo>
                      <a:pt x="1735" y="91"/>
                      <a:pt x="1377" y="1"/>
                      <a:pt x="1039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2D292F"/>
                  </a:solidFill>
                  <a:latin typeface="+mj-lt"/>
                </a:endParaRPr>
              </a:p>
            </p:txBody>
          </p:sp>
          <p:sp>
            <p:nvSpPr>
              <p:cNvPr id="1188" name="Google Shape;1188;p29"/>
              <p:cNvSpPr/>
              <p:nvPr/>
            </p:nvSpPr>
            <p:spPr>
              <a:xfrm>
                <a:off x="1480176" y="2488452"/>
                <a:ext cx="599089" cy="666142"/>
              </a:xfrm>
              <a:custGeom>
                <a:avLst/>
                <a:gdLst/>
                <a:ahLst/>
                <a:cxnLst/>
                <a:rect l="l" t="t" r="r" b="b"/>
                <a:pathLst>
                  <a:path w="13241" h="14723" extrusionOk="0">
                    <a:moveTo>
                      <a:pt x="6718" y="0"/>
                    </a:moveTo>
                    <a:cubicBezTo>
                      <a:pt x="6370" y="0"/>
                      <a:pt x="6016" y="31"/>
                      <a:pt x="5656" y="94"/>
                    </a:cubicBezTo>
                    <a:cubicBezTo>
                      <a:pt x="2072" y="772"/>
                      <a:pt x="1" y="4844"/>
                      <a:pt x="929" y="8904"/>
                    </a:cubicBezTo>
                    <a:cubicBezTo>
                      <a:pt x="1144" y="9904"/>
                      <a:pt x="1525" y="10797"/>
                      <a:pt x="2013" y="11571"/>
                    </a:cubicBezTo>
                    <a:cubicBezTo>
                      <a:pt x="2096" y="11738"/>
                      <a:pt x="2203" y="11869"/>
                      <a:pt x="2311" y="12024"/>
                    </a:cubicBezTo>
                    <a:cubicBezTo>
                      <a:pt x="2323" y="12036"/>
                      <a:pt x="2323" y="12047"/>
                      <a:pt x="2334" y="12059"/>
                    </a:cubicBezTo>
                    <a:cubicBezTo>
                      <a:pt x="3570" y="13725"/>
                      <a:pt x="5376" y="14722"/>
                      <a:pt x="7272" y="14722"/>
                    </a:cubicBezTo>
                    <a:cubicBezTo>
                      <a:pt x="7368" y="14722"/>
                      <a:pt x="7465" y="14720"/>
                      <a:pt x="7561" y="14714"/>
                    </a:cubicBezTo>
                    <a:cubicBezTo>
                      <a:pt x="7716" y="14714"/>
                      <a:pt x="7883" y="14703"/>
                      <a:pt x="8038" y="14667"/>
                    </a:cubicBezTo>
                    <a:cubicBezTo>
                      <a:pt x="8097" y="14667"/>
                      <a:pt x="8180" y="14655"/>
                      <a:pt x="8252" y="14643"/>
                    </a:cubicBezTo>
                    <a:cubicBezTo>
                      <a:pt x="8323" y="14619"/>
                      <a:pt x="8383" y="14619"/>
                      <a:pt x="8442" y="14607"/>
                    </a:cubicBezTo>
                    <a:cubicBezTo>
                      <a:pt x="9823" y="14369"/>
                      <a:pt x="10859" y="13893"/>
                      <a:pt x="11586" y="13274"/>
                    </a:cubicBezTo>
                    <a:cubicBezTo>
                      <a:pt x="11764" y="13119"/>
                      <a:pt x="11907" y="12952"/>
                      <a:pt x="12062" y="12798"/>
                    </a:cubicBezTo>
                    <a:lnTo>
                      <a:pt x="12074" y="12774"/>
                    </a:lnTo>
                    <a:cubicBezTo>
                      <a:pt x="12883" y="11809"/>
                      <a:pt x="13205" y="10559"/>
                      <a:pt x="13241" y="9119"/>
                    </a:cubicBezTo>
                    <a:lnTo>
                      <a:pt x="13241" y="8607"/>
                    </a:lnTo>
                    <a:lnTo>
                      <a:pt x="13241" y="8583"/>
                    </a:lnTo>
                    <a:cubicBezTo>
                      <a:pt x="13217" y="8035"/>
                      <a:pt x="13181" y="7464"/>
                      <a:pt x="13086" y="6868"/>
                    </a:cubicBezTo>
                    <a:cubicBezTo>
                      <a:pt x="12453" y="2536"/>
                      <a:pt x="9869" y="0"/>
                      <a:pt x="6718" y="0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89" name="Google Shape;1189;p29"/>
              <p:cNvSpPr/>
              <p:nvPr/>
            </p:nvSpPr>
            <p:spPr>
              <a:xfrm>
                <a:off x="1374078" y="2427101"/>
                <a:ext cx="558142" cy="468557"/>
              </a:xfrm>
              <a:custGeom>
                <a:avLst/>
                <a:gdLst/>
                <a:ahLst/>
                <a:cxnLst/>
                <a:rect l="l" t="t" r="r" b="b"/>
                <a:pathLst>
                  <a:path w="12336" h="10356" extrusionOk="0">
                    <a:moveTo>
                      <a:pt x="9728" y="4688"/>
                    </a:moveTo>
                    <a:lnTo>
                      <a:pt x="9728" y="4688"/>
                    </a:lnTo>
                    <a:cubicBezTo>
                      <a:pt x="9156" y="5438"/>
                      <a:pt x="8227" y="5998"/>
                      <a:pt x="7323" y="6367"/>
                    </a:cubicBezTo>
                    <a:cubicBezTo>
                      <a:pt x="6965" y="6510"/>
                      <a:pt x="6608" y="6617"/>
                      <a:pt x="6239" y="6748"/>
                    </a:cubicBezTo>
                    <a:cubicBezTo>
                      <a:pt x="6061" y="6807"/>
                      <a:pt x="5894" y="6891"/>
                      <a:pt x="5739" y="6974"/>
                    </a:cubicBezTo>
                    <a:cubicBezTo>
                      <a:pt x="6013" y="6676"/>
                      <a:pt x="6334" y="6426"/>
                      <a:pt x="6656" y="6236"/>
                    </a:cubicBezTo>
                    <a:cubicBezTo>
                      <a:pt x="7454" y="5724"/>
                      <a:pt x="8382" y="5438"/>
                      <a:pt x="9216" y="4998"/>
                    </a:cubicBezTo>
                    <a:cubicBezTo>
                      <a:pt x="9394" y="4902"/>
                      <a:pt x="9573" y="4783"/>
                      <a:pt x="9728" y="4688"/>
                    </a:cubicBezTo>
                    <a:close/>
                    <a:moveTo>
                      <a:pt x="8335" y="6307"/>
                    </a:moveTo>
                    <a:cubicBezTo>
                      <a:pt x="8335" y="6319"/>
                      <a:pt x="8323" y="6319"/>
                      <a:pt x="8299" y="6331"/>
                    </a:cubicBezTo>
                    <a:cubicBezTo>
                      <a:pt x="7823" y="6617"/>
                      <a:pt x="7311" y="6795"/>
                      <a:pt x="6775" y="6950"/>
                    </a:cubicBezTo>
                    <a:cubicBezTo>
                      <a:pt x="6358" y="7057"/>
                      <a:pt x="5918" y="7188"/>
                      <a:pt x="5560" y="7427"/>
                    </a:cubicBezTo>
                    <a:cubicBezTo>
                      <a:pt x="5680" y="7260"/>
                      <a:pt x="5858" y="7141"/>
                      <a:pt x="6072" y="7046"/>
                    </a:cubicBezTo>
                    <a:cubicBezTo>
                      <a:pt x="6418" y="6903"/>
                      <a:pt x="6799" y="6831"/>
                      <a:pt x="7156" y="6712"/>
                    </a:cubicBezTo>
                    <a:cubicBezTo>
                      <a:pt x="7335" y="6665"/>
                      <a:pt x="7787" y="6534"/>
                      <a:pt x="8335" y="6307"/>
                    </a:cubicBezTo>
                    <a:close/>
                    <a:moveTo>
                      <a:pt x="8001" y="0"/>
                    </a:moveTo>
                    <a:cubicBezTo>
                      <a:pt x="7861" y="0"/>
                      <a:pt x="7721" y="3"/>
                      <a:pt x="7585" y="9"/>
                    </a:cubicBezTo>
                    <a:cubicBezTo>
                      <a:pt x="7215" y="21"/>
                      <a:pt x="6823" y="80"/>
                      <a:pt x="6477" y="140"/>
                    </a:cubicBezTo>
                    <a:cubicBezTo>
                      <a:pt x="5965" y="235"/>
                      <a:pt x="5489" y="378"/>
                      <a:pt x="5013" y="545"/>
                    </a:cubicBezTo>
                    <a:lnTo>
                      <a:pt x="5001" y="545"/>
                    </a:lnTo>
                    <a:cubicBezTo>
                      <a:pt x="4429" y="759"/>
                      <a:pt x="3882" y="1009"/>
                      <a:pt x="3358" y="1271"/>
                    </a:cubicBezTo>
                    <a:cubicBezTo>
                      <a:pt x="1989" y="1985"/>
                      <a:pt x="667" y="2974"/>
                      <a:pt x="215" y="4402"/>
                    </a:cubicBezTo>
                    <a:cubicBezTo>
                      <a:pt x="0" y="5117"/>
                      <a:pt x="12" y="5914"/>
                      <a:pt x="238" y="6665"/>
                    </a:cubicBezTo>
                    <a:cubicBezTo>
                      <a:pt x="429" y="7331"/>
                      <a:pt x="917" y="8474"/>
                      <a:pt x="1322" y="9070"/>
                    </a:cubicBezTo>
                    <a:lnTo>
                      <a:pt x="1334" y="9093"/>
                    </a:lnTo>
                    <a:cubicBezTo>
                      <a:pt x="1429" y="9224"/>
                      <a:pt x="1512" y="9332"/>
                      <a:pt x="1596" y="9391"/>
                    </a:cubicBezTo>
                    <a:cubicBezTo>
                      <a:pt x="1728" y="9495"/>
                      <a:pt x="1936" y="9518"/>
                      <a:pt x="2167" y="9518"/>
                    </a:cubicBezTo>
                    <a:cubicBezTo>
                      <a:pt x="2348" y="9518"/>
                      <a:pt x="2543" y="9504"/>
                      <a:pt x="2727" y="9504"/>
                    </a:cubicBezTo>
                    <a:cubicBezTo>
                      <a:pt x="2792" y="9504"/>
                      <a:pt x="2856" y="9505"/>
                      <a:pt x="2917" y="9510"/>
                    </a:cubicBezTo>
                    <a:lnTo>
                      <a:pt x="3155" y="9510"/>
                    </a:lnTo>
                    <a:cubicBezTo>
                      <a:pt x="3274" y="9522"/>
                      <a:pt x="3394" y="9534"/>
                      <a:pt x="3489" y="9570"/>
                    </a:cubicBezTo>
                    <a:lnTo>
                      <a:pt x="3525" y="9570"/>
                    </a:lnTo>
                    <a:cubicBezTo>
                      <a:pt x="3560" y="9593"/>
                      <a:pt x="3584" y="9641"/>
                      <a:pt x="3620" y="9665"/>
                    </a:cubicBezTo>
                    <a:lnTo>
                      <a:pt x="3632" y="9689"/>
                    </a:lnTo>
                    <a:cubicBezTo>
                      <a:pt x="3703" y="9772"/>
                      <a:pt x="3763" y="9867"/>
                      <a:pt x="3834" y="9939"/>
                    </a:cubicBezTo>
                    <a:cubicBezTo>
                      <a:pt x="3834" y="9939"/>
                      <a:pt x="3834" y="9951"/>
                      <a:pt x="3858" y="9951"/>
                    </a:cubicBezTo>
                    <a:lnTo>
                      <a:pt x="3894" y="9998"/>
                    </a:lnTo>
                    <a:cubicBezTo>
                      <a:pt x="4060" y="10165"/>
                      <a:pt x="4251" y="10296"/>
                      <a:pt x="4489" y="10344"/>
                    </a:cubicBezTo>
                    <a:cubicBezTo>
                      <a:pt x="4546" y="10351"/>
                      <a:pt x="4609" y="10356"/>
                      <a:pt x="4674" y="10356"/>
                    </a:cubicBezTo>
                    <a:cubicBezTo>
                      <a:pt x="4825" y="10356"/>
                      <a:pt x="4984" y="10328"/>
                      <a:pt x="5084" y="10236"/>
                    </a:cubicBezTo>
                    <a:cubicBezTo>
                      <a:pt x="5132" y="10236"/>
                      <a:pt x="5179" y="10236"/>
                      <a:pt x="5227" y="10224"/>
                    </a:cubicBezTo>
                    <a:cubicBezTo>
                      <a:pt x="5239" y="10224"/>
                      <a:pt x="5263" y="10201"/>
                      <a:pt x="5287" y="10201"/>
                    </a:cubicBezTo>
                    <a:cubicBezTo>
                      <a:pt x="5418" y="10141"/>
                      <a:pt x="5465" y="10082"/>
                      <a:pt x="5489" y="9963"/>
                    </a:cubicBezTo>
                    <a:cubicBezTo>
                      <a:pt x="5501" y="9903"/>
                      <a:pt x="5501" y="9843"/>
                      <a:pt x="5501" y="9784"/>
                    </a:cubicBezTo>
                    <a:cubicBezTo>
                      <a:pt x="5501" y="9736"/>
                      <a:pt x="5501" y="9677"/>
                      <a:pt x="5489" y="9617"/>
                    </a:cubicBezTo>
                    <a:cubicBezTo>
                      <a:pt x="5453" y="9379"/>
                      <a:pt x="5394" y="9129"/>
                      <a:pt x="5370" y="8927"/>
                    </a:cubicBezTo>
                    <a:cubicBezTo>
                      <a:pt x="5334" y="8712"/>
                      <a:pt x="5310" y="8486"/>
                      <a:pt x="5358" y="8272"/>
                    </a:cubicBezTo>
                    <a:cubicBezTo>
                      <a:pt x="5358" y="8153"/>
                      <a:pt x="5358" y="8010"/>
                      <a:pt x="5382" y="7891"/>
                    </a:cubicBezTo>
                    <a:cubicBezTo>
                      <a:pt x="5406" y="7831"/>
                      <a:pt x="5406" y="7796"/>
                      <a:pt x="5418" y="7748"/>
                    </a:cubicBezTo>
                    <a:cubicBezTo>
                      <a:pt x="5501" y="7653"/>
                      <a:pt x="5608" y="7581"/>
                      <a:pt x="5727" y="7510"/>
                    </a:cubicBezTo>
                    <a:cubicBezTo>
                      <a:pt x="6239" y="7200"/>
                      <a:pt x="6834" y="7105"/>
                      <a:pt x="7382" y="6915"/>
                    </a:cubicBezTo>
                    <a:cubicBezTo>
                      <a:pt x="7870" y="6748"/>
                      <a:pt x="8335" y="6510"/>
                      <a:pt x="8763" y="6224"/>
                    </a:cubicBezTo>
                    <a:cubicBezTo>
                      <a:pt x="8918" y="6129"/>
                      <a:pt x="9061" y="6022"/>
                      <a:pt x="9192" y="5914"/>
                    </a:cubicBezTo>
                    <a:cubicBezTo>
                      <a:pt x="9716" y="5664"/>
                      <a:pt x="10252" y="5355"/>
                      <a:pt x="10680" y="4962"/>
                    </a:cubicBezTo>
                    <a:cubicBezTo>
                      <a:pt x="10859" y="4819"/>
                      <a:pt x="11025" y="4652"/>
                      <a:pt x="11192" y="4486"/>
                    </a:cubicBezTo>
                    <a:cubicBezTo>
                      <a:pt x="11787" y="3890"/>
                      <a:pt x="12276" y="3212"/>
                      <a:pt x="12335" y="2378"/>
                    </a:cubicBezTo>
                    <a:lnTo>
                      <a:pt x="12335" y="2295"/>
                    </a:lnTo>
                    <a:cubicBezTo>
                      <a:pt x="12276" y="1950"/>
                      <a:pt x="12276" y="1616"/>
                      <a:pt x="12014" y="1259"/>
                    </a:cubicBezTo>
                    <a:cubicBezTo>
                      <a:pt x="11752" y="950"/>
                      <a:pt x="11371" y="783"/>
                      <a:pt x="11025" y="640"/>
                    </a:cubicBezTo>
                    <a:cubicBezTo>
                      <a:pt x="10656" y="473"/>
                      <a:pt x="10263" y="342"/>
                      <a:pt x="9871" y="235"/>
                    </a:cubicBezTo>
                    <a:cubicBezTo>
                      <a:pt x="9394" y="116"/>
                      <a:pt x="8894" y="45"/>
                      <a:pt x="8418" y="9"/>
                    </a:cubicBezTo>
                    <a:cubicBezTo>
                      <a:pt x="8281" y="3"/>
                      <a:pt x="8141" y="0"/>
                      <a:pt x="8001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0" name="Google Shape;1190;p29"/>
              <p:cNvSpPr/>
              <p:nvPr/>
            </p:nvSpPr>
            <p:spPr>
              <a:xfrm>
                <a:off x="1398827" y="2832127"/>
                <a:ext cx="187541" cy="209530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4631" extrusionOk="0">
                    <a:moveTo>
                      <a:pt x="1536" y="0"/>
                    </a:moveTo>
                    <a:cubicBezTo>
                      <a:pt x="1353" y="0"/>
                      <a:pt x="1163" y="30"/>
                      <a:pt x="965" y="94"/>
                    </a:cubicBezTo>
                    <a:cubicBezTo>
                      <a:pt x="668" y="177"/>
                      <a:pt x="418" y="380"/>
                      <a:pt x="239" y="701"/>
                    </a:cubicBezTo>
                    <a:cubicBezTo>
                      <a:pt x="49" y="1058"/>
                      <a:pt x="1" y="1487"/>
                      <a:pt x="49" y="1892"/>
                    </a:cubicBezTo>
                    <a:cubicBezTo>
                      <a:pt x="156" y="2773"/>
                      <a:pt x="644" y="3558"/>
                      <a:pt x="1370" y="4070"/>
                    </a:cubicBezTo>
                    <a:cubicBezTo>
                      <a:pt x="1813" y="4373"/>
                      <a:pt x="2358" y="4630"/>
                      <a:pt x="2916" y="4630"/>
                    </a:cubicBezTo>
                    <a:cubicBezTo>
                      <a:pt x="2929" y="4630"/>
                      <a:pt x="2941" y="4630"/>
                      <a:pt x="2954" y="4630"/>
                    </a:cubicBezTo>
                    <a:cubicBezTo>
                      <a:pt x="3573" y="4618"/>
                      <a:pt x="4037" y="4154"/>
                      <a:pt x="4109" y="3535"/>
                    </a:cubicBezTo>
                    <a:cubicBezTo>
                      <a:pt x="4144" y="3213"/>
                      <a:pt x="4097" y="2892"/>
                      <a:pt x="4001" y="2594"/>
                    </a:cubicBezTo>
                    <a:cubicBezTo>
                      <a:pt x="3710" y="1448"/>
                      <a:pt x="2816" y="0"/>
                      <a:pt x="1536" y="0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1" name="Google Shape;1191;p29"/>
              <p:cNvSpPr/>
              <p:nvPr/>
            </p:nvSpPr>
            <p:spPr>
              <a:xfrm>
                <a:off x="1432805" y="2889858"/>
                <a:ext cx="94291" cy="9551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111" extrusionOk="0">
                    <a:moveTo>
                      <a:pt x="663" y="0"/>
                    </a:moveTo>
                    <a:cubicBezTo>
                      <a:pt x="629" y="0"/>
                      <a:pt x="595" y="3"/>
                      <a:pt x="560" y="8"/>
                    </a:cubicBezTo>
                    <a:cubicBezTo>
                      <a:pt x="345" y="32"/>
                      <a:pt x="0" y="235"/>
                      <a:pt x="71" y="473"/>
                    </a:cubicBezTo>
                    <a:cubicBezTo>
                      <a:pt x="78" y="515"/>
                      <a:pt x="114" y="532"/>
                      <a:pt x="149" y="532"/>
                    </a:cubicBezTo>
                    <a:cubicBezTo>
                      <a:pt x="175" y="532"/>
                      <a:pt x="200" y="523"/>
                      <a:pt x="214" y="508"/>
                    </a:cubicBezTo>
                    <a:cubicBezTo>
                      <a:pt x="310" y="449"/>
                      <a:pt x="333" y="366"/>
                      <a:pt x="429" y="306"/>
                    </a:cubicBezTo>
                    <a:cubicBezTo>
                      <a:pt x="493" y="260"/>
                      <a:pt x="572" y="242"/>
                      <a:pt x="654" y="242"/>
                    </a:cubicBezTo>
                    <a:cubicBezTo>
                      <a:pt x="678" y="242"/>
                      <a:pt x="702" y="244"/>
                      <a:pt x="726" y="247"/>
                    </a:cubicBezTo>
                    <a:cubicBezTo>
                      <a:pt x="786" y="247"/>
                      <a:pt x="845" y="270"/>
                      <a:pt x="893" y="294"/>
                    </a:cubicBezTo>
                    <a:cubicBezTo>
                      <a:pt x="786" y="413"/>
                      <a:pt x="726" y="568"/>
                      <a:pt x="691" y="735"/>
                    </a:cubicBezTo>
                    <a:cubicBezTo>
                      <a:pt x="679" y="842"/>
                      <a:pt x="691" y="949"/>
                      <a:pt x="714" y="1044"/>
                    </a:cubicBezTo>
                    <a:cubicBezTo>
                      <a:pt x="738" y="1151"/>
                      <a:pt x="774" y="1270"/>
                      <a:pt x="857" y="1342"/>
                    </a:cubicBezTo>
                    <a:cubicBezTo>
                      <a:pt x="875" y="1354"/>
                      <a:pt x="894" y="1359"/>
                      <a:pt x="912" y="1359"/>
                    </a:cubicBezTo>
                    <a:cubicBezTo>
                      <a:pt x="965" y="1359"/>
                      <a:pt x="1012" y="1312"/>
                      <a:pt x="1012" y="1259"/>
                    </a:cubicBezTo>
                    <a:lnTo>
                      <a:pt x="964" y="1128"/>
                    </a:lnTo>
                    <a:cubicBezTo>
                      <a:pt x="953" y="1104"/>
                      <a:pt x="953" y="1104"/>
                      <a:pt x="953" y="1092"/>
                    </a:cubicBezTo>
                    <a:lnTo>
                      <a:pt x="953" y="1080"/>
                    </a:lnTo>
                    <a:cubicBezTo>
                      <a:pt x="929" y="1068"/>
                      <a:pt x="929" y="1032"/>
                      <a:pt x="929" y="1020"/>
                    </a:cubicBezTo>
                    <a:cubicBezTo>
                      <a:pt x="917" y="925"/>
                      <a:pt x="917" y="854"/>
                      <a:pt x="917" y="782"/>
                    </a:cubicBezTo>
                    <a:cubicBezTo>
                      <a:pt x="929" y="651"/>
                      <a:pt x="976" y="508"/>
                      <a:pt x="1048" y="389"/>
                    </a:cubicBezTo>
                    <a:cubicBezTo>
                      <a:pt x="1155" y="473"/>
                      <a:pt x="1250" y="544"/>
                      <a:pt x="1322" y="628"/>
                    </a:cubicBezTo>
                    <a:cubicBezTo>
                      <a:pt x="1667" y="1009"/>
                      <a:pt x="1905" y="1520"/>
                      <a:pt x="1929" y="2044"/>
                    </a:cubicBezTo>
                    <a:cubicBezTo>
                      <a:pt x="1929" y="2091"/>
                      <a:pt x="1959" y="2111"/>
                      <a:pt x="1992" y="2111"/>
                    </a:cubicBezTo>
                    <a:cubicBezTo>
                      <a:pt x="2035" y="2111"/>
                      <a:pt x="2084" y="2079"/>
                      <a:pt x="2084" y="2032"/>
                    </a:cubicBezTo>
                    <a:cubicBezTo>
                      <a:pt x="2084" y="1378"/>
                      <a:pt x="1822" y="770"/>
                      <a:pt x="1334" y="318"/>
                    </a:cubicBezTo>
                    <a:cubicBezTo>
                      <a:pt x="1155" y="150"/>
                      <a:pt x="921" y="0"/>
                      <a:pt x="663" y="0"/>
                    </a:cubicBezTo>
                    <a:close/>
                  </a:path>
                </a:pathLst>
              </a:custGeom>
              <a:solidFill>
                <a:srgbClr val="C42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4" name="Google Shape;1194;p29"/>
              <p:cNvSpPr/>
              <p:nvPr/>
            </p:nvSpPr>
            <p:spPr>
              <a:xfrm>
                <a:off x="1824529" y="2937862"/>
                <a:ext cx="170166" cy="69406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1534" extrusionOk="0">
                    <a:moveTo>
                      <a:pt x="3371" y="0"/>
                    </a:moveTo>
                    <a:cubicBezTo>
                      <a:pt x="3150" y="0"/>
                      <a:pt x="2696" y="169"/>
                      <a:pt x="2058" y="198"/>
                    </a:cubicBezTo>
                    <a:cubicBezTo>
                      <a:pt x="2021" y="199"/>
                      <a:pt x="1986" y="199"/>
                      <a:pt x="1951" y="199"/>
                    </a:cubicBezTo>
                    <a:cubicBezTo>
                      <a:pt x="1441" y="199"/>
                      <a:pt x="1104" y="93"/>
                      <a:pt x="811" y="93"/>
                    </a:cubicBezTo>
                    <a:cubicBezTo>
                      <a:pt x="673" y="93"/>
                      <a:pt x="546" y="116"/>
                      <a:pt x="415" y="186"/>
                    </a:cubicBezTo>
                    <a:cubicBezTo>
                      <a:pt x="1" y="387"/>
                      <a:pt x="711" y="1534"/>
                      <a:pt x="1746" y="1534"/>
                    </a:cubicBezTo>
                    <a:cubicBezTo>
                      <a:pt x="1813" y="1534"/>
                      <a:pt x="1881" y="1529"/>
                      <a:pt x="1951" y="1519"/>
                    </a:cubicBezTo>
                    <a:cubicBezTo>
                      <a:pt x="3094" y="1388"/>
                      <a:pt x="3760" y="388"/>
                      <a:pt x="3498" y="43"/>
                    </a:cubicBezTo>
                    <a:cubicBezTo>
                      <a:pt x="3473" y="13"/>
                      <a:pt x="3430" y="0"/>
                      <a:pt x="33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5" name="Google Shape;1195;p29"/>
              <p:cNvSpPr/>
              <p:nvPr/>
            </p:nvSpPr>
            <p:spPr>
              <a:xfrm>
                <a:off x="1778199" y="2840044"/>
                <a:ext cx="94607" cy="32712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723" extrusionOk="0">
                    <a:moveTo>
                      <a:pt x="1155" y="0"/>
                    </a:moveTo>
                    <a:cubicBezTo>
                      <a:pt x="1135" y="0"/>
                      <a:pt x="1114" y="1"/>
                      <a:pt x="1093" y="2"/>
                    </a:cubicBezTo>
                    <a:cubicBezTo>
                      <a:pt x="891" y="26"/>
                      <a:pt x="677" y="109"/>
                      <a:pt x="486" y="216"/>
                    </a:cubicBezTo>
                    <a:cubicBezTo>
                      <a:pt x="379" y="276"/>
                      <a:pt x="296" y="335"/>
                      <a:pt x="224" y="407"/>
                    </a:cubicBezTo>
                    <a:cubicBezTo>
                      <a:pt x="141" y="478"/>
                      <a:pt x="57" y="562"/>
                      <a:pt x="10" y="645"/>
                    </a:cubicBezTo>
                    <a:cubicBezTo>
                      <a:pt x="0" y="684"/>
                      <a:pt x="30" y="723"/>
                      <a:pt x="61" y="723"/>
                    </a:cubicBezTo>
                    <a:cubicBezTo>
                      <a:pt x="68" y="723"/>
                      <a:pt x="75" y="721"/>
                      <a:pt x="81" y="716"/>
                    </a:cubicBezTo>
                    <a:cubicBezTo>
                      <a:pt x="177" y="693"/>
                      <a:pt x="248" y="609"/>
                      <a:pt x="319" y="562"/>
                    </a:cubicBezTo>
                    <a:cubicBezTo>
                      <a:pt x="403" y="514"/>
                      <a:pt x="474" y="455"/>
                      <a:pt x="546" y="407"/>
                    </a:cubicBezTo>
                    <a:cubicBezTo>
                      <a:pt x="712" y="312"/>
                      <a:pt x="891" y="240"/>
                      <a:pt x="1070" y="228"/>
                    </a:cubicBezTo>
                    <a:cubicBezTo>
                      <a:pt x="1097" y="226"/>
                      <a:pt x="1125" y="225"/>
                      <a:pt x="1154" y="225"/>
                    </a:cubicBezTo>
                    <a:cubicBezTo>
                      <a:pt x="1295" y="225"/>
                      <a:pt x="1439" y="250"/>
                      <a:pt x="1558" y="300"/>
                    </a:cubicBezTo>
                    <a:cubicBezTo>
                      <a:pt x="1736" y="371"/>
                      <a:pt x="1843" y="478"/>
                      <a:pt x="1962" y="609"/>
                    </a:cubicBezTo>
                    <a:cubicBezTo>
                      <a:pt x="1980" y="626"/>
                      <a:pt x="1998" y="634"/>
                      <a:pt x="2014" y="634"/>
                    </a:cubicBezTo>
                    <a:cubicBezTo>
                      <a:pt x="2056" y="634"/>
                      <a:pt x="2090" y="589"/>
                      <a:pt x="2082" y="538"/>
                    </a:cubicBezTo>
                    <a:cubicBezTo>
                      <a:pt x="2034" y="347"/>
                      <a:pt x="1843" y="216"/>
                      <a:pt x="1677" y="121"/>
                    </a:cubicBezTo>
                    <a:cubicBezTo>
                      <a:pt x="1516" y="46"/>
                      <a:pt x="1337" y="0"/>
                      <a:pt x="1155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6" name="Google Shape;1196;p29"/>
              <p:cNvSpPr/>
              <p:nvPr/>
            </p:nvSpPr>
            <p:spPr>
              <a:xfrm>
                <a:off x="1980621" y="2807876"/>
                <a:ext cx="61216" cy="41671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921" extrusionOk="0">
                    <a:moveTo>
                      <a:pt x="967" y="1"/>
                    </a:moveTo>
                    <a:cubicBezTo>
                      <a:pt x="860" y="1"/>
                      <a:pt x="748" y="26"/>
                      <a:pt x="656" y="58"/>
                    </a:cubicBezTo>
                    <a:cubicBezTo>
                      <a:pt x="453" y="142"/>
                      <a:pt x="251" y="284"/>
                      <a:pt x="132" y="475"/>
                    </a:cubicBezTo>
                    <a:cubicBezTo>
                      <a:pt x="72" y="582"/>
                      <a:pt x="1" y="701"/>
                      <a:pt x="1" y="808"/>
                    </a:cubicBezTo>
                    <a:cubicBezTo>
                      <a:pt x="1" y="869"/>
                      <a:pt x="35" y="921"/>
                      <a:pt x="89" y="921"/>
                    </a:cubicBezTo>
                    <a:cubicBezTo>
                      <a:pt x="98" y="921"/>
                      <a:pt x="109" y="919"/>
                      <a:pt x="120" y="916"/>
                    </a:cubicBezTo>
                    <a:cubicBezTo>
                      <a:pt x="167" y="892"/>
                      <a:pt x="191" y="820"/>
                      <a:pt x="215" y="773"/>
                    </a:cubicBezTo>
                    <a:cubicBezTo>
                      <a:pt x="298" y="582"/>
                      <a:pt x="429" y="404"/>
                      <a:pt x="608" y="296"/>
                    </a:cubicBezTo>
                    <a:cubicBezTo>
                      <a:pt x="703" y="261"/>
                      <a:pt x="810" y="213"/>
                      <a:pt x="906" y="201"/>
                    </a:cubicBezTo>
                    <a:cubicBezTo>
                      <a:pt x="943" y="189"/>
                      <a:pt x="987" y="180"/>
                      <a:pt x="1031" y="180"/>
                    </a:cubicBezTo>
                    <a:cubicBezTo>
                      <a:pt x="1110" y="180"/>
                      <a:pt x="1189" y="208"/>
                      <a:pt x="1227" y="284"/>
                    </a:cubicBezTo>
                    <a:cubicBezTo>
                      <a:pt x="1237" y="310"/>
                      <a:pt x="1263" y="323"/>
                      <a:pt x="1288" y="323"/>
                    </a:cubicBezTo>
                    <a:cubicBezTo>
                      <a:pt x="1321" y="323"/>
                      <a:pt x="1353" y="301"/>
                      <a:pt x="1346" y="261"/>
                    </a:cubicBezTo>
                    <a:cubicBezTo>
                      <a:pt x="1295" y="64"/>
                      <a:pt x="1137" y="1"/>
                      <a:pt x="96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7" name="Google Shape;1197;p29"/>
              <p:cNvSpPr/>
              <p:nvPr/>
            </p:nvSpPr>
            <p:spPr>
              <a:xfrm>
                <a:off x="1766617" y="2706438"/>
                <a:ext cx="110624" cy="52167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1153" extrusionOk="0">
                    <a:moveTo>
                      <a:pt x="1902" y="1"/>
                    </a:moveTo>
                    <a:cubicBezTo>
                      <a:pt x="1741" y="1"/>
                      <a:pt x="1566" y="44"/>
                      <a:pt x="1433" y="74"/>
                    </a:cubicBezTo>
                    <a:cubicBezTo>
                      <a:pt x="873" y="193"/>
                      <a:pt x="456" y="502"/>
                      <a:pt x="99" y="931"/>
                    </a:cubicBezTo>
                    <a:cubicBezTo>
                      <a:pt x="40" y="991"/>
                      <a:pt x="28" y="1038"/>
                      <a:pt x="16" y="1074"/>
                    </a:cubicBezTo>
                    <a:cubicBezTo>
                      <a:pt x="1" y="1131"/>
                      <a:pt x="36" y="1153"/>
                      <a:pt x="96" y="1153"/>
                    </a:cubicBezTo>
                    <a:cubicBezTo>
                      <a:pt x="223" y="1153"/>
                      <a:pt x="462" y="1052"/>
                      <a:pt x="552" y="979"/>
                    </a:cubicBezTo>
                    <a:cubicBezTo>
                      <a:pt x="814" y="812"/>
                      <a:pt x="1099" y="693"/>
                      <a:pt x="1397" y="621"/>
                    </a:cubicBezTo>
                    <a:cubicBezTo>
                      <a:pt x="1611" y="574"/>
                      <a:pt x="1826" y="574"/>
                      <a:pt x="2040" y="538"/>
                    </a:cubicBezTo>
                    <a:cubicBezTo>
                      <a:pt x="2266" y="491"/>
                      <a:pt x="2445" y="217"/>
                      <a:pt x="2171" y="62"/>
                    </a:cubicBezTo>
                    <a:cubicBezTo>
                      <a:pt x="2094" y="17"/>
                      <a:pt x="2001" y="1"/>
                      <a:pt x="1902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8" name="Google Shape;1198;p29"/>
              <p:cNvSpPr/>
              <p:nvPr/>
            </p:nvSpPr>
            <p:spPr>
              <a:xfrm>
                <a:off x="1947955" y="2686033"/>
                <a:ext cx="88680" cy="29771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658" extrusionOk="0">
                    <a:moveTo>
                      <a:pt x="677" y="0"/>
                    </a:moveTo>
                    <a:cubicBezTo>
                      <a:pt x="665" y="0"/>
                      <a:pt x="652" y="1"/>
                      <a:pt x="639" y="1"/>
                    </a:cubicBezTo>
                    <a:cubicBezTo>
                      <a:pt x="617" y="1"/>
                      <a:pt x="594" y="1"/>
                      <a:pt x="569" y="1"/>
                    </a:cubicBezTo>
                    <a:cubicBezTo>
                      <a:pt x="411" y="1"/>
                      <a:pt x="220" y="10"/>
                      <a:pt x="127" y="144"/>
                    </a:cubicBezTo>
                    <a:cubicBezTo>
                      <a:pt x="0" y="341"/>
                      <a:pt x="210" y="537"/>
                      <a:pt x="364" y="537"/>
                    </a:cubicBezTo>
                    <a:cubicBezTo>
                      <a:pt x="369" y="537"/>
                      <a:pt x="373" y="537"/>
                      <a:pt x="377" y="537"/>
                    </a:cubicBezTo>
                    <a:cubicBezTo>
                      <a:pt x="532" y="525"/>
                      <a:pt x="675" y="477"/>
                      <a:pt x="842" y="477"/>
                    </a:cubicBezTo>
                    <a:cubicBezTo>
                      <a:pt x="1068" y="477"/>
                      <a:pt x="1294" y="525"/>
                      <a:pt x="1532" y="608"/>
                    </a:cubicBezTo>
                    <a:cubicBezTo>
                      <a:pt x="1594" y="633"/>
                      <a:pt x="1719" y="657"/>
                      <a:pt x="1812" y="657"/>
                    </a:cubicBezTo>
                    <a:cubicBezTo>
                      <a:pt x="1900" y="657"/>
                      <a:pt x="1959" y="636"/>
                      <a:pt x="1913" y="572"/>
                    </a:cubicBezTo>
                    <a:cubicBezTo>
                      <a:pt x="1901" y="537"/>
                      <a:pt x="1854" y="513"/>
                      <a:pt x="1806" y="465"/>
                    </a:cubicBezTo>
                    <a:cubicBezTo>
                      <a:pt x="1437" y="177"/>
                      <a:pt x="1068" y="0"/>
                      <a:pt x="677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199" name="Google Shape;1199;p29"/>
              <p:cNvSpPr/>
              <p:nvPr/>
            </p:nvSpPr>
            <p:spPr>
              <a:xfrm>
                <a:off x="1927278" y="2793533"/>
                <a:ext cx="58230" cy="104923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2319" extrusionOk="0">
                    <a:moveTo>
                      <a:pt x="334" y="1"/>
                    </a:moveTo>
                    <a:cubicBezTo>
                      <a:pt x="320" y="1"/>
                      <a:pt x="307" y="6"/>
                      <a:pt x="299" y="18"/>
                    </a:cubicBezTo>
                    <a:cubicBezTo>
                      <a:pt x="275" y="78"/>
                      <a:pt x="263" y="161"/>
                      <a:pt x="227" y="220"/>
                    </a:cubicBezTo>
                    <a:cubicBezTo>
                      <a:pt x="203" y="280"/>
                      <a:pt x="168" y="340"/>
                      <a:pt x="156" y="399"/>
                    </a:cubicBezTo>
                    <a:cubicBezTo>
                      <a:pt x="108" y="530"/>
                      <a:pt x="61" y="661"/>
                      <a:pt x="37" y="816"/>
                    </a:cubicBezTo>
                    <a:cubicBezTo>
                      <a:pt x="1" y="1042"/>
                      <a:pt x="25" y="1316"/>
                      <a:pt x="144" y="1530"/>
                    </a:cubicBezTo>
                    <a:cubicBezTo>
                      <a:pt x="259" y="1697"/>
                      <a:pt x="428" y="1773"/>
                      <a:pt x="629" y="1773"/>
                    </a:cubicBezTo>
                    <a:cubicBezTo>
                      <a:pt x="657" y="1773"/>
                      <a:pt x="686" y="1771"/>
                      <a:pt x="715" y="1768"/>
                    </a:cubicBezTo>
                    <a:cubicBezTo>
                      <a:pt x="764" y="1759"/>
                      <a:pt x="819" y="1749"/>
                      <a:pt x="871" y="1749"/>
                    </a:cubicBezTo>
                    <a:cubicBezTo>
                      <a:pt x="947" y="1749"/>
                      <a:pt x="1018" y="1769"/>
                      <a:pt x="1061" y="1840"/>
                    </a:cubicBezTo>
                    <a:cubicBezTo>
                      <a:pt x="1132" y="1959"/>
                      <a:pt x="1108" y="2137"/>
                      <a:pt x="1096" y="2256"/>
                    </a:cubicBezTo>
                    <a:cubicBezTo>
                      <a:pt x="1083" y="2297"/>
                      <a:pt x="1108" y="2318"/>
                      <a:pt x="1136" y="2318"/>
                    </a:cubicBezTo>
                    <a:cubicBezTo>
                      <a:pt x="1158" y="2318"/>
                      <a:pt x="1181" y="2306"/>
                      <a:pt x="1192" y="2280"/>
                    </a:cubicBezTo>
                    <a:cubicBezTo>
                      <a:pt x="1239" y="2149"/>
                      <a:pt x="1287" y="2030"/>
                      <a:pt x="1275" y="1899"/>
                    </a:cubicBezTo>
                    <a:cubicBezTo>
                      <a:pt x="1251" y="1792"/>
                      <a:pt x="1192" y="1673"/>
                      <a:pt x="1108" y="1614"/>
                    </a:cubicBezTo>
                    <a:cubicBezTo>
                      <a:pt x="1043" y="1570"/>
                      <a:pt x="973" y="1557"/>
                      <a:pt x="903" y="1557"/>
                    </a:cubicBezTo>
                    <a:cubicBezTo>
                      <a:pt x="811" y="1557"/>
                      <a:pt x="717" y="1579"/>
                      <a:pt x="627" y="1579"/>
                    </a:cubicBezTo>
                    <a:cubicBezTo>
                      <a:pt x="562" y="1579"/>
                      <a:pt x="500" y="1568"/>
                      <a:pt x="442" y="1530"/>
                    </a:cubicBezTo>
                    <a:cubicBezTo>
                      <a:pt x="215" y="1387"/>
                      <a:pt x="180" y="1090"/>
                      <a:pt x="227" y="852"/>
                    </a:cubicBezTo>
                    <a:cubicBezTo>
                      <a:pt x="263" y="721"/>
                      <a:pt x="299" y="590"/>
                      <a:pt x="334" y="459"/>
                    </a:cubicBezTo>
                    <a:cubicBezTo>
                      <a:pt x="358" y="340"/>
                      <a:pt x="406" y="185"/>
                      <a:pt x="394" y="54"/>
                    </a:cubicBezTo>
                    <a:cubicBezTo>
                      <a:pt x="394" y="22"/>
                      <a:pt x="362" y="1"/>
                      <a:pt x="334" y="1"/>
                    </a:cubicBezTo>
                    <a:close/>
                  </a:path>
                </a:pathLst>
              </a:custGeom>
              <a:solidFill>
                <a:srgbClr val="C42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201" name="Google Shape;1201;p29"/>
              <p:cNvSpPr/>
              <p:nvPr/>
            </p:nvSpPr>
            <p:spPr>
              <a:xfrm>
                <a:off x="2252674" y="2460265"/>
                <a:ext cx="203648" cy="29047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6420" extrusionOk="0">
                    <a:moveTo>
                      <a:pt x="2722" y="1"/>
                    </a:moveTo>
                    <a:cubicBezTo>
                      <a:pt x="2324" y="1"/>
                      <a:pt x="1977" y="2038"/>
                      <a:pt x="1977" y="2038"/>
                    </a:cubicBezTo>
                    <a:cubicBezTo>
                      <a:pt x="1977" y="2038"/>
                      <a:pt x="2035" y="395"/>
                      <a:pt x="1698" y="395"/>
                    </a:cubicBezTo>
                    <a:cubicBezTo>
                      <a:pt x="1696" y="395"/>
                      <a:pt x="1693" y="395"/>
                      <a:pt x="1691" y="395"/>
                    </a:cubicBezTo>
                    <a:cubicBezTo>
                      <a:pt x="1358" y="407"/>
                      <a:pt x="1024" y="2669"/>
                      <a:pt x="1024" y="2669"/>
                    </a:cubicBezTo>
                    <a:cubicBezTo>
                      <a:pt x="1024" y="2669"/>
                      <a:pt x="632" y="1603"/>
                      <a:pt x="338" y="1603"/>
                    </a:cubicBezTo>
                    <a:cubicBezTo>
                      <a:pt x="324" y="1603"/>
                      <a:pt x="311" y="1605"/>
                      <a:pt x="298" y="1610"/>
                    </a:cubicBezTo>
                    <a:cubicBezTo>
                      <a:pt x="0" y="1705"/>
                      <a:pt x="715" y="4086"/>
                      <a:pt x="762" y="4574"/>
                    </a:cubicBezTo>
                    <a:cubicBezTo>
                      <a:pt x="798" y="5062"/>
                      <a:pt x="667" y="6205"/>
                      <a:pt x="667" y="6205"/>
                    </a:cubicBezTo>
                    <a:lnTo>
                      <a:pt x="3096" y="6420"/>
                    </a:lnTo>
                    <a:cubicBezTo>
                      <a:pt x="3108" y="6420"/>
                      <a:pt x="3394" y="4765"/>
                      <a:pt x="3584" y="4098"/>
                    </a:cubicBezTo>
                    <a:cubicBezTo>
                      <a:pt x="3775" y="3419"/>
                      <a:pt x="4501" y="1717"/>
                      <a:pt x="4299" y="1633"/>
                    </a:cubicBezTo>
                    <a:cubicBezTo>
                      <a:pt x="4290" y="1629"/>
                      <a:pt x="4282" y="1627"/>
                      <a:pt x="4272" y="1627"/>
                    </a:cubicBezTo>
                    <a:cubicBezTo>
                      <a:pt x="4057" y="1627"/>
                      <a:pt x="3501" y="2610"/>
                      <a:pt x="3501" y="2610"/>
                    </a:cubicBezTo>
                    <a:cubicBezTo>
                      <a:pt x="3501" y="2610"/>
                      <a:pt x="4060" y="693"/>
                      <a:pt x="3775" y="586"/>
                    </a:cubicBezTo>
                    <a:cubicBezTo>
                      <a:pt x="3768" y="584"/>
                      <a:pt x="3761" y="583"/>
                      <a:pt x="3754" y="583"/>
                    </a:cubicBezTo>
                    <a:cubicBezTo>
                      <a:pt x="3464" y="583"/>
                      <a:pt x="2739" y="2181"/>
                      <a:pt x="2739" y="2181"/>
                    </a:cubicBezTo>
                    <a:cubicBezTo>
                      <a:pt x="2739" y="2181"/>
                      <a:pt x="3132" y="62"/>
                      <a:pt x="2739" y="2"/>
                    </a:cubicBezTo>
                    <a:cubicBezTo>
                      <a:pt x="2733" y="1"/>
                      <a:pt x="2727" y="1"/>
                      <a:pt x="2722" y="1"/>
                    </a:cubicBezTo>
                    <a:close/>
                  </a:path>
                </a:pathLst>
              </a:custGeom>
              <a:solidFill>
                <a:srgbClr val="F8AA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202" name="Google Shape;1202;p29"/>
              <p:cNvSpPr/>
              <p:nvPr/>
            </p:nvSpPr>
            <p:spPr>
              <a:xfrm>
                <a:off x="1333675" y="2777110"/>
                <a:ext cx="13483" cy="13483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98" extrusionOk="0">
                    <a:moveTo>
                      <a:pt x="143" y="0"/>
                    </a:moveTo>
                    <a:cubicBezTo>
                      <a:pt x="131" y="0"/>
                      <a:pt x="107" y="0"/>
                      <a:pt x="84" y="12"/>
                    </a:cubicBezTo>
                    <a:cubicBezTo>
                      <a:pt x="72" y="12"/>
                      <a:pt x="60" y="24"/>
                      <a:pt x="48" y="48"/>
                    </a:cubicBezTo>
                    <a:cubicBezTo>
                      <a:pt x="24" y="60"/>
                      <a:pt x="12" y="72"/>
                      <a:pt x="12" y="83"/>
                    </a:cubicBezTo>
                    <a:cubicBezTo>
                      <a:pt x="0" y="107"/>
                      <a:pt x="0" y="119"/>
                      <a:pt x="0" y="143"/>
                    </a:cubicBezTo>
                    <a:lnTo>
                      <a:pt x="0" y="191"/>
                    </a:lnTo>
                    <a:cubicBezTo>
                      <a:pt x="0" y="214"/>
                      <a:pt x="12" y="238"/>
                      <a:pt x="48" y="250"/>
                    </a:cubicBezTo>
                    <a:lnTo>
                      <a:pt x="72" y="274"/>
                    </a:lnTo>
                    <a:cubicBezTo>
                      <a:pt x="107" y="298"/>
                      <a:pt x="119" y="298"/>
                      <a:pt x="143" y="298"/>
                    </a:cubicBezTo>
                    <a:cubicBezTo>
                      <a:pt x="167" y="298"/>
                      <a:pt x="191" y="298"/>
                      <a:pt x="203" y="274"/>
                    </a:cubicBezTo>
                    <a:cubicBezTo>
                      <a:pt x="227" y="274"/>
                      <a:pt x="238" y="262"/>
                      <a:pt x="250" y="250"/>
                    </a:cubicBezTo>
                    <a:cubicBezTo>
                      <a:pt x="262" y="238"/>
                      <a:pt x="286" y="214"/>
                      <a:pt x="286" y="202"/>
                    </a:cubicBezTo>
                    <a:cubicBezTo>
                      <a:pt x="298" y="191"/>
                      <a:pt x="298" y="179"/>
                      <a:pt x="298" y="143"/>
                    </a:cubicBezTo>
                    <a:lnTo>
                      <a:pt x="298" y="107"/>
                    </a:lnTo>
                    <a:cubicBezTo>
                      <a:pt x="298" y="72"/>
                      <a:pt x="286" y="60"/>
                      <a:pt x="250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43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203" name="Google Shape;1203;p29"/>
              <p:cNvSpPr/>
              <p:nvPr/>
            </p:nvSpPr>
            <p:spPr>
              <a:xfrm>
                <a:off x="1308882" y="2685536"/>
                <a:ext cx="11899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203" extrusionOk="0">
                    <a:moveTo>
                      <a:pt x="132" y="0"/>
                    </a:moveTo>
                    <a:cubicBezTo>
                      <a:pt x="1" y="0"/>
                      <a:pt x="1" y="202"/>
                      <a:pt x="132" y="202"/>
                    </a:cubicBezTo>
                    <a:cubicBezTo>
                      <a:pt x="263" y="202"/>
                      <a:pt x="263" y="0"/>
                      <a:pt x="132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1204" name="Google Shape;1204;p29"/>
          <p:cNvGrpSpPr/>
          <p:nvPr/>
        </p:nvGrpSpPr>
        <p:grpSpPr>
          <a:xfrm>
            <a:off x="2140062" y="2578307"/>
            <a:ext cx="118585" cy="117499"/>
            <a:chOff x="2140062" y="2578307"/>
            <a:chExt cx="118585" cy="117499"/>
          </a:xfrm>
        </p:grpSpPr>
        <p:sp>
          <p:nvSpPr>
            <p:cNvPr id="1205" name="Google Shape;1205;p29"/>
            <p:cNvSpPr/>
            <p:nvPr/>
          </p:nvSpPr>
          <p:spPr>
            <a:xfrm>
              <a:off x="2238649" y="2679609"/>
              <a:ext cx="19998" cy="16198"/>
            </a:xfrm>
            <a:custGeom>
              <a:avLst/>
              <a:gdLst/>
              <a:ahLst/>
              <a:cxnLst/>
              <a:rect l="l" t="t" r="r" b="b"/>
              <a:pathLst>
                <a:path w="442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41" y="333"/>
                    <a:pt x="4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2195033" y="2672053"/>
              <a:ext cx="10814" cy="8642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119" y="0"/>
                  </a:moveTo>
                  <a:cubicBezTo>
                    <a:pt x="0" y="0"/>
                    <a:pt x="0" y="191"/>
                    <a:pt x="119" y="191"/>
                  </a:cubicBezTo>
                  <a:cubicBezTo>
                    <a:pt x="239" y="179"/>
                    <a:pt x="239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2224668" y="2642418"/>
              <a:ext cx="11899" cy="9185"/>
            </a:xfrm>
            <a:custGeom>
              <a:avLst/>
              <a:gdLst/>
              <a:ahLst/>
              <a:cxnLst/>
              <a:rect l="l" t="t" r="r" b="b"/>
              <a:pathLst>
                <a:path w="263" h="203" extrusionOk="0">
                  <a:moveTo>
                    <a:pt x="131" y="1"/>
                  </a:moveTo>
                  <a:cubicBezTo>
                    <a:pt x="0" y="1"/>
                    <a:pt x="0" y="203"/>
                    <a:pt x="131" y="203"/>
                  </a:cubicBezTo>
                  <a:cubicBezTo>
                    <a:pt x="262" y="203"/>
                    <a:pt x="262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2204173" y="2578307"/>
              <a:ext cx="20541" cy="15157"/>
            </a:xfrm>
            <a:custGeom>
              <a:avLst/>
              <a:gdLst/>
              <a:ahLst/>
              <a:cxnLst/>
              <a:rect l="l" t="t" r="r" b="b"/>
              <a:pathLst>
                <a:path w="454" h="335" extrusionOk="0">
                  <a:moveTo>
                    <a:pt x="227" y="1"/>
                  </a:moveTo>
                  <a:cubicBezTo>
                    <a:pt x="13" y="1"/>
                    <a:pt x="1" y="334"/>
                    <a:pt x="227" y="334"/>
                  </a:cubicBezTo>
                  <a:cubicBezTo>
                    <a:pt x="453" y="334"/>
                    <a:pt x="453" y="1"/>
                    <a:pt x="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2140062" y="2616584"/>
              <a:ext cx="20541" cy="16198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227" y="0"/>
                  </a:moveTo>
                  <a:cubicBezTo>
                    <a:pt x="1" y="0"/>
                    <a:pt x="1" y="357"/>
                    <a:pt x="227" y="357"/>
                  </a:cubicBezTo>
                  <a:cubicBezTo>
                    <a:pt x="453" y="345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210" name="Google Shape;1210;p29"/>
          <p:cNvGrpSpPr/>
          <p:nvPr/>
        </p:nvGrpSpPr>
        <p:grpSpPr>
          <a:xfrm>
            <a:off x="668641" y="1148924"/>
            <a:ext cx="602833" cy="495062"/>
            <a:chOff x="668641" y="1116349"/>
            <a:chExt cx="602833" cy="495062"/>
          </a:xfrm>
        </p:grpSpPr>
        <p:sp>
          <p:nvSpPr>
            <p:cNvPr id="1211" name="Google Shape;1211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222" name="Google Shape;1222;p29"/>
          <p:cNvGrpSpPr/>
          <p:nvPr/>
        </p:nvGrpSpPr>
        <p:grpSpPr>
          <a:xfrm>
            <a:off x="676459" y="2747475"/>
            <a:ext cx="2209227" cy="701963"/>
            <a:chOff x="676459" y="2747475"/>
            <a:chExt cx="2209227" cy="701963"/>
          </a:xfrm>
        </p:grpSpPr>
        <p:sp>
          <p:nvSpPr>
            <p:cNvPr id="1223" name="Google Shape;1223;p29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8" name="Google Shape;1228;p29"/>
            <p:cNvSpPr/>
            <p:nvPr/>
          </p:nvSpPr>
          <p:spPr>
            <a:xfrm>
              <a:off x="1474249" y="34235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29" name="Google Shape;1229;p29"/>
            <p:cNvSpPr/>
            <p:nvPr/>
          </p:nvSpPr>
          <p:spPr>
            <a:xfrm>
              <a:off x="1488275" y="33707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1400999" y="33976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1372450" y="33098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39" name="Google Shape;1239;p29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0" name="Google Shape;1240;p29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1" name="Google Shape;1241;p29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2" name="Google Shape;1242;p29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3" name="Google Shape;1243;p29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4" name="Google Shape;1244;p29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245" name="Google Shape;1245;p29"/>
          <p:cNvSpPr/>
          <p:nvPr/>
        </p:nvSpPr>
        <p:spPr>
          <a:xfrm>
            <a:off x="8317513" y="4577820"/>
            <a:ext cx="873129" cy="1035847"/>
          </a:xfrm>
          <a:custGeom>
            <a:avLst/>
            <a:gdLst/>
            <a:ahLst/>
            <a:cxnLst/>
            <a:rect l="l" t="t" r="r" b="b"/>
            <a:pathLst>
              <a:path w="16908" h="20059" extrusionOk="0">
                <a:moveTo>
                  <a:pt x="8411" y="0"/>
                </a:moveTo>
                <a:cubicBezTo>
                  <a:pt x="8304" y="0"/>
                  <a:pt x="8196" y="22"/>
                  <a:pt x="8097" y="52"/>
                </a:cubicBezTo>
                <a:cubicBezTo>
                  <a:pt x="7085" y="314"/>
                  <a:pt x="6430" y="1267"/>
                  <a:pt x="6002" y="2219"/>
                </a:cubicBezTo>
                <a:cubicBezTo>
                  <a:pt x="4743" y="4958"/>
                  <a:pt x="4600" y="8037"/>
                  <a:pt x="4722" y="11075"/>
                </a:cubicBezTo>
                <a:lnTo>
                  <a:pt x="4722" y="11075"/>
                </a:lnTo>
                <a:cubicBezTo>
                  <a:pt x="4579" y="9964"/>
                  <a:pt x="4269" y="8879"/>
                  <a:pt x="3799" y="7875"/>
                </a:cubicBezTo>
                <a:cubicBezTo>
                  <a:pt x="3425" y="7094"/>
                  <a:pt x="2794" y="6249"/>
                  <a:pt x="1955" y="6249"/>
                </a:cubicBezTo>
                <a:cubicBezTo>
                  <a:pt x="1912" y="6249"/>
                  <a:pt x="1867" y="6251"/>
                  <a:pt x="1822" y="6256"/>
                </a:cubicBezTo>
                <a:cubicBezTo>
                  <a:pt x="846" y="6339"/>
                  <a:pt x="358" y="7458"/>
                  <a:pt x="191" y="8422"/>
                </a:cubicBezTo>
                <a:cubicBezTo>
                  <a:pt x="1" y="9839"/>
                  <a:pt x="13" y="11244"/>
                  <a:pt x="346" y="12625"/>
                </a:cubicBezTo>
                <a:cubicBezTo>
                  <a:pt x="846" y="14733"/>
                  <a:pt x="2037" y="17245"/>
                  <a:pt x="4108" y="18221"/>
                </a:cubicBezTo>
                <a:cubicBezTo>
                  <a:pt x="5593" y="18918"/>
                  <a:pt x="7656" y="20059"/>
                  <a:pt x="9510" y="20059"/>
                </a:cubicBezTo>
                <a:cubicBezTo>
                  <a:pt x="10065" y="20059"/>
                  <a:pt x="10601" y="19956"/>
                  <a:pt x="11097" y="19710"/>
                </a:cubicBezTo>
                <a:cubicBezTo>
                  <a:pt x="11800" y="19352"/>
                  <a:pt x="12336" y="18721"/>
                  <a:pt x="12812" y="18102"/>
                </a:cubicBezTo>
                <a:cubicBezTo>
                  <a:pt x="14193" y="16257"/>
                  <a:pt x="15288" y="14197"/>
                  <a:pt x="16241" y="12090"/>
                </a:cubicBezTo>
                <a:cubicBezTo>
                  <a:pt x="16610" y="11292"/>
                  <a:pt x="16908" y="10244"/>
                  <a:pt x="16277" y="9625"/>
                </a:cubicBezTo>
                <a:cubicBezTo>
                  <a:pt x="16035" y="9392"/>
                  <a:pt x="15694" y="9278"/>
                  <a:pt x="15347" y="9278"/>
                </a:cubicBezTo>
                <a:cubicBezTo>
                  <a:pt x="15216" y="9278"/>
                  <a:pt x="15083" y="9295"/>
                  <a:pt x="14955" y="9327"/>
                </a:cubicBezTo>
                <a:cubicBezTo>
                  <a:pt x="14491" y="9446"/>
                  <a:pt x="14098" y="9720"/>
                  <a:pt x="13717" y="10006"/>
                </a:cubicBezTo>
                <a:cubicBezTo>
                  <a:pt x="12443" y="10982"/>
                  <a:pt x="11383" y="12244"/>
                  <a:pt x="10645" y="13673"/>
                </a:cubicBezTo>
                <a:cubicBezTo>
                  <a:pt x="11240" y="12399"/>
                  <a:pt x="11800" y="11101"/>
                  <a:pt x="12193" y="9744"/>
                </a:cubicBezTo>
                <a:cubicBezTo>
                  <a:pt x="12407" y="8970"/>
                  <a:pt x="12562" y="8113"/>
                  <a:pt x="12193" y="7387"/>
                </a:cubicBezTo>
                <a:cubicBezTo>
                  <a:pt x="12133" y="7244"/>
                  <a:pt x="12026" y="7113"/>
                  <a:pt x="11895" y="7041"/>
                </a:cubicBezTo>
                <a:cubicBezTo>
                  <a:pt x="11825" y="7007"/>
                  <a:pt x="11752" y="6992"/>
                  <a:pt x="11680" y="6992"/>
                </a:cubicBezTo>
                <a:cubicBezTo>
                  <a:pt x="11422" y="6992"/>
                  <a:pt x="11162" y="7182"/>
                  <a:pt x="10966" y="7387"/>
                </a:cubicBezTo>
                <a:cubicBezTo>
                  <a:pt x="9868" y="8464"/>
                  <a:pt x="9022" y="9799"/>
                  <a:pt x="8493" y="11246"/>
                </a:cubicBezTo>
                <a:lnTo>
                  <a:pt x="8493" y="11246"/>
                </a:lnTo>
                <a:cubicBezTo>
                  <a:pt x="8776" y="9698"/>
                  <a:pt x="9016" y="8139"/>
                  <a:pt x="9216" y="6577"/>
                </a:cubicBezTo>
                <a:cubicBezTo>
                  <a:pt x="9466" y="4672"/>
                  <a:pt x="9645" y="2731"/>
                  <a:pt x="9204" y="862"/>
                </a:cubicBezTo>
                <a:cubicBezTo>
                  <a:pt x="9121" y="552"/>
                  <a:pt x="8990" y="195"/>
                  <a:pt x="8692" y="64"/>
                </a:cubicBezTo>
                <a:cubicBezTo>
                  <a:pt x="8606" y="19"/>
                  <a:pt x="8510" y="0"/>
                  <a:pt x="8411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246" name="Google Shape;1246;p29"/>
          <p:cNvSpPr/>
          <p:nvPr/>
        </p:nvSpPr>
        <p:spPr>
          <a:xfrm>
            <a:off x="2496634" y="48343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247" name="Google Shape;1247;p29"/>
          <p:cNvGrpSpPr/>
          <p:nvPr/>
        </p:nvGrpSpPr>
        <p:grpSpPr>
          <a:xfrm rot="-5400000">
            <a:off x="8489196" y="3390163"/>
            <a:ext cx="348363" cy="342683"/>
            <a:chOff x="8351027" y="3635349"/>
            <a:chExt cx="348363" cy="342683"/>
          </a:xfrm>
        </p:grpSpPr>
        <p:sp>
          <p:nvSpPr>
            <p:cNvPr id="1248" name="Google Shape;1248;p29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49" name="Google Shape;1249;p29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0" name="Google Shape;1250;p29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1" name="Google Shape;1251;p29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2" name="Google Shape;1252;p29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3" name="Google Shape;1253;p29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4" name="Google Shape;1254;p29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5" name="Google Shape;1255;p29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6" name="Google Shape;1256;p29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7" name="Google Shape;1257;p29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58" name="Google Shape;1258;p29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312" name="Google Shape;1312;p29"/>
          <p:cNvSpPr/>
          <p:nvPr/>
        </p:nvSpPr>
        <p:spPr>
          <a:xfrm flipH="1">
            <a:off x="6408422" y="3774011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314" name="Google Shape;1314;p29"/>
          <p:cNvGrpSpPr/>
          <p:nvPr/>
        </p:nvGrpSpPr>
        <p:grpSpPr>
          <a:xfrm flipH="1">
            <a:off x="6203457" y="3731336"/>
            <a:ext cx="1992000" cy="1049493"/>
            <a:chOff x="948069" y="3807536"/>
            <a:chExt cx="1992000" cy="1049493"/>
          </a:xfrm>
        </p:grpSpPr>
        <p:sp>
          <p:nvSpPr>
            <p:cNvPr id="1315" name="Google Shape;1315;p29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6" name="Google Shape;1316;p29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7" name="Google Shape;1317;p29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1318" name="Google Shape;1318;p29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1319" name="Google Shape;1319;p29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0" name="Google Shape;1320;p29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1" name="Google Shape;1321;p29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2" name="Google Shape;1322;p29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3" name="Google Shape;1323;p29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4" name="Google Shape;1324;p29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5" name="Google Shape;1325;p29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6" name="Google Shape;1326;p29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7" name="Google Shape;1327;p29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8" name="Google Shape;1328;p29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29" name="Google Shape;1329;p29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30" name="Google Shape;1330;p29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31" name="Google Shape;1331;p29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32" name="Google Shape;1332;p29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33" name="Google Shape;1333;p29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34" name="Google Shape;1334;p29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335" name="Google Shape;1335;p29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1336" name="Google Shape;1336;p29"/>
          <p:cNvGrpSpPr/>
          <p:nvPr/>
        </p:nvGrpSpPr>
        <p:grpSpPr>
          <a:xfrm flipH="1">
            <a:off x="7871745" y="2406470"/>
            <a:ext cx="791411" cy="1080114"/>
            <a:chOff x="480371" y="2406470"/>
            <a:chExt cx="791411" cy="1080114"/>
          </a:xfrm>
        </p:grpSpPr>
        <p:sp>
          <p:nvSpPr>
            <p:cNvPr id="1337" name="Google Shape;1337;p29"/>
            <p:cNvSpPr/>
            <p:nvPr/>
          </p:nvSpPr>
          <p:spPr>
            <a:xfrm>
              <a:off x="8682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8" name="Google Shape;1338;p29"/>
            <p:cNvSpPr/>
            <p:nvPr/>
          </p:nvSpPr>
          <p:spPr>
            <a:xfrm>
              <a:off x="7993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7880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1" name="Google Shape;1341;p29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2" name="Google Shape;1342;p29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3" name="Google Shape;1343;p29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4" name="Google Shape;1344;p29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5" name="Google Shape;1345;p29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6" name="Google Shape;1346;p29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7" name="Google Shape;1347;p29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8" name="Google Shape;1348;p29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349" name="Google Shape;1349;p29"/>
          <p:cNvGrpSpPr/>
          <p:nvPr/>
        </p:nvGrpSpPr>
        <p:grpSpPr>
          <a:xfrm flipH="1">
            <a:off x="6257841" y="2747475"/>
            <a:ext cx="2209227" cy="699520"/>
            <a:chOff x="676459" y="2747475"/>
            <a:chExt cx="2209227" cy="699520"/>
          </a:xfrm>
        </p:grpSpPr>
        <p:sp>
          <p:nvSpPr>
            <p:cNvPr id="1350" name="Google Shape;1350;p29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1" name="Google Shape;1351;p29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2" name="Google Shape;1352;p29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3" name="Google Shape;1353;p29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4" name="Google Shape;1354;p29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5" name="Google Shape;1355;p29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6" name="Google Shape;1356;p29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7" name="Google Shape;1357;p29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8" name="Google Shape;1358;p29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9" name="Google Shape;1359;p29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0" name="Google Shape;1360;p29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1" name="Google Shape;1361;p29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2" name="Google Shape;1362;p29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3" name="Google Shape;1363;p29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4" name="Google Shape;1364;p29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5" name="Google Shape;1365;p29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6" name="Google Shape;1366;p29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7" name="Google Shape;1367;p29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8" name="Google Shape;1368;p29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9" name="Google Shape;1369;p29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0" name="Google Shape;1370;p29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1" name="Google Shape;1371;p29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372" name="Google Shape;1372;p29"/>
          <p:cNvGrpSpPr/>
          <p:nvPr/>
        </p:nvGrpSpPr>
        <p:grpSpPr>
          <a:xfrm flipH="1">
            <a:off x="7483391" y="351949"/>
            <a:ext cx="602833" cy="495062"/>
            <a:chOff x="668641" y="1116349"/>
            <a:chExt cx="602833" cy="495062"/>
          </a:xfrm>
        </p:grpSpPr>
        <p:sp>
          <p:nvSpPr>
            <p:cNvPr id="1373" name="Google Shape;1373;p2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4" name="Google Shape;1374;p2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2" name="Google Shape;1382;p2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83" name="Google Shape;1383;p2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384" name="Google Shape;1384;p29"/>
          <p:cNvSpPr/>
          <p:nvPr/>
        </p:nvSpPr>
        <p:spPr>
          <a:xfrm>
            <a:off x="6329581" y="4684285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357" name="Picture 3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2"/>
          <a:stretch/>
        </p:blipFill>
        <p:spPr>
          <a:xfrm rot="21392827" flipH="1">
            <a:off x="1562223" y="3340285"/>
            <a:ext cx="636860" cy="4205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69552" y="2870200"/>
            <a:ext cx="1812386" cy="2103243"/>
            <a:chOff x="6569552" y="2870200"/>
            <a:chExt cx="1812386" cy="2103243"/>
          </a:xfrm>
        </p:grpSpPr>
        <p:sp>
          <p:nvSpPr>
            <p:cNvPr id="1259" name="Google Shape;1259;p29"/>
            <p:cNvSpPr/>
            <p:nvPr/>
          </p:nvSpPr>
          <p:spPr>
            <a:xfrm>
              <a:off x="6944613" y="3604623"/>
              <a:ext cx="92281" cy="89389"/>
            </a:xfrm>
            <a:custGeom>
              <a:avLst/>
              <a:gdLst/>
              <a:ahLst/>
              <a:cxnLst/>
              <a:rect l="l" t="t" r="r" b="b"/>
              <a:pathLst>
                <a:path w="1787" h="1731" extrusionOk="0">
                  <a:moveTo>
                    <a:pt x="899" y="1"/>
                  </a:moveTo>
                  <a:cubicBezTo>
                    <a:pt x="877" y="1"/>
                    <a:pt x="856" y="2"/>
                    <a:pt x="834" y="3"/>
                  </a:cubicBezTo>
                  <a:cubicBezTo>
                    <a:pt x="357" y="27"/>
                    <a:pt x="0" y="444"/>
                    <a:pt x="36" y="920"/>
                  </a:cubicBezTo>
                  <a:cubicBezTo>
                    <a:pt x="59" y="1381"/>
                    <a:pt x="450" y="1731"/>
                    <a:pt x="908" y="1731"/>
                  </a:cubicBezTo>
                  <a:cubicBezTo>
                    <a:pt x="923" y="1731"/>
                    <a:pt x="938" y="1730"/>
                    <a:pt x="953" y="1730"/>
                  </a:cubicBezTo>
                  <a:cubicBezTo>
                    <a:pt x="1429" y="1694"/>
                    <a:pt x="1786" y="1277"/>
                    <a:pt x="1762" y="801"/>
                  </a:cubicBezTo>
                  <a:cubicBezTo>
                    <a:pt x="1728" y="347"/>
                    <a:pt x="1348" y="1"/>
                    <a:pt x="899" y="1"/>
                  </a:cubicBezTo>
                  <a:close/>
                </a:path>
              </a:pathLst>
            </a:custGeom>
            <a:solidFill>
              <a:srgbClr val="F8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0" name="Google Shape;1260;p29"/>
            <p:cNvSpPr/>
            <p:nvPr/>
          </p:nvSpPr>
          <p:spPr>
            <a:xfrm>
              <a:off x="6699892" y="3310276"/>
              <a:ext cx="635172" cy="447254"/>
            </a:xfrm>
            <a:custGeom>
              <a:avLst/>
              <a:gdLst/>
              <a:ahLst/>
              <a:cxnLst/>
              <a:rect l="l" t="t" r="r" b="b"/>
              <a:pathLst>
                <a:path w="12300" h="8661" extrusionOk="0">
                  <a:moveTo>
                    <a:pt x="2596" y="0"/>
                  </a:moveTo>
                  <a:lnTo>
                    <a:pt x="0" y="1060"/>
                  </a:lnTo>
                  <a:cubicBezTo>
                    <a:pt x="1191" y="4120"/>
                    <a:pt x="3179" y="7084"/>
                    <a:pt x="6632" y="8251"/>
                  </a:cubicBezTo>
                  <a:cubicBezTo>
                    <a:pt x="7525" y="8544"/>
                    <a:pt x="8297" y="8660"/>
                    <a:pt x="8955" y="8660"/>
                  </a:cubicBezTo>
                  <a:cubicBezTo>
                    <a:pt x="10386" y="8660"/>
                    <a:pt x="11276" y="8109"/>
                    <a:pt x="11692" y="7620"/>
                  </a:cubicBezTo>
                  <a:cubicBezTo>
                    <a:pt x="12300" y="6906"/>
                    <a:pt x="11550" y="6072"/>
                    <a:pt x="10514" y="5906"/>
                  </a:cubicBezTo>
                  <a:cubicBezTo>
                    <a:pt x="9442" y="5727"/>
                    <a:pt x="8585" y="5596"/>
                    <a:pt x="6287" y="4572"/>
                  </a:cubicBezTo>
                  <a:cubicBezTo>
                    <a:pt x="4001" y="3560"/>
                    <a:pt x="2596" y="0"/>
                    <a:pt x="2596" y="0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1" name="Google Shape;1261;p29"/>
            <p:cNvSpPr/>
            <p:nvPr/>
          </p:nvSpPr>
          <p:spPr>
            <a:xfrm>
              <a:off x="6968574" y="3545754"/>
              <a:ext cx="366489" cy="212654"/>
            </a:xfrm>
            <a:custGeom>
              <a:avLst/>
              <a:gdLst/>
              <a:ahLst/>
              <a:cxnLst/>
              <a:rect l="l" t="t" r="r" b="b"/>
              <a:pathLst>
                <a:path w="7097" h="4118" extrusionOk="0">
                  <a:moveTo>
                    <a:pt x="1024" y="0"/>
                  </a:moveTo>
                  <a:cubicBezTo>
                    <a:pt x="870" y="298"/>
                    <a:pt x="715" y="607"/>
                    <a:pt x="584" y="917"/>
                  </a:cubicBezTo>
                  <a:cubicBezTo>
                    <a:pt x="417" y="1286"/>
                    <a:pt x="286" y="1679"/>
                    <a:pt x="179" y="2060"/>
                  </a:cubicBezTo>
                  <a:cubicBezTo>
                    <a:pt x="96" y="2405"/>
                    <a:pt x="48" y="2751"/>
                    <a:pt x="1" y="3096"/>
                  </a:cubicBezTo>
                  <a:cubicBezTo>
                    <a:pt x="453" y="3334"/>
                    <a:pt x="905" y="3536"/>
                    <a:pt x="1417" y="3703"/>
                  </a:cubicBezTo>
                  <a:cubicBezTo>
                    <a:pt x="2307" y="4000"/>
                    <a:pt x="3078" y="4117"/>
                    <a:pt x="3736" y="4117"/>
                  </a:cubicBezTo>
                  <a:cubicBezTo>
                    <a:pt x="5166" y="4117"/>
                    <a:pt x="6062" y="3561"/>
                    <a:pt x="6478" y="3072"/>
                  </a:cubicBezTo>
                  <a:cubicBezTo>
                    <a:pt x="7097" y="2346"/>
                    <a:pt x="6347" y="1512"/>
                    <a:pt x="5311" y="1346"/>
                  </a:cubicBezTo>
                  <a:cubicBezTo>
                    <a:pt x="4239" y="1167"/>
                    <a:pt x="3394" y="1036"/>
                    <a:pt x="1084" y="24"/>
                  </a:cubicBezTo>
                  <a:cubicBezTo>
                    <a:pt x="1072" y="12"/>
                    <a:pt x="1060" y="12"/>
                    <a:pt x="10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2" name="Google Shape;1262;p29"/>
            <p:cNvSpPr/>
            <p:nvPr/>
          </p:nvSpPr>
          <p:spPr>
            <a:xfrm>
              <a:off x="6983343" y="3521741"/>
              <a:ext cx="367212" cy="264294"/>
            </a:xfrm>
            <a:custGeom>
              <a:avLst/>
              <a:gdLst/>
              <a:ahLst/>
              <a:cxnLst/>
              <a:rect l="l" t="t" r="r" b="b"/>
              <a:pathLst>
                <a:path w="7111" h="5118" extrusionOk="0">
                  <a:moveTo>
                    <a:pt x="762" y="1"/>
                  </a:moveTo>
                  <a:cubicBezTo>
                    <a:pt x="738" y="49"/>
                    <a:pt x="727" y="84"/>
                    <a:pt x="715" y="120"/>
                  </a:cubicBezTo>
                  <a:cubicBezTo>
                    <a:pt x="524" y="644"/>
                    <a:pt x="369" y="1156"/>
                    <a:pt x="262" y="1704"/>
                  </a:cubicBezTo>
                  <a:cubicBezTo>
                    <a:pt x="107" y="2501"/>
                    <a:pt x="0" y="3335"/>
                    <a:pt x="0" y="4144"/>
                  </a:cubicBezTo>
                  <a:cubicBezTo>
                    <a:pt x="298" y="4311"/>
                    <a:pt x="619" y="4466"/>
                    <a:pt x="953" y="4585"/>
                  </a:cubicBezTo>
                  <a:cubicBezTo>
                    <a:pt x="1929" y="4965"/>
                    <a:pt x="2772" y="5117"/>
                    <a:pt x="3491" y="5117"/>
                  </a:cubicBezTo>
                  <a:cubicBezTo>
                    <a:pt x="5043" y="5117"/>
                    <a:pt x="6013" y="4410"/>
                    <a:pt x="6477" y="3775"/>
                  </a:cubicBezTo>
                  <a:cubicBezTo>
                    <a:pt x="7110" y="2900"/>
                    <a:pt x="6386" y="1424"/>
                    <a:pt x="5228" y="1424"/>
                  </a:cubicBezTo>
                  <a:cubicBezTo>
                    <a:pt x="5189" y="1424"/>
                    <a:pt x="5149" y="1426"/>
                    <a:pt x="5108" y="1430"/>
                  </a:cubicBezTo>
                  <a:cubicBezTo>
                    <a:pt x="4971" y="1442"/>
                    <a:pt x="4839" y="1449"/>
                    <a:pt x="4708" y="1449"/>
                  </a:cubicBezTo>
                  <a:cubicBezTo>
                    <a:pt x="3727" y="1449"/>
                    <a:pt x="2843" y="1073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3" name="Google Shape;1263;p29"/>
            <p:cNvSpPr/>
            <p:nvPr/>
          </p:nvSpPr>
          <p:spPr>
            <a:xfrm>
              <a:off x="6983343" y="3521741"/>
              <a:ext cx="59076" cy="226338"/>
            </a:xfrm>
            <a:custGeom>
              <a:avLst/>
              <a:gdLst/>
              <a:ahLst/>
              <a:cxnLst/>
              <a:rect l="l" t="t" r="r" b="b"/>
              <a:pathLst>
                <a:path w="1144" h="4383" extrusionOk="0">
                  <a:moveTo>
                    <a:pt x="762" y="1"/>
                  </a:moveTo>
                  <a:cubicBezTo>
                    <a:pt x="750" y="49"/>
                    <a:pt x="727" y="84"/>
                    <a:pt x="715" y="120"/>
                  </a:cubicBezTo>
                  <a:cubicBezTo>
                    <a:pt x="524" y="644"/>
                    <a:pt x="369" y="1156"/>
                    <a:pt x="274" y="1704"/>
                  </a:cubicBezTo>
                  <a:cubicBezTo>
                    <a:pt x="107" y="2513"/>
                    <a:pt x="0" y="3335"/>
                    <a:pt x="0" y="4144"/>
                  </a:cubicBezTo>
                  <a:cubicBezTo>
                    <a:pt x="167" y="4240"/>
                    <a:pt x="334" y="4311"/>
                    <a:pt x="488" y="4382"/>
                  </a:cubicBezTo>
                  <a:cubicBezTo>
                    <a:pt x="465" y="4311"/>
                    <a:pt x="441" y="4228"/>
                    <a:pt x="441" y="4132"/>
                  </a:cubicBezTo>
                  <a:cubicBezTo>
                    <a:pt x="417" y="3918"/>
                    <a:pt x="417" y="3668"/>
                    <a:pt x="429" y="3454"/>
                  </a:cubicBezTo>
                  <a:cubicBezTo>
                    <a:pt x="477" y="2644"/>
                    <a:pt x="667" y="1858"/>
                    <a:pt x="869" y="1084"/>
                  </a:cubicBezTo>
                  <a:cubicBezTo>
                    <a:pt x="941" y="787"/>
                    <a:pt x="1048" y="489"/>
                    <a:pt x="1143" y="191"/>
                  </a:cubicBezTo>
                  <a:cubicBezTo>
                    <a:pt x="1024" y="132"/>
                    <a:pt x="893" y="60"/>
                    <a:pt x="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4" name="Google Shape;1264;p29"/>
            <p:cNvSpPr/>
            <p:nvPr/>
          </p:nvSpPr>
          <p:spPr>
            <a:xfrm>
              <a:off x="6569552" y="3103406"/>
              <a:ext cx="282264" cy="336021"/>
            </a:xfrm>
            <a:custGeom>
              <a:avLst/>
              <a:gdLst/>
              <a:ahLst/>
              <a:cxnLst/>
              <a:rect l="l" t="t" r="r" b="b"/>
              <a:pathLst>
                <a:path w="5466" h="6507" extrusionOk="0">
                  <a:moveTo>
                    <a:pt x="2405" y="0"/>
                  </a:moveTo>
                  <a:cubicBezTo>
                    <a:pt x="2393" y="0"/>
                    <a:pt x="2381" y="2"/>
                    <a:pt x="2370" y="6"/>
                  </a:cubicBezTo>
                  <a:cubicBezTo>
                    <a:pt x="2013" y="125"/>
                    <a:pt x="2703" y="1577"/>
                    <a:pt x="2703" y="1577"/>
                  </a:cubicBezTo>
                  <a:cubicBezTo>
                    <a:pt x="2703" y="1577"/>
                    <a:pt x="1680" y="59"/>
                    <a:pt x="1242" y="59"/>
                  </a:cubicBezTo>
                  <a:cubicBezTo>
                    <a:pt x="1215" y="59"/>
                    <a:pt x="1190" y="65"/>
                    <a:pt x="1167" y="77"/>
                  </a:cubicBezTo>
                  <a:cubicBezTo>
                    <a:pt x="774" y="280"/>
                    <a:pt x="1965" y="2006"/>
                    <a:pt x="1965" y="2006"/>
                  </a:cubicBezTo>
                  <a:cubicBezTo>
                    <a:pt x="1965" y="2006"/>
                    <a:pt x="782" y="995"/>
                    <a:pt x="400" y="995"/>
                  </a:cubicBezTo>
                  <a:cubicBezTo>
                    <a:pt x="368" y="995"/>
                    <a:pt x="341" y="1002"/>
                    <a:pt x="322" y="1018"/>
                  </a:cubicBezTo>
                  <a:cubicBezTo>
                    <a:pt x="60" y="1220"/>
                    <a:pt x="1358" y="2696"/>
                    <a:pt x="1358" y="2696"/>
                  </a:cubicBezTo>
                  <a:cubicBezTo>
                    <a:pt x="1358" y="2696"/>
                    <a:pt x="546" y="2124"/>
                    <a:pt x="257" y="2124"/>
                  </a:cubicBezTo>
                  <a:cubicBezTo>
                    <a:pt x="223" y="2124"/>
                    <a:pt x="196" y="2131"/>
                    <a:pt x="179" y="2149"/>
                  </a:cubicBezTo>
                  <a:cubicBezTo>
                    <a:pt x="0" y="2315"/>
                    <a:pt x="1370" y="3530"/>
                    <a:pt x="1822" y="4054"/>
                  </a:cubicBezTo>
                  <a:cubicBezTo>
                    <a:pt x="2260" y="4575"/>
                    <a:pt x="3380" y="6507"/>
                    <a:pt x="3394" y="6507"/>
                  </a:cubicBezTo>
                  <a:cubicBezTo>
                    <a:pt x="3394" y="6507"/>
                    <a:pt x="3394" y="6507"/>
                    <a:pt x="3394" y="6506"/>
                  </a:cubicBezTo>
                  <a:lnTo>
                    <a:pt x="5465" y="4792"/>
                  </a:lnTo>
                  <a:cubicBezTo>
                    <a:pt x="5465" y="4792"/>
                    <a:pt x="5013" y="3768"/>
                    <a:pt x="4870" y="3316"/>
                  </a:cubicBezTo>
                  <a:cubicBezTo>
                    <a:pt x="4740" y="2865"/>
                    <a:pt x="4574" y="506"/>
                    <a:pt x="4256" y="506"/>
                  </a:cubicBezTo>
                  <a:cubicBezTo>
                    <a:pt x="4254" y="506"/>
                    <a:pt x="4252" y="506"/>
                    <a:pt x="4251" y="506"/>
                  </a:cubicBezTo>
                  <a:cubicBezTo>
                    <a:pt x="3906" y="541"/>
                    <a:pt x="3894" y="1744"/>
                    <a:pt x="3894" y="1744"/>
                  </a:cubicBezTo>
                  <a:cubicBezTo>
                    <a:pt x="3894" y="1744"/>
                    <a:pt x="2798" y="0"/>
                    <a:pt x="2405" y="0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5" name="Google Shape;1265;p29"/>
            <p:cNvSpPr/>
            <p:nvPr/>
          </p:nvSpPr>
          <p:spPr>
            <a:xfrm>
              <a:off x="6769347" y="4862727"/>
              <a:ext cx="1309694" cy="110716"/>
            </a:xfrm>
            <a:custGeom>
              <a:avLst/>
              <a:gdLst/>
              <a:ahLst/>
              <a:cxnLst/>
              <a:rect l="l" t="t" r="r" b="b"/>
              <a:pathLst>
                <a:path w="25362" h="2144" extrusionOk="0">
                  <a:moveTo>
                    <a:pt x="12681" y="0"/>
                  </a:moveTo>
                  <a:cubicBezTo>
                    <a:pt x="5692" y="0"/>
                    <a:pt x="1" y="477"/>
                    <a:pt x="1" y="1072"/>
                  </a:cubicBezTo>
                  <a:cubicBezTo>
                    <a:pt x="1" y="1667"/>
                    <a:pt x="5692" y="2144"/>
                    <a:pt x="12681" y="2144"/>
                  </a:cubicBezTo>
                  <a:cubicBezTo>
                    <a:pt x="19682" y="2144"/>
                    <a:pt x="25361" y="1667"/>
                    <a:pt x="25361" y="1072"/>
                  </a:cubicBezTo>
                  <a:cubicBezTo>
                    <a:pt x="25361" y="489"/>
                    <a:pt x="19682" y="0"/>
                    <a:pt x="126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6" name="Google Shape;1266;p29"/>
            <p:cNvSpPr/>
            <p:nvPr/>
          </p:nvSpPr>
          <p:spPr>
            <a:xfrm>
              <a:off x="7266175" y="4010307"/>
              <a:ext cx="703388" cy="754719"/>
            </a:xfrm>
            <a:custGeom>
              <a:avLst/>
              <a:gdLst/>
              <a:ahLst/>
              <a:cxnLst/>
              <a:rect l="l" t="t" r="r" b="b"/>
              <a:pathLst>
                <a:path w="13621" h="14615" extrusionOk="0">
                  <a:moveTo>
                    <a:pt x="2408" y="0"/>
                  </a:moveTo>
                  <a:cubicBezTo>
                    <a:pt x="2114" y="0"/>
                    <a:pt x="1823" y="136"/>
                    <a:pt x="1572" y="446"/>
                  </a:cubicBezTo>
                  <a:cubicBezTo>
                    <a:pt x="774" y="1458"/>
                    <a:pt x="0" y="3887"/>
                    <a:pt x="1810" y="7530"/>
                  </a:cubicBezTo>
                  <a:lnTo>
                    <a:pt x="1905" y="7709"/>
                  </a:lnTo>
                  <a:cubicBezTo>
                    <a:pt x="1917" y="7744"/>
                    <a:pt x="1929" y="7780"/>
                    <a:pt x="1965" y="7828"/>
                  </a:cubicBezTo>
                  <a:cubicBezTo>
                    <a:pt x="1988" y="7863"/>
                    <a:pt x="2012" y="7899"/>
                    <a:pt x="2024" y="7935"/>
                  </a:cubicBezTo>
                  <a:cubicBezTo>
                    <a:pt x="2072" y="7994"/>
                    <a:pt x="2096" y="8066"/>
                    <a:pt x="2143" y="8125"/>
                  </a:cubicBezTo>
                  <a:cubicBezTo>
                    <a:pt x="2191" y="8185"/>
                    <a:pt x="2215" y="8256"/>
                    <a:pt x="2262" y="8316"/>
                  </a:cubicBezTo>
                  <a:cubicBezTo>
                    <a:pt x="2310" y="8399"/>
                    <a:pt x="2334" y="8459"/>
                    <a:pt x="2381" y="8518"/>
                  </a:cubicBezTo>
                  <a:cubicBezTo>
                    <a:pt x="2405" y="8542"/>
                    <a:pt x="2429" y="8578"/>
                    <a:pt x="2441" y="8602"/>
                  </a:cubicBezTo>
                  <a:cubicBezTo>
                    <a:pt x="2465" y="8661"/>
                    <a:pt x="2512" y="8709"/>
                    <a:pt x="2548" y="8768"/>
                  </a:cubicBezTo>
                  <a:cubicBezTo>
                    <a:pt x="2620" y="8876"/>
                    <a:pt x="2691" y="8995"/>
                    <a:pt x="2762" y="9102"/>
                  </a:cubicBezTo>
                  <a:cubicBezTo>
                    <a:pt x="3643" y="10328"/>
                    <a:pt x="4691" y="11316"/>
                    <a:pt x="5858" y="12090"/>
                  </a:cubicBezTo>
                  <a:cubicBezTo>
                    <a:pt x="7799" y="13364"/>
                    <a:pt x="10049" y="14102"/>
                    <a:pt x="12395" y="14614"/>
                  </a:cubicBezTo>
                  <a:lnTo>
                    <a:pt x="13621" y="12174"/>
                  </a:lnTo>
                  <a:cubicBezTo>
                    <a:pt x="13621" y="12174"/>
                    <a:pt x="8656" y="10090"/>
                    <a:pt x="6751" y="7244"/>
                  </a:cubicBezTo>
                  <a:cubicBezTo>
                    <a:pt x="6739" y="7232"/>
                    <a:pt x="6727" y="7209"/>
                    <a:pt x="6715" y="7185"/>
                  </a:cubicBezTo>
                  <a:cubicBezTo>
                    <a:pt x="6691" y="7173"/>
                    <a:pt x="6680" y="7149"/>
                    <a:pt x="6668" y="7125"/>
                  </a:cubicBezTo>
                  <a:cubicBezTo>
                    <a:pt x="4870" y="4208"/>
                    <a:pt x="4513" y="3077"/>
                    <a:pt x="4060" y="1648"/>
                  </a:cubicBezTo>
                  <a:cubicBezTo>
                    <a:pt x="3763" y="698"/>
                    <a:pt x="3075" y="0"/>
                    <a:pt x="2408" y="0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7" name="Google Shape;1267;p29"/>
            <p:cNvSpPr/>
            <p:nvPr/>
          </p:nvSpPr>
          <p:spPr>
            <a:xfrm>
              <a:off x="7563725" y="4499957"/>
              <a:ext cx="405839" cy="266307"/>
            </a:xfrm>
            <a:custGeom>
              <a:avLst/>
              <a:gdLst/>
              <a:ahLst/>
              <a:cxnLst/>
              <a:rect l="l" t="t" r="r" b="b"/>
              <a:pathLst>
                <a:path w="7859" h="5157" extrusionOk="0">
                  <a:moveTo>
                    <a:pt x="3215" y="1"/>
                  </a:moveTo>
                  <a:cubicBezTo>
                    <a:pt x="3156" y="72"/>
                    <a:pt x="3073" y="167"/>
                    <a:pt x="3013" y="239"/>
                  </a:cubicBezTo>
                  <a:cubicBezTo>
                    <a:pt x="2203" y="1227"/>
                    <a:pt x="1108" y="1918"/>
                    <a:pt x="1" y="2549"/>
                  </a:cubicBezTo>
                  <a:cubicBezTo>
                    <a:pt x="25" y="2572"/>
                    <a:pt x="60" y="2596"/>
                    <a:pt x="96" y="2620"/>
                  </a:cubicBezTo>
                  <a:cubicBezTo>
                    <a:pt x="2037" y="3906"/>
                    <a:pt x="4287" y="4632"/>
                    <a:pt x="6633" y="5156"/>
                  </a:cubicBezTo>
                  <a:lnTo>
                    <a:pt x="7859" y="2715"/>
                  </a:lnTo>
                  <a:cubicBezTo>
                    <a:pt x="7859" y="2692"/>
                    <a:pt x="5335" y="1644"/>
                    <a:pt x="3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8" name="Google Shape;1268;p29"/>
            <p:cNvSpPr/>
            <p:nvPr/>
          </p:nvSpPr>
          <p:spPr>
            <a:xfrm>
              <a:off x="7564344" y="4499957"/>
              <a:ext cx="212189" cy="156211"/>
            </a:xfrm>
            <a:custGeom>
              <a:avLst/>
              <a:gdLst/>
              <a:ahLst/>
              <a:cxnLst/>
              <a:rect l="l" t="t" r="r" b="b"/>
              <a:pathLst>
                <a:path w="4109" h="3025" extrusionOk="0">
                  <a:moveTo>
                    <a:pt x="3215" y="1"/>
                  </a:moveTo>
                  <a:cubicBezTo>
                    <a:pt x="3156" y="72"/>
                    <a:pt x="3084" y="167"/>
                    <a:pt x="3025" y="239"/>
                  </a:cubicBezTo>
                  <a:cubicBezTo>
                    <a:pt x="2203" y="1227"/>
                    <a:pt x="1120" y="1918"/>
                    <a:pt x="1" y="2549"/>
                  </a:cubicBezTo>
                  <a:cubicBezTo>
                    <a:pt x="24" y="2572"/>
                    <a:pt x="60" y="2596"/>
                    <a:pt x="108" y="2620"/>
                  </a:cubicBezTo>
                  <a:cubicBezTo>
                    <a:pt x="310" y="2751"/>
                    <a:pt x="536" y="2894"/>
                    <a:pt x="763" y="3025"/>
                  </a:cubicBezTo>
                  <a:cubicBezTo>
                    <a:pt x="894" y="2953"/>
                    <a:pt x="1025" y="2894"/>
                    <a:pt x="1179" y="2811"/>
                  </a:cubicBezTo>
                  <a:cubicBezTo>
                    <a:pt x="1394" y="2715"/>
                    <a:pt x="1632" y="2608"/>
                    <a:pt x="1858" y="2489"/>
                  </a:cubicBezTo>
                  <a:cubicBezTo>
                    <a:pt x="2584" y="2096"/>
                    <a:pt x="3239" y="1596"/>
                    <a:pt x="3811" y="989"/>
                  </a:cubicBezTo>
                  <a:cubicBezTo>
                    <a:pt x="3918" y="870"/>
                    <a:pt x="4013" y="763"/>
                    <a:pt x="4108" y="644"/>
                  </a:cubicBezTo>
                  <a:cubicBezTo>
                    <a:pt x="3811" y="429"/>
                    <a:pt x="3513" y="227"/>
                    <a:pt x="3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69" name="Google Shape;1269;p29"/>
            <p:cNvSpPr/>
            <p:nvPr/>
          </p:nvSpPr>
          <p:spPr>
            <a:xfrm>
              <a:off x="7267983" y="4010462"/>
              <a:ext cx="384976" cy="507363"/>
            </a:xfrm>
            <a:custGeom>
              <a:avLst/>
              <a:gdLst/>
              <a:ahLst/>
              <a:cxnLst/>
              <a:rect l="l" t="t" r="r" b="b"/>
              <a:pathLst>
                <a:path w="7455" h="9825" extrusionOk="0">
                  <a:moveTo>
                    <a:pt x="2401" y="0"/>
                  </a:moveTo>
                  <a:cubicBezTo>
                    <a:pt x="2110" y="0"/>
                    <a:pt x="1822" y="135"/>
                    <a:pt x="1572" y="443"/>
                  </a:cubicBezTo>
                  <a:cubicBezTo>
                    <a:pt x="751" y="1455"/>
                    <a:pt x="1" y="3884"/>
                    <a:pt x="1811" y="7527"/>
                  </a:cubicBezTo>
                  <a:lnTo>
                    <a:pt x="1894" y="7706"/>
                  </a:lnTo>
                  <a:cubicBezTo>
                    <a:pt x="1918" y="7753"/>
                    <a:pt x="1942" y="7801"/>
                    <a:pt x="1953" y="7825"/>
                  </a:cubicBezTo>
                  <a:cubicBezTo>
                    <a:pt x="1977" y="7860"/>
                    <a:pt x="1989" y="7908"/>
                    <a:pt x="2013" y="7932"/>
                  </a:cubicBezTo>
                  <a:cubicBezTo>
                    <a:pt x="2049" y="8003"/>
                    <a:pt x="2096" y="8063"/>
                    <a:pt x="2132" y="8122"/>
                  </a:cubicBezTo>
                  <a:cubicBezTo>
                    <a:pt x="2168" y="8182"/>
                    <a:pt x="2215" y="8265"/>
                    <a:pt x="2251" y="8325"/>
                  </a:cubicBezTo>
                  <a:cubicBezTo>
                    <a:pt x="2299" y="8384"/>
                    <a:pt x="2334" y="8456"/>
                    <a:pt x="2370" y="8515"/>
                  </a:cubicBezTo>
                  <a:cubicBezTo>
                    <a:pt x="2394" y="8539"/>
                    <a:pt x="2406" y="8575"/>
                    <a:pt x="2430" y="8599"/>
                  </a:cubicBezTo>
                  <a:cubicBezTo>
                    <a:pt x="2465" y="8658"/>
                    <a:pt x="2513" y="8706"/>
                    <a:pt x="2537" y="8765"/>
                  </a:cubicBezTo>
                  <a:cubicBezTo>
                    <a:pt x="2608" y="8884"/>
                    <a:pt x="2692" y="8992"/>
                    <a:pt x="2763" y="9099"/>
                  </a:cubicBezTo>
                  <a:cubicBezTo>
                    <a:pt x="2942" y="9349"/>
                    <a:pt x="3132" y="9587"/>
                    <a:pt x="3323" y="9825"/>
                  </a:cubicBezTo>
                  <a:cubicBezTo>
                    <a:pt x="3549" y="9611"/>
                    <a:pt x="3835" y="9456"/>
                    <a:pt x="4120" y="9301"/>
                  </a:cubicBezTo>
                  <a:cubicBezTo>
                    <a:pt x="4978" y="8861"/>
                    <a:pt x="5930" y="8539"/>
                    <a:pt x="6871" y="8289"/>
                  </a:cubicBezTo>
                  <a:cubicBezTo>
                    <a:pt x="7061" y="8241"/>
                    <a:pt x="7252" y="8182"/>
                    <a:pt x="7454" y="8146"/>
                  </a:cubicBezTo>
                  <a:cubicBezTo>
                    <a:pt x="7180" y="7860"/>
                    <a:pt x="6942" y="7563"/>
                    <a:pt x="6752" y="7253"/>
                  </a:cubicBezTo>
                  <a:cubicBezTo>
                    <a:pt x="6740" y="7229"/>
                    <a:pt x="6716" y="7206"/>
                    <a:pt x="6704" y="7194"/>
                  </a:cubicBezTo>
                  <a:cubicBezTo>
                    <a:pt x="6692" y="7170"/>
                    <a:pt x="6680" y="7146"/>
                    <a:pt x="6668" y="7134"/>
                  </a:cubicBezTo>
                  <a:cubicBezTo>
                    <a:pt x="4847" y="4217"/>
                    <a:pt x="4501" y="3086"/>
                    <a:pt x="4061" y="1657"/>
                  </a:cubicBezTo>
                  <a:cubicBezTo>
                    <a:pt x="3754" y="705"/>
                    <a:pt x="3068" y="0"/>
                    <a:pt x="240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0" name="Google Shape;1270;p29"/>
            <p:cNvSpPr/>
            <p:nvPr/>
          </p:nvSpPr>
          <p:spPr>
            <a:xfrm>
              <a:off x="7844698" y="4631690"/>
              <a:ext cx="192514" cy="251125"/>
            </a:xfrm>
            <a:custGeom>
              <a:avLst/>
              <a:gdLst/>
              <a:ahLst/>
              <a:cxnLst/>
              <a:rect l="l" t="t" r="r" b="b"/>
              <a:pathLst>
                <a:path w="3728" h="4863" extrusionOk="0">
                  <a:moveTo>
                    <a:pt x="2279" y="1"/>
                  </a:moveTo>
                  <a:cubicBezTo>
                    <a:pt x="2261" y="1"/>
                    <a:pt x="2248" y="4"/>
                    <a:pt x="2239" y="10"/>
                  </a:cubicBezTo>
                  <a:cubicBezTo>
                    <a:pt x="2180" y="57"/>
                    <a:pt x="2073" y="760"/>
                    <a:pt x="1656" y="1260"/>
                  </a:cubicBezTo>
                  <a:cubicBezTo>
                    <a:pt x="1132" y="1903"/>
                    <a:pt x="299" y="2379"/>
                    <a:pt x="287" y="2438"/>
                  </a:cubicBezTo>
                  <a:cubicBezTo>
                    <a:pt x="287" y="2438"/>
                    <a:pt x="156" y="2641"/>
                    <a:pt x="49" y="3593"/>
                  </a:cubicBezTo>
                  <a:cubicBezTo>
                    <a:pt x="1" y="4177"/>
                    <a:pt x="72" y="4570"/>
                    <a:pt x="180" y="4772"/>
                  </a:cubicBezTo>
                  <a:cubicBezTo>
                    <a:pt x="206" y="4832"/>
                    <a:pt x="263" y="4862"/>
                    <a:pt x="323" y="4862"/>
                  </a:cubicBezTo>
                  <a:cubicBezTo>
                    <a:pt x="369" y="4862"/>
                    <a:pt x="417" y="4844"/>
                    <a:pt x="453" y="4808"/>
                  </a:cubicBezTo>
                  <a:cubicBezTo>
                    <a:pt x="1108" y="4058"/>
                    <a:pt x="3728" y="1010"/>
                    <a:pt x="3620" y="760"/>
                  </a:cubicBezTo>
                  <a:cubicBezTo>
                    <a:pt x="3521" y="483"/>
                    <a:pt x="2517" y="1"/>
                    <a:pt x="2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1" name="Google Shape;1271;p29"/>
            <p:cNvSpPr/>
            <p:nvPr/>
          </p:nvSpPr>
          <p:spPr>
            <a:xfrm>
              <a:off x="7852702" y="4665359"/>
              <a:ext cx="185129" cy="216733"/>
            </a:xfrm>
            <a:custGeom>
              <a:avLst/>
              <a:gdLst/>
              <a:ahLst/>
              <a:cxnLst/>
              <a:rect l="l" t="t" r="r" b="b"/>
              <a:pathLst>
                <a:path w="3585" h="4197" extrusionOk="0">
                  <a:moveTo>
                    <a:pt x="3406" y="0"/>
                  </a:moveTo>
                  <a:cubicBezTo>
                    <a:pt x="2894" y="643"/>
                    <a:pt x="2358" y="1251"/>
                    <a:pt x="1822" y="1870"/>
                  </a:cubicBezTo>
                  <a:cubicBezTo>
                    <a:pt x="1215" y="2584"/>
                    <a:pt x="596" y="3275"/>
                    <a:pt x="1" y="3989"/>
                  </a:cubicBezTo>
                  <a:cubicBezTo>
                    <a:pt x="13" y="4037"/>
                    <a:pt x="25" y="4072"/>
                    <a:pt x="36" y="4108"/>
                  </a:cubicBezTo>
                  <a:cubicBezTo>
                    <a:pt x="62" y="4166"/>
                    <a:pt x="120" y="4197"/>
                    <a:pt x="179" y="4197"/>
                  </a:cubicBezTo>
                  <a:cubicBezTo>
                    <a:pt x="228" y="4197"/>
                    <a:pt x="278" y="4175"/>
                    <a:pt x="310" y="4132"/>
                  </a:cubicBezTo>
                  <a:cubicBezTo>
                    <a:pt x="965" y="3382"/>
                    <a:pt x="3584" y="346"/>
                    <a:pt x="3477" y="84"/>
                  </a:cubicBezTo>
                  <a:cubicBezTo>
                    <a:pt x="3465" y="60"/>
                    <a:pt x="3454" y="24"/>
                    <a:pt x="3406" y="0"/>
                  </a:cubicBezTo>
                  <a:close/>
                </a:path>
              </a:pathLst>
            </a:custGeom>
            <a:solidFill>
              <a:srgbClr val="009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2" name="Google Shape;1272;p29"/>
            <p:cNvSpPr/>
            <p:nvPr/>
          </p:nvSpPr>
          <p:spPr>
            <a:xfrm>
              <a:off x="6951998" y="4189601"/>
              <a:ext cx="761174" cy="673179"/>
            </a:xfrm>
            <a:custGeom>
              <a:avLst/>
              <a:gdLst/>
              <a:ahLst/>
              <a:cxnLst/>
              <a:rect l="l" t="t" r="r" b="b"/>
              <a:pathLst>
                <a:path w="14740" h="13036" extrusionOk="0">
                  <a:moveTo>
                    <a:pt x="10855" y="0"/>
                  </a:moveTo>
                  <a:cubicBezTo>
                    <a:pt x="9719" y="0"/>
                    <a:pt x="8310" y="300"/>
                    <a:pt x="6644" y="1141"/>
                  </a:cubicBezTo>
                  <a:cubicBezTo>
                    <a:pt x="2203" y="3391"/>
                    <a:pt x="881" y="8047"/>
                    <a:pt x="0" y="12321"/>
                  </a:cubicBezTo>
                  <a:lnTo>
                    <a:pt x="2917" y="13035"/>
                  </a:lnTo>
                  <a:cubicBezTo>
                    <a:pt x="2917" y="13035"/>
                    <a:pt x="4179" y="7844"/>
                    <a:pt x="7060" y="6011"/>
                  </a:cubicBezTo>
                  <a:cubicBezTo>
                    <a:pt x="9977" y="4165"/>
                    <a:pt x="11109" y="3808"/>
                    <a:pt x="12537" y="3344"/>
                  </a:cubicBezTo>
                  <a:cubicBezTo>
                    <a:pt x="13907" y="2903"/>
                    <a:pt x="14740" y="1665"/>
                    <a:pt x="13728" y="867"/>
                  </a:cubicBezTo>
                  <a:cubicBezTo>
                    <a:pt x="13177" y="427"/>
                    <a:pt x="12211" y="0"/>
                    <a:pt x="10855" y="0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3" name="Google Shape;1273;p29"/>
            <p:cNvSpPr/>
            <p:nvPr/>
          </p:nvSpPr>
          <p:spPr>
            <a:xfrm>
              <a:off x="6952566" y="4451415"/>
              <a:ext cx="308704" cy="411364"/>
            </a:xfrm>
            <a:custGeom>
              <a:avLst/>
              <a:gdLst/>
              <a:ahLst/>
              <a:cxnLst/>
              <a:rect l="l" t="t" r="r" b="b"/>
              <a:pathLst>
                <a:path w="5978" h="7966" extrusionOk="0">
                  <a:moveTo>
                    <a:pt x="2489" y="0"/>
                  </a:moveTo>
                  <a:cubicBezTo>
                    <a:pt x="1156" y="2191"/>
                    <a:pt x="501" y="4786"/>
                    <a:pt x="1" y="7251"/>
                  </a:cubicBezTo>
                  <a:lnTo>
                    <a:pt x="2918" y="7965"/>
                  </a:lnTo>
                  <a:cubicBezTo>
                    <a:pt x="2918" y="7965"/>
                    <a:pt x="3859" y="4096"/>
                    <a:pt x="5978" y="1869"/>
                  </a:cubicBezTo>
                  <a:cubicBezTo>
                    <a:pt x="4787" y="1310"/>
                    <a:pt x="3478" y="834"/>
                    <a:pt x="2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4" name="Google Shape;1274;p29"/>
            <p:cNvSpPr/>
            <p:nvPr/>
          </p:nvSpPr>
          <p:spPr>
            <a:xfrm>
              <a:off x="7052179" y="4452603"/>
              <a:ext cx="207903" cy="121819"/>
            </a:xfrm>
            <a:custGeom>
              <a:avLst/>
              <a:gdLst/>
              <a:ahLst/>
              <a:cxnLst/>
              <a:rect l="l" t="t" r="r" b="b"/>
              <a:pathLst>
                <a:path w="4026" h="2359" extrusionOk="0">
                  <a:moveTo>
                    <a:pt x="525" y="1"/>
                  </a:moveTo>
                  <a:cubicBezTo>
                    <a:pt x="346" y="311"/>
                    <a:pt x="167" y="620"/>
                    <a:pt x="1" y="930"/>
                  </a:cubicBezTo>
                  <a:cubicBezTo>
                    <a:pt x="596" y="1275"/>
                    <a:pt x="1215" y="1549"/>
                    <a:pt x="1822" y="1811"/>
                  </a:cubicBezTo>
                  <a:cubicBezTo>
                    <a:pt x="2382" y="2049"/>
                    <a:pt x="2977" y="2204"/>
                    <a:pt x="3561" y="2358"/>
                  </a:cubicBezTo>
                  <a:lnTo>
                    <a:pt x="3573" y="2358"/>
                  </a:lnTo>
                  <a:cubicBezTo>
                    <a:pt x="3727" y="2180"/>
                    <a:pt x="3870" y="2001"/>
                    <a:pt x="4025" y="1846"/>
                  </a:cubicBezTo>
                  <a:cubicBezTo>
                    <a:pt x="2834" y="1299"/>
                    <a:pt x="1537" y="811"/>
                    <a:pt x="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5" name="Google Shape;1275;p29"/>
            <p:cNvSpPr/>
            <p:nvPr/>
          </p:nvSpPr>
          <p:spPr>
            <a:xfrm>
              <a:off x="6838235" y="4801792"/>
              <a:ext cx="278546" cy="122387"/>
            </a:xfrm>
            <a:custGeom>
              <a:avLst/>
              <a:gdLst/>
              <a:ahLst/>
              <a:cxnLst/>
              <a:rect l="l" t="t" r="r" b="b"/>
              <a:pathLst>
                <a:path w="5394" h="2370" extrusionOk="0">
                  <a:moveTo>
                    <a:pt x="2212" y="1"/>
                  </a:moveTo>
                  <a:cubicBezTo>
                    <a:pt x="2127" y="1"/>
                    <a:pt x="1821" y="25"/>
                    <a:pt x="1096" y="299"/>
                  </a:cubicBezTo>
                  <a:cubicBezTo>
                    <a:pt x="548" y="502"/>
                    <a:pt x="239" y="740"/>
                    <a:pt x="84" y="918"/>
                  </a:cubicBezTo>
                  <a:cubicBezTo>
                    <a:pt x="0" y="1002"/>
                    <a:pt x="36" y="1133"/>
                    <a:pt x="155" y="1168"/>
                  </a:cubicBezTo>
                  <a:cubicBezTo>
                    <a:pt x="1053" y="1431"/>
                    <a:pt x="4380" y="2370"/>
                    <a:pt x="5064" y="2370"/>
                  </a:cubicBezTo>
                  <a:cubicBezTo>
                    <a:pt x="5124" y="2370"/>
                    <a:pt x="5163" y="2362"/>
                    <a:pt x="5180" y="2347"/>
                  </a:cubicBezTo>
                  <a:cubicBezTo>
                    <a:pt x="5382" y="2109"/>
                    <a:pt x="5394" y="835"/>
                    <a:pt x="5263" y="764"/>
                  </a:cubicBezTo>
                  <a:cubicBezTo>
                    <a:pt x="5260" y="762"/>
                    <a:pt x="5255" y="762"/>
                    <a:pt x="5248" y="762"/>
                  </a:cubicBezTo>
                  <a:cubicBezTo>
                    <a:pt x="5171" y="762"/>
                    <a:pt x="4861" y="833"/>
                    <a:pt x="4483" y="833"/>
                  </a:cubicBezTo>
                  <a:cubicBezTo>
                    <a:pt x="4296" y="833"/>
                    <a:pt x="4093" y="815"/>
                    <a:pt x="3894" y="764"/>
                  </a:cubicBezTo>
                  <a:cubicBezTo>
                    <a:pt x="3104" y="563"/>
                    <a:pt x="2315" y="1"/>
                    <a:pt x="2241" y="1"/>
                  </a:cubicBezTo>
                  <a:cubicBezTo>
                    <a:pt x="2240" y="1"/>
                    <a:pt x="2239" y="2"/>
                    <a:pt x="2239" y="2"/>
                  </a:cubicBezTo>
                  <a:cubicBezTo>
                    <a:pt x="2239" y="2"/>
                    <a:pt x="2231" y="1"/>
                    <a:pt x="2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6" name="Google Shape;1276;p29"/>
            <p:cNvSpPr/>
            <p:nvPr/>
          </p:nvSpPr>
          <p:spPr>
            <a:xfrm>
              <a:off x="6838235" y="4843672"/>
              <a:ext cx="269974" cy="79422"/>
            </a:xfrm>
            <a:custGeom>
              <a:avLst/>
              <a:gdLst/>
              <a:ahLst/>
              <a:cxnLst/>
              <a:rect l="l" t="t" r="r" b="b"/>
              <a:pathLst>
                <a:path w="5228" h="1538" extrusionOk="0">
                  <a:moveTo>
                    <a:pt x="155" y="0"/>
                  </a:moveTo>
                  <a:lnTo>
                    <a:pt x="72" y="84"/>
                  </a:lnTo>
                  <a:cubicBezTo>
                    <a:pt x="0" y="179"/>
                    <a:pt x="36" y="310"/>
                    <a:pt x="143" y="346"/>
                  </a:cubicBezTo>
                  <a:cubicBezTo>
                    <a:pt x="1016" y="597"/>
                    <a:pt x="4338" y="1537"/>
                    <a:pt x="5044" y="1537"/>
                  </a:cubicBezTo>
                  <a:cubicBezTo>
                    <a:pt x="5108" y="1537"/>
                    <a:pt x="5151" y="1529"/>
                    <a:pt x="5168" y="1512"/>
                  </a:cubicBezTo>
                  <a:cubicBezTo>
                    <a:pt x="5180" y="1489"/>
                    <a:pt x="5203" y="1453"/>
                    <a:pt x="5227" y="1417"/>
                  </a:cubicBezTo>
                  <a:cubicBezTo>
                    <a:pt x="4430" y="1215"/>
                    <a:pt x="3644" y="1000"/>
                    <a:pt x="2858" y="774"/>
                  </a:cubicBezTo>
                  <a:cubicBezTo>
                    <a:pt x="1965" y="524"/>
                    <a:pt x="1072" y="227"/>
                    <a:pt x="155" y="0"/>
                  </a:cubicBezTo>
                  <a:close/>
                </a:path>
              </a:pathLst>
            </a:custGeom>
            <a:solidFill>
              <a:srgbClr val="009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7" name="Google Shape;1277;p29"/>
            <p:cNvSpPr/>
            <p:nvPr/>
          </p:nvSpPr>
          <p:spPr>
            <a:xfrm>
              <a:off x="7335631" y="2870200"/>
              <a:ext cx="964119" cy="877054"/>
            </a:xfrm>
            <a:custGeom>
              <a:avLst/>
              <a:gdLst/>
              <a:ahLst/>
              <a:cxnLst/>
              <a:rect l="l" t="t" r="r" b="b"/>
              <a:pathLst>
                <a:path w="18670" h="16984" extrusionOk="0">
                  <a:moveTo>
                    <a:pt x="6814" y="1"/>
                  </a:moveTo>
                  <a:cubicBezTo>
                    <a:pt x="6724" y="1"/>
                    <a:pt x="6635" y="4"/>
                    <a:pt x="6549" y="9"/>
                  </a:cubicBezTo>
                  <a:cubicBezTo>
                    <a:pt x="5930" y="57"/>
                    <a:pt x="5287" y="200"/>
                    <a:pt x="4763" y="533"/>
                  </a:cubicBezTo>
                  <a:cubicBezTo>
                    <a:pt x="4430" y="736"/>
                    <a:pt x="4072" y="962"/>
                    <a:pt x="3787" y="1212"/>
                  </a:cubicBezTo>
                  <a:cubicBezTo>
                    <a:pt x="3430" y="1533"/>
                    <a:pt x="3251" y="1974"/>
                    <a:pt x="2989" y="2343"/>
                  </a:cubicBezTo>
                  <a:cubicBezTo>
                    <a:pt x="2429" y="3105"/>
                    <a:pt x="1453" y="3533"/>
                    <a:pt x="1096" y="4450"/>
                  </a:cubicBezTo>
                  <a:cubicBezTo>
                    <a:pt x="703" y="5427"/>
                    <a:pt x="1465" y="6665"/>
                    <a:pt x="2513" y="6784"/>
                  </a:cubicBezTo>
                  <a:cubicBezTo>
                    <a:pt x="1298" y="6808"/>
                    <a:pt x="203" y="7855"/>
                    <a:pt x="96" y="9058"/>
                  </a:cubicBezTo>
                  <a:cubicBezTo>
                    <a:pt x="1" y="10260"/>
                    <a:pt x="905" y="11475"/>
                    <a:pt x="2096" y="11713"/>
                  </a:cubicBezTo>
                  <a:cubicBezTo>
                    <a:pt x="1691" y="11892"/>
                    <a:pt x="1501" y="12392"/>
                    <a:pt x="1584" y="12820"/>
                  </a:cubicBezTo>
                  <a:cubicBezTo>
                    <a:pt x="1656" y="13261"/>
                    <a:pt x="1953" y="13618"/>
                    <a:pt x="2298" y="13892"/>
                  </a:cubicBezTo>
                  <a:cubicBezTo>
                    <a:pt x="2983" y="14461"/>
                    <a:pt x="3878" y="14764"/>
                    <a:pt x="4763" y="14764"/>
                  </a:cubicBezTo>
                  <a:cubicBezTo>
                    <a:pt x="4971" y="14764"/>
                    <a:pt x="5178" y="14747"/>
                    <a:pt x="5382" y="14713"/>
                  </a:cubicBezTo>
                  <a:lnTo>
                    <a:pt x="5382" y="14713"/>
                  </a:lnTo>
                  <a:cubicBezTo>
                    <a:pt x="5204" y="14880"/>
                    <a:pt x="5073" y="15142"/>
                    <a:pt x="5096" y="15404"/>
                  </a:cubicBezTo>
                  <a:cubicBezTo>
                    <a:pt x="5144" y="15856"/>
                    <a:pt x="5513" y="16237"/>
                    <a:pt x="5906" y="16476"/>
                  </a:cubicBezTo>
                  <a:cubicBezTo>
                    <a:pt x="6462" y="16818"/>
                    <a:pt x="7115" y="16983"/>
                    <a:pt x="7770" y="16983"/>
                  </a:cubicBezTo>
                  <a:cubicBezTo>
                    <a:pt x="8757" y="16983"/>
                    <a:pt x="9751" y="16608"/>
                    <a:pt x="10430" y="15892"/>
                  </a:cubicBezTo>
                  <a:cubicBezTo>
                    <a:pt x="10728" y="15559"/>
                    <a:pt x="10966" y="15047"/>
                    <a:pt x="10692" y="14702"/>
                  </a:cubicBezTo>
                  <a:lnTo>
                    <a:pt x="10692" y="14702"/>
                  </a:lnTo>
                  <a:cubicBezTo>
                    <a:pt x="11014" y="14928"/>
                    <a:pt x="11407" y="14987"/>
                    <a:pt x="11800" y="15011"/>
                  </a:cubicBezTo>
                  <a:cubicBezTo>
                    <a:pt x="11940" y="15020"/>
                    <a:pt x="12081" y="15024"/>
                    <a:pt x="12221" y="15024"/>
                  </a:cubicBezTo>
                  <a:cubicBezTo>
                    <a:pt x="13578" y="15024"/>
                    <a:pt x="14916" y="14609"/>
                    <a:pt x="16038" y="13832"/>
                  </a:cubicBezTo>
                  <a:cubicBezTo>
                    <a:pt x="16681" y="13404"/>
                    <a:pt x="17277" y="12797"/>
                    <a:pt x="17384" y="12035"/>
                  </a:cubicBezTo>
                  <a:cubicBezTo>
                    <a:pt x="17479" y="11308"/>
                    <a:pt x="16931" y="10463"/>
                    <a:pt x="16205" y="10463"/>
                  </a:cubicBezTo>
                  <a:cubicBezTo>
                    <a:pt x="17265" y="10415"/>
                    <a:pt x="18229" y="9606"/>
                    <a:pt x="18467" y="8582"/>
                  </a:cubicBezTo>
                  <a:cubicBezTo>
                    <a:pt x="18670" y="7724"/>
                    <a:pt x="18360" y="6772"/>
                    <a:pt x="17705" y="6117"/>
                  </a:cubicBezTo>
                  <a:cubicBezTo>
                    <a:pt x="17574" y="5974"/>
                    <a:pt x="17419" y="5855"/>
                    <a:pt x="17253" y="5772"/>
                  </a:cubicBezTo>
                  <a:cubicBezTo>
                    <a:pt x="16881" y="5549"/>
                    <a:pt x="16452" y="5435"/>
                    <a:pt x="16016" y="5435"/>
                  </a:cubicBezTo>
                  <a:cubicBezTo>
                    <a:pt x="15892" y="5435"/>
                    <a:pt x="15769" y="5444"/>
                    <a:pt x="15645" y="5462"/>
                  </a:cubicBezTo>
                  <a:cubicBezTo>
                    <a:pt x="15133" y="5522"/>
                    <a:pt x="14621" y="5724"/>
                    <a:pt x="14240" y="6069"/>
                  </a:cubicBezTo>
                  <a:cubicBezTo>
                    <a:pt x="14395" y="5498"/>
                    <a:pt x="14538" y="4867"/>
                    <a:pt x="14217" y="4355"/>
                  </a:cubicBezTo>
                  <a:cubicBezTo>
                    <a:pt x="14205" y="4343"/>
                    <a:pt x="14205" y="4331"/>
                    <a:pt x="14193" y="4307"/>
                  </a:cubicBezTo>
                  <a:cubicBezTo>
                    <a:pt x="13896" y="3857"/>
                    <a:pt x="13326" y="3710"/>
                    <a:pt x="12747" y="3710"/>
                  </a:cubicBezTo>
                  <a:cubicBezTo>
                    <a:pt x="12515" y="3710"/>
                    <a:pt x="12280" y="3734"/>
                    <a:pt x="12062" y="3772"/>
                  </a:cubicBezTo>
                  <a:cubicBezTo>
                    <a:pt x="12002" y="3795"/>
                    <a:pt x="11931" y="3807"/>
                    <a:pt x="11871" y="3819"/>
                  </a:cubicBezTo>
                  <a:cubicBezTo>
                    <a:pt x="11462" y="3906"/>
                    <a:pt x="11038" y="3994"/>
                    <a:pt x="10631" y="3994"/>
                  </a:cubicBezTo>
                  <a:cubicBezTo>
                    <a:pt x="10315" y="3994"/>
                    <a:pt x="10009" y="3941"/>
                    <a:pt x="9728" y="3795"/>
                  </a:cubicBezTo>
                  <a:cubicBezTo>
                    <a:pt x="9204" y="3522"/>
                    <a:pt x="8906" y="2962"/>
                    <a:pt x="8740" y="2402"/>
                  </a:cubicBezTo>
                  <a:cubicBezTo>
                    <a:pt x="8525" y="1617"/>
                    <a:pt x="8466" y="664"/>
                    <a:pt x="7775" y="235"/>
                  </a:cubicBezTo>
                  <a:cubicBezTo>
                    <a:pt x="7494" y="48"/>
                    <a:pt x="7146" y="1"/>
                    <a:pt x="6814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8" name="Google Shape;1278;p29"/>
            <p:cNvSpPr/>
            <p:nvPr/>
          </p:nvSpPr>
          <p:spPr>
            <a:xfrm>
              <a:off x="7336251" y="2913061"/>
              <a:ext cx="445808" cy="712064"/>
            </a:xfrm>
            <a:custGeom>
              <a:avLst/>
              <a:gdLst/>
              <a:ahLst/>
              <a:cxnLst/>
              <a:rect l="l" t="t" r="r" b="b"/>
              <a:pathLst>
                <a:path w="8633" h="13789" extrusionOk="0">
                  <a:moveTo>
                    <a:pt x="4358" y="1"/>
                  </a:moveTo>
                  <a:cubicBezTo>
                    <a:pt x="4168" y="132"/>
                    <a:pt x="3965" y="263"/>
                    <a:pt x="3787" y="417"/>
                  </a:cubicBezTo>
                  <a:cubicBezTo>
                    <a:pt x="3429" y="727"/>
                    <a:pt x="3263" y="1179"/>
                    <a:pt x="2989" y="1549"/>
                  </a:cubicBezTo>
                  <a:cubicBezTo>
                    <a:pt x="2441" y="2311"/>
                    <a:pt x="1453" y="2739"/>
                    <a:pt x="1096" y="3644"/>
                  </a:cubicBezTo>
                  <a:cubicBezTo>
                    <a:pt x="715" y="4632"/>
                    <a:pt x="1465" y="5859"/>
                    <a:pt x="2513" y="5978"/>
                  </a:cubicBezTo>
                  <a:cubicBezTo>
                    <a:pt x="1310" y="6013"/>
                    <a:pt x="203" y="7049"/>
                    <a:pt x="96" y="8264"/>
                  </a:cubicBezTo>
                  <a:cubicBezTo>
                    <a:pt x="0" y="9466"/>
                    <a:pt x="905" y="10669"/>
                    <a:pt x="2096" y="10907"/>
                  </a:cubicBezTo>
                  <a:cubicBezTo>
                    <a:pt x="1691" y="11085"/>
                    <a:pt x="1513" y="11597"/>
                    <a:pt x="1584" y="12026"/>
                  </a:cubicBezTo>
                  <a:cubicBezTo>
                    <a:pt x="1679" y="12455"/>
                    <a:pt x="1977" y="12812"/>
                    <a:pt x="2298" y="13098"/>
                  </a:cubicBezTo>
                  <a:cubicBezTo>
                    <a:pt x="2691" y="13407"/>
                    <a:pt x="3132" y="13645"/>
                    <a:pt x="3608" y="13788"/>
                  </a:cubicBezTo>
                  <a:cubicBezTo>
                    <a:pt x="3834" y="13276"/>
                    <a:pt x="4144" y="12824"/>
                    <a:pt x="4525" y="12407"/>
                  </a:cubicBezTo>
                  <a:cubicBezTo>
                    <a:pt x="5084" y="11812"/>
                    <a:pt x="5739" y="11312"/>
                    <a:pt x="6346" y="10764"/>
                  </a:cubicBezTo>
                  <a:cubicBezTo>
                    <a:pt x="6882" y="10252"/>
                    <a:pt x="7394" y="9704"/>
                    <a:pt x="7799" y="9073"/>
                  </a:cubicBezTo>
                  <a:cubicBezTo>
                    <a:pt x="8192" y="8430"/>
                    <a:pt x="8478" y="7728"/>
                    <a:pt x="8573" y="6966"/>
                  </a:cubicBezTo>
                  <a:cubicBezTo>
                    <a:pt x="8632" y="6371"/>
                    <a:pt x="8597" y="5775"/>
                    <a:pt x="8490" y="5192"/>
                  </a:cubicBezTo>
                  <a:cubicBezTo>
                    <a:pt x="8073" y="3001"/>
                    <a:pt x="6585" y="656"/>
                    <a:pt x="4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79" name="Google Shape;1279;p29"/>
            <p:cNvSpPr/>
            <p:nvPr/>
          </p:nvSpPr>
          <p:spPr>
            <a:xfrm>
              <a:off x="7514564" y="2897569"/>
              <a:ext cx="147587" cy="115932"/>
            </a:xfrm>
            <a:custGeom>
              <a:avLst/>
              <a:gdLst/>
              <a:ahLst/>
              <a:cxnLst/>
              <a:rect l="l" t="t" r="r" b="b"/>
              <a:pathLst>
                <a:path w="2858" h="2245" extrusionOk="0">
                  <a:moveTo>
                    <a:pt x="1143" y="1"/>
                  </a:moveTo>
                  <a:cubicBezTo>
                    <a:pt x="977" y="1"/>
                    <a:pt x="811" y="37"/>
                    <a:pt x="655" y="110"/>
                  </a:cubicBezTo>
                  <a:cubicBezTo>
                    <a:pt x="381" y="229"/>
                    <a:pt x="0" y="491"/>
                    <a:pt x="84" y="848"/>
                  </a:cubicBezTo>
                  <a:cubicBezTo>
                    <a:pt x="119" y="979"/>
                    <a:pt x="203" y="1098"/>
                    <a:pt x="298" y="1218"/>
                  </a:cubicBezTo>
                  <a:cubicBezTo>
                    <a:pt x="405" y="1384"/>
                    <a:pt x="512" y="1539"/>
                    <a:pt x="667" y="1658"/>
                  </a:cubicBezTo>
                  <a:cubicBezTo>
                    <a:pt x="881" y="1813"/>
                    <a:pt x="1108" y="1908"/>
                    <a:pt x="1369" y="1991"/>
                  </a:cubicBezTo>
                  <a:cubicBezTo>
                    <a:pt x="1596" y="2087"/>
                    <a:pt x="1810" y="2146"/>
                    <a:pt x="2048" y="2206"/>
                  </a:cubicBezTo>
                  <a:cubicBezTo>
                    <a:pt x="2147" y="2228"/>
                    <a:pt x="2252" y="2245"/>
                    <a:pt x="2351" y="2245"/>
                  </a:cubicBezTo>
                  <a:cubicBezTo>
                    <a:pt x="2465" y="2245"/>
                    <a:pt x="2572" y="2222"/>
                    <a:pt x="2655" y="2158"/>
                  </a:cubicBezTo>
                  <a:cubicBezTo>
                    <a:pt x="2822" y="2027"/>
                    <a:pt x="2858" y="1777"/>
                    <a:pt x="2822" y="1563"/>
                  </a:cubicBezTo>
                  <a:cubicBezTo>
                    <a:pt x="2751" y="1003"/>
                    <a:pt x="2322" y="539"/>
                    <a:pt x="1846" y="241"/>
                  </a:cubicBezTo>
                  <a:cubicBezTo>
                    <a:pt x="1643" y="122"/>
                    <a:pt x="1441" y="27"/>
                    <a:pt x="1215" y="3"/>
                  </a:cubicBezTo>
                  <a:cubicBezTo>
                    <a:pt x="1191" y="2"/>
                    <a:pt x="1167" y="1"/>
                    <a:pt x="1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0" name="Google Shape;1280;p29"/>
            <p:cNvSpPr/>
            <p:nvPr/>
          </p:nvSpPr>
          <p:spPr>
            <a:xfrm>
              <a:off x="7940645" y="3154736"/>
              <a:ext cx="309943" cy="304315"/>
            </a:xfrm>
            <a:custGeom>
              <a:avLst/>
              <a:gdLst/>
              <a:ahLst/>
              <a:cxnLst/>
              <a:rect l="l" t="t" r="r" b="b"/>
              <a:pathLst>
                <a:path w="6002" h="5893" extrusionOk="0">
                  <a:moveTo>
                    <a:pt x="4303" y="1"/>
                  </a:moveTo>
                  <a:cubicBezTo>
                    <a:pt x="4186" y="1"/>
                    <a:pt x="4069" y="9"/>
                    <a:pt x="3953" y="24"/>
                  </a:cubicBezTo>
                  <a:cubicBezTo>
                    <a:pt x="3977" y="345"/>
                    <a:pt x="4132" y="726"/>
                    <a:pt x="4108" y="1000"/>
                  </a:cubicBezTo>
                  <a:cubicBezTo>
                    <a:pt x="4096" y="1274"/>
                    <a:pt x="4025" y="1536"/>
                    <a:pt x="3834" y="1702"/>
                  </a:cubicBezTo>
                  <a:cubicBezTo>
                    <a:pt x="3560" y="1929"/>
                    <a:pt x="3132" y="1833"/>
                    <a:pt x="2798" y="2000"/>
                  </a:cubicBezTo>
                  <a:cubicBezTo>
                    <a:pt x="2477" y="2155"/>
                    <a:pt x="2322" y="2512"/>
                    <a:pt x="2239" y="2845"/>
                  </a:cubicBezTo>
                  <a:cubicBezTo>
                    <a:pt x="2143" y="3191"/>
                    <a:pt x="2132" y="3548"/>
                    <a:pt x="1965" y="3858"/>
                  </a:cubicBezTo>
                  <a:cubicBezTo>
                    <a:pt x="1786" y="4203"/>
                    <a:pt x="1453" y="4477"/>
                    <a:pt x="1060" y="4560"/>
                  </a:cubicBezTo>
                  <a:cubicBezTo>
                    <a:pt x="774" y="4620"/>
                    <a:pt x="453" y="4608"/>
                    <a:pt x="238" y="4810"/>
                  </a:cubicBezTo>
                  <a:cubicBezTo>
                    <a:pt x="0" y="5072"/>
                    <a:pt x="119" y="5524"/>
                    <a:pt x="417" y="5727"/>
                  </a:cubicBezTo>
                  <a:cubicBezTo>
                    <a:pt x="608" y="5849"/>
                    <a:pt x="838" y="5893"/>
                    <a:pt x="1070" y="5893"/>
                  </a:cubicBezTo>
                  <a:cubicBezTo>
                    <a:pt x="1199" y="5893"/>
                    <a:pt x="1329" y="5879"/>
                    <a:pt x="1453" y="5858"/>
                  </a:cubicBezTo>
                  <a:cubicBezTo>
                    <a:pt x="1881" y="5798"/>
                    <a:pt x="2310" y="5632"/>
                    <a:pt x="2560" y="5286"/>
                  </a:cubicBezTo>
                  <a:cubicBezTo>
                    <a:pt x="2786" y="4977"/>
                    <a:pt x="2858" y="4572"/>
                    <a:pt x="3096" y="4274"/>
                  </a:cubicBezTo>
                  <a:cubicBezTo>
                    <a:pt x="3322" y="4012"/>
                    <a:pt x="3656" y="3881"/>
                    <a:pt x="3977" y="3774"/>
                  </a:cubicBezTo>
                  <a:cubicBezTo>
                    <a:pt x="4310" y="3667"/>
                    <a:pt x="4644" y="3596"/>
                    <a:pt x="4941" y="3429"/>
                  </a:cubicBezTo>
                  <a:cubicBezTo>
                    <a:pt x="5239" y="3262"/>
                    <a:pt x="5501" y="2965"/>
                    <a:pt x="5501" y="2631"/>
                  </a:cubicBezTo>
                  <a:cubicBezTo>
                    <a:pt x="5501" y="2369"/>
                    <a:pt x="5358" y="2131"/>
                    <a:pt x="5358" y="1881"/>
                  </a:cubicBezTo>
                  <a:cubicBezTo>
                    <a:pt x="5346" y="1417"/>
                    <a:pt x="5751" y="1036"/>
                    <a:pt x="6001" y="679"/>
                  </a:cubicBezTo>
                  <a:cubicBezTo>
                    <a:pt x="5870" y="548"/>
                    <a:pt x="5715" y="429"/>
                    <a:pt x="5561" y="333"/>
                  </a:cubicBezTo>
                  <a:cubicBezTo>
                    <a:pt x="5185" y="108"/>
                    <a:pt x="4742" y="1"/>
                    <a:pt x="4303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1" name="Google Shape;1281;p29"/>
            <p:cNvSpPr/>
            <p:nvPr/>
          </p:nvSpPr>
          <p:spPr>
            <a:xfrm>
              <a:off x="7851463" y="3064108"/>
              <a:ext cx="217714" cy="198711"/>
            </a:xfrm>
            <a:custGeom>
              <a:avLst/>
              <a:gdLst/>
              <a:ahLst/>
              <a:cxnLst/>
              <a:rect l="l" t="t" r="r" b="b"/>
              <a:pathLst>
                <a:path w="4216" h="3848" extrusionOk="0">
                  <a:moveTo>
                    <a:pt x="2780" y="1"/>
                  </a:moveTo>
                  <a:cubicBezTo>
                    <a:pt x="2542" y="1"/>
                    <a:pt x="2300" y="26"/>
                    <a:pt x="2073" y="64"/>
                  </a:cubicBezTo>
                  <a:cubicBezTo>
                    <a:pt x="2013" y="76"/>
                    <a:pt x="1942" y="100"/>
                    <a:pt x="1882" y="112"/>
                  </a:cubicBezTo>
                  <a:cubicBezTo>
                    <a:pt x="1668" y="433"/>
                    <a:pt x="1537" y="826"/>
                    <a:pt x="1573" y="1183"/>
                  </a:cubicBezTo>
                  <a:cubicBezTo>
                    <a:pt x="1596" y="1505"/>
                    <a:pt x="1715" y="1886"/>
                    <a:pt x="1513" y="2136"/>
                  </a:cubicBezTo>
                  <a:cubicBezTo>
                    <a:pt x="1346" y="2326"/>
                    <a:pt x="1061" y="2338"/>
                    <a:pt x="822" y="2422"/>
                  </a:cubicBezTo>
                  <a:cubicBezTo>
                    <a:pt x="465" y="2541"/>
                    <a:pt x="168" y="2838"/>
                    <a:pt x="60" y="3196"/>
                  </a:cubicBezTo>
                  <a:cubicBezTo>
                    <a:pt x="1" y="3386"/>
                    <a:pt x="25" y="3624"/>
                    <a:pt x="179" y="3743"/>
                  </a:cubicBezTo>
                  <a:cubicBezTo>
                    <a:pt x="263" y="3803"/>
                    <a:pt x="358" y="3815"/>
                    <a:pt x="465" y="3827"/>
                  </a:cubicBezTo>
                  <a:cubicBezTo>
                    <a:pt x="574" y="3840"/>
                    <a:pt x="683" y="3848"/>
                    <a:pt x="791" y="3848"/>
                  </a:cubicBezTo>
                  <a:cubicBezTo>
                    <a:pt x="979" y="3848"/>
                    <a:pt x="1165" y="3823"/>
                    <a:pt x="1346" y="3755"/>
                  </a:cubicBezTo>
                  <a:cubicBezTo>
                    <a:pt x="1632" y="3648"/>
                    <a:pt x="1882" y="3446"/>
                    <a:pt x="1989" y="3172"/>
                  </a:cubicBezTo>
                  <a:cubicBezTo>
                    <a:pt x="2073" y="2957"/>
                    <a:pt x="2084" y="2672"/>
                    <a:pt x="2287" y="2541"/>
                  </a:cubicBezTo>
                  <a:cubicBezTo>
                    <a:pt x="2537" y="2362"/>
                    <a:pt x="2954" y="2505"/>
                    <a:pt x="3132" y="2267"/>
                  </a:cubicBezTo>
                  <a:cubicBezTo>
                    <a:pt x="3299" y="2041"/>
                    <a:pt x="3085" y="1683"/>
                    <a:pt x="3263" y="1481"/>
                  </a:cubicBezTo>
                  <a:cubicBezTo>
                    <a:pt x="3311" y="1422"/>
                    <a:pt x="3382" y="1386"/>
                    <a:pt x="3454" y="1350"/>
                  </a:cubicBezTo>
                  <a:cubicBezTo>
                    <a:pt x="3775" y="1171"/>
                    <a:pt x="3989" y="886"/>
                    <a:pt x="4216" y="600"/>
                  </a:cubicBezTo>
                  <a:cubicBezTo>
                    <a:pt x="3913" y="146"/>
                    <a:pt x="3355" y="1"/>
                    <a:pt x="2780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2" name="Google Shape;1282;p29"/>
            <p:cNvSpPr/>
            <p:nvPr/>
          </p:nvSpPr>
          <p:spPr>
            <a:xfrm>
              <a:off x="7036842" y="3949062"/>
              <a:ext cx="735973" cy="468685"/>
            </a:xfrm>
            <a:custGeom>
              <a:avLst/>
              <a:gdLst/>
              <a:ahLst/>
              <a:cxnLst/>
              <a:rect l="l" t="t" r="r" b="b"/>
              <a:pathLst>
                <a:path w="14252" h="9076" extrusionOk="0">
                  <a:moveTo>
                    <a:pt x="11763" y="1"/>
                  </a:moveTo>
                  <a:cubicBezTo>
                    <a:pt x="10347" y="858"/>
                    <a:pt x="8835" y="822"/>
                    <a:pt x="7739" y="882"/>
                  </a:cubicBezTo>
                  <a:cubicBezTo>
                    <a:pt x="7675" y="884"/>
                    <a:pt x="7603" y="886"/>
                    <a:pt x="7523" y="886"/>
                  </a:cubicBezTo>
                  <a:cubicBezTo>
                    <a:pt x="6530" y="886"/>
                    <a:pt x="4467" y="686"/>
                    <a:pt x="4048" y="465"/>
                  </a:cubicBezTo>
                  <a:cubicBezTo>
                    <a:pt x="3929" y="715"/>
                    <a:pt x="3810" y="953"/>
                    <a:pt x="3691" y="1191"/>
                  </a:cubicBezTo>
                  <a:cubicBezTo>
                    <a:pt x="3679" y="1215"/>
                    <a:pt x="3679" y="1239"/>
                    <a:pt x="3667" y="1251"/>
                  </a:cubicBezTo>
                  <a:cubicBezTo>
                    <a:pt x="2798" y="2906"/>
                    <a:pt x="1655" y="4358"/>
                    <a:pt x="0" y="6204"/>
                  </a:cubicBezTo>
                  <a:cubicBezTo>
                    <a:pt x="2374" y="7922"/>
                    <a:pt x="6941" y="9075"/>
                    <a:pt x="10741" y="9075"/>
                  </a:cubicBezTo>
                  <a:cubicBezTo>
                    <a:pt x="11287" y="9075"/>
                    <a:pt x="11818" y="9051"/>
                    <a:pt x="12323" y="9002"/>
                  </a:cubicBezTo>
                  <a:cubicBezTo>
                    <a:pt x="12359" y="8990"/>
                    <a:pt x="12406" y="8990"/>
                    <a:pt x="12430" y="8990"/>
                  </a:cubicBezTo>
                  <a:cubicBezTo>
                    <a:pt x="13085" y="8919"/>
                    <a:pt x="13692" y="8811"/>
                    <a:pt x="14252" y="8645"/>
                  </a:cubicBezTo>
                  <a:cubicBezTo>
                    <a:pt x="14026" y="6775"/>
                    <a:pt x="13276" y="3334"/>
                    <a:pt x="12525" y="1394"/>
                  </a:cubicBezTo>
                  <a:cubicBezTo>
                    <a:pt x="12525" y="1358"/>
                    <a:pt x="12502" y="1322"/>
                    <a:pt x="12490" y="1299"/>
                  </a:cubicBezTo>
                  <a:cubicBezTo>
                    <a:pt x="12240" y="656"/>
                    <a:pt x="12002" y="191"/>
                    <a:pt x="11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3" name="Google Shape;1283;p29"/>
            <p:cNvSpPr/>
            <p:nvPr/>
          </p:nvSpPr>
          <p:spPr>
            <a:xfrm>
              <a:off x="7227445" y="3989651"/>
              <a:ext cx="457479" cy="424274"/>
            </a:xfrm>
            <a:custGeom>
              <a:avLst/>
              <a:gdLst/>
              <a:ahLst/>
              <a:cxnLst/>
              <a:rect l="l" t="t" r="r" b="b"/>
              <a:pathLst>
                <a:path w="8859" h="8216" extrusionOk="0">
                  <a:moveTo>
                    <a:pt x="7577" y="0"/>
                  </a:moveTo>
                  <a:cubicBezTo>
                    <a:pt x="7563" y="0"/>
                    <a:pt x="7549" y="13"/>
                    <a:pt x="7549" y="36"/>
                  </a:cubicBezTo>
                  <a:cubicBezTo>
                    <a:pt x="7596" y="298"/>
                    <a:pt x="7668" y="584"/>
                    <a:pt x="7727" y="870"/>
                  </a:cubicBezTo>
                  <a:cubicBezTo>
                    <a:pt x="7084" y="1060"/>
                    <a:pt x="6429" y="1203"/>
                    <a:pt x="5775" y="1298"/>
                  </a:cubicBezTo>
                  <a:cubicBezTo>
                    <a:pt x="5286" y="1371"/>
                    <a:pt x="4792" y="1408"/>
                    <a:pt x="4296" y="1408"/>
                  </a:cubicBezTo>
                  <a:cubicBezTo>
                    <a:pt x="3247" y="1408"/>
                    <a:pt x="2194" y="1241"/>
                    <a:pt x="1191" y="894"/>
                  </a:cubicBezTo>
                  <a:cubicBezTo>
                    <a:pt x="798" y="763"/>
                    <a:pt x="405" y="596"/>
                    <a:pt x="36" y="405"/>
                  </a:cubicBezTo>
                  <a:cubicBezTo>
                    <a:pt x="24" y="429"/>
                    <a:pt x="24" y="441"/>
                    <a:pt x="0" y="465"/>
                  </a:cubicBezTo>
                  <a:cubicBezTo>
                    <a:pt x="953" y="965"/>
                    <a:pt x="2024" y="1298"/>
                    <a:pt x="3119" y="1429"/>
                  </a:cubicBezTo>
                  <a:cubicBezTo>
                    <a:pt x="3528" y="1479"/>
                    <a:pt x="3937" y="1503"/>
                    <a:pt x="4345" y="1503"/>
                  </a:cubicBezTo>
                  <a:cubicBezTo>
                    <a:pt x="5496" y="1503"/>
                    <a:pt x="6640" y="1314"/>
                    <a:pt x="7739" y="989"/>
                  </a:cubicBezTo>
                  <a:cubicBezTo>
                    <a:pt x="7763" y="1048"/>
                    <a:pt x="7775" y="1120"/>
                    <a:pt x="7787" y="1179"/>
                  </a:cubicBezTo>
                  <a:cubicBezTo>
                    <a:pt x="7858" y="1548"/>
                    <a:pt x="7953" y="1917"/>
                    <a:pt x="8025" y="2310"/>
                  </a:cubicBezTo>
                  <a:cubicBezTo>
                    <a:pt x="8180" y="3072"/>
                    <a:pt x="8323" y="3811"/>
                    <a:pt x="8430" y="4573"/>
                  </a:cubicBezTo>
                  <a:cubicBezTo>
                    <a:pt x="8549" y="5346"/>
                    <a:pt x="8620" y="6120"/>
                    <a:pt x="8656" y="6894"/>
                  </a:cubicBezTo>
                  <a:cubicBezTo>
                    <a:pt x="8668" y="7335"/>
                    <a:pt x="8680" y="7775"/>
                    <a:pt x="8656" y="8216"/>
                  </a:cubicBezTo>
                  <a:cubicBezTo>
                    <a:pt x="8680" y="8204"/>
                    <a:pt x="8727" y="8204"/>
                    <a:pt x="8751" y="8204"/>
                  </a:cubicBezTo>
                  <a:lnTo>
                    <a:pt x="8751" y="7240"/>
                  </a:lnTo>
                  <a:cubicBezTo>
                    <a:pt x="8715" y="5668"/>
                    <a:pt x="8477" y="4120"/>
                    <a:pt x="8192" y="2596"/>
                  </a:cubicBezTo>
                  <a:cubicBezTo>
                    <a:pt x="8096" y="2156"/>
                    <a:pt x="8001" y="1739"/>
                    <a:pt x="7906" y="1310"/>
                  </a:cubicBezTo>
                  <a:cubicBezTo>
                    <a:pt x="7882" y="1191"/>
                    <a:pt x="7846" y="1060"/>
                    <a:pt x="7822" y="941"/>
                  </a:cubicBezTo>
                  <a:cubicBezTo>
                    <a:pt x="7846" y="929"/>
                    <a:pt x="7894" y="929"/>
                    <a:pt x="7918" y="905"/>
                  </a:cubicBezTo>
                  <a:cubicBezTo>
                    <a:pt x="8239" y="822"/>
                    <a:pt x="8549" y="703"/>
                    <a:pt x="8858" y="584"/>
                  </a:cubicBezTo>
                  <a:cubicBezTo>
                    <a:pt x="8858" y="536"/>
                    <a:pt x="8846" y="513"/>
                    <a:pt x="8834" y="477"/>
                  </a:cubicBezTo>
                  <a:cubicBezTo>
                    <a:pt x="8608" y="572"/>
                    <a:pt x="8382" y="655"/>
                    <a:pt x="8156" y="727"/>
                  </a:cubicBezTo>
                  <a:cubicBezTo>
                    <a:pt x="8037" y="774"/>
                    <a:pt x="7918" y="822"/>
                    <a:pt x="7799" y="846"/>
                  </a:cubicBezTo>
                  <a:cubicBezTo>
                    <a:pt x="7739" y="572"/>
                    <a:pt x="7668" y="286"/>
                    <a:pt x="7596" y="12"/>
                  </a:cubicBezTo>
                  <a:cubicBezTo>
                    <a:pt x="7592" y="4"/>
                    <a:pt x="7585" y="0"/>
                    <a:pt x="7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4" name="Google Shape;1284;p29"/>
            <p:cNvSpPr/>
            <p:nvPr/>
          </p:nvSpPr>
          <p:spPr>
            <a:xfrm>
              <a:off x="7161036" y="3570179"/>
              <a:ext cx="523268" cy="451230"/>
            </a:xfrm>
            <a:custGeom>
              <a:avLst/>
              <a:gdLst/>
              <a:ahLst/>
              <a:cxnLst/>
              <a:rect l="l" t="t" r="r" b="b"/>
              <a:pathLst>
                <a:path w="10133" h="8738" extrusionOk="0">
                  <a:moveTo>
                    <a:pt x="5551" y="0"/>
                  </a:moveTo>
                  <a:cubicBezTo>
                    <a:pt x="4648" y="0"/>
                    <a:pt x="3664" y="75"/>
                    <a:pt x="2798" y="254"/>
                  </a:cubicBezTo>
                  <a:cubicBezTo>
                    <a:pt x="2739" y="265"/>
                    <a:pt x="2667" y="277"/>
                    <a:pt x="2596" y="301"/>
                  </a:cubicBezTo>
                  <a:cubicBezTo>
                    <a:pt x="1560" y="527"/>
                    <a:pt x="715" y="932"/>
                    <a:pt x="417" y="1587"/>
                  </a:cubicBezTo>
                  <a:cubicBezTo>
                    <a:pt x="119" y="2230"/>
                    <a:pt x="0" y="2932"/>
                    <a:pt x="179" y="3587"/>
                  </a:cubicBezTo>
                  <a:cubicBezTo>
                    <a:pt x="191" y="3683"/>
                    <a:pt x="214" y="3778"/>
                    <a:pt x="250" y="3885"/>
                  </a:cubicBezTo>
                  <a:cubicBezTo>
                    <a:pt x="262" y="3944"/>
                    <a:pt x="286" y="3992"/>
                    <a:pt x="298" y="4040"/>
                  </a:cubicBezTo>
                  <a:cubicBezTo>
                    <a:pt x="429" y="4623"/>
                    <a:pt x="572" y="5195"/>
                    <a:pt x="631" y="5778"/>
                  </a:cubicBezTo>
                  <a:cubicBezTo>
                    <a:pt x="703" y="6409"/>
                    <a:pt x="560" y="7171"/>
                    <a:pt x="1012" y="7707"/>
                  </a:cubicBezTo>
                  <a:cubicBezTo>
                    <a:pt x="1405" y="8171"/>
                    <a:pt x="2084" y="8255"/>
                    <a:pt x="2643" y="8397"/>
                  </a:cubicBezTo>
                  <a:cubicBezTo>
                    <a:pt x="3227" y="8528"/>
                    <a:pt x="3810" y="8636"/>
                    <a:pt x="4405" y="8695"/>
                  </a:cubicBezTo>
                  <a:cubicBezTo>
                    <a:pt x="4745" y="8723"/>
                    <a:pt x="5088" y="8738"/>
                    <a:pt x="5433" y="8738"/>
                  </a:cubicBezTo>
                  <a:cubicBezTo>
                    <a:pt x="6257" y="8738"/>
                    <a:pt x="7087" y="8654"/>
                    <a:pt x="7894" y="8469"/>
                  </a:cubicBezTo>
                  <a:cubicBezTo>
                    <a:pt x="8394" y="8350"/>
                    <a:pt x="8870" y="8171"/>
                    <a:pt x="9358" y="8016"/>
                  </a:cubicBezTo>
                  <a:cubicBezTo>
                    <a:pt x="9620" y="7945"/>
                    <a:pt x="9942" y="7802"/>
                    <a:pt x="10061" y="7528"/>
                  </a:cubicBezTo>
                  <a:cubicBezTo>
                    <a:pt x="10132" y="7362"/>
                    <a:pt x="10132" y="7171"/>
                    <a:pt x="10097" y="6992"/>
                  </a:cubicBezTo>
                  <a:cubicBezTo>
                    <a:pt x="10085" y="6969"/>
                    <a:pt x="10085" y="6945"/>
                    <a:pt x="10085" y="6933"/>
                  </a:cubicBezTo>
                  <a:cubicBezTo>
                    <a:pt x="9942" y="6123"/>
                    <a:pt x="9704" y="5314"/>
                    <a:pt x="9525" y="4504"/>
                  </a:cubicBezTo>
                  <a:cubicBezTo>
                    <a:pt x="9347" y="3718"/>
                    <a:pt x="9192" y="2932"/>
                    <a:pt x="9049" y="2123"/>
                  </a:cubicBezTo>
                  <a:cubicBezTo>
                    <a:pt x="8942" y="1516"/>
                    <a:pt x="8954" y="896"/>
                    <a:pt x="8525" y="396"/>
                  </a:cubicBezTo>
                  <a:cubicBezTo>
                    <a:pt x="8335" y="218"/>
                    <a:pt x="7465" y="75"/>
                    <a:pt x="6358" y="15"/>
                  </a:cubicBezTo>
                  <a:lnTo>
                    <a:pt x="6251" y="15"/>
                  </a:lnTo>
                  <a:cubicBezTo>
                    <a:pt x="6026" y="5"/>
                    <a:pt x="5791" y="0"/>
                    <a:pt x="5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5" name="Google Shape;1285;p29"/>
            <p:cNvSpPr/>
            <p:nvPr/>
          </p:nvSpPr>
          <p:spPr>
            <a:xfrm>
              <a:off x="7157938" y="3709917"/>
              <a:ext cx="27266" cy="83708"/>
            </a:xfrm>
            <a:custGeom>
              <a:avLst/>
              <a:gdLst/>
              <a:ahLst/>
              <a:cxnLst/>
              <a:rect l="l" t="t" r="r" b="b"/>
              <a:pathLst>
                <a:path w="528" h="1621" extrusionOk="0">
                  <a:moveTo>
                    <a:pt x="269" y="0"/>
                  </a:moveTo>
                  <a:cubicBezTo>
                    <a:pt x="254" y="0"/>
                    <a:pt x="239" y="12"/>
                    <a:pt x="239" y="36"/>
                  </a:cubicBezTo>
                  <a:cubicBezTo>
                    <a:pt x="203" y="286"/>
                    <a:pt x="239" y="572"/>
                    <a:pt x="263" y="822"/>
                  </a:cubicBezTo>
                  <a:cubicBezTo>
                    <a:pt x="274" y="953"/>
                    <a:pt x="310" y="1084"/>
                    <a:pt x="334" y="1227"/>
                  </a:cubicBezTo>
                  <a:lnTo>
                    <a:pt x="215" y="1000"/>
                  </a:lnTo>
                  <a:cubicBezTo>
                    <a:pt x="155" y="881"/>
                    <a:pt x="84" y="762"/>
                    <a:pt x="24" y="655"/>
                  </a:cubicBezTo>
                  <a:cubicBezTo>
                    <a:pt x="21" y="652"/>
                    <a:pt x="17" y="650"/>
                    <a:pt x="14" y="650"/>
                  </a:cubicBezTo>
                  <a:cubicBezTo>
                    <a:pt x="7" y="650"/>
                    <a:pt x="1" y="659"/>
                    <a:pt x="1" y="667"/>
                  </a:cubicBezTo>
                  <a:cubicBezTo>
                    <a:pt x="60" y="786"/>
                    <a:pt x="120" y="905"/>
                    <a:pt x="191" y="1024"/>
                  </a:cubicBezTo>
                  <a:cubicBezTo>
                    <a:pt x="251" y="1143"/>
                    <a:pt x="322" y="1262"/>
                    <a:pt x="382" y="1381"/>
                  </a:cubicBezTo>
                  <a:lnTo>
                    <a:pt x="394" y="1381"/>
                  </a:lnTo>
                  <a:cubicBezTo>
                    <a:pt x="429" y="1465"/>
                    <a:pt x="441" y="1536"/>
                    <a:pt x="477" y="1608"/>
                  </a:cubicBezTo>
                  <a:cubicBezTo>
                    <a:pt x="481" y="1617"/>
                    <a:pt x="491" y="1621"/>
                    <a:pt x="500" y="1621"/>
                  </a:cubicBezTo>
                  <a:cubicBezTo>
                    <a:pt x="515" y="1621"/>
                    <a:pt x="527" y="1610"/>
                    <a:pt x="513" y="1596"/>
                  </a:cubicBezTo>
                  <a:cubicBezTo>
                    <a:pt x="429" y="1334"/>
                    <a:pt x="370" y="1084"/>
                    <a:pt x="334" y="834"/>
                  </a:cubicBezTo>
                  <a:cubicBezTo>
                    <a:pt x="298" y="572"/>
                    <a:pt x="310" y="298"/>
                    <a:pt x="298" y="36"/>
                  </a:cubicBezTo>
                  <a:cubicBezTo>
                    <a:pt x="298" y="12"/>
                    <a:pt x="283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6" name="Google Shape;1286;p29"/>
            <p:cNvSpPr/>
            <p:nvPr/>
          </p:nvSpPr>
          <p:spPr>
            <a:xfrm>
              <a:off x="7272321" y="3570954"/>
              <a:ext cx="218282" cy="90835"/>
            </a:xfrm>
            <a:custGeom>
              <a:avLst/>
              <a:gdLst/>
              <a:ahLst/>
              <a:cxnLst/>
              <a:rect l="l" t="t" r="r" b="b"/>
              <a:pathLst>
                <a:path w="4227" h="1759" extrusionOk="0">
                  <a:moveTo>
                    <a:pt x="4096" y="0"/>
                  </a:moveTo>
                  <a:lnTo>
                    <a:pt x="4096" y="12"/>
                  </a:lnTo>
                  <a:cubicBezTo>
                    <a:pt x="4132" y="131"/>
                    <a:pt x="4108" y="250"/>
                    <a:pt x="4048" y="358"/>
                  </a:cubicBezTo>
                  <a:cubicBezTo>
                    <a:pt x="3929" y="548"/>
                    <a:pt x="3751" y="715"/>
                    <a:pt x="3584" y="846"/>
                  </a:cubicBezTo>
                  <a:cubicBezTo>
                    <a:pt x="3263" y="1132"/>
                    <a:pt x="2870" y="1346"/>
                    <a:pt x="2453" y="1489"/>
                  </a:cubicBezTo>
                  <a:cubicBezTo>
                    <a:pt x="2082" y="1609"/>
                    <a:pt x="1691" y="1669"/>
                    <a:pt x="1298" y="1669"/>
                  </a:cubicBezTo>
                  <a:cubicBezTo>
                    <a:pt x="1262" y="1669"/>
                    <a:pt x="1227" y="1668"/>
                    <a:pt x="1191" y="1667"/>
                  </a:cubicBezTo>
                  <a:cubicBezTo>
                    <a:pt x="834" y="1643"/>
                    <a:pt x="369" y="1572"/>
                    <a:pt x="179" y="1227"/>
                  </a:cubicBezTo>
                  <a:cubicBezTo>
                    <a:pt x="60" y="1012"/>
                    <a:pt x="131" y="739"/>
                    <a:pt x="286" y="548"/>
                  </a:cubicBezTo>
                  <a:cubicBezTo>
                    <a:pt x="381" y="417"/>
                    <a:pt x="500" y="322"/>
                    <a:pt x="643" y="239"/>
                  </a:cubicBezTo>
                  <a:lnTo>
                    <a:pt x="643" y="239"/>
                  </a:lnTo>
                  <a:cubicBezTo>
                    <a:pt x="584" y="250"/>
                    <a:pt x="500" y="262"/>
                    <a:pt x="441" y="274"/>
                  </a:cubicBezTo>
                  <a:cubicBezTo>
                    <a:pt x="369" y="322"/>
                    <a:pt x="310" y="381"/>
                    <a:pt x="250" y="441"/>
                  </a:cubicBezTo>
                  <a:cubicBezTo>
                    <a:pt x="107" y="620"/>
                    <a:pt x="0" y="858"/>
                    <a:pt x="48" y="1096"/>
                  </a:cubicBezTo>
                  <a:cubicBezTo>
                    <a:pt x="119" y="1524"/>
                    <a:pt x="607" y="1691"/>
                    <a:pt x="1000" y="1739"/>
                  </a:cubicBezTo>
                  <a:cubicBezTo>
                    <a:pt x="1117" y="1752"/>
                    <a:pt x="1234" y="1758"/>
                    <a:pt x="1352" y="1758"/>
                  </a:cubicBezTo>
                  <a:cubicBezTo>
                    <a:pt x="2205" y="1758"/>
                    <a:pt x="3065" y="1423"/>
                    <a:pt x="3703" y="858"/>
                  </a:cubicBezTo>
                  <a:cubicBezTo>
                    <a:pt x="3810" y="774"/>
                    <a:pt x="3917" y="667"/>
                    <a:pt x="4001" y="560"/>
                  </a:cubicBezTo>
                  <a:cubicBezTo>
                    <a:pt x="4096" y="453"/>
                    <a:pt x="4179" y="334"/>
                    <a:pt x="4215" y="203"/>
                  </a:cubicBezTo>
                  <a:cubicBezTo>
                    <a:pt x="4227" y="131"/>
                    <a:pt x="4227" y="60"/>
                    <a:pt x="4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7" name="Google Shape;1287;p29"/>
            <p:cNvSpPr/>
            <p:nvPr/>
          </p:nvSpPr>
          <p:spPr>
            <a:xfrm>
              <a:off x="7211437" y="3577719"/>
              <a:ext cx="99046" cy="433518"/>
            </a:xfrm>
            <a:custGeom>
              <a:avLst/>
              <a:gdLst/>
              <a:ahLst/>
              <a:cxnLst/>
              <a:rect l="l" t="t" r="r" b="b"/>
              <a:pathLst>
                <a:path w="1918" h="8395" extrusionOk="0">
                  <a:moveTo>
                    <a:pt x="1917" y="0"/>
                  </a:moveTo>
                  <a:cubicBezTo>
                    <a:pt x="1548" y="48"/>
                    <a:pt x="1167" y="96"/>
                    <a:pt x="810" y="131"/>
                  </a:cubicBezTo>
                  <a:cubicBezTo>
                    <a:pt x="751" y="131"/>
                    <a:pt x="691" y="155"/>
                    <a:pt x="643" y="191"/>
                  </a:cubicBezTo>
                  <a:cubicBezTo>
                    <a:pt x="596" y="227"/>
                    <a:pt x="572" y="286"/>
                    <a:pt x="536" y="322"/>
                  </a:cubicBezTo>
                  <a:cubicBezTo>
                    <a:pt x="239" y="941"/>
                    <a:pt x="215" y="1608"/>
                    <a:pt x="155" y="2251"/>
                  </a:cubicBezTo>
                  <a:cubicBezTo>
                    <a:pt x="36" y="3537"/>
                    <a:pt x="0" y="4822"/>
                    <a:pt x="167" y="6061"/>
                  </a:cubicBezTo>
                  <a:cubicBezTo>
                    <a:pt x="251" y="6763"/>
                    <a:pt x="417" y="7430"/>
                    <a:pt x="596" y="8097"/>
                  </a:cubicBezTo>
                  <a:cubicBezTo>
                    <a:pt x="834" y="8168"/>
                    <a:pt x="1072" y="8251"/>
                    <a:pt x="1298" y="8311"/>
                  </a:cubicBezTo>
                  <a:cubicBezTo>
                    <a:pt x="1417" y="8335"/>
                    <a:pt x="1548" y="8370"/>
                    <a:pt x="1667" y="8394"/>
                  </a:cubicBezTo>
                  <a:cubicBezTo>
                    <a:pt x="1048" y="5751"/>
                    <a:pt x="1108" y="2870"/>
                    <a:pt x="1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8" name="Google Shape;1288;p29"/>
            <p:cNvSpPr/>
            <p:nvPr/>
          </p:nvSpPr>
          <p:spPr>
            <a:xfrm>
              <a:off x="7469069" y="3591249"/>
              <a:ext cx="631454" cy="416890"/>
            </a:xfrm>
            <a:custGeom>
              <a:avLst/>
              <a:gdLst/>
              <a:ahLst/>
              <a:cxnLst/>
              <a:rect l="l" t="t" r="r" b="b"/>
              <a:pathLst>
                <a:path w="12228" h="8073" extrusionOk="0">
                  <a:moveTo>
                    <a:pt x="2360" y="1"/>
                  </a:moveTo>
                  <a:cubicBezTo>
                    <a:pt x="1088" y="1"/>
                    <a:pt x="304" y="293"/>
                    <a:pt x="179" y="941"/>
                  </a:cubicBezTo>
                  <a:cubicBezTo>
                    <a:pt x="0" y="1870"/>
                    <a:pt x="548" y="2524"/>
                    <a:pt x="1572" y="2644"/>
                  </a:cubicBezTo>
                  <a:cubicBezTo>
                    <a:pt x="2667" y="2763"/>
                    <a:pt x="3513" y="2870"/>
                    <a:pt x="5882" y="3775"/>
                  </a:cubicBezTo>
                  <a:cubicBezTo>
                    <a:pt x="8216" y="4679"/>
                    <a:pt x="9954" y="8073"/>
                    <a:pt x="9954" y="8073"/>
                  </a:cubicBezTo>
                  <a:lnTo>
                    <a:pt x="12228" y="6954"/>
                  </a:lnTo>
                  <a:cubicBezTo>
                    <a:pt x="10894" y="3953"/>
                    <a:pt x="8597" y="941"/>
                    <a:pt x="5239" y="322"/>
                  </a:cubicBezTo>
                  <a:cubicBezTo>
                    <a:pt x="4120" y="113"/>
                    <a:pt x="3147" y="1"/>
                    <a:pt x="2360" y="1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9" name="Google Shape;1289;p29"/>
            <p:cNvSpPr/>
            <p:nvPr/>
          </p:nvSpPr>
          <p:spPr>
            <a:xfrm>
              <a:off x="7469069" y="3590216"/>
              <a:ext cx="319755" cy="191688"/>
            </a:xfrm>
            <a:custGeom>
              <a:avLst/>
              <a:gdLst/>
              <a:ahLst/>
              <a:cxnLst/>
              <a:rect l="l" t="t" r="r" b="b"/>
              <a:pathLst>
                <a:path w="6192" h="3712" extrusionOk="0">
                  <a:moveTo>
                    <a:pt x="2346" y="0"/>
                  </a:moveTo>
                  <a:cubicBezTo>
                    <a:pt x="1078" y="0"/>
                    <a:pt x="296" y="296"/>
                    <a:pt x="179" y="949"/>
                  </a:cubicBezTo>
                  <a:cubicBezTo>
                    <a:pt x="0" y="1890"/>
                    <a:pt x="548" y="2533"/>
                    <a:pt x="1572" y="2640"/>
                  </a:cubicBezTo>
                  <a:cubicBezTo>
                    <a:pt x="2631" y="2759"/>
                    <a:pt x="3477" y="2854"/>
                    <a:pt x="5727" y="3711"/>
                  </a:cubicBezTo>
                  <a:cubicBezTo>
                    <a:pt x="5703" y="3402"/>
                    <a:pt x="5727" y="3080"/>
                    <a:pt x="5775" y="2747"/>
                  </a:cubicBezTo>
                  <a:cubicBezTo>
                    <a:pt x="5834" y="2271"/>
                    <a:pt x="5953" y="1794"/>
                    <a:pt x="6037" y="1318"/>
                  </a:cubicBezTo>
                  <a:cubicBezTo>
                    <a:pt x="6084" y="1068"/>
                    <a:pt x="6132" y="830"/>
                    <a:pt x="6191" y="580"/>
                  </a:cubicBezTo>
                  <a:cubicBezTo>
                    <a:pt x="5882" y="473"/>
                    <a:pt x="5560" y="378"/>
                    <a:pt x="5239" y="330"/>
                  </a:cubicBezTo>
                  <a:cubicBezTo>
                    <a:pt x="4115" y="115"/>
                    <a:pt x="3136" y="0"/>
                    <a:pt x="234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0" name="Google Shape;1290;p29"/>
            <p:cNvSpPr/>
            <p:nvPr/>
          </p:nvSpPr>
          <p:spPr>
            <a:xfrm>
              <a:off x="7459825" y="3572761"/>
              <a:ext cx="312990" cy="225718"/>
            </a:xfrm>
            <a:custGeom>
              <a:avLst/>
              <a:gdLst/>
              <a:ahLst/>
              <a:cxnLst/>
              <a:rect l="l" t="t" r="r" b="b"/>
              <a:pathLst>
                <a:path w="6061" h="4371" extrusionOk="0">
                  <a:moveTo>
                    <a:pt x="2464" y="1"/>
                  </a:moveTo>
                  <a:cubicBezTo>
                    <a:pt x="1878" y="1"/>
                    <a:pt x="1376" y="55"/>
                    <a:pt x="953" y="168"/>
                  </a:cubicBezTo>
                  <a:cubicBezTo>
                    <a:pt x="489" y="287"/>
                    <a:pt x="310" y="811"/>
                    <a:pt x="239" y="1216"/>
                  </a:cubicBezTo>
                  <a:cubicBezTo>
                    <a:pt x="1" y="2454"/>
                    <a:pt x="751" y="3359"/>
                    <a:pt x="2156" y="3585"/>
                  </a:cubicBezTo>
                  <a:cubicBezTo>
                    <a:pt x="3168" y="3728"/>
                    <a:pt x="4037" y="3859"/>
                    <a:pt x="5525" y="4371"/>
                  </a:cubicBezTo>
                  <a:cubicBezTo>
                    <a:pt x="5418" y="3466"/>
                    <a:pt x="5585" y="2537"/>
                    <a:pt x="5763" y="1680"/>
                  </a:cubicBezTo>
                  <a:cubicBezTo>
                    <a:pt x="5847" y="1263"/>
                    <a:pt x="5942" y="846"/>
                    <a:pt x="6061" y="430"/>
                  </a:cubicBezTo>
                  <a:cubicBezTo>
                    <a:pt x="4617" y="148"/>
                    <a:pt x="3427" y="1"/>
                    <a:pt x="2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1" name="Google Shape;1291;p29"/>
            <p:cNvSpPr/>
            <p:nvPr/>
          </p:nvSpPr>
          <p:spPr>
            <a:xfrm>
              <a:off x="7558199" y="3746168"/>
              <a:ext cx="89182" cy="27834"/>
            </a:xfrm>
            <a:custGeom>
              <a:avLst/>
              <a:gdLst/>
              <a:ahLst/>
              <a:cxnLst/>
              <a:rect l="l" t="t" r="r" b="b"/>
              <a:pathLst>
                <a:path w="1727" h="539" extrusionOk="0">
                  <a:moveTo>
                    <a:pt x="24" y="1"/>
                  </a:moveTo>
                  <a:cubicBezTo>
                    <a:pt x="1" y="1"/>
                    <a:pt x="1" y="48"/>
                    <a:pt x="24" y="48"/>
                  </a:cubicBezTo>
                  <a:cubicBezTo>
                    <a:pt x="346" y="120"/>
                    <a:pt x="655" y="203"/>
                    <a:pt x="977" y="298"/>
                  </a:cubicBezTo>
                  <a:cubicBezTo>
                    <a:pt x="882" y="298"/>
                    <a:pt x="786" y="310"/>
                    <a:pt x="679" y="322"/>
                  </a:cubicBezTo>
                  <a:cubicBezTo>
                    <a:pt x="524" y="358"/>
                    <a:pt x="346" y="406"/>
                    <a:pt x="179" y="477"/>
                  </a:cubicBezTo>
                  <a:cubicBezTo>
                    <a:pt x="147" y="488"/>
                    <a:pt x="163" y="538"/>
                    <a:pt x="194" y="538"/>
                  </a:cubicBezTo>
                  <a:cubicBezTo>
                    <a:pt x="197" y="538"/>
                    <a:pt x="200" y="538"/>
                    <a:pt x="203" y="536"/>
                  </a:cubicBezTo>
                  <a:cubicBezTo>
                    <a:pt x="370" y="489"/>
                    <a:pt x="536" y="441"/>
                    <a:pt x="703" y="417"/>
                  </a:cubicBezTo>
                  <a:cubicBezTo>
                    <a:pt x="858" y="382"/>
                    <a:pt x="1025" y="370"/>
                    <a:pt x="1203" y="370"/>
                  </a:cubicBezTo>
                  <a:cubicBezTo>
                    <a:pt x="1370" y="417"/>
                    <a:pt x="1513" y="465"/>
                    <a:pt x="1679" y="513"/>
                  </a:cubicBezTo>
                  <a:cubicBezTo>
                    <a:pt x="1715" y="501"/>
                    <a:pt x="1727" y="441"/>
                    <a:pt x="1679" y="429"/>
                  </a:cubicBezTo>
                  <a:cubicBezTo>
                    <a:pt x="1156" y="227"/>
                    <a:pt x="596" y="60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2" name="Google Shape;1292;p29"/>
            <p:cNvSpPr/>
            <p:nvPr/>
          </p:nvSpPr>
          <p:spPr>
            <a:xfrm>
              <a:off x="7711931" y="3591868"/>
              <a:ext cx="60884" cy="205992"/>
            </a:xfrm>
            <a:custGeom>
              <a:avLst/>
              <a:gdLst/>
              <a:ahLst/>
              <a:cxnLst/>
              <a:rect l="l" t="t" r="r" b="b"/>
              <a:pathLst>
                <a:path w="1179" h="3989" extrusionOk="0">
                  <a:moveTo>
                    <a:pt x="869" y="0"/>
                  </a:moveTo>
                  <a:cubicBezTo>
                    <a:pt x="643" y="536"/>
                    <a:pt x="465" y="1084"/>
                    <a:pt x="322" y="1631"/>
                  </a:cubicBezTo>
                  <a:cubicBezTo>
                    <a:pt x="226" y="2060"/>
                    <a:pt x="143" y="2501"/>
                    <a:pt x="84" y="2941"/>
                  </a:cubicBezTo>
                  <a:lnTo>
                    <a:pt x="0" y="3786"/>
                  </a:lnTo>
                  <a:cubicBezTo>
                    <a:pt x="191" y="3846"/>
                    <a:pt x="405" y="3905"/>
                    <a:pt x="631" y="3989"/>
                  </a:cubicBezTo>
                  <a:cubicBezTo>
                    <a:pt x="524" y="3096"/>
                    <a:pt x="691" y="2167"/>
                    <a:pt x="881" y="1310"/>
                  </a:cubicBezTo>
                  <a:cubicBezTo>
                    <a:pt x="965" y="893"/>
                    <a:pt x="1060" y="476"/>
                    <a:pt x="1179" y="60"/>
                  </a:cubicBezTo>
                  <a:cubicBezTo>
                    <a:pt x="1072" y="36"/>
                    <a:pt x="965" y="12"/>
                    <a:pt x="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3" name="Google Shape;1293;p29"/>
            <p:cNvSpPr/>
            <p:nvPr/>
          </p:nvSpPr>
          <p:spPr>
            <a:xfrm>
              <a:off x="7967084" y="3895563"/>
              <a:ext cx="213376" cy="271833"/>
            </a:xfrm>
            <a:custGeom>
              <a:avLst/>
              <a:gdLst/>
              <a:ahLst/>
              <a:cxnLst/>
              <a:rect l="l" t="t" r="r" b="b"/>
              <a:pathLst>
                <a:path w="4132" h="5264" extrusionOk="0">
                  <a:moveTo>
                    <a:pt x="1870" y="1"/>
                  </a:moveTo>
                  <a:lnTo>
                    <a:pt x="0" y="1442"/>
                  </a:lnTo>
                  <a:cubicBezTo>
                    <a:pt x="715" y="2668"/>
                    <a:pt x="203" y="4061"/>
                    <a:pt x="1060" y="4394"/>
                  </a:cubicBezTo>
                  <a:cubicBezTo>
                    <a:pt x="1248" y="4130"/>
                    <a:pt x="1342" y="4040"/>
                    <a:pt x="1410" y="4040"/>
                  </a:cubicBezTo>
                  <a:cubicBezTo>
                    <a:pt x="1458" y="4040"/>
                    <a:pt x="1492" y="4085"/>
                    <a:pt x="1536" y="4144"/>
                  </a:cubicBezTo>
                  <a:cubicBezTo>
                    <a:pt x="1606" y="4274"/>
                    <a:pt x="2198" y="5263"/>
                    <a:pt x="2767" y="5263"/>
                  </a:cubicBezTo>
                  <a:cubicBezTo>
                    <a:pt x="2875" y="5263"/>
                    <a:pt x="2982" y="5228"/>
                    <a:pt x="3084" y="5144"/>
                  </a:cubicBezTo>
                  <a:cubicBezTo>
                    <a:pt x="3155" y="5085"/>
                    <a:pt x="3227" y="5013"/>
                    <a:pt x="3298" y="4918"/>
                  </a:cubicBezTo>
                  <a:cubicBezTo>
                    <a:pt x="3370" y="4811"/>
                    <a:pt x="3417" y="4716"/>
                    <a:pt x="3453" y="4573"/>
                  </a:cubicBezTo>
                  <a:cubicBezTo>
                    <a:pt x="3501" y="4394"/>
                    <a:pt x="3525" y="4216"/>
                    <a:pt x="3644" y="4073"/>
                  </a:cubicBezTo>
                  <a:cubicBezTo>
                    <a:pt x="3751" y="3942"/>
                    <a:pt x="3858" y="3859"/>
                    <a:pt x="3858" y="3704"/>
                  </a:cubicBezTo>
                  <a:cubicBezTo>
                    <a:pt x="3858" y="3561"/>
                    <a:pt x="3846" y="3418"/>
                    <a:pt x="3894" y="3287"/>
                  </a:cubicBezTo>
                  <a:cubicBezTo>
                    <a:pt x="3977" y="3108"/>
                    <a:pt x="4096" y="3013"/>
                    <a:pt x="4120" y="2823"/>
                  </a:cubicBezTo>
                  <a:cubicBezTo>
                    <a:pt x="4120" y="2787"/>
                    <a:pt x="4120" y="2763"/>
                    <a:pt x="4132" y="2727"/>
                  </a:cubicBezTo>
                  <a:cubicBezTo>
                    <a:pt x="4132" y="2727"/>
                    <a:pt x="4132" y="2716"/>
                    <a:pt x="4120" y="2716"/>
                  </a:cubicBezTo>
                  <a:cubicBezTo>
                    <a:pt x="4096" y="2668"/>
                    <a:pt x="4084" y="2620"/>
                    <a:pt x="4048" y="2596"/>
                  </a:cubicBezTo>
                  <a:cubicBezTo>
                    <a:pt x="3810" y="2227"/>
                    <a:pt x="3417" y="1954"/>
                    <a:pt x="3108" y="1632"/>
                  </a:cubicBezTo>
                  <a:cubicBezTo>
                    <a:pt x="2632" y="1132"/>
                    <a:pt x="2251" y="572"/>
                    <a:pt x="1870" y="1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9" name="Google Shape;1299;p29"/>
            <p:cNvSpPr/>
            <p:nvPr/>
          </p:nvSpPr>
          <p:spPr>
            <a:xfrm>
              <a:off x="7553294" y="3259152"/>
              <a:ext cx="167882" cy="174233"/>
            </a:xfrm>
            <a:custGeom>
              <a:avLst/>
              <a:gdLst/>
              <a:ahLst/>
              <a:cxnLst/>
              <a:rect l="l" t="t" r="r" b="b"/>
              <a:pathLst>
                <a:path w="3251" h="3374" extrusionOk="0">
                  <a:moveTo>
                    <a:pt x="2023" y="1"/>
                  </a:moveTo>
                  <a:cubicBezTo>
                    <a:pt x="1554" y="1"/>
                    <a:pt x="1054" y="193"/>
                    <a:pt x="750" y="431"/>
                  </a:cubicBezTo>
                  <a:cubicBezTo>
                    <a:pt x="227" y="800"/>
                    <a:pt x="60" y="1562"/>
                    <a:pt x="24" y="2193"/>
                  </a:cubicBezTo>
                  <a:cubicBezTo>
                    <a:pt x="0" y="2478"/>
                    <a:pt x="36" y="2812"/>
                    <a:pt x="238" y="3050"/>
                  </a:cubicBezTo>
                  <a:cubicBezTo>
                    <a:pt x="453" y="3287"/>
                    <a:pt x="744" y="3373"/>
                    <a:pt x="1043" y="3373"/>
                  </a:cubicBezTo>
                  <a:cubicBezTo>
                    <a:pt x="1391" y="3373"/>
                    <a:pt x="1750" y="3256"/>
                    <a:pt x="2013" y="3121"/>
                  </a:cubicBezTo>
                  <a:cubicBezTo>
                    <a:pt x="2596" y="2824"/>
                    <a:pt x="3025" y="2288"/>
                    <a:pt x="3179" y="1633"/>
                  </a:cubicBezTo>
                  <a:cubicBezTo>
                    <a:pt x="3251" y="1324"/>
                    <a:pt x="3251" y="990"/>
                    <a:pt x="3132" y="693"/>
                  </a:cubicBezTo>
                  <a:cubicBezTo>
                    <a:pt x="3013" y="407"/>
                    <a:pt x="2834" y="228"/>
                    <a:pt x="2620" y="133"/>
                  </a:cubicBezTo>
                  <a:cubicBezTo>
                    <a:pt x="2441" y="40"/>
                    <a:pt x="2235" y="1"/>
                    <a:pt x="2023" y="1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0" name="Google Shape;1300;p29"/>
            <p:cNvSpPr/>
            <p:nvPr/>
          </p:nvSpPr>
          <p:spPr>
            <a:xfrm>
              <a:off x="7589028" y="3397444"/>
              <a:ext cx="24374" cy="21999"/>
            </a:xfrm>
            <a:custGeom>
              <a:avLst/>
              <a:gdLst/>
              <a:ahLst/>
              <a:cxnLst/>
              <a:rect l="l" t="t" r="r" b="b"/>
              <a:pathLst>
                <a:path w="472" h="426" extrusionOk="0">
                  <a:moveTo>
                    <a:pt x="248" y="0"/>
                  </a:moveTo>
                  <a:cubicBezTo>
                    <a:pt x="110" y="0"/>
                    <a:pt x="1" y="122"/>
                    <a:pt x="23" y="265"/>
                  </a:cubicBezTo>
                  <a:cubicBezTo>
                    <a:pt x="47" y="348"/>
                    <a:pt x="118" y="408"/>
                    <a:pt x="189" y="420"/>
                  </a:cubicBezTo>
                  <a:cubicBezTo>
                    <a:pt x="207" y="424"/>
                    <a:pt x="224" y="426"/>
                    <a:pt x="241" y="426"/>
                  </a:cubicBezTo>
                  <a:cubicBezTo>
                    <a:pt x="372" y="426"/>
                    <a:pt x="471" y="307"/>
                    <a:pt x="439" y="170"/>
                  </a:cubicBezTo>
                  <a:cubicBezTo>
                    <a:pt x="428" y="86"/>
                    <a:pt x="356" y="27"/>
                    <a:pt x="285" y="3"/>
                  </a:cubicBezTo>
                  <a:cubicBezTo>
                    <a:pt x="272" y="1"/>
                    <a:pt x="260" y="0"/>
                    <a:pt x="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1" name="Google Shape;1301;p29"/>
            <p:cNvSpPr/>
            <p:nvPr/>
          </p:nvSpPr>
          <p:spPr>
            <a:xfrm>
              <a:off x="7598530" y="3302788"/>
              <a:ext cx="104210" cy="61038"/>
            </a:xfrm>
            <a:custGeom>
              <a:avLst/>
              <a:gdLst/>
              <a:ahLst/>
              <a:cxnLst/>
              <a:rect l="l" t="t" r="r" b="b"/>
              <a:pathLst>
                <a:path w="2018" h="1182" extrusionOk="0">
                  <a:moveTo>
                    <a:pt x="1347" y="0"/>
                  </a:moveTo>
                  <a:cubicBezTo>
                    <a:pt x="1182" y="0"/>
                    <a:pt x="1017" y="46"/>
                    <a:pt x="875" y="121"/>
                  </a:cubicBezTo>
                  <a:cubicBezTo>
                    <a:pt x="660" y="205"/>
                    <a:pt x="482" y="359"/>
                    <a:pt x="339" y="514"/>
                  </a:cubicBezTo>
                  <a:cubicBezTo>
                    <a:pt x="184" y="681"/>
                    <a:pt x="101" y="871"/>
                    <a:pt x="17" y="1086"/>
                  </a:cubicBezTo>
                  <a:cubicBezTo>
                    <a:pt x="0" y="1137"/>
                    <a:pt x="56" y="1182"/>
                    <a:pt x="107" y="1182"/>
                  </a:cubicBezTo>
                  <a:cubicBezTo>
                    <a:pt x="127" y="1182"/>
                    <a:pt x="147" y="1174"/>
                    <a:pt x="160" y="1157"/>
                  </a:cubicBezTo>
                  <a:cubicBezTo>
                    <a:pt x="291" y="848"/>
                    <a:pt x="577" y="550"/>
                    <a:pt x="886" y="383"/>
                  </a:cubicBezTo>
                  <a:cubicBezTo>
                    <a:pt x="958" y="336"/>
                    <a:pt x="1053" y="300"/>
                    <a:pt x="1137" y="276"/>
                  </a:cubicBezTo>
                  <a:cubicBezTo>
                    <a:pt x="1208" y="395"/>
                    <a:pt x="1244" y="538"/>
                    <a:pt x="1232" y="669"/>
                  </a:cubicBezTo>
                  <a:cubicBezTo>
                    <a:pt x="1232" y="740"/>
                    <a:pt x="1196" y="800"/>
                    <a:pt x="1172" y="871"/>
                  </a:cubicBezTo>
                  <a:lnTo>
                    <a:pt x="1125" y="967"/>
                  </a:lnTo>
                  <a:lnTo>
                    <a:pt x="1077" y="1014"/>
                  </a:lnTo>
                  <a:cubicBezTo>
                    <a:pt x="1065" y="1038"/>
                    <a:pt x="1053" y="1050"/>
                    <a:pt x="1053" y="1086"/>
                  </a:cubicBezTo>
                  <a:cubicBezTo>
                    <a:pt x="1033" y="1126"/>
                    <a:pt x="1072" y="1175"/>
                    <a:pt x="1114" y="1175"/>
                  </a:cubicBezTo>
                  <a:cubicBezTo>
                    <a:pt x="1121" y="1175"/>
                    <a:pt x="1129" y="1173"/>
                    <a:pt x="1137" y="1169"/>
                  </a:cubicBezTo>
                  <a:cubicBezTo>
                    <a:pt x="1172" y="1157"/>
                    <a:pt x="1196" y="1157"/>
                    <a:pt x="1232" y="1133"/>
                  </a:cubicBezTo>
                  <a:lnTo>
                    <a:pt x="1267" y="1086"/>
                  </a:lnTo>
                  <a:cubicBezTo>
                    <a:pt x="1315" y="1038"/>
                    <a:pt x="1351" y="991"/>
                    <a:pt x="1363" y="955"/>
                  </a:cubicBezTo>
                  <a:cubicBezTo>
                    <a:pt x="1410" y="871"/>
                    <a:pt x="1434" y="776"/>
                    <a:pt x="1434" y="681"/>
                  </a:cubicBezTo>
                  <a:cubicBezTo>
                    <a:pt x="1446" y="514"/>
                    <a:pt x="1410" y="383"/>
                    <a:pt x="1327" y="252"/>
                  </a:cubicBezTo>
                  <a:cubicBezTo>
                    <a:pt x="1387" y="252"/>
                    <a:pt x="1434" y="252"/>
                    <a:pt x="1482" y="264"/>
                  </a:cubicBezTo>
                  <a:cubicBezTo>
                    <a:pt x="1553" y="276"/>
                    <a:pt x="1625" y="324"/>
                    <a:pt x="1684" y="371"/>
                  </a:cubicBezTo>
                  <a:cubicBezTo>
                    <a:pt x="1744" y="419"/>
                    <a:pt x="1791" y="490"/>
                    <a:pt x="1863" y="514"/>
                  </a:cubicBezTo>
                  <a:cubicBezTo>
                    <a:pt x="1877" y="523"/>
                    <a:pt x="1891" y="527"/>
                    <a:pt x="1905" y="527"/>
                  </a:cubicBezTo>
                  <a:cubicBezTo>
                    <a:pt x="1949" y="527"/>
                    <a:pt x="1988" y="488"/>
                    <a:pt x="2006" y="443"/>
                  </a:cubicBezTo>
                  <a:cubicBezTo>
                    <a:pt x="2018" y="336"/>
                    <a:pt x="1910" y="217"/>
                    <a:pt x="1839" y="157"/>
                  </a:cubicBezTo>
                  <a:cubicBezTo>
                    <a:pt x="1744" y="98"/>
                    <a:pt x="1660" y="62"/>
                    <a:pt x="1553" y="26"/>
                  </a:cubicBezTo>
                  <a:cubicBezTo>
                    <a:pt x="1486" y="8"/>
                    <a:pt x="1417" y="0"/>
                    <a:pt x="1347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1" name="Google Shape;1311;p29"/>
            <p:cNvSpPr/>
            <p:nvPr/>
          </p:nvSpPr>
          <p:spPr>
            <a:xfrm>
              <a:off x="7432146" y="3567856"/>
              <a:ext cx="108909" cy="475966"/>
            </a:xfrm>
            <a:custGeom>
              <a:avLst/>
              <a:gdLst/>
              <a:ahLst/>
              <a:cxnLst/>
              <a:rect l="l" t="t" r="r" b="b"/>
              <a:pathLst>
                <a:path w="2109" h="9217" extrusionOk="0">
                  <a:moveTo>
                    <a:pt x="882" y="1"/>
                  </a:moveTo>
                  <a:cubicBezTo>
                    <a:pt x="822" y="1"/>
                    <a:pt x="739" y="1"/>
                    <a:pt x="691" y="25"/>
                  </a:cubicBezTo>
                  <a:cubicBezTo>
                    <a:pt x="644" y="60"/>
                    <a:pt x="608" y="108"/>
                    <a:pt x="584" y="144"/>
                  </a:cubicBezTo>
                  <a:cubicBezTo>
                    <a:pt x="251" y="727"/>
                    <a:pt x="215" y="1430"/>
                    <a:pt x="144" y="2073"/>
                  </a:cubicBezTo>
                  <a:cubicBezTo>
                    <a:pt x="13" y="3418"/>
                    <a:pt x="1" y="4775"/>
                    <a:pt x="191" y="6133"/>
                  </a:cubicBezTo>
                  <a:cubicBezTo>
                    <a:pt x="346" y="7192"/>
                    <a:pt x="668" y="8204"/>
                    <a:pt x="977" y="9216"/>
                  </a:cubicBezTo>
                  <a:cubicBezTo>
                    <a:pt x="1060" y="9192"/>
                    <a:pt x="1120" y="9181"/>
                    <a:pt x="1191" y="9181"/>
                  </a:cubicBezTo>
                  <a:cubicBezTo>
                    <a:pt x="1453" y="9157"/>
                    <a:pt x="1727" y="9121"/>
                    <a:pt x="2013" y="9109"/>
                  </a:cubicBezTo>
                  <a:lnTo>
                    <a:pt x="2073" y="9109"/>
                  </a:lnTo>
                  <a:cubicBezTo>
                    <a:pt x="1215" y="6144"/>
                    <a:pt x="1215" y="2989"/>
                    <a:pt x="2108" y="49"/>
                  </a:cubicBezTo>
                  <a:cubicBezTo>
                    <a:pt x="1703" y="25"/>
                    <a:pt x="1299" y="13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3" name="Google Shape;1313;p29"/>
            <p:cNvSpPr/>
            <p:nvPr/>
          </p:nvSpPr>
          <p:spPr>
            <a:xfrm flipH="1">
              <a:off x="7841612" y="4217548"/>
              <a:ext cx="21039" cy="16198"/>
            </a:xfrm>
            <a:custGeom>
              <a:avLst/>
              <a:gdLst/>
              <a:ahLst/>
              <a:cxnLst/>
              <a:rect l="l" t="t" r="r" b="b"/>
              <a:pathLst>
                <a:path w="465" h="358" extrusionOk="0">
                  <a:moveTo>
                    <a:pt x="239" y="0"/>
                  </a:moveTo>
                  <a:cubicBezTo>
                    <a:pt x="0" y="0"/>
                    <a:pt x="0" y="358"/>
                    <a:pt x="239" y="358"/>
                  </a:cubicBezTo>
                  <a:cubicBezTo>
                    <a:pt x="465" y="358"/>
                    <a:pt x="465" y="0"/>
                    <a:pt x="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59" name="Google Shape;1178;p29"/>
            <p:cNvSpPr/>
            <p:nvPr/>
          </p:nvSpPr>
          <p:spPr>
            <a:xfrm flipH="1">
              <a:off x="7243269" y="3474437"/>
              <a:ext cx="452540" cy="295902"/>
            </a:xfrm>
            <a:custGeom>
              <a:avLst/>
              <a:gdLst/>
              <a:ahLst/>
              <a:cxnLst/>
              <a:rect l="l" t="t" r="r" b="b"/>
              <a:pathLst>
                <a:path w="10002" h="6540" extrusionOk="0">
                  <a:moveTo>
                    <a:pt x="970" y="0"/>
                  </a:moveTo>
                  <a:cubicBezTo>
                    <a:pt x="661" y="0"/>
                    <a:pt x="338" y="8"/>
                    <a:pt x="0" y="27"/>
                  </a:cubicBezTo>
                  <a:cubicBezTo>
                    <a:pt x="1917" y="800"/>
                    <a:pt x="3941" y="2575"/>
                    <a:pt x="4644" y="3039"/>
                  </a:cubicBezTo>
                  <a:cubicBezTo>
                    <a:pt x="5370" y="3527"/>
                    <a:pt x="8049" y="6134"/>
                    <a:pt x="8644" y="6539"/>
                  </a:cubicBezTo>
                  <a:cubicBezTo>
                    <a:pt x="8680" y="6515"/>
                    <a:pt x="10001" y="3872"/>
                    <a:pt x="9680" y="2575"/>
                  </a:cubicBezTo>
                  <a:cubicBezTo>
                    <a:pt x="9394" y="1265"/>
                    <a:pt x="9228" y="1551"/>
                    <a:pt x="8918" y="1455"/>
                  </a:cubicBezTo>
                  <a:cubicBezTo>
                    <a:pt x="8918" y="1455"/>
                    <a:pt x="7620" y="1122"/>
                    <a:pt x="5894" y="705"/>
                  </a:cubicBezTo>
                  <a:cubicBezTo>
                    <a:pt x="4584" y="393"/>
                    <a:pt x="3093" y="0"/>
                    <a:pt x="970" y="0"/>
                  </a:cubicBezTo>
                  <a:close/>
                </a:path>
              </a:pathLst>
            </a:custGeom>
            <a:solidFill>
              <a:srgbClr val="E426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0" name="Google Shape;1294;p29"/>
            <p:cNvSpPr/>
            <p:nvPr/>
          </p:nvSpPr>
          <p:spPr>
            <a:xfrm>
              <a:off x="7284611" y="3518694"/>
              <a:ext cx="174027" cy="124659"/>
            </a:xfrm>
            <a:custGeom>
              <a:avLst/>
              <a:gdLst/>
              <a:ahLst/>
              <a:cxnLst/>
              <a:rect l="l" t="t" r="r" b="b"/>
              <a:pathLst>
                <a:path w="3370" h="2414" extrusionOk="0">
                  <a:moveTo>
                    <a:pt x="2917" y="0"/>
                  </a:moveTo>
                  <a:lnTo>
                    <a:pt x="0" y="703"/>
                  </a:lnTo>
                  <a:lnTo>
                    <a:pt x="358" y="2155"/>
                  </a:lnTo>
                  <a:cubicBezTo>
                    <a:pt x="358" y="2155"/>
                    <a:pt x="505" y="2413"/>
                    <a:pt x="1103" y="2413"/>
                  </a:cubicBezTo>
                  <a:cubicBezTo>
                    <a:pt x="1339" y="2413"/>
                    <a:pt x="1643" y="2373"/>
                    <a:pt x="2036" y="2263"/>
                  </a:cubicBezTo>
                  <a:cubicBezTo>
                    <a:pt x="3370" y="1870"/>
                    <a:pt x="3227" y="1155"/>
                    <a:pt x="3227" y="1155"/>
                  </a:cubicBezTo>
                  <a:lnTo>
                    <a:pt x="2917" y="0"/>
                  </a:ln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1" name="Google Shape;1295;p29"/>
            <p:cNvSpPr/>
            <p:nvPr/>
          </p:nvSpPr>
          <p:spPr>
            <a:xfrm>
              <a:off x="7290774" y="3509400"/>
              <a:ext cx="147573" cy="104375"/>
            </a:xfrm>
            <a:custGeom>
              <a:avLst/>
              <a:gdLst/>
              <a:ahLst/>
              <a:cxnLst/>
              <a:rect l="l" t="t" r="r" b="b"/>
              <a:pathLst>
                <a:path w="3644" h="2021" extrusionOk="0">
                  <a:moveTo>
                    <a:pt x="2997" y="1"/>
                  </a:moveTo>
                  <a:cubicBezTo>
                    <a:pt x="2856" y="1"/>
                    <a:pt x="2712" y="11"/>
                    <a:pt x="2572" y="26"/>
                  </a:cubicBezTo>
                  <a:cubicBezTo>
                    <a:pt x="1870" y="133"/>
                    <a:pt x="1203" y="371"/>
                    <a:pt x="548" y="621"/>
                  </a:cubicBezTo>
                  <a:cubicBezTo>
                    <a:pt x="382" y="680"/>
                    <a:pt x="227" y="764"/>
                    <a:pt x="132" y="907"/>
                  </a:cubicBezTo>
                  <a:cubicBezTo>
                    <a:pt x="24" y="1085"/>
                    <a:pt x="1" y="1454"/>
                    <a:pt x="108" y="1621"/>
                  </a:cubicBezTo>
                  <a:cubicBezTo>
                    <a:pt x="251" y="1871"/>
                    <a:pt x="620" y="1978"/>
                    <a:pt x="870" y="2014"/>
                  </a:cubicBezTo>
                  <a:cubicBezTo>
                    <a:pt x="926" y="2018"/>
                    <a:pt x="982" y="2020"/>
                    <a:pt x="1038" y="2020"/>
                  </a:cubicBezTo>
                  <a:cubicBezTo>
                    <a:pt x="1304" y="2020"/>
                    <a:pt x="1571" y="1976"/>
                    <a:pt x="1846" y="1907"/>
                  </a:cubicBezTo>
                  <a:cubicBezTo>
                    <a:pt x="2227" y="1800"/>
                    <a:pt x="2620" y="1669"/>
                    <a:pt x="2941" y="1431"/>
                  </a:cubicBezTo>
                  <a:cubicBezTo>
                    <a:pt x="3275" y="1204"/>
                    <a:pt x="3537" y="883"/>
                    <a:pt x="3608" y="526"/>
                  </a:cubicBezTo>
                  <a:cubicBezTo>
                    <a:pt x="3644" y="407"/>
                    <a:pt x="3644" y="264"/>
                    <a:pt x="3572" y="168"/>
                  </a:cubicBezTo>
                  <a:cubicBezTo>
                    <a:pt x="3489" y="73"/>
                    <a:pt x="3370" y="49"/>
                    <a:pt x="3251" y="14"/>
                  </a:cubicBezTo>
                  <a:cubicBezTo>
                    <a:pt x="3169" y="5"/>
                    <a:pt x="3084" y="1"/>
                    <a:pt x="2997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2" name="Google Shape;1296;p29"/>
            <p:cNvSpPr/>
            <p:nvPr/>
          </p:nvSpPr>
          <p:spPr>
            <a:xfrm>
              <a:off x="7039889" y="2944510"/>
              <a:ext cx="580485" cy="637289"/>
            </a:xfrm>
            <a:custGeom>
              <a:avLst/>
              <a:gdLst/>
              <a:ahLst/>
              <a:cxnLst/>
              <a:rect l="l" t="t" r="r" b="b"/>
              <a:pathLst>
                <a:path w="11241" h="12341" extrusionOk="0">
                  <a:moveTo>
                    <a:pt x="5244" y="1"/>
                  </a:moveTo>
                  <a:cubicBezTo>
                    <a:pt x="2247" y="1"/>
                    <a:pt x="522" y="2213"/>
                    <a:pt x="144" y="5904"/>
                  </a:cubicBezTo>
                  <a:cubicBezTo>
                    <a:pt x="84" y="6524"/>
                    <a:pt x="24" y="7095"/>
                    <a:pt x="24" y="7667"/>
                  </a:cubicBezTo>
                  <a:cubicBezTo>
                    <a:pt x="1" y="8845"/>
                    <a:pt x="322" y="10119"/>
                    <a:pt x="977" y="10929"/>
                  </a:cubicBezTo>
                  <a:cubicBezTo>
                    <a:pt x="1048" y="11012"/>
                    <a:pt x="1132" y="11119"/>
                    <a:pt x="1227" y="11191"/>
                  </a:cubicBezTo>
                  <a:cubicBezTo>
                    <a:pt x="1834" y="11739"/>
                    <a:pt x="2703" y="12155"/>
                    <a:pt x="4382" y="12310"/>
                  </a:cubicBezTo>
                  <a:cubicBezTo>
                    <a:pt x="4525" y="12322"/>
                    <a:pt x="4692" y="12322"/>
                    <a:pt x="4858" y="12334"/>
                  </a:cubicBezTo>
                  <a:cubicBezTo>
                    <a:pt x="4952" y="12338"/>
                    <a:pt x="5044" y="12341"/>
                    <a:pt x="5137" y="12341"/>
                  </a:cubicBezTo>
                  <a:cubicBezTo>
                    <a:pt x="7240" y="12341"/>
                    <a:pt x="9119" y="11185"/>
                    <a:pt x="10169" y="9417"/>
                  </a:cubicBezTo>
                  <a:cubicBezTo>
                    <a:pt x="10681" y="8571"/>
                    <a:pt x="10990" y="7595"/>
                    <a:pt x="11050" y="6524"/>
                  </a:cubicBezTo>
                  <a:cubicBezTo>
                    <a:pt x="11240" y="3106"/>
                    <a:pt x="8799" y="189"/>
                    <a:pt x="5597" y="11"/>
                  </a:cubicBezTo>
                  <a:cubicBezTo>
                    <a:pt x="5477" y="4"/>
                    <a:pt x="5359" y="1"/>
                    <a:pt x="5244" y="1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3" name="Google Shape;1304;p29"/>
            <p:cNvSpPr/>
            <p:nvPr/>
          </p:nvSpPr>
          <p:spPr>
            <a:xfrm>
              <a:off x="7116729" y="3347611"/>
              <a:ext cx="161220" cy="67390"/>
            </a:xfrm>
            <a:custGeom>
              <a:avLst/>
              <a:gdLst/>
              <a:ahLst/>
              <a:cxnLst/>
              <a:rect l="l" t="t" r="r" b="b"/>
              <a:pathLst>
                <a:path w="3122" h="1305" extrusionOk="0">
                  <a:moveTo>
                    <a:pt x="2522" y="1"/>
                  </a:moveTo>
                  <a:cubicBezTo>
                    <a:pt x="2251" y="1"/>
                    <a:pt x="1937" y="149"/>
                    <a:pt x="1430" y="158"/>
                  </a:cubicBezTo>
                  <a:cubicBezTo>
                    <a:pt x="937" y="158"/>
                    <a:pt x="587" y="48"/>
                    <a:pt x="400" y="48"/>
                  </a:cubicBezTo>
                  <a:cubicBezTo>
                    <a:pt x="334" y="48"/>
                    <a:pt x="288" y="61"/>
                    <a:pt x="263" y="99"/>
                  </a:cubicBezTo>
                  <a:cubicBezTo>
                    <a:pt x="1" y="408"/>
                    <a:pt x="513" y="1242"/>
                    <a:pt x="1453" y="1301"/>
                  </a:cubicBezTo>
                  <a:cubicBezTo>
                    <a:pt x="1481" y="1303"/>
                    <a:pt x="1509" y="1304"/>
                    <a:pt x="1536" y="1304"/>
                  </a:cubicBezTo>
                  <a:cubicBezTo>
                    <a:pt x="2405" y="1304"/>
                    <a:pt x="3122" y="236"/>
                    <a:pt x="2787" y="63"/>
                  </a:cubicBezTo>
                  <a:cubicBezTo>
                    <a:pt x="2700" y="18"/>
                    <a:pt x="2613" y="1"/>
                    <a:pt x="2522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4" name="Google Shape;1305;p29"/>
            <p:cNvSpPr/>
            <p:nvPr/>
          </p:nvSpPr>
          <p:spPr>
            <a:xfrm>
              <a:off x="7165323" y="3361761"/>
              <a:ext cx="98426" cy="53861"/>
            </a:xfrm>
            <a:custGeom>
              <a:avLst/>
              <a:gdLst/>
              <a:ahLst/>
              <a:cxnLst/>
              <a:rect l="l" t="t" r="r" b="b"/>
              <a:pathLst>
                <a:path w="1906" h="1043" extrusionOk="0">
                  <a:moveTo>
                    <a:pt x="1737" y="0"/>
                  </a:moveTo>
                  <a:cubicBezTo>
                    <a:pt x="1484" y="0"/>
                    <a:pt x="1154" y="134"/>
                    <a:pt x="953" y="230"/>
                  </a:cubicBezTo>
                  <a:cubicBezTo>
                    <a:pt x="608" y="384"/>
                    <a:pt x="251" y="622"/>
                    <a:pt x="1" y="932"/>
                  </a:cubicBezTo>
                  <a:cubicBezTo>
                    <a:pt x="155" y="992"/>
                    <a:pt x="298" y="1039"/>
                    <a:pt x="477" y="1039"/>
                  </a:cubicBezTo>
                  <a:cubicBezTo>
                    <a:pt x="507" y="1042"/>
                    <a:pt x="537" y="1043"/>
                    <a:pt x="567" y="1043"/>
                  </a:cubicBezTo>
                  <a:cubicBezTo>
                    <a:pt x="1254" y="1043"/>
                    <a:pt x="1837" y="404"/>
                    <a:pt x="1906" y="27"/>
                  </a:cubicBezTo>
                  <a:cubicBezTo>
                    <a:pt x="1856" y="8"/>
                    <a:pt x="1799" y="0"/>
                    <a:pt x="1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5" name="Google Shape;1306;p29"/>
            <p:cNvSpPr/>
            <p:nvPr/>
          </p:nvSpPr>
          <p:spPr>
            <a:xfrm>
              <a:off x="7254040" y="3276297"/>
              <a:ext cx="98787" cy="33514"/>
            </a:xfrm>
            <a:custGeom>
              <a:avLst/>
              <a:gdLst/>
              <a:ahLst/>
              <a:cxnLst/>
              <a:rect l="l" t="t" r="r" b="b"/>
              <a:pathLst>
                <a:path w="1913" h="649" extrusionOk="0">
                  <a:moveTo>
                    <a:pt x="830" y="1"/>
                  </a:moveTo>
                  <a:cubicBezTo>
                    <a:pt x="677" y="1"/>
                    <a:pt x="521" y="30"/>
                    <a:pt x="390" y="110"/>
                  </a:cubicBezTo>
                  <a:cubicBezTo>
                    <a:pt x="235" y="182"/>
                    <a:pt x="68" y="313"/>
                    <a:pt x="9" y="480"/>
                  </a:cubicBezTo>
                  <a:cubicBezTo>
                    <a:pt x="1" y="528"/>
                    <a:pt x="32" y="566"/>
                    <a:pt x="67" y="566"/>
                  </a:cubicBezTo>
                  <a:cubicBezTo>
                    <a:pt x="84" y="566"/>
                    <a:pt x="101" y="558"/>
                    <a:pt x="116" y="539"/>
                  </a:cubicBezTo>
                  <a:cubicBezTo>
                    <a:pt x="223" y="420"/>
                    <a:pt x="330" y="313"/>
                    <a:pt x="473" y="253"/>
                  </a:cubicBezTo>
                  <a:cubicBezTo>
                    <a:pt x="575" y="207"/>
                    <a:pt x="698" y="190"/>
                    <a:pt x="820" y="190"/>
                  </a:cubicBezTo>
                  <a:cubicBezTo>
                    <a:pt x="856" y="190"/>
                    <a:pt x="891" y="191"/>
                    <a:pt x="926" y="194"/>
                  </a:cubicBezTo>
                  <a:cubicBezTo>
                    <a:pt x="1080" y="218"/>
                    <a:pt x="1247" y="277"/>
                    <a:pt x="1402" y="361"/>
                  </a:cubicBezTo>
                  <a:cubicBezTo>
                    <a:pt x="1473" y="408"/>
                    <a:pt x="1545" y="456"/>
                    <a:pt x="1604" y="491"/>
                  </a:cubicBezTo>
                  <a:cubicBezTo>
                    <a:pt x="1664" y="539"/>
                    <a:pt x="1735" y="611"/>
                    <a:pt x="1831" y="646"/>
                  </a:cubicBezTo>
                  <a:cubicBezTo>
                    <a:pt x="1836" y="648"/>
                    <a:pt x="1841" y="648"/>
                    <a:pt x="1845" y="648"/>
                  </a:cubicBezTo>
                  <a:cubicBezTo>
                    <a:pt x="1885" y="648"/>
                    <a:pt x="1913" y="607"/>
                    <a:pt x="1902" y="575"/>
                  </a:cubicBezTo>
                  <a:cubicBezTo>
                    <a:pt x="1866" y="491"/>
                    <a:pt x="1783" y="420"/>
                    <a:pt x="1723" y="361"/>
                  </a:cubicBezTo>
                  <a:cubicBezTo>
                    <a:pt x="1652" y="301"/>
                    <a:pt x="1569" y="241"/>
                    <a:pt x="1485" y="182"/>
                  </a:cubicBezTo>
                  <a:cubicBezTo>
                    <a:pt x="1319" y="75"/>
                    <a:pt x="1116" y="15"/>
                    <a:pt x="914" y="3"/>
                  </a:cubicBezTo>
                  <a:cubicBezTo>
                    <a:pt x="886" y="1"/>
                    <a:pt x="858" y="1"/>
                    <a:pt x="83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6" name="Google Shape;1307;p29"/>
            <p:cNvSpPr/>
            <p:nvPr/>
          </p:nvSpPr>
          <p:spPr>
            <a:xfrm>
              <a:off x="7078258" y="3243867"/>
              <a:ext cx="64343" cy="43016"/>
            </a:xfrm>
            <a:custGeom>
              <a:avLst/>
              <a:gdLst/>
              <a:ahLst/>
              <a:cxnLst/>
              <a:rect l="l" t="t" r="r" b="b"/>
              <a:pathLst>
                <a:path w="1246" h="833" extrusionOk="0">
                  <a:moveTo>
                    <a:pt x="359" y="1"/>
                  </a:moveTo>
                  <a:cubicBezTo>
                    <a:pt x="203" y="1"/>
                    <a:pt x="52" y="56"/>
                    <a:pt x="8" y="227"/>
                  </a:cubicBezTo>
                  <a:cubicBezTo>
                    <a:pt x="0" y="264"/>
                    <a:pt x="31" y="288"/>
                    <a:pt x="63" y="288"/>
                  </a:cubicBezTo>
                  <a:cubicBezTo>
                    <a:pt x="82" y="288"/>
                    <a:pt x="102" y="280"/>
                    <a:pt x="115" y="262"/>
                  </a:cubicBezTo>
                  <a:cubicBezTo>
                    <a:pt x="142" y="182"/>
                    <a:pt x="235" y="162"/>
                    <a:pt x="316" y="162"/>
                  </a:cubicBezTo>
                  <a:cubicBezTo>
                    <a:pt x="343" y="162"/>
                    <a:pt x="368" y="164"/>
                    <a:pt x="389" y="167"/>
                  </a:cubicBezTo>
                  <a:cubicBezTo>
                    <a:pt x="484" y="179"/>
                    <a:pt x="567" y="215"/>
                    <a:pt x="663" y="274"/>
                  </a:cubicBezTo>
                  <a:cubicBezTo>
                    <a:pt x="829" y="357"/>
                    <a:pt x="960" y="524"/>
                    <a:pt x="1032" y="703"/>
                  </a:cubicBezTo>
                  <a:cubicBezTo>
                    <a:pt x="1044" y="750"/>
                    <a:pt x="1079" y="810"/>
                    <a:pt x="1127" y="822"/>
                  </a:cubicBezTo>
                  <a:cubicBezTo>
                    <a:pt x="1139" y="829"/>
                    <a:pt x="1152" y="833"/>
                    <a:pt x="1164" y="833"/>
                  </a:cubicBezTo>
                  <a:cubicBezTo>
                    <a:pt x="1209" y="833"/>
                    <a:pt x="1246" y="786"/>
                    <a:pt x="1246" y="738"/>
                  </a:cubicBezTo>
                  <a:cubicBezTo>
                    <a:pt x="1222" y="619"/>
                    <a:pt x="1151" y="500"/>
                    <a:pt x="1103" y="429"/>
                  </a:cubicBezTo>
                  <a:cubicBezTo>
                    <a:pt x="984" y="262"/>
                    <a:pt x="829" y="107"/>
                    <a:pt x="627" y="48"/>
                  </a:cubicBezTo>
                  <a:cubicBezTo>
                    <a:pt x="551" y="21"/>
                    <a:pt x="454" y="1"/>
                    <a:pt x="35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7" name="Google Shape;1308;p29"/>
            <p:cNvSpPr/>
            <p:nvPr/>
          </p:nvSpPr>
          <p:spPr>
            <a:xfrm>
              <a:off x="7236018" y="3117400"/>
              <a:ext cx="108289" cy="60264"/>
            </a:xfrm>
            <a:custGeom>
              <a:avLst/>
              <a:gdLst/>
              <a:ahLst/>
              <a:cxnLst/>
              <a:rect l="l" t="t" r="r" b="b"/>
              <a:pathLst>
                <a:path w="2097" h="1167" extrusionOk="0">
                  <a:moveTo>
                    <a:pt x="566" y="0"/>
                  </a:moveTo>
                  <a:cubicBezTo>
                    <a:pt x="395" y="0"/>
                    <a:pt x="237" y="37"/>
                    <a:pt x="156" y="151"/>
                  </a:cubicBezTo>
                  <a:cubicBezTo>
                    <a:pt x="1" y="378"/>
                    <a:pt x="239" y="616"/>
                    <a:pt x="441" y="699"/>
                  </a:cubicBezTo>
                  <a:cubicBezTo>
                    <a:pt x="644" y="794"/>
                    <a:pt x="846" y="818"/>
                    <a:pt x="1072" y="878"/>
                  </a:cubicBezTo>
                  <a:cubicBezTo>
                    <a:pt x="1287" y="925"/>
                    <a:pt x="1465" y="1009"/>
                    <a:pt x="1656" y="1104"/>
                  </a:cubicBezTo>
                  <a:cubicBezTo>
                    <a:pt x="1715" y="1128"/>
                    <a:pt x="1775" y="1163"/>
                    <a:pt x="1834" y="1163"/>
                  </a:cubicBezTo>
                  <a:cubicBezTo>
                    <a:pt x="1846" y="1165"/>
                    <a:pt x="1857" y="1166"/>
                    <a:pt x="1868" y="1166"/>
                  </a:cubicBezTo>
                  <a:cubicBezTo>
                    <a:pt x="1994" y="1166"/>
                    <a:pt x="2085" y="1046"/>
                    <a:pt x="2096" y="925"/>
                  </a:cubicBezTo>
                  <a:lnTo>
                    <a:pt x="2096" y="854"/>
                  </a:lnTo>
                  <a:cubicBezTo>
                    <a:pt x="2025" y="461"/>
                    <a:pt x="1465" y="199"/>
                    <a:pt x="1120" y="92"/>
                  </a:cubicBezTo>
                  <a:cubicBezTo>
                    <a:pt x="990" y="53"/>
                    <a:pt x="769" y="0"/>
                    <a:pt x="566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8" name="Google Shape;1309;p29"/>
            <p:cNvSpPr/>
            <p:nvPr/>
          </p:nvSpPr>
          <p:spPr>
            <a:xfrm>
              <a:off x="7088482" y="3107950"/>
              <a:ext cx="89182" cy="50504"/>
            </a:xfrm>
            <a:custGeom>
              <a:avLst/>
              <a:gdLst/>
              <a:ahLst/>
              <a:cxnLst/>
              <a:rect l="l" t="t" r="r" b="b"/>
              <a:pathLst>
                <a:path w="1727" h="978" extrusionOk="0">
                  <a:moveTo>
                    <a:pt x="1184" y="0"/>
                  </a:moveTo>
                  <a:cubicBezTo>
                    <a:pt x="1041" y="0"/>
                    <a:pt x="897" y="27"/>
                    <a:pt x="810" y="49"/>
                  </a:cubicBezTo>
                  <a:cubicBezTo>
                    <a:pt x="536" y="108"/>
                    <a:pt x="60" y="322"/>
                    <a:pt x="0" y="656"/>
                  </a:cubicBezTo>
                  <a:lnTo>
                    <a:pt x="0" y="715"/>
                  </a:lnTo>
                  <a:cubicBezTo>
                    <a:pt x="12" y="834"/>
                    <a:pt x="107" y="954"/>
                    <a:pt x="215" y="977"/>
                  </a:cubicBezTo>
                  <a:cubicBezTo>
                    <a:pt x="250" y="977"/>
                    <a:pt x="322" y="942"/>
                    <a:pt x="357" y="930"/>
                  </a:cubicBezTo>
                  <a:cubicBezTo>
                    <a:pt x="512" y="858"/>
                    <a:pt x="655" y="799"/>
                    <a:pt x="834" y="763"/>
                  </a:cubicBezTo>
                  <a:cubicBezTo>
                    <a:pt x="1012" y="715"/>
                    <a:pt x="1191" y="703"/>
                    <a:pt x="1358" y="644"/>
                  </a:cubicBezTo>
                  <a:cubicBezTo>
                    <a:pt x="1524" y="584"/>
                    <a:pt x="1727" y="394"/>
                    <a:pt x="1596" y="168"/>
                  </a:cubicBezTo>
                  <a:cubicBezTo>
                    <a:pt x="1524" y="38"/>
                    <a:pt x="1355" y="0"/>
                    <a:pt x="1184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69" name="Google Shape;1310;p29"/>
            <p:cNvSpPr/>
            <p:nvPr/>
          </p:nvSpPr>
          <p:spPr>
            <a:xfrm>
              <a:off x="7119828" y="3240252"/>
              <a:ext cx="52311" cy="89699"/>
            </a:xfrm>
            <a:custGeom>
              <a:avLst/>
              <a:gdLst/>
              <a:ahLst/>
              <a:cxnLst/>
              <a:rect l="l" t="t" r="r" b="b"/>
              <a:pathLst>
                <a:path w="1013" h="1737" extrusionOk="0">
                  <a:moveTo>
                    <a:pt x="758" y="0"/>
                  </a:moveTo>
                  <a:cubicBezTo>
                    <a:pt x="723" y="0"/>
                    <a:pt x="691" y="47"/>
                    <a:pt x="691" y="82"/>
                  </a:cubicBezTo>
                  <a:cubicBezTo>
                    <a:pt x="703" y="177"/>
                    <a:pt x="751" y="285"/>
                    <a:pt x="762" y="392"/>
                  </a:cubicBezTo>
                  <a:cubicBezTo>
                    <a:pt x="798" y="499"/>
                    <a:pt x="810" y="618"/>
                    <a:pt x="810" y="713"/>
                  </a:cubicBezTo>
                  <a:cubicBezTo>
                    <a:pt x="810" y="808"/>
                    <a:pt x="822" y="939"/>
                    <a:pt x="762" y="1011"/>
                  </a:cubicBezTo>
                  <a:cubicBezTo>
                    <a:pt x="725" y="1064"/>
                    <a:pt x="663" y="1074"/>
                    <a:pt x="601" y="1074"/>
                  </a:cubicBezTo>
                  <a:cubicBezTo>
                    <a:pt x="566" y="1074"/>
                    <a:pt x="531" y="1070"/>
                    <a:pt x="501" y="1070"/>
                  </a:cubicBezTo>
                  <a:cubicBezTo>
                    <a:pt x="322" y="1070"/>
                    <a:pt x="143" y="1130"/>
                    <a:pt x="60" y="1309"/>
                  </a:cubicBezTo>
                  <a:cubicBezTo>
                    <a:pt x="0" y="1475"/>
                    <a:pt x="60" y="1642"/>
                    <a:pt x="203" y="1725"/>
                  </a:cubicBezTo>
                  <a:cubicBezTo>
                    <a:pt x="211" y="1733"/>
                    <a:pt x="218" y="1736"/>
                    <a:pt x="225" y="1736"/>
                  </a:cubicBezTo>
                  <a:cubicBezTo>
                    <a:pt x="251" y="1736"/>
                    <a:pt x="267" y="1694"/>
                    <a:pt x="239" y="1666"/>
                  </a:cubicBezTo>
                  <a:cubicBezTo>
                    <a:pt x="108" y="1523"/>
                    <a:pt x="167" y="1273"/>
                    <a:pt x="393" y="1237"/>
                  </a:cubicBezTo>
                  <a:cubicBezTo>
                    <a:pt x="425" y="1233"/>
                    <a:pt x="458" y="1232"/>
                    <a:pt x="490" y="1232"/>
                  </a:cubicBezTo>
                  <a:cubicBezTo>
                    <a:pt x="532" y="1232"/>
                    <a:pt x="575" y="1234"/>
                    <a:pt x="616" y="1234"/>
                  </a:cubicBezTo>
                  <a:cubicBezTo>
                    <a:pt x="719" y="1234"/>
                    <a:pt x="817" y="1221"/>
                    <a:pt x="893" y="1130"/>
                  </a:cubicBezTo>
                  <a:cubicBezTo>
                    <a:pt x="1012" y="1011"/>
                    <a:pt x="1001" y="773"/>
                    <a:pt x="977" y="594"/>
                  </a:cubicBezTo>
                  <a:cubicBezTo>
                    <a:pt x="953" y="404"/>
                    <a:pt x="917" y="177"/>
                    <a:pt x="798" y="23"/>
                  </a:cubicBezTo>
                  <a:cubicBezTo>
                    <a:pt x="785" y="7"/>
                    <a:pt x="772" y="0"/>
                    <a:pt x="758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70" name="Google Shape;1297;p29"/>
            <p:cNvSpPr/>
            <p:nvPr/>
          </p:nvSpPr>
          <p:spPr>
            <a:xfrm>
              <a:off x="7041128" y="2884091"/>
              <a:ext cx="686812" cy="469976"/>
            </a:xfrm>
            <a:custGeom>
              <a:avLst/>
              <a:gdLst/>
              <a:ahLst/>
              <a:cxnLst/>
              <a:rect l="l" t="t" r="r" b="b"/>
              <a:pathLst>
                <a:path w="13300" h="9101" extrusionOk="0">
                  <a:moveTo>
                    <a:pt x="7126" y="0"/>
                  </a:moveTo>
                  <a:cubicBezTo>
                    <a:pt x="6227" y="0"/>
                    <a:pt x="5330" y="184"/>
                    <a:pt x="4465" y="443"/>
                  </a:cubicBezTo>
                  <a:cubicBezTo>
                    <a:pt x="4358" y="467"/>
                    <a:pt x="4239" y="514"/>
                    <a:pt x="4120" y="538"/>
                  </a:cubicBezTo>
                  <a:cubicBezTo>
                    <a:pt x="3120" y="836"/>
                    <a:pt x="2096" y="1193"/>
                    <a:pt x="1334" y="1931"/>
                  </a:cubicBezTo>
                  <a:cubicBezTo>
                    <a:pt x="405" y="2824"/>
                    <a:pt x="0" y="4229"/>
                    <a:pt x="310" y="5503"/>
                  </a:cubicBezTo>
                  <a:cubicBezTo>
                    <a:pt x="316" y="5521"/>
                    <a:pt x="334" y="5530"/>
                    <a:pt x="353" y="5530"/>
                  </a:cubicBezTo>
                  <a:cubicBezTo>
                    <a:pt x="373" y="5530"/>
                    <a:pt x="393" y="5521"/>
                    <a:pt x="405" y="5503"/>
                  </a:cubicBezTo>
                  <a:cubicBezTo>
                    <a:pt x="620" y="4491"/>
                    <a:pt x="1001" y="3491"/>
                    <a:pt x="1679" y="2717"/>
                  </a:cubicBezTo>
                  <a:cubicBezTo>
                    <a:pt x="2275" y="2026"/>
                    <a:pt x="3179" y="1490"/>
                    <a:pt x="4108" y="1490"/>
                  </a:cubicBezTo>
                  <a:cubicBezTo>
                    <a:pt x="4114" y="1490"/>
                    <a:pt x="4120" y="1490"/>
                    <a:pt x="4125" y="1490"/>
                  </a:cubicBezTo>
                  <a:cubicBezTo>
                    <a:pt x="4858" y="1490"/>
                    <a:pt x="5623" y="2233"/>
                    <a:pt x="6001" y="2800"/>
                  </a:cubicBezTo>
                  <a:cubicBezTo>
                    <a:pt x="6370" y="3372"/>
                    <a:pt x="6573" y="4026"/>
                    <a:pt x="6870" y="4634"/>
                  </a:cubicBezTo>
                  <a:cubicBezTo>
                    <a:pt x="7156" y="5241"/>
                    <a:pt x="7549" y="5860"/>
                    <a:pt x="8144" y="6181"/>
                  </a:cubicBezTo>
                  <a:cubicBezTo>
                    <a:pt x="8394" y="6312"/>
                    <a:pt x="8656" y="6408"/>
                    <a:pt x="8894" y="6539"/>
                  </a:cubicBezTo>
                  <a:cubicBezTo>
                    <a:pt x="9133" y="6682"/>
                    <a:pt x="9359" y="6884"/>
                    <a:pt x="9430" y="7146"/>
                  </a:cubicBezTo>
                  <a:cubicBezTo>
                    <a:pt x="9525" y="7527"/>
                    <a:pt x="9323" y="7896"/>
                    <a:pt x="9180" y="8241"/>
                  </a:cubicBezTo>
                  <a:cubicBezTo>
                    <a:pt x="9085" y="8432"/>
                    <a:pt x="9025" y="8670"/>
                    <a:pt x="9049" y="8884"/>
                  </a:cubicBezTo>
                  <a:cubicBezTo>
                    <a:pt x="9057" y="9015"/>
                    <a:pt x="9178" y="9101"/>
                    <a:pt x="9299" y="9101"/>
                  </a:cubicBezTo>
                  <a:cubicBezTo>
                    <a:pt x="9365" y="9101"/>
                    <a:pt x="9431" y="9074"/>
                    <a:pt x="9478" y="9015"/>
                  </a:cubicBezTo>
                  <a:cubicBezTo>
                    <a:pt x="9883" y="8551"/>
                    <a:pt x="10323" y="8122"/>
                    <a:pt x="10907" y="7944"/>
                  </a:cubicBezTo>
                  <a:cubicBezTo>
                    <a:pt x="11288" y="7825"/>
                    <a:pt x="11728" y="7825"/>
                    <a:pt x="12061" y="7598"/>
                  </a:cubicBezTo>
                  <a:cubicBezTo>
                    <a:pt x="12419" y="7348"/>
                    <a:pt x="12585" y="6920"/>
                    <a:pt x="12716" y="6503"/>
                  </a:cubicBezTo>
                  <a:cubicBezTo>
                    <a:pt x="13038" y="5527"/>
                    <a:pt x="13300" y="4455"/>
                    <a:pt x="13002" y="3491"/>
                  </a:cubicBezTo>
                  <a:cubicBezTo>
                    <a:pt x="12847" y="3062"/>
                    <a:pt x="12585" y="2669"/>
                    <a:pt x="12264" y="2348"/>
                  </a:cubicBezTo>
                  <a:cubicBezTo>
                    <a:pt x="11895" y="1955"/>
                    <a:pt x="11454" y="1645"/>
                    <a:pt x="11014" y="1359"/>
                  </a:cubicBezTo>
                  <a:cubicBezTo>
                    <a:pt x="10918" y="1300"/>
                    <a:pt x="10847" y="1240"/>
                    <a:pt x="10764" y="1193"/>
                  </a:cubicBezTo>
                  <a:cubicBezTo>
                    <a:pt x="9835" y="633"/>
                    <a:pt x="8823" y="169"/>
                    <a:pt x="7751" y="38"/>
                  </a:cubicBezTo>
                  <a:cubicBezTo>
                    <a:pt x="7585" y="26"/>
                    <a:pt x="7442" y="2"/>
                    <a:pt x="7287" y="2"/>
                  </a:cubicBezTo>
                  <a:cubicBezTo>
                    <a:pt x="7233" y="1"/>
                    <a:pt x="7179" y="0"/>
                    <a:pt x="7126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71" name="Google Shape;1298;p29"/>
            <p:cNvSpPr/>
            <p:nvPr/>
          </p:nvSpPr>
          <p:spPr>
            <a:xfrm>
              <a:off x="7270462" y="2884556"/>
              <a:ext cx="402172" cy="163286"/>
            </a:xfrm>
            <a:custGeom>
              <a:avLst/>
              <a:gdLst/>
              <a:ahLst/>
              <a:cxnLst/>
              <a:rect l="l" t="t" r="r" b="b"/>
              <a:pathLst>
                <a:path w="7788" h="3162" extrusionOk="0">
                  <a:moveTo>
                    <a:pt x="2615" y="1"/>
                  </a:moveTo>
                  <a:cubicBezTo>
                    <a:pt x="1739" y="1"/>
                    <a:pt x="867" y="182"/>
                    <a:pt x="24" y="434"/>
                  </a:cubicBezTo>
                  <a:cubicBezTo>
                    <a:pt x="0" y="434"/>
                    <a:pt x="0" y="446"/>
                    <a:pt x="0" y="446"/>
                  </a:cubicBezTo>
                  <a:cubicBezTo>
                    <a:pt x="38" y="448"/>
                    <a:pt x="75" y="449"/>
                    <a:pt x="112" y="449"/>
                  </a:cubicBezTo>
                  <a:cubicBezTo>
                    <a:pt x="606" y="449"/>
                    <a:pt x="1077" y="261"/>
                    <a:pt x="1569" y="261"/>
                  </a:cubicBezTo>
                  <a:cubicBezTo>
                    <a:pt x="1617" y="261"/>
                    <a:pt x="1666" y="263"/>
                    <a:pt x="1715" y="267"/>
                  </a:cubicBezTo>
                  <a:cubicBezTo>
                    <a:pt x="1941" y="303"/>
                    <a:pt x="2179" y="374"/>
                    <a:pt x="2310" y="553"/>
                  </a:cubicBezTo>
                  <a:cubicBezTo>
                    <a:pt x="2477" y="791"/>
                    <a:pt x="2429" y="1100"/>
                    <a:pt x="2406" y="1386"/>
                  </a:cubicBezTo>
                  <a:cubicBezTo>
                    <a:pt x="2382" y="1672"/>
                    <a:pt x="2429" y="2005"/>
                    <a:pt x="2703" y="2124"/>
                  </a:cubicBezTo>
                  <a:cubicBezTo>
                    <a:pt x="2757" y="2148"/>
                    <a:pt x="2811" y="2159"/>
                    <a:pt x="2866" y="2159"/>
                  </a:cubicBezTo>
                  <a:cubicBezTo>
                    <a:pt x="3057" y="2159"/>
                    <a:pt x="3254" y="2036"/>
                    <a:pt x="3429" y="1934"/>
                  </a:cubicBezTo>
                  <a:cubicBezTo>
                    <a:pt x="3576" y="1849"/>
                    <a:pt x="3753" y="1769"/>
                    <a:pt x="3915" y="1769"/>
                  </a:cubicBezTo>
                  <a:cubicBezTo>
                    <a:pt x="4002" y="1769"/>
                    <a:pt x="4085" y="1792"/>
                    <a:pt x="4156" y="1851"/>
                  </a:cubicBezTo>
                  <a:cubicBezTo>
                    <a:pt x="4251" y="1910"/>
                    <a:pt x="4287" y="2005"/>
                    <a:pt x="4334" y="2112"/>
                  </a:cubicBezTo>
                  <a:cubicBezTo>
                    <a:pt x="4406" y="2279"/>
                    <a:pt x="4489" y="2422"/>
                    <a:pt x="4561" y="2589"/>
                  </a:cubicBezTo>
                  <a:cubicBezTo>
                    <a:pt x="4680" y="2839"/>
                    <a:pt x="4846" y="3124"/>
                    <a:pt x="5108" y="3160"/>
                  </a:cubicBezTo>
                  <a:cubicBezTo>
                    <a:pt x="5117" y="3161"/>
                    <a:pt x="5125" y="3161"/>
                    <a:pt x="5133" y="3161"/>
                  </a:cubicBezTo>
                  <a:cubicBezTo>
                    <a:pt x="5303" y="3161"/>
                    <a:pt x="5471" y="3047"/>
                    <a:pt x="5585" y="2922"/>
                  </a:cubicBezTo>
                  <a:cubicBezTo>
                    <a:pt x="5704" y="2767"/>
                    <a:pt x="5799" y="2601"/>
                    <a:pt x="5918" y="2470"/>
                  </a:cubicBezTo>
                  <a:cubicBezTo>
                    <a:pt x="5954" y="2422"/>
                    <a:pt x="6001" y="2362"/>
                    <a:pt x="6061" y="2351"/>
                  </a:cubicBezTo>
                  <a:cubicBezTo>
                    <a:pt x="6081" y="2344"/>
                    <a:pt x="6103" y="2341"/>
                    <a:pt x="6125" y="2341"/>
                  </a:cubicBezTo>
                  <a:cubicBezTo>
                    <a:pt x="6184" y="2341"/>
                    <a:pt x="6247" y="2361"/>
                    <a:pt x="6299" y="2386"/>
                  </a:cubicBezTo>
                  <a:cubicBezTo>
                    <a:pt x="6537" y="2482"/>
                    <a:pt x="6728" y="2636"/>
                    <a:pt x="6966" y="2743"/>
                  </a:cubicBezTo>
                  <a:cubicBezTo>
                    <a:pt x="7063" y="2779"/>
                    <a:pt x="7173" y="2802"/>
                    <a:pt x="7282" y="2802"/>
                  </a:cubicBezTo>
                  <a:cubicBezTo>
                    <a:pt x="7426" y="2802"/>
                    <a:pt x="7566" y="2762"/>
                    <a:pt x="7668" y="2660"/>
                  </a:cubicBezTo>
                  <a:cubicBezTo>
                    <a:pt x="7740" y="2565"/>
                    <a:pt x="7787" y="2458"/>
                    <a:pt x="7787" y="2327"/>
                  </a:cubicBezTo>
                  <a:cubicBezTo>
                    <a:pt x="7430" y="1946"/>
                    <a:pt x="6989" y="1636"/>
                    <a:pt x="6549" y="1374"/>
                  </a:cubicBezTo>
                  <a:cubicBezTo>
                    <a:pt x="6466" y="1315"/>
                    <a:pt x="6394" y="1255"/>
                    <a:pt x="6299" y="1208"/>
                  </a:cubicBezTo>
                  <a:cubicBezTo>
                    <a:pt x="6096" y="1231"/>
                    <a:pt x="5882" y="1267"/>
                    <a:pt x="5680" y="1267"/>
                  </a:cubicBezTo>
                  <a:cubicBezTo>
                    <a:pt x="5561" y="1267"/>
                    <a:pt x="5442" y="1267"/>
                    <a:pt x="5334" y="1220"/>
                  </a:cubicBezTo>
                  <a:cubicBezTo>
                    <a:pt x="5204" y="1148"/>
                    <a:pt x="5096" y="1029"/>
                    <a:pt x="4989" y="922"/>
                  </a:cubicBezTo>
                  <a:cubicBezTo>
                    <a:pt x="4746" y="679"/>
                    <a:pt x="4390" y="538"/>
                    <a:pt x="4036" y="538"/>
                  </a:cubicBezTo>
                  <a:cubicBezTo>
                    <a:pt x="4008" y="538"/>
                    <a:pt x="3981" y="539"/>
                    <a:pt x="3953" y="541"/>
                  </a:cubicBezTo>
                  <a:cubicBezTo>
                    <a:pt x="3801" y="547"/>
                    <a:pt x="3642" y="574"/>
                    <a:pt x="3492" y="574"/>
                  </a:cubicBezTo>
                  <a:cubicBezTo>
                    <a:pt x="3361" y="574"/>
                    <a:pt x="3237" y="554"/>
                    <a:pt x="3132" y="481"/>
                  </a:cubicBezTo>
                  <a:cubicBezTo>
                    <a:pt x="3001" y="374"/>
                    <a:pt x="2918" y="184"/>
                    <a:pt x="2846" y="5"/>
                  </a:cubicBezTo>
                  <a:cubicBezTo>
                    <a:pt x="2769" y="2"/>
                    <a:pt x="2692" y="1"/>
                    <a:pt x="2615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498" y="3539715"/>
              <a:ext cx="1350440" cy="76038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p45"/>
          <p:cNvSpPr/>
          <p:nvPr/>
        </p:nvSpPr>
        <p:spPr>
          <a:xfrm flipH="1">
            <a:off x="-420370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159" name="Google Shape;3159;p45"/>
          <p:cNvGrpSpPr/>
          <p:nvPr/>
        </p:nvGrpSpPr>
        <p:grpSpPr>
          <a:xfrm>
            <a:off x="7263059" y="693159"/>
            <a:ext cx="871283" cy="493034"/>
            <a:chOff x="6499193" y="92109"/>
            <a:chExt cx="871283" cy="493034"/>
          </a:xfrm>
        </p:grpSpPr>
        <p:sp>
          <p:nvSpPr>
            <p:cNvPr id="3160" name="Google Shape;3160;p45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69" name="Google Shape;3169;p45"/>
          <p:cNvGrpSpPr/>
          <p:nvPr/>
        </p:nvGrpSpPr>
        <p:grpSpPr>
          <a:xfrm>
            <a:off x="-4477" y="407649"/>
            <a:ext cx="602833" cy="495062"/>
            <a:chOff x="668641" y="1116349"/>
            <a:chExt cx="602833" cy="495062"/>
          </a:xfrm>
        </p:grpSpPr>
        <p:sp>
          <p:nvSpPr>
            <p:cNvPr id="3170" name="Google Shape;3170;p4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81" name="Google Shape;3181;p45"/>
          <p:cNvGrpSpPr/>
          <p:nvPr/>
        </p:nvGrpSpPr>
        <p:grpSpPr>
          <a:xfrm rot="-1972871">
            <a:off x="1165646" y="4053525"/>
            <a:ext cx="348364" cy="342684"/>
            <a:chOff x="8351027" y="3635349"/>
            <a:chExt cx="348363" cy="342683"/>
          </a:xfrm>
        </p:grpSpPr>
        <p:sp>
          <p:nvSpPr>
            <p:cNvPr id="3182" name="Google Shape;3182;p45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93" name="Google Shape;3193;p45"/>
          <p:cNvGrpSpPr/>
          <p:nvPr/>
        </p:nvGrpSpPr>
        <p:grpSpPr>
          <a:xfrm>
            <a:off x="8245916" y="1408924"/>
            <a:ext cx="685550" cy="1565480"/>
            <a:chOff x="8245916" y="1408924"/>
            <a:chExt cx="685550" cy="1565480"/>
          </a:xfrm>
        </p:grpSpPr>
        <p:grpSp>
          <p:nvGrpSpPr>
            <p:cNvPr id="3194" name="Google Shape;3194;p45"/>
            <p:cNvGrpSpPr/>
            <p:nvPr/>
          </p:nvGrpSpPr>
          <p:grpSpPr>
            <a:xfrm>
              <a:off x="8245916" y="1408924"/>
              <a:ext cx="602833" cy="495062"/>
              <a:chOff x="668641" y="1116349"/>
              <a:chExt cx="602833" cy="495062"/>
            </a:xfrm>
          </p:grpSpPr>
          <p:sp>
            <p:nvSpPr>
              <p:cNvPr id="3195" name="Google Shape;3195;p45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6" name="Google Shape;3196;p45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7" name="Google Shape;3197;p45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8" name="Google Shape;3198;p45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9" name="Google Shape;3199;p45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0" name="Google Shape;3200;p45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1" name="Google Shape;3201;p45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2" name="Google Shape;3202;p45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3" name="Google Shape;3203;p45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4" name="Google Shape;3204;p45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5" name="Google Shape;3205;p45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06" name="Google Shape;3206;p45"/>
            <p:cNvGrpSpPr/>
            <p:nvPr/>
          </p:nvGrpSpPr>
          <p:grpSpPr>
            <a:xfrm flipH="1">
              <a:off x="8501012" y="2068842"/>
              <a:ext cx="430453" cy="905562"/>
              <a:chOff x="6492361" y="-8"/>
              <a:chExt cx="430453" cy="905562"/>
            </a:xfrm>
          </p:grpSpPr>
          <p:sp>
            <p:nvSpPr>
              <p:cNvPr id="3207" name="Google Shape;3207;p45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8" name="Google Shape;3208;p45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9" name="Google Shape;3209;p45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0" name="Google Shape;3210;p45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1" name="Google Shape;3211;p45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2" name="Google Shape;3212;p45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3" name="Google Shape;3213;p45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4" name="Google Shape;3214;p45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5" name="Google Shape;3215;p45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6" name="Google Shape;3216;p45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17" name="Google Shape;3217;p45"/>
          <p:cNvGrpSpPr/>
          <p:nvPr/>
        </p:nvGrpSpPr>
        <p:grpSpPr>
          <a:xfrm>
            <a:off x="168070" y="1412072"/>
            <a:ext cx="1177875" cy="2815580"/>
            <a:chOff x="-102863" y="1188555"/>
            <a:chExt cx="1177875" cy="2815580"/>
          </a:xfrm>
        </p:grpSpPr>
        <p:grpSp>
          <p:nvGrpSpPr>
            <p:cNvPr id="3218" name="Google Shape;3218;p45"/>
            <p:cNvGrpSpPr/>
            <p:nvPr/>
          </p:nvGrpSpPr>
          <p:grpSpPr>
            <a:xfrm>
              <a:off x="186467" y="3268871"/>
              <a:ext cx="695848" cy="735264"/>
              <a:chOff x="-2122300" y="1680850"/>
              <a:chExt cx="139025" cy="146900"/>
            </a:xfrm>
          </p:grpSpPr>
          <p:sp>
            <p:nvSpPr>
              <p:cNvPr id="3219" name="Google Shape;3219;p45"/>
              <p:cNvSpPr/>
              <p:nvPr/>
            </p:nvSpPr>
            <p:spPr>
              <a:xfrm>
                <a:off x="-2122300" y="1764625"/>
                <a:ext cx="774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525" extrusionOk="0">
                    <a:moveTo>
                      <a:pt x="239" y="1"/>
                    </a:moveTo>
                    <a:lnTo>
                      <a:pt x="143" y="132"/>
                    </a:lnTo>
                    <a:cubicBezTo>
                      <a:pt x="0" y="322"/>
                      <a:pt x="48" y="608"/>
                      <a:pt x="250" y="763"/>
                    </a:cubicBezTo>
                    <a:lnTo>
                      <a:pt x="2751" y="2525"/>
                    </a:lnTo>
                    <a:lnTo>
                      <a:pt x="3096" y="203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0" name="Google Shape;3220;p45"/>
              <p:cNvSpPr/>
              <p:nvPr/>
            </p:nvSpPr>
            <p:spPr>
              <a:xfrm>
                <a:off x="-2119025" y="1762250"/>
                <a:ext cx="756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478" extrusionOk="0">
                    <a:moveTo>
                      <a:pt x="239" y="1"/>
                    </a:moveTo>
                    <a:lnTo>
                      <a:pt x="155" y="143"/>
                    </a:lnTo>
                    <a:cubicBezTo>
                      <a:pt x="0" y="334"/>
                      <a:pt x="48" y="620"/>
                      <a:pt x="250" y="763"/>
                    </a:cubicBezTo>
                    <a:lnTo>
                      <a:pt x="2667" y="2477"/>
                    </a:lnTo>
                    <a:lnTo>
                      <a:pt x="3025" y="197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1" name="Google Shape;3221;p45"/>
              <p:cNvSpPr/>
              <p:nvPr/>
            </p:nvSpPr>
            <p:spPr>
              <a:xfrm>
                <a:off x="-2114850" y="1681875"/>
                <a:ext cx="1315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514" extrusionOk="0">
                    <a:moveTo>
                      <a:pt x="2548" y="1"/>
                    </a:moveTo>
                    <a:lnTo>
                      <a:pt x="1834" y="1013"/>
                    </a:lnTo>
                    <a:lnTo>
                      <a:pt x="1417" y="1608"/>
                    </a:lnTo>
                    <a:lnTo>
                      <a:pt x="893" y="2346"/>
                    </a:lnTo>
                    <a:lnTo>
                      <a:pt x="429" y="2977"/>
                    </a:lnTo>
                    <a:lnTo>
                      <a:pt x="0" y="3597"/>
                    </a:lnTo>
                    <a:lnTo>
                      <a:pt x="691" y="4073"/>
                    </a:lnTo>
                    <a:lnTo>
                      <a:pt x="1369" y="4561"/>
                    </a:lnTo>
                    <a:lnTo>
                      <a:pt x="2048" y="5037"/>
                    </a:lnTo>
                    <a:lnTo>
                      <a:pt x="2727" y="5513"/>
                    </a:lnTo>
                    <a:lnTo>
                      <a:pt x="3167" y="4882"/>
                    </a:lnTo>
                    <a:lnTo>
                      <a:pt x="3703" y="4144"/>
                    </a:lnTo>
                    <a:lnTo>
                      <a:pt x="4132" y="3537"/>
                    </a:lnTo>
                    <a:lnTo>
                      <a:pt x="4655" y="2787"/>
                    </a:lnTo>
                    <a:lnTo>
                      <a:pt x="5156" y="2084"/>
                    </a:lnTo>
                    <a:lnTo>
                      <a:pt x="5263" y="1942"/>
                    </a:lnTo>
                    <a:lnTo>
                      <a:pt x="4727" y="1572"/>
                    </a:lnTo>
                    <a:lnTo>
                      <a:pt x="4274" y="1227"/>
                    </a:lnTo>
                    <a:lnTo>
                      <a:pt x="3524" y="703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2" name="Google Shape;3222;p45"/>
              <p:cNvSpPr/>
              <p:nvPr/>
            </p:nvSpPr>
            <p:spPr>
              <a:xfrm>
                <a:off x="-2092825" y="1705100"/>
                <a:ext cx="87825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680" extrusionOk="0">
                    <a:moveTo>
                      <a:pt x="1691" y="1"/>
                    </a:moveTo>
                    <a:lnTo>
                      <a:pt x="1215" y="667"/>
                    </a:lnTo>
                    <a:lnTo>
                      <a:pt x="929" y="1072"/>
                    </a:lnTo>
                    <a:lnTo>
                      <a:pt x="595" y="1548"/>
                    </a:lnTo>
                    <a:lnTo>
                      <a:pt x="274" y="1977"/>
                    </a:lnTo>
                    <a:lnTo>
                      <a:pt x="0" y="2382"/>
                    </a:lnTo>
                    <a:lnTo>
                      <a:pt x="441" y="2703"/>
                    </a:lnTo>
                    <a:lnTo>
                      <a:pt x="905" y="3037"/>
                    </a:lnTo>
                    <a:lnTo>
                      <a:pt x="1369" y="3346"/>
                    </a:lnTo>
                    <a:lnTo>
                      <a:pt x="1810" y="3680"/>
                    </a:lnTo>
                    <a:lnTo>
                      <a:pt x="2108" y="3263"/>
                    </a:lnTo>
                    <a:lnTo>
                      <a:pt x="2465" y="2751"/>
                    </a:lnTo>
                    <a:lnTo>
                      <a:pt x="2751" y="2346"/>
                    </a:lnTo>
                    <a:lnTo>
                      <a:pt x="3108" y="1846"/>
                    </a:lnTo>
                    <a:lnTo>
                      <a:pt x="3429" y="1382"/>
                    </a:lnTo>
                    <a:lnTo>
                      <a:pt x="3513" y="1275"/>
                    </a:lnTo>
                    <a:lnTo>
                      <a:pt x="3155" y="1024"/>
                    </a:lnTo>
                    <a:lnTo>
                      <a:pt x="2834" y="798"/>
                    </a:lnTo>
                    <a:lnTo>
                      <a:pt x="2346" y="465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3" name="Google Shape;3223;p45"/>
              <p:cNvSpPr/>
              <p:nvPr/>
            </p:nvSpPr>
            <p:spPr>
              <a:xfrm>
                <a:off x="-2120825" y="1680975"/>
                <a:ext cx="73550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752" extrusionOk="0">
                    <a:moveTo>
                      <a:pt x="2665" y="1"/>
                    </a:moveTo>
                    <a:cubicBezTo>
                      <a:pt x="2605" y="1"/>
                      <a:pt x="2540" y="30"/>
                      <a:pt x="2501" y="84"/>
                    </a:cubicBezTo>
                    <a:lnTo>
                      <a:pt x="1" y="3609"/>
                    </a:lnTo>
                    <a:cubicBezTo>
                      <a:pt x="31" y="3579"/>
                      <a:pt x="66" y="3567"/>
                      <a:pt x="100" y="3567"/>
                    </a:cubicBezTo>
                    <a:cubicBezTo>
                      <a:pt x="147" y="3567"/>
                      <a:pt x="193" y="3588"/>
                      <a:pt x="227" y="3609"/>
                    </a:cubicBezTo>
                    <a:lnTo>
                      <a:pt x="418" y="3752"/>
                    </a:lnTo>
                    <a:lnTo>
                      <a:pt x="2942" y="156"/>
                    </a:lnTo>
                    <a:lnTo>
                      <a:pt x="2751" y="25"/>
                    </a:lnTo>
                    <a:cubicBezTo>
                      <a:pt x="2727" y="9"/>
                      <a:pt x="2697" y="1"/>
                      <a:pt x="2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4" name="Google Shape;3224;p45"/>
              <p:cNvSpPr/>
              <p:nvPr/>
            </p:nvSpPr>
            <p:spPr>
              <a:xfrm>
                <a:off x="-2120525" y="1680850"/>
                <a:ext cx="7117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614" extrusionOk="0">
                    <a:moveTo>
                      <a:pt x="2666" y="0"/>
                    </a:moveTo>
                    <a:cubicBezTo>
                      <a:pt x="2605" y="0"/>
                      <a:pt x="2540" y="35"/>
                      <a:pt x="2501" y="89"/>
                    </a:cubicBezTo>
                    <a:lnTo>
                      <a:pt x="1" y="3614"/>
                    </a:lnTo>
                    <a:cubicBezTo>
                      <a:pt x="25" y="3602"/>
                      <a:pt x="49" y="3590"/>
                      <a:pt x="60" y="3578"/>
                    </a:cubicBezTo>
                    <a:cubicBezTo>
                      <a:pt x="358" y="3066"/>
                      <a:pt x="2013" y="923"/>
                      <a:pt x="2846" y="89"/>
                    </a:cubicBezTo>
                    <a:lnTo>
                      <a:pt x="2751" y="30"/>
                    </a:lnTo>
                    <a:cubicBezTo>
                      <a:pt x="2727" y="10"/>
                      <a:pt x="2697" y="0"/>
                      <a:pt x="2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25" name="Google Shape;3225;p45"/>
            <p:cNvGrpSpPr/>
            <p:nvPr/>
          </p:nvGrpSpPr>
          <p:grpSpPr>
            <a:xfrm rot="4621276">
              <a:off x="-618592" y="1993780"/>
              <a:ext cx="2209332" cy="699554"/>
              <a:chOff x="676459" y="2747475"/>
              <a:chExt cx="2209227" cy="699520"/>
            </a:xfrm>
          </p:grpSpPr>
          <p:sp>
            <p:nvSpPr>
              <p:cNvPr id="3226" name="Google Shape;3226;p45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7" name="Google Shape;3227;p45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8" name="Google Shape;3228;p45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9" name="Google Shape;3229;p45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0" name="Google Shape;3230;p45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1" name="Google Shape;3231;p45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2" name="Google Shape;3232;p45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3" name="Google Shape;3233;p45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4" name="Google Shape;3234;p45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5" name="Google Shape;3235;p45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6" name="Google Shape;3236;p45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7" name="Google Shape;3237;p45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8" name="Google Shape;3238;p45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9" name="Google Shape;3239;p45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0" name="Google Shape;3240;p45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1" name="Google Shape;3241;p45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2" name="Google Shape;3242;p45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3" name="Google Shape;3243;p45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4" name="Google Shape;3244;p45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5" name="Google Shape;3245;p45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6" name="Google Shape;3246;p45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7" name="Google Shape;3247;p45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00" name="Google Shape;1881;p35"/>
          <p:cNvSpPr txBox="1">
            <a:spLocks noGrp="1"/>
          </p:cNvSpPr>
          <p:nvPr>
            <p:ph type="title"/>
          </p:nvPr>
        </p:nvSpPr>
        <p:spPr>
          <a:xfrm>
            <a:off x="2133137" y="142246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76A2"/>
                </a:solidFill>
                <a:latin typeface="+mj-lt"/>
              </a:rPr>
              <a:t>LUYỆN TẬP</a:t>
            </a:r>
            <a:endParaRPr sz="36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101" name="Google Shape;1880;p35"/>
          <p:cNvSpPr/>
          <p:nvPr/>
        </p:nvSpPr>
        <p:spPr>
          <a:xfrm rot="-197524">
            <a:off x="3510192" y="816441"/>
            <a:ext cx="2473503" cy="157421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02" name="Google Shape;1883;p35"/>
          <p:cNvSpPr txBox="1">
            <a:spLocks noGrp="1"/>
          </p:cNvSpPr>
          <p:nvPr>
            <p:ph type="subTitle" idx="1"/>
          </p:nvPr>
        </p:nvSpPr>
        <p:spPr>
          <a:xfrm>
            <a:off x="1604630" y="1126166"/>
            <a:ext cx="6733086" cy="32719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Aft>
                <a:spcPts val="1600"/>
              </a:spcAft>
            </a:pPr>
            <a:r>
              <a:rPr lang="fr-FR" sz="2000" dirty="0">
                <a:latin typeface="+mj-lt"/>
              </a:rPr>
              <a:t>* </a:t>
            </a:r>
            <a:r>
              <a:rPr lang="fr-FR" sz="2000" dirty="0" err="1">
                <a:latin typeface="+mj-lt"/>
              </a:rPr>
              <a:t>Luyện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tập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theo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nhóm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với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các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hình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thức</a:t>
            </a:r>
            <a:r>
              <a:rPr lang="fr-FR" sz="2000" dirty="0">
                <a:latin typeface="+mj-lt"/>
              </a:rPr>
              <a:t> </a:t>
            </a:r>
            <a:endParaRPr lang="en-US" sz="2000" dirty="0">
              <a:latin typeface="+mj-lt"/>
            </a:endParaRPr>
          </a:p>
          <a:p>
            <a:pPr marL="0" lvl="0" indent="0" algn="l">
              <a:spcAft>
                <a:spcPts val="1600"/>
              </a:spcAft>
            </a:pPr>
            <a:r>
              <a:rPr lang="en-US" sz="2000" dirty="0">
                <a:latin typeface="+mj-lt"/>
              </a:rPr>
              <a:t>- </a:t>
            </a:r>
            <a:r>
              <a:rPr lang="fr-FR" sz="2000" dirty="0" err="1">
                <a:latin typeface="+mj-lt"/>
              </a:rPr>
              <a:t>Hát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lĩnh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xướng</a:t>
            </a:r>
            <a:r>
              <a:rPr lang="fr-FR" sz="2000" dirty="0">
                <a:latin typeface="+mj-lt"/>
              </a:rPr>
              <a:t> </a:t>
            </a:r>
          </a:p>
          <a:p>
            <a:pPr marL="114300" algn="just"/>
            <a:r>
              <a:rPr lang="fr-FR" sz="2000" dirty="0">
                <a:latin typeface="+mj-lt"/>
              </a:rPr>
              <a:t>- </a:t>
            </a:r>
            <a:r>
              <a:rPr lang="fr-FR" sz="2000" dirty="0" err="1">
                <a:latin typeface="+mj-lt"/>
              </a:rPr>
              <a:t>Hát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nối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tiếp</a:t>
            </a:r>
            <a:r>
              <a:rPr lang="fr-FR" sz="2000" dirty="0">
                <a:latin typeface="+mj-lt"/>
              </a:rPr>
              <a:t>, </a:t>
            </a:r>
            <a:r>
              <a:rPr lang="fr-FR" sz="2000" dirty="0" err="1">
                <a:latin typeface="+mj-lt"/>
              </a:rPr>
              <a:t>hòa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giọng</a:t>
            </a:r>
            <a:r>
              <a:rPr lang="fr-FR" sz="2000" dirty="0">
                <a:latin typeface="+mj-lt"/>
              </a:rPr>
              <a:t> : </a:t>
            </a:r>
            <a:endParaRPr lang="en-US" sz="1800" dirty="0">
              <a:latin typeface="+mj-lt"/>
            </a:endParaRPr>
          </a:p>
          <a:p>
            <a:pPr marL="114300" algn="just">
              <a:lnSpc>
                <a:spcPct val="115000"/>
              </a:lnSpc>
            </a:pPr>
            <a:r>
              <a:rPr lang="fr-FR" sz="2000" dirty="0">
                <a:latin typeface="+mj-lt"/>
              </a:rPr>
              <a:t>+ </a:t>
            </a:r>
            <a:r>
              <a:rPr lang="fr-FR" sz="2000" dirty="0" err="1">
                <a:latin typeface="+mj-lt"/>
              </a:rPr>
              <a:t>Nhóm</a:t>
            </a:r>
            <a:r>
              <a:rPr lang="fr-FR" sz="2000" dirty="0">
                <a:latin typeface="+mj-lt"/>
              </a:rPr>
              <a:t> 1: </a:t>
            </a:r>
            <a:r>
              <a:rPr lang="fr-FR" sz="2000" i="1" dirty="0">
                <a:latin typeface="+mj-lt"/>
              </a:rPr>
              <a:t>Con </a:t>
            </a:r>
            <a:r>
              <a:rPr lang="fr-FR" sz="2000" i="1" dirty="0" err="1">
                <a:latin typeface="+mj-lt"/>
              </a:rPr>
              <a:t>đường</a:t>
            </a:r>
            <a:r>
              <a:rPr lang="fr-FR" sz="2000" i="1" dirty="0">
                <a:latin typeface="+mj-lt"/>
              </a:rPr>
              <a:t>…</a:t>
            </a:r>
            <a:r>
              <a:rPr lang="fr-FR" sz="2000" i="1" dirty="0" err="1">
                <a:latin typeface="+mj-lt"/>
              </a:rPr>
              <a:t>Giòn</a:t>
            </a:r>
            <a:r>
              <a:rPr lang="fr-FR" sz="2000" i="1" dirty="0">
                <a:latin typeface="+mj-lt"/>
              </a:rPr>
              <a:t> tan.</a:t>
            </a:r>
            <a:endParaRPr lang="en-US" sz="1800" i="1" dirty="0">
              <a:latin typeface="+mj-lt"/>
            </a:endParaRPr>
          </a:p>
          <a:p>
            <a:pPr marL="114300" algn="just">
              <a:lnSpc>
                <a:spcPct val="115000"/>
              </a:lnSpc>
            </a:pPr>
            <a:r>
              <a:rPr lang="fr-FR" sz="2000" dirty="0">
                <a:latin typeface="+mj-lt"/>
              </a:rPr>
              <a:t>+ </a:t>
            </a:r>
            <a:r>
              <a:rPr lang="fr-FR" sz="2000" dirty="0" err="1">
                <a:latin typeface="+mj-lt"/>
              </a:rPr>
              <a:t>Nhóm</a:t>
            </a:r>
            <a:r>
              <a:rPr lang="fr-FR" sz="2000" dirty="0">
                <a:latin typeface="+mj-lt"/>
              </a:rPr>
              <a:t> 2 : </a:t>
            </a:r>
            <a:r>
              <a:rPr lang="fr-FR" sz="2000" i="1" dirty="0" err="1">
                <a:latin typeface="+mj-lt"/>
              </a:rPr>
              <a:t>Em</a:t>
            </a:r>
            <a:r>
              <a:rPr lang="fr-FR" sz="2000" i="1" dirty="0">
                <a:latin typeface="+mj-lt"/>
              </a:rPr>
              <a:t> qua…</a:t>
            </a:r>
            <a:r>
              <a:rPr lang="fr-FR" sz="2000" i="1" dirty="0" err="1">
                <a:latin typeface="+mj-lt"/>
              </a:rPr>
              <a:t>bước</a:t>
            </a:r>
            <a:r>
              <a:rPr lang="fr-FR" sz="2000" i="1" dirty="0">
                <a:latin typeface="+mj-lt"/>
              </a:rPr>
              <a:t> </a:t>
            </a:r>
            <a:r>
              <a:rPr lang="fr-FR" sz="2000" i="1" dirty="0" err="1">
                <a:latin typeface="+mj-lt"/>
              </a:rPr>
              <a:t>chân</a:t>
            </a:r>
            <a:r>
              <a:rPr lang="fr-FR" sz="2000" i="1" dirty="0">
                <a:latin typeface="+mj-lt"/>
              </a:rPr>
              <a:t> </a:t>
            </a:r>
            <a:r>
              <a:rPr lang="fr-FR" sz="2000" i="1" dirty="0" err="1">
                <a:latin typeface="+mj-lt"/>
              </a:rPr>
              <a:t>học</a:t>
            </a:r>
            <a:r>
              <a:rPr lang="fr-FR" sz="2000" i="1" dirty="0">
                <a:latin typeface="+mj-lt"/>
              </a:rPr>
              <a:t> </a:t>
            </a:r>
            <a:r>
              <a:rPr lang="fr-FR" sz="2000" i="1" dirty="0" err="1">
                <a:latin typeface="+mj-lt"/>
              </a:rPr>
              <a:t>trò</a:t>
            </a:r>
            <a:r>
              <a:rPr lang="fr-FR" sz="2000" i="1" dirty="0">
                <a:latin typeface="+mj-lt"/>
              </a:rPr>
              <a:t>.</a:t>
            </a:r>
            <a:endParaRPr lang="en-US" sz="1800" i="1" dirty="0">
              <a:latin typeface="+mj-lt"/>
            </a:endParaRPr>
          </a:p>
          <a:p>
            <a:pPr marL="114300" algn="just">
              <a:lnSpc>
                <a:spcPct val="115000"/>
              </a:lnSpc>
            </a:pPr>
            <a:r>
              <a:rPr lang="fr-FR" sz="2000" dirty="0">
                <a:latin typeface="+mj-lt"/>
              </a:rPr>
              <a:t>+ </a:t>
            </a:r>
            <a:r>
              <a:rPr lang="fr-FR" sz="2000" dirty="0" err="1">
                <a:latin typeface="+mj-lt"/>
              </a:rPr>
              <a:t>Hòa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giọng</a:t>
            </a:r>
            <a:r>
              <a:rPr lang="fr-FR" sz="2000" dirty="0">
                <a:latin typeface="+mj-lt"/>
              </a:rPr>
              <a:t> : </a:t>
            </a:r>
            <a:r>
              <a:rPr lang="fr-FR" sz="2000" i="1" dirty="0">
                <a:latin typeface="+mj-lt"/>
              </a:rPr>
              <a:t>Con </a:t>
            </a:r>
            <a:r>
              <a:rPr lang="fr-FR" sz="2000" i="1" dirty="0" err="1">
                <a:latin typeface="+mj-lt"/>
              </a:rPr>
              <a:t>đường</a:t>
            </a:r>
            <a:r>
              <a:rPr lang="fr-FR" sz="2000" i="1" dirty="0">
                <a:latin typeface="+mj-lt"/>
              </a:rPr>
              <a:t> </a:t>
            </a:r>
            <a:r>
              <a:rPr lang="fr-FR" sz="2000" i="1" dirty="0" err="1">
                <a:latin typeface="+mj-lt"/>
              </a:rPr>
              <a:t>học</a:t>
            </a:r>
            <a:r>
              <a:rPr lang="fr-FR" sz="2000" i="1" dirty="0">
                <a:latin typeface="+mj-lt"/>
              </a:rPr>
              <a:t> </a:t>
            </a:r>
            <a:r>
              <a:rPr lang="fr-FR" sz="2000" i="1" dirty="0" err="1">
                <a:latin typeface="+mj-lt"/>
              </a:rPr>
              <a:t>trò</a:t>
            </a:r>
            <a:r>
              <a:rPr lang="fr-FR" sz="2000" i="1" dirty="0">
                <a:latin typeface="+mj-lt"/>
              </a:rPr>
              <a:t>…</a:t>
            </a:r>
            <a:r>
              <a:rPr lang="fr-FR" sz="2000" i="1" dirty="0" err="1">
                <a:latin typeface="+mj-lt"/>
              </a:rPr>
              <a:t>tuổi</a:t>
            </a:r>
            <a:r>
              <a:rPr lang="fr-FR" sz="2000" i="1" dirty="0">
                <a:latin typeface="+mj-lt"/>
              </a:rPr>
              <a:t> </a:t>
            </a:r>
            <a:r>
              <a:rPr lang="fr-FR" sz="2000" i="1" dirty="0" err="1">
                <a:latin typeface="+mj-lt"/>
              </a:rPr>
              <a:t>hồng</a:t>
            </a:r>
            <a:r>
              <a:rPr lang="fr-FR" sz="2000" i="1" dirty="0">
                <a:latin typeface="+mj-lt"/>
              </a:rPr>
              <a:t>.</a:t>
            </a:r>
          </a:p>
          <a:p>
            <a:pPr marL="114300" algn="just">
              <a:lnSpc>
                <a:spcPct val="115000"/>
              </a:lnSpc>
            </a:pP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</a:pPr>
            <a:endParaRPr sz="2000" dirty="0">
              <a:latin typeface="+mj-lt"/>
            </a:endParaRPr>
          </a:p>
        </p:txBody>
      </p:sp>
      <p:sp>
        <p:nvSpPr>
          <p:cNvPr id="96" name="Heart 95">
            <a:extLst>
              <a:ext uri="{FF2B5EF4-FFF2-40B4-BE49-F238E27FC236}">
                <a16:creationId xmlns:a16="http://schemas.microsoft.com/office/drawing/2014/main" id="{1A2EE235-8A3A-473E-BCF2-234633C45ACC}"/>
              </a:ext>
            </a:extLst>
          </p:cNvPr>
          <p:cNvSpPr/>
          <p:nvPr/>
        </p:nvSpPr>
        <p:spPr>
          <a:xfrm>
            <a:off x="163103" y="4730650"/>
            <a:ext cx="339784" cy="339784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</a:t>
            </a: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E5D4E9DB-D108-39D8-2CF1-0D741A415A4E}"/>
              </a:ext>
            </a:extLst>
          </p:cNvPr>
          <p:cNvSpPr txBox="1"/>
          <p:nvPr/>
        </p:nvSpPr>
        <p:spPr>
          <a:xfrm>
            <a:off x="3109822" y="4279469"/>
            <a:ext cx="4406560" cy="31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Vr4SxqD6zVw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82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1" name="Google Shape;5231;p59"/>
          <p:cNvGrpSpPr/>
          <p:nvPr/>
        </p:nvGrpSpPr>
        <p:grpSpPr>
          <a:xfrm flipH="1">
            <a:off x="-213306" y="2773159"/>
            <a:ext cx="1866628" cy="1477475"/>
            <a:chOff x="7623912" y="2394184"/>
            <a:chExt cx="1866628" cy="1477475"/>
          </a:xfrm>
        </p:grpSpPr>
        <p:sp>
          <p:nvSpPr>
            <p:cNvPr id="5232" name="Google Shape;5232;p59"/>
            <p:cNvSpPr/>
            <p:nvPr/>
          </p:nvSpPr>
          <p:spPr>
            <a:xfrm>
              <a:off x="7623912" y="2394184"/>
              <a:ext cx="1866628" cy="1477475"/>
            </a:xfrm>
            <a:custGeom>
              <a:avLst/>
              <a:gdLst/>
              <a:ahLst/>
              <a:cxnLst/>
              <a:rect l="l" t="t" r="r" b="b"/>
              <a:pathLst>
                <a:path w="41256" h="32655" extrusionOk="0">
                  <a:moveTo>
                    <a:pt x="25614" y="1"/>
                  </a:moveTo>
                  <a:cubicBezTo>
                    <a:pt x="25238" y="1"/>
                    <a:pt x="24859" y="126"/>
                    <a:pt x="24527" y="306"/>
                  </a:cubicBezTo>
                  <a:cubicBezTo>
                    <a:pt x="22861" y="1151"/>
                    <a:pt x="21979" y="3020"/>
                    <a:pt x="21420" y="4806"/>
                  </a:cubicBezTo>
                  <a:cubicBezTo>
                    <a:pt x="20801" y="6747"/>
                    <a:pt x="20444" y="8795"/>
                    <a:pt x="20360" y="10831"/>
                  </a:cubicBezTo>
                  <a:cubicBezTo>
                    <a:pt x="20301" y="10640"/>
                    <a:pt x="20253" y="10462"/>
                    <a:pt x="20182" y="10271"/>
                  </a:cubicBezTo>
                  <a:cubicBezTo>
                    <a:pt x="19899" y="9423"/>
                    <a:pt x="19293" y="8477"/>
                    <a:pt x="18427" y="8477"/>
                  </a:cubicBezTo>
                  <a:cubicBezTo>
                    <a:pt x="18381" y="8477"/>
                    <a:pt x="18335" y="8480"/>
                    <a:pt x="18289" y="8485"/>
                  </a:cubicBezTo>
                  <a:cubicBezTo>
                    <a:pt x="17765" y="8533"/>
                    <a:pt x="17372" y="8926"/>
                    <a:pt x="17050" y="9342"/>
                  </a:cubicBezTo>
                  <a:cubicBezTo>
                    <a:pt x="15967" y="10819"/>
                    <a:pt x="15741" y="12736"/>
                    <a:pt x="15562" y="14545"/>
                  </a:cubicBezTo>
                  <a:cubicBezTo>
                    <a:pt x="15002" y="10962"/>
                    <a:pt x="14407" y="7295"/>
                    <a:pt x="12633" y="4116"/>
                  </a:cubicBezTo>
                  <a:cubicBezTo>
                    <a:pt x="12193" y="3294"/>
                    <a:pt x="11621" y="2496"/>
                    <a:pt x="10835" y="2008"/>
                  </a:cubicBezTo>
                  <a:cubicBezTo>
                    <a:pt x="10395" y="1728"/>
                    <a:pt x="9857" y="1563"/>
                    <a:pt x="9332" y="1563"/>
                  </a:cubicBezTo>
                  <a:cubicBezTo>
                    <a:pt x="8922" y="1563"/>
                    <a:pt x="8520" y="1664"/>
                    <a:pt x="8180" y="1889"/>
                  </a:cubicBezTo>
                  <a:cubicBezTo>
                    <a:pt x="7490" y="2342"/>
                    <a:pt x="7168" y="3199"/>
                    <a:pt x="6954" y="3996"/>
                  </a:cubicBezTo>
                  <a:cubicBezTo>
                    <a:pt x="5787" y="8152"/>
                    <a:pt x="5954" y="12652"/>
                    <a:pt x="7430" y="16689"/>
                  </a:cubicBezTo>
                  <a:cubicBezTo>
                    <a:pt x="6489" y="14522"/>
                    <a:pt x="4965" y="12617"/>
                    <a:pt x="3060" y="11212"/>
                  </a:cubicBezTo>
                  <a:cubicBezTo>
                    <a:pt x="2567" y="10851"/>
                    <a:pt x="1919" y="10532"/>
                    <a:pt x="1334" y="10532"/>
                  </a:cubicBezTo>
                  <a:cubicBezTo>
                    <a:pt x="1029" y="10532"/>
                    <a:pt x="741" y="10619"/>
                    <a:pt x="501" y="10831"/>
                  </a:cubicBezTo>
                  <a:cubicBezTo>
                    <a:pt x="24" y="11247"/>
                    <a:pt x="1" y="11962"/>
                    <a:pt x="24" y="12605"/>
                  </a:cubicBezTo>
                  <a:cubicBezTo>
                    <a:pt x="120" y="14105"/>
                    <a:pt x="429" y="15605"/>
                    <a:pt x="953" y="17022"/>
                  </a:cubicBezTo>
                  <a:cubicBezTo>
                    <a:pt x="1382" y="18201"/>
                    <a:pt x="4370" y="26678"/>
                    <a:pt x="6430" y="28285"/>
                  </a:cubicBezTo>
                  <a:cubicBezTo>
                    <a:pt x="6597" y="28428"/>
                    <a:pt x="6775" y="28547"/>
                    <a:pt x="6966" y="28666"/>
                  </a:cubicBezTo>
                  <a:cubicBezTo>
                    <a:pt x="7407" y="28609"/>
                    <a:pt x="7849" y="28586"/>
                    <a:pt x="8291" y="28586"/>
                  </a:cubicBezTo>
                  <a:cubicBezTo>
                    <a:pt x="9328" y="28586"/>
                    <a:pt x="10364" y="28712"/>
                    <a:pt x="11383" y="28821"/>
                  </a:cubicBezTo>
                  <a:cubicBezTo>
                    <a:pt x="13002" y="29000"/>
                    <a:pt x="14633" y="29142"/>
                    <a:pt x="16264" y="29321"/>
                  </a:cubicBezTo>
                  <a:cubicBezTo>
                    <a:pt x="22992" y="30047"/>
                    <a:pt x="29850" y="30857"/>
                    <a:pt x="36577" y="31881"/>
                  </a:cubicBezTo>
                  <a:cubicBezTo>
                    <a:pt x="38065" y="32095"/>
                    <a:pt x="39553" y="32357"/>
                    <a:pt x="41029" y="32655"/>
                  </a:cubicBezTo>
                  <a:cubicBezTo>
                    <a:pt x="41101" y="32607"/>
                    <a:pt x="41184" y="32560"/>
                    <a:pt x="41256" y="32500"/>
                  </a:cubicBezTo>
                  <a:lnTo>
                    <a:pt x="41256" y="12974"/>
                  </a:lnTo>
                  <a:cubicBezTo>
                    <a:pt x="40351" y="13045"/>
                    <a:pt x="39482" y="13521"/>
                    <a:pt x="38743" y="14081"/>
                  </a:cubicBezTo>
                  <a:cubicBezTo>
                    <a:pt x="37053" y="15331"/>
                    <a:pt x="35767" y="17034"/>
                    <a:pt x="34791" y="18903"/>
                  </a:cubicBezTo>
                  <a:cubicBezTo>
                    <a:pt x="35946" y="14391"/>
                    <a:pt x="36207" y="9652"/>
                    <a:pt x="35553" y="5044"/>
                  </a:cubicBezTo>
                  <a:cubicBezTo>
                    <a:pt x="35410" y="3985"/>
                    <a:pt x="34945" y="2675"/>
                    <a:pt x="33874" y="2580"/>
                  </a:cubicBezTo>
                  <a:cubicBezTo>
                    <a:pt x="33846" y="2578"/>
                    <a:pt x="33818" y="2577"/>
                    <a:pt x="33790" y="2577"/>
                  </a:cubicBezTo>
                  <a:cubicBezTo>
                    <a:pt x="33274" y="2577"/>
                    <a:pt x="32793" y="2883"/>
                    <a:pt x="32397" y="3211"/>
                  </a:cubicBezTo>
                  <a:cubicBezTo>
                    <a:pt x="30254" y="4949"/>
                    <a:pt x="29016" y="7533"/>
                    <a:pt x="28421" y="10247"/>
                  </a:cubicBezTo>
                  <a:cubicBezTo>
                    <a:pt x="28635" y="7556"/>
                    <a:pt x="28385" y="4818"/>
                    <a:pt x="27635" y="2234"/>
                  </a:cubicBezTo>
                  <a:cubicBezTo>
                    <a:pt x="27373" y="1306"/>
                    <a:pt x="26909" y="258"/>
                    <a:pt x="25980" y="44"/>
                  </a:cubicBezTo>
                  <a:cubicBezTo>
                    <a:pt x="25860" y="14"/>
                    <a:pt x="25737" y="1"/>
                    <a:pt x="25614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33" name="Google Shape;5233;p59"/>
            <p:cNvSpPr/>
            <p:nvPr/>
          </p:nvSpPr>
          <p:spPr>
            <a:xfrm>
              <a:off x="8317513" y="2760195"/>
              <a:ext cx="873129" cy="1035847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234" name="Google Shape;5234;p59"/>
            <p:cNvGrpSpPr/>
            <p:nvPr/>
          </p:nvGrpSpPr>
          <p:grpSpPr>
            <a:xfrm flipH="1">
              <a:off x="8459561" y="2671117"/>
              <a:ext cx="430453" cy="905562"/>
              <a:chOff x="6492361" y="-8"/>
              <a:chExt cx="430453" cy="905562"/>
            </a:xfrm>
          </p:grpSpPr>
          <p:sp>
            <p:nvSpPr>
              <p:cNvPr id="5235" name="Google Shape;5235;p59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6" name="Google Shape;5236;p59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7" name="Google Shape;5237;p59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8" name="Google Shape;5238;p59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9" name="Google Shape;5239;p59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0" name="Google Shape;5240;p59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1" name="Google Shape;5241;p59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2" name="Google Shape;5242;p59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3" name="Google Shape;5243;p59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4" name="Google Shape;5244;p59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5245" name="Google Shape;5245;p59"/>
          <p:cNvSpPr txBox="1">
            <a:spLocks noGrp="1"/>
          </p:cNvSpPr>
          <p:nvPr>
            <p:ph type="subTitle" idx="1"/>
          </p:nvPr>
        </p:nvSpPr>
        <p:spPr>
          <a:xfrm>
            <a:off x="3854282" y="2337499"/>
            <a:ext cx="5103059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600"/>
              </a:spcAft>
            </a:pPr>
            <a:r>
              <a:rPr lang="fr-FR" sz="2000" dirty="0" err="1">
                <a:solidFill>
                  <a:srgbClr val="004D61"/>
                </a:solidFill>
                <a:latin typeface="+mj-lt"/>
              </a:rPr>
              <a:t>Trình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bày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các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>
                <a:solidFill>
                  <a:srgbClr val="004D61"/>
                </a:solidFill>
                <a:latin typeface="+mj-lt"/>
              </a:rPr>
              <a:t>ý tưởng biểu diễn bài hát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theo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cá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nhân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/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nhóm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</a:p>
          <a:p>
            <a:pPr marL="0" lvl="0" indent="0" algn="ctr">
              <a:spcAft>
                <a:spcPts val="1600"/>
              </a:spcAft>
            </a:pPr>
            <a:r>
              <a:rPr lang="fr-FR" sz="2000" dirty="0">
                <a:solidFill>
                  <a:srgbClr val="004D61"/>
                </a:solidFill>
                <a:latin typeface="+mj-lt"/>
              </a:rPr>
              <a:t>(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có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thể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quay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lại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video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giới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thiệu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cho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các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bạn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xem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vào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tiết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ôn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tập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bài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4D61"/>
                </a:solidFill>
                <a:latin typeface="+mj-lt"/>
              </a:rPr>
              <a:t>hát</a:t>
            </a:r>
            <a:r>
              <a:rPr lang="fr-FR" sz="2000" dirty="0">
                <a:solidFill>
                  <a:srgbClr val="004D61"/>
                </a:solidFill>
                <a:latin typeface="+mj-lt"/>
              </a:rPr>
              <a:t>)</a:t>
            </a:r>
            <a:endParaRPr lang="en-US" sz="2000" dirty="0">
              <a:solidFill>
                <a:srgbClr val="004D61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246" name="Google Shape;5246;p59"/>
          <p:cNvSpPr txBox="1">
            <a:spLocks noGrp="1"/>
          </p:cNvSpPr>
          <p:nvPr>
            <p:ph type="title"/>
          </p:nvPr>
        </p:nvSpPr>
        <p:spPr>
          <a:xfrm>
            <a:off x="4288627" y="1481944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76A2"/>
                </a:solidFill>
                <a:latin typeface="+mj-lt"/>
              </a:rPr>
              <a:t>VẬN DỤNG</a:t>
            </a:r>
            <a:endParaRPr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5247" name="Google Shape;5247;p59"/>
          <p:cNvGrpSpPr/>
          <p:nvPr/>
        </p:nvGrpSpPr>
        <p:grpSpPr>
          <a:xfrm>
            <a:off x="1270650" y="1068064"/>
            <a:ext cx="2264316" cy="3007373"/>
            <a:chOff x="3580725" y="2020075"/>
            <a:chExt cx="1344925" cy="1786275"/>
          </a:xfrm>
        </p:grpSpPr>
        <p:sp>
          <p:nvSpPr>
            <p:cNvPr id="5248" name="Google Shape;5248;p59"/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49" name="Google Shape;5249;p59"/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0" name="Google Shape;5250;p59"/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rgbClr val="F46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1" name="Google Shape;5251;p59"/>
            <p:cNvSpPr/>
            <p:nvPr/>
          </p:nvSpPr>
          <p:spPr>
            <a:xfrm>
              <a:off x="4193750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rgbClr val="89B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2" name="Google Shape;5252;p59"/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pic>
        <p:nvPicPr>
          <p:cNvPr id="5253" name="Google Shape;5253;p59"/>
          <p:cNvPicPr preferRelativeResize="0"/>
          <p:nvPr/>
        </p:nvPicPr>
        <p:blipFill rotWithShape="1">
          <a:blip r:embed="rId3">
            <a:alphaModFix/>
          </a:blip>
          <a:srcRect l="53354" r="3961"/>
          <a:stretch/>
        </p:blipFill>
        <p:spPr>
          <a:xfrm>
            <a:off x="1425425" y="1202288"/>
            <a:ext cx="1949148" cy="2568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55" name="Google Shape;5255;p59"/>
          <p:cNvGrpSpPr/>
          <p:nvPr/>
        </p:nvGrpSpPr>
        <p:grpSpPr>
          <a:xfrm flipH="1">
            <a:off x="300433" y="272034"/>
            <a:ext cx="871283" cy="493034"/>
            <a:chOff x="6499193" y="92109"/>
            <a:chExt cx="871283" cy="493034"/>
          </a:xfrm>
        </p:grpSpPr>
        <p:sp>
          <p:nvSpPr>
            <p:cNvPr id="5256" name="Google Shape;5256;p59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7" name="Google Shape;5257;p59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8" name="Google Shape;5258;p59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9" name="Google Shape;5259;p59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0" name="Google Shape;5260;p59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1" name="Google Shape;5261;p59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2" name="Google Shape;5262;p59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3" name="Google Shape;5263;p59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4" name="Google Shape;5264;p59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5265" name="Google Shape;5265;p59"/>
          <p:cNvSpPr/>
          <p:nvPr/>
        </p:nvSpPr>
        <p:spPr>
          <a:xfrm flipH="1">
            <a:off x="3634399" y="3770935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5266" name="Google Shape;5266;p59"/>
          <p:cNvGrpSpPr/>
          <p:nvPr/>
        </p:nvGrpSpPr>
        <p:grpSpPr>
          <a:xfrm flipH="1">
            <a:off x="7463319" y="4393911"/>
            <a:ext cx="1374789" cy="664150"/>
            <a:chOff x="7922388" y="4378436"/>
            <a:chExt cx="1374789" cy="664150"/>
          </a:xfrm>
        </p:grpSpPr>
        <p:sp>
          <p:nvSpPr>
            <p:cNvPr id="5267" name="Google Shape;5267;p59"/>
            <p:cNvSpPr/>
            <p:nvPr/>
          </p:nvSpPr>
          <p:spPr>
            <a:xfrm flipH="1">
              <a:off x="8452030" y="437843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268" name="Google Shape;5268;p59"/>
            <p:cNvGrpSpPr/>
            <p:nvPr/>
          </p:nvGrpSpPr>
          <p:grpSpPr>
            <a:xfrm flipH="1">
              <a:off x="7922388" y="4477984"/>
              <a:ext cx="1374789" cy="564602"/>
              <a:chOff x="653294" y="4365134"/>
              <a:chExt cx="1374789" cy="564602"/>
            </a:xfrm>
          </p:grpSpPr>
          <p:sp>
            <p:nvSpPr>
              <p:cNvPr id="5269" name="Google Shape;5269;p59"/>
              <p:cNvSpPr/>
              <p:nvPr/>
            </p:nvSpPr>
            <p:spPr>
              <a:xfrm>
                <a:off x="2007587" y="4909738"/>
                <a:ext cx="20496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42" extrusionOk="0">
                    <a:moveTo>
                      <a:pt x="167" y="1"/>
                    </a:moveTo>
                    <a:cubicBezTo>
                      <a:pt x="155" y="1"/>
                      <a:pt x="131" y="13"/>
                      <a:pt x="119" y="13"/>
                    </a:cubicBezTo>
                    <a:cubicBezTo>
                      <a:pt x="95" y="25"/>
                      <a:pt x="71" y="37"/>
                      <a:pt x="60" y="72"/>
                    </a:cubicBezTo>
                    <a:cubicBezTo>
                      <a:pt x="48" y="84"/>
                      <a:pt x="36" y="120"/>
                      <a:pt x="36" y="144"/>
                    </a:cubicBezTo>
                    <a:cubicBezTo>
                      <a:pt x="36" y="156"/>
                      <a:pt x="36" y="156"/>
                      <a:pt x="12" y="179"/>
                    </a:cubicBezTo>
                    <a:cubicBezTo>
                      <a:pt x="0" y="215"/>
                      <a:pt x="0" y="251"/>
                      <a:pt x="12" y="298"/>
                    </a:cubicBezTo>
                    <a:cubicBezTo>
                      <a:pt x="36" y="322"/>
                      <a:pt x="48" y="358"/>
                      <a:pt x="71" y="382"/>
                    </a:cubicBezTo>
                    <a:cubicBezTo>
                      <a:pt x="95" y="394"/>
                      <a:pt x="107" y="394"/>
                      <a:pt x="119" y="418"/>
                    </a:cubicBezTo>
                    <a:cubicBezTo>
                      <a:pt x="155" y="429"/>
                      <a:pt x="191" y="441"/>
                      <a:pt x="226" y="441"/>
                    </a:cubicBezTo>
                    <a:cubicBezTo>
                      <a:pt x="250" y="441"/>
                      <a:pt x="286" y="441"/>
                      <a:pt x="298" y="429"/>
                    </a:cubicBezTo>
                    <a:cubicBezTo>
                      <a:pt x="333" y="418"/>
                      <a:pt x="345" y="394"/>
                      <a:pt x="369" y="382"/>
                    </a:cubicBezTo>
                    <a:cubicBezTo>
                      <a:pt x="429" y="334"/>
                      <a:pt x="452" y="251"/>
                      <a:pt x="429" y="179"/>
                    </a:cubicBezTo>
                    <a:cubicBezTo>
                      <a:pt x="429" y="156"/>
                      <a:pt x="429" y="156"/>
                      <a:pt x="417" y="144"/>
                    </a:cubicBezTo>
                    <a:cubicBezTo>
                      <a:pt x="417" y="132"/>
                      <a:pt x="405" y="120"/>
                      <a:pt x="405" y="96"/>
                    </a:cubicBezTo>
                    <a:cubicBezTo>
                      <a:pt x="393" y="72"/>
                      <a:pt x="369" y="60"/>
                      <a:pt x="345" y="37"/>
                    </a:cubicBezTo>
                    <a:cubicBezTo>
                      <a:pt x="333" y="25"/>
                      <a:pt x="310" y="25"/>
                      <a:pt x="298" y="13"/>
                    </a:cubicBezTo>
                    <a:cubicBezTo>
                      <a:pt x="274" y="1"/>
                      <a:pt x="250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0" name="Google Shape;5270;p59"/>
              <p:cNvSpPr/>
              <p:nvPr/>
            </p:nvSpPr>
            <p:spPr>
              <a:xfrm>
                <a:off x="1845432" y="4850242"/>
                <a:ext cx="21582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8" extrusionOk="0">
                    <a:moveTo>
                      <a:pt x="238" y="0"/>
                    </a:moveTo>
                    <a:cubicBezTo>
                      <a:pt x="223" y="0"/>
                      <a:pt x="209" y="6"/>
                      <a:pt x="191" y="18"/>
                    </a:cubicBezTo>
                    <a:cubicBezTo>
                      <a:pt x="179" y="18"/>
                      <a:pt x="143" y="18"/>
                      <a:pt x="131" y="30"/>
                    </a:cubicBezTo>
                    <a:cubicBezTo>
                      <a:pt x="119" y="30"/>
                      <a:pt x="107" y="42"/>
                      <a:pt x="84" y="54"/>
                    </a:cubicBezTo>
                    <a:lnTo>
                      <a:pt x="48" y="101"/>
                    </a:lnTo>
                    <a:cubicBezTo>
                      <a:pt x="24" y="113"/>
                      <a:pt x="12" y="137"/>
                      <a:pt x="12" y="149"/>
                    </a:cubicBezTo>
                    <a:cubicBezTo>
                      <a:pt x="0" y="173"/>
                      <a:pt x="0" y="209"/>
                      <a:pt x="0" y="232"/>
                    </a:cubicBezTo>
                    <a:cubicBezTo>
                      <a:pt x="0" y="256"/>
                      <a:pt x="0" y="280"/>
                      <a:pt x="12" y="292"/>
                    </a:cubicBezTo>
                    <a:cubicBezTo>
                      <a:pt x="24" y="316"/>
                      <a:pt x="24" y="328"/>
                      <a:pt x="48" y="351"/>
                    </a:cubicBezTo>
                    <a:lnTo>
                      <a:pt x="72" y="399"/>
                    </a:lnTo>
                    <a:cubicBezTo>
                      <a:pt x="84" y="411"/>
                      <a:pt x="107" y="435"/>
                      <a:pt x="119" y="435"/>
                    </a:cubicBezTo>
                    <a:cubicBezTo>
                      <a:pt x="131" y="447"/>
                      <a:pt x="143" y="447"/>
                      <a:pt x="179" y="459"/>
                    </a:cubicBezTo>
                    <a:cubicBezTo>
                      <a:pt x="191" y="465"/>
                      <a:pt x="206" y="468"/>
                      <a:pt x="220" y="468"/>
                    </a:cubicBezTo>
                    <a:cubicBezTo>
                      <a:pt x="235" y="468"/>
                      <a:pt x="250" y="465"/>
                      <a:pt x="262" y="459"/>
                    </a:cubicBezTo>
                    <a:cubicBezTo>
                      <a:pt x="286" y="459"/>
                      <a:pt x="310" y="459"/>
                      <a:pt x="322" y="447"/>
                    </a:cubicBezTo>
                    <a:cubicBezTo>
                      <a:pt x="357" y="435"/>
                      <a:pt x="381" y="411"/>
                      <a:pt x="405" y="399"/>
                    </a:cubicBezTo>
                    <a:lnTo>
                      <a:pt x="417" y="387"/>
                    </a:lnTo>
                    <a:cubicBezTo>
                      <a:pt x="429" y="375"/>
                      <a:pt x="441" y="340"/>
                      <a:pt x="465" y="328"/>
                    </a:cubicBezTo>
                    <a:cubicBezTo>
                      <a:pt x="476" y="292"/>
                      <a:pt x="476" y="280"/>
                      <a:pt x="476" y="256"/>
                    </a:cubicBezTo>
                    <a:cubicBezTo>
                      <a:pt x="465" y="209"/>
                      <a:pt x="465" y="197"/>
                      <a:pt x="465" y="185"/>
                    </a:cubicBezTo>
                    <a:cubicBezTo>
                      <a:pt x="441" y="149"/>
                      <a:pt x="429" y="125"/>
                      <a:pt x="405" y="89"/>
                    </a:cubicBezTo>
                    <a:lnTo>
                      <a:pt x="381" y="78"/>
                    </a:lnTo>
                    <a:cubicBezTo>
                      <a:pt x="369" y="54"/>
                      <a:pt x="357" y="42"/>
                      <a:pt x="346" y="42"/>
                    </a:cubicBezTo>
                    <a:cubicBezTo>
                      <a:pt x="322" y="30"/>
                      <a:pt x="310" y="30"/>
                      <a:pt x="286" y="18"/>
                    </a:cubicBezTo>
                    <a:cubicBezTo>
                      <a:pt x="268" y="6"/>
                      <a:pt x="25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1" name="Google Shape;5271;p59"/>
              <p:cNvSpPr/>
              <p:nvPr/>
            </p:nvSpPr>
            <p:spPr>
              <a:xfrm>
                <a:off x="1942933" y="4802554"/>
                <a:ext cx="26423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42" extrusionOk="0">
                    <a:moveTo>
                      <a:pt x="286" y="0"/>
                    </a:moveTo>
                    <a:cubicBezTo>
                      <a:pt x="0" y="0"/>
                      <a:pt x="0" y="441"/>
                      <a:pt x="286" y="441"/>
                    </a:cubicBezTo>
                    <a:cubicBezTo>
                      <a:pt x="584" y="429"/>
                      <a:pt x="584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2" name="Google Shape;5272;p59"/>
              <p:cNvSpPr/>
              <p:nvPr/>
            </p:nvSpPr>
            <p:spPr>
              <a:xfrm>
                <a:off x="1875067" y="4772376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50" y="1"/>
                    </a:moveTo>
                    <a:cubicBezTo>
                      <a:pt x="0" y="1"/>
                      <a:pt x="0" y="382"/>
                      <a:pt x="250" y="382"/>
                    </a:cubicBezTo>
                    <a:cubicBezTo>
                      <a:pt x="254" y="382"/>
                      <a:pt x="258" y="382"/>
                      <a:pt x="261" y="382"/>
                    </a:cubicBezTo>
                    <a:cubicBezTo>
                      <a:pt x="500" y="382"/>
                      <a:pt x="496" y="1"/>
                      <a:pt x="2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3" name="Google Shape;5273;p59"/>
              <p:cNvSpPr/>
              <p:nvPr/>
            </p:nvSpPr>
            <p:spPr>
              <a:xfrm>
                <a:off x="1873438" y="4722834"/>
                <a:ext cx="7058" cy="5429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84" y="0"/>
                    </a:moveTo>
                    <a:cubicBezTo>
                      <a:pt x="0" y="0"/>
                      <a:pt x="0" y="119"/>
                      <a:pt x="84" y="119"/>
                    </a:cubicBezTo>
                    <a:cubicBezTo>
                      <a:pt x="155" y="108"/>
                      <a:pt x="155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4" name="Google Shape;5274;p59"/>
              <p:cNvSpPr/>
              <p:nvPr/>
            </p:nvSpPr>
            <p:spPr>
              <a:xfrm>
                <a:off x="2009170" y="4712066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156" y="0"/>
                      <a:pt x="144" y="0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6" y="84"/>
                      <a:pt x="25" y="96"/>
                      <a:pt x="13" y="119"/>
                    </a:cubicBezTo>
                    <a:cubicBezTo>
                      <a:pt x="1" y="131"/>
                      <a:pt x="1" y="167"/>
                      <a:pt x="1" y="191"/>
                    </a:cubicBezTo>
                    <a:lnTo>
                      <a:pt x="1" y="238"/>
                    </a:lnTo>
                    <a:lnTo>
                      <a:pt x="36" y="334"/>
                    </a:lnTo>
                    <a:cubicBezTo>
                      <a:pt x="60" y="346"/>
                      <a:pt x="72" y="346"/>
                      <a:pt x="84" y="357"/>
                    </a:cubicBezTo>
                    <a:cubicBezTo>
                      <a:pt x="120" y="381"/>
                      <a:pt x="144" y="393"/>
                      <a:pt x="179" y="393"/>
                    </a:cubicBezTo>
                    <a:cubicBezTo>
                      <a:pt x="203" y="393"/>
                      <a:pt x="215" y="393"/>
                      <a:pt x="251" y="381"/>
                    </a:cubicBezTo>
                    <a:cubicBezTo>
                      <a:pt x="275" y="357"/>
                      <a:pt x="298" y="357"/>
                      <a:pt x="310" y="334"/>
                    </a:cubicBezTo>
                    <a:cubicBezTo>
                      <a:pt x="322" y="322"/>
                      <a:pt x="334" y="298"/>
                      <a:pt x="358" y="274"/>
                    </a:cubicBezTo>
                    <a:cubicBezTo>
                      <a:pt x="370" y="262"/>
                      <a:pt x="370" y="226"/>
                      <a:pt x="370" y="203"/>
                    </a:cubicBezTo>
                    <a:cubicBezTo>
                      <a:pt x="382" y="203"/>
                      <a:pt x="370" y="179"/>
                      <a:pt x="370" y="155"/>
                    </a:cubicBezTo>
                    <a:lnTo>
                      <a:pt x="322" y="60"/>
                    </a:lnTo>
                    <a:lnTo>
                      <a:pt x="275" y="36"/>
                    </a:lnTo>
                    <a:cubicBezTo>
                      <a:pt x="251" y="24"/>
                      <a:pt x="21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5" name="Google Shape;5275;p59"/>
              <p:cNvSpPr/>
              <p:nvPr/>
            </p:nvSpPr>
            <p:spPr>
              <a:xfrm>
                <a:off x="1826565" y="4789614"/>
                <a:ext cx="14569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80" extrusionOk="0">
                    <a:moveTo>
                      <a:pt x="251" y="1"/>
                    </a:moveTo>
                    <a:cubicBezTo>
                      <a:pt x="227" y="1"/>
                      <a:pt x="179" y="1"/>
                      <a:pt x="143" y="13"/>
                    </a:cubicBezTo>
                    <a:cubicBezTo>
                      <a:pt x="120" y="13"/>
                      <a:pt x="84" y="36"/>
                      <a:pt x="60" y="36"/>
                    </a:cubicBezTo>
                    <a:cubicBezTo>
                      <a:pt x="48" y="36"/>
                      <a:pt x="24" y="48"/>
                      <a:pt x="12" y="60"/>
                    </a:cubicBezTo>
                    <a:cubicBezTo>
                      <a:pt x="1" y="72"/>
                      <a:pt x="1" y="108"/>
                      <a:pt x="1" y="120"/>
                    </a:cubicBezTo>
                    <a:cubicBezTo>
                      <a:pt x="1" y="132"/>
                      <a:pt x="12" y="156"/>
                      <a:pt x="24" y="167"/>
                    </a:cubicBezTo>
                    <a:cubicBezTo>
                      <a:pt x="48" y="179"/>
                      <a:pt x="72" y="179"/>
                      <a:pt x="84" y="179"/>
                    </a:cubicBezTo>
                    <a:cubicBezTo>
                      <a:pt x="120" y="179"/>
                      <a:pt x="143" y="167"/>
                      <a:pt x="179" y="167"/>
                    </a:cubicBezTo>
                    <a:cubicBezTo>
                      <a:pt x="191" y="167"/>
                      <a:pt x="203" y="156"/>
                      <a:pt x="239" y="156"/>
                    </a:cubicBezTo>
                    <a:cubicBezTo>
                      <a:pt x="251" y="156"/>
                      <a:pt x="262" y="132"/>
                      <a:pt x="286" y="132"/>
                    </a:cubicBezTo>
                    <a:cubicBezTo>
                      <a:pt x="286" y="132"/>
                      <a:pt x="298" y="132"/>
                      <a:pt x="298" y="120"/>
                    </a:cubicBezTo>
                    <a:lnTo>
                      <a:pt x="310" y="108"/>
                    </a:lnTo>
                    <a:cubicBezTo>
                      <a:pt x="322" y="72"/>
                      <a:pt x="322" y="60"/>
                      <a:pt x="310" y="48"/>
                    </a:cubicBezTo>
                    <a:cubicBezTo>
                      <a:pt x="298" y="13"/>
                      <a:pt x="286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6" name="Google Shape;5276;p59"/>
              <p:cNvSpPr/>
              <p:nvPr/>
            </p:nvSpPr>
            <p:spPr>
              <a:xfrm>
                <a:off x="1940218" y="4722834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6" y="0"/>
                      <a:pt x="132" y="0"/>
                      <a:pt x="108" y="24"/>
                    </a:cubicBezTo>
                    <a:cubicBezTo>
                      <a:pt x="96" y="24"/>
                      <a:pt x="60" y="36"/>
                      <a:pt x="48" y="48"/>
                    </a:cubicBezTo>
                    <a:cubicBezTo>
                      <a:pt x="36" y="60"/>
                      <a:pt x="13" y="84"/>
                      <a:pt x="13" y="108"/>
                    </a:cubicBezTo>
                    <a:cubicBezTo>
                      <a:pt x="1" y="119"/>
                      <a:pt x="1" y="155"/>
                      <a:pt x="1" y="179"/>
                    </a:cubicBezTo>
                    <a:lnTo>
                      <a:pt x="1" y="227"/>
                    </a:lnTo>
                    <a:cubicBezTo>
                      <a:pt x="13" y="262"/>
                      <a:pt x="36" y="286"/>
                      <a:pt x="48" y="298"/>
                    </a:cubicBezTo>
                    <a:cubicBezTo>
                      <a:pt x="60" y="322"/>
                      <a:pt x="72" y="322"/>
                      <a:pt x="72" y="334"/>
                    </a:cubicBezTo>
                    <a:cubicBezTo>
                      <a:pt x="108" y="346"/>
                      <a:pt x="132" y="358"/>
                      <a:pt x="167" y="358"/>
                    </a:cubicBezTo>
                    <a:cubicBezTo>
                      <a:pt x="191" y="358"/>
                      <a:pt x="215" y="358"/>
                      <a:pt x="239" y="346"/>
                    </a:cubicBezTo>
                    <a:cubicBezTo>
                      <a:pt x="251" y="346"/>
                      <a:pt x="286" y="334"/>
                      <a:pt x="298" y="322"/>
                    </a:cubicBezTo>
                    <a:cubicBezTo>
                      <a:pt x="310" y="298"/>
                      <a:pt x="334" y="286"/>
                      <a:pt x="334" y="262"/>
                    </a:cubicBezTo>
                    <a:cubicBezTo>
                      <a:pt x="346" y="238"/>
                      <a:pt x="346" y="215"/>
                      <a:pt x="346" y="179"/>
                    </a:cubicBezTo>
                    <a:lnTo>
                      <a:pt x="346" y="143"/>
                    </a:lnTo>
                    <a:cubicBezTo>
                      <a:pt x="334" y="108"/>
                      <a:pt x="310" y="84"/>
                      <a:pt x="298" y="60"/>
                    </a:cubicBezTo>
                    <a:cubicBezTo>
                      <a:pt x="286" y="48"/>
                      <a:pt x="275" y="48"/>
                      <a:pt x="275" y="36"/>
                    </a:cubicBezTo>
                    <a:cubicBezTo>
                      <a:pt x="239" y="24"/>
                      <a:pt x="215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7" name="Google Shape;5277;p59"/>
              <p:cNvSpPr/>
              <p:nvPr/>
            </p:nvSpPr>
            <p:spPr>
              <a:xfrm>
                <a:off x="1169349" y="4787488"/>
                <a:ext cx="19998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41" extrusionOk="0">
                    <a:moveTo>
                      <a:pt x="227" y="0"/>
                    </a:moveTo>
                    <a:cubicBezTo>
                      <a:pt x="191" y="0"/>
                      <a:pt x="168" y="0"/>
                      <a:pt x="132" y="12"/>
                    </a:cubicBezTo>
                    <a:cubicBezTo>
                      <a:pt x="108" y="36"/>
                      <a:pt x="84" y="48"/>
                      <a:pt x="60" y="60"/>
                    </a:cubicBezTo>
                    <a:cubicBezTo>
                      <a:pt x="49" y="72"/>
                      <a:pt x="25" y="107"/>
                      <a:pt x="13" y="131"/>
                    </a:cubicBezTo>
                    <a:cubicBezTo>
                      <a:pt x="1" y="167"/>
                      <a:pt x="1" y="191"/>
                      <a:pt x="1" y="226"/>
                    </a:cubicBezTo>
                    <a:cubicBezTo>
                      <a:pt x="1" y="238"/>
                      <a:pt x="1" y="274"/>
                      <a:pt x="13" y="286"/>
                    </a:cubicBezTo>
                    <a:cubicBezTo>
                      <a:pt x="25" y="310"/>
                      <a:pt x="49" y="357"/>
                      <a:pt x="72" y="369"/>
                    </a:cubicBezTo>
                    <a:lnTo>
                      <a:pt x="120" y="405"/>
                    </a:lnTo>
                    <a:cubicBezTo>
                      <a:pt x="144" y="417"/>
                      <a:pt x="191" y="441"/>
                      <a:pt x="227" y="441"/>
                    </a:cubicBezTo>
                    <a:cubicBezTo>
                      <a:pt x="251" y="441"/>
                      <a:pt x="287" y="441"/>
                      <a:pt x="310" y="417"/>
                    </a:cubicBezTo>
                    <a:cubicBezTo>
                      <a:pt x="346" y="405"/>
                      <a:pt x="358" y="393"/>
                      <a:pt x="382" y="381"/>
                    </a:cubicBezTo>
                    <a:cubicBezTo>
                      <a:pt x="406" y="357"/>
                      <a:pt x="418" y="333"/>
                      <a:pt x="430" y="298"/>
                    </a:cubicBezTo>
                    <a:cubicBezTo>
                      <a:pt x="441" y="274"/>
                      <a:pt x="441" y="238"/>
                      <a:pt x="441" y="214"/>
                    </a:cubicBezTo>
                    <a:cubicBezTo>
                      <a:pt x="441" y="179"/>
                      <a:pt x="430" y="167"/>
                      <a:pt x="430" y="155"/>
                    </a:cubicBezTo>
                    <a:cubicBezTo>
                      <a:pt x="418" y="119"/>
                      <a:pt x="406" y="83"/>
                      <a:pt x="370" y="60"/>
                    </a:cubicBezTo>
                    <a:cubicBezTo>
                      <a:pt x="358" y="48"/>
                      <a:pt x="346" y="48"/>
                      <a:pt x="322" y="36"/>
                    </a:cubicBezTo>
                    <a:cubicBezTo>
                      <a:pt x="299" y="12"/>
                      <a:pt x="251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8" name="Google Shape;5278;p59"/>
              <p:cNvSpPr/>
              <p:nvPr/>
            </p:nvSpPr>
            <p:spPr>
              <a:xfrm>
                <a:off x="1120892" y="4754053"/>
                <a:ext cx="16741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82" extrusionOk="0">
                    <a:moveTo>
                      <a:pt x="155" y="1"/>
                    </a:moveTo>
                    <a:cubicBezTo>
                      <a:pt x="143" y="1"/>
                      <a:pt x="119" y="13"/>
                      <a:pt x="96" y="25"/>
                    </a:cubicBezTo>
                    <a:lnTo>
                      <a:pt x="84" y="49"/>
                    </a:lnTo>
                    <a:lnTo>
                      <a:pt x="72" y="60"/>
                    </a:lnTo>
                    <a:lnTo>
                      <a:pt x="60" y="72"/>
                    </a:lnTo>
                    <a:cubicBezTo>
                      <a:pt x="36" y="84"/>
                      <a:pt x="36" y="108"/>
                      <a:pt x="24" y="108"/>
                    </a:cubicBezTo>
                    <a:cubicBezTo>
                      <a:pt x="24" y="120"/>
                      <a:pt x="12" y="132"/>
                      <a:pt x="12" y="144"/>
                    </a:cubicBezTo>
                    <a:cubicBezTo>
                      <a:pt x="12" y="180"/>
                      <a:pt x="0" y="191"/>
                      <a:pt x="12" y="227"/>
                    </a:cubicBezTo>
                    <a:cubicBezTo>
                      <a:pt x="12" y="239"/>
                      <a:pt x="12" y="251"/>
                      <a:pt x="24" y="263"/>
                    </a:cubicBezTo>
                    <a:cubicBezTo>
                      <a:pt x="24" y="287"/>
                      <a:pt x="36" y="299"/>
                      <a:pt x="60" y="310"/>
                    </a:cubicBezTo>
                    <a:cubicBezTo>
                      <a:pt x="72" y="322"/>
                      <a:pt x="72" y="346"/>
                      <a:pt x="84" y="346"/>
                    </a:cubicBezTo>
                    <a:cubicBezTo>
                      <a:pt x="96" y="358"/>
                      <a:pt x="119" y="358"/>
                      <a:pt x="131" y="370"/>
                    </a:cubicBezTo>
                    <a:cubicBezTo>
                      <a:pt x="143" y="382"/>
                      <a:pt x="179" y="382"/>
                      <a:pt x="203" y="382"/>
                    </a:cubicBezTo>
                    <a:lnTo>
                      <a:pt x="250" y="382"/>
                    </a:lnTo>
                    <a:cubicBezTo>
                      <a:pt x="262" y="382"/>
                      <a:pt x="274" y="370"/>
                      <a:pt x="298" y="370"/>
                    </a:cubicBezTo>
                    <a:cubicBezTo>
                      <a:pt x="310" y="358"/>
                      <a:pt x="322" y="358"/>
                      <a:pt x="322" y="346"/>
                    </a:cubicBezTo>
                    <a:cubicBezTo>
                      <a:pt x="334" y="322"/>
                      <a:pt x="334" y="310"/>
                      <a:pt x="358" y="310"/>
                    </a:cubicBezTo>
                    <a:cubicBezTo>
                      <a:pt x="358" y="299"/>
                      <a:pt x="369" y="287"/>
                      <a:pt x="369" y="263"/>
                    </a:cubicBezTo>
                    <a:lnTo>
                      <a:pt x="369" y="191"/>
                    </a:lnTo>
                    <a:cubicBezTo>
                      <a:pt x="369" y="180"/>
                      <a:pt x="369" y="168"/>
                      <a:pt x="358" y="144"/>
                    </a:cubicBezTo>
                    <a:cubicBezTo>
                      <a:pt x="358" y="132"/>
                      <a:pt x="346" y="108"/>
                      <a:pt x="322" y="84"/>
                    </a:cubicBezTo>
                    <a:lnTo>
                      <a:pt x="310" y="72"/>
                    </a:lnTo>
                    <a:lnTo>
                      <a:pt x="298" y="60"/>
                    </a:lnTo>
                    <a:lnTo>
                      <a:pt x="274" y="49"/>
                    </a:lnTo>
                    <a:cubicBezTo>
                      <a:pt x="262" y="25"/>
                      <a:pt x="250" y="25"/>
                      <a:pt x="238" y="13"/>
                    </a:cubicBezTo>
                    <a:cubicBezTo>
                      <a:pt x="215" y="1"/>
                      <a:pt x="203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9" name="Google Shape;5279;p59"/>
              <p:cNvSpPr/>
              <p:nvPr/>
            </p:nvSpPr>
            <p:spPr>
              <a:xfrm>
                <a:off x="1151568" y="4678133"/>
                <a:ext cx="17827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10" extrusionOk="0">
                    <a:moveTo>
                      <a:pt x="203" y="0"/>
                    </a:moveTo>
                    <a:cubicBezTo>
                      <a:pt x="1" y="0"/>
                      <a:pt x="1" y="310"/>
                      <a:pt x="203" y="310"/>
                    </a:cubicBezTo>
                    <a:cubicBezTo>
                      <a:pt x="394" y="310"/>
                      <a:pt x="394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0" name="Google Shape;5280;p59"/>
              <p:cNvSpPr/>
              <p:nvPr/>
            </p:nvSpPr>
            <p:spPr>
              <a:xfrm>
                <a:off x="1093972" y="4562308"/>
                <a:ext cx="21582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0" extrusionOk="0">
                    <a:moveTo>
                      <a:pt x="238" y="0"/>
                    </a:moveTo>
                    <a:cubicBezTo>
                      <a:pt x="0" y="0"/>
                      <a:pt x="0" y="369"/>
                      <a:pt x="238" y="369"/>
                    </a:cubicBezTo>
                    <a:cubicBezTo>
                      <a:pt x="242" y="370"/>
                      <a:pt x="245" y="370"/>
                      <a:pt x="249" y="370"/>
                    </a:cubicBezTo>
                    <a:cubicBezTo>
                      <a:pt x="476" y="370"/>
                      <a:pt x="47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1" name="Google Shape;5281;p59"/>
              <p:cNvSpPr/>
              <p:nvPr/>
            </p:nvSpPr>
            <p:spPr>
              <a:xfrm>
                <a:off x="863951" y="4841329"/>
                <a:ext cx="19953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94" extrusionOk="0">
                    <a:moveTo>
                      <a:pt x="226" y="1"/>
                    </a:moveTo>
                    <a:cubicBezTo>
                      <a:pt x="202" y="1"/>
                      <a:pt x="155" y="25"/>
                      <a:pt x="119" y="36"/>
                    </a:cubicBezTo>
                    <a:cubicBezTo>
                      <a:pt x="107" y="36"/>
                      <a:pt x="107" y="48"/>
                      <a:pt x="95" y="48"/>
                    </a:cubicBezTo>
                    <a:cubicBezTo>
                      <a:pt x="60" y="60"/>
                      <a:pt x="48" y="84"/>
                      <a:pt x="36" y="108"/>
                    </a:cubicBezTo>
                    <a:cubicBezTo>
                      <a:pt x="24" y="144"/>
                      <a:pt x="0" y="167"/>
                      <a:pt x="0" y="203"/>
                    </a:cubicBezTo>
                    <a:cubicBezTo>
                      <a:pt x="0" y="227"/>
                      <a:pt x="24" y="263"/>
                      <a:pt x="36" y="286"/>
                    </a:cubicBezTo>
                    <a:cubicBezTo>
                      <a:pt x="48" y="322"/>
                      <a:pt x="71" y="334"/>
                      <a:pt x="95" y="346"/>
                    </a:cubicBezTo>
                    <a:cubicBezTo>
                      <a:pt x="107" y="346"/>
                      <a:pt x="107" y="358"/>
                      <a:pt x="119" y="358"/>
                    </a:cubicBezTo>
                    <a:cubicBezTo>
                      <a:pt x="155" y="382"/>
                      <a:pt x="179" y="394"/>
                      <a:pt x="226" y="394"/>
                    </a:cubicBezTo>
                    <a:cubicBezTo>
                      <a:pt x="262" y="394"/>
                      <a:pt x="310" y="382"/>
                      <a:pt x="333" y="358"/>
                    </a:cubicBezTo>
                    <a:cubicBezTo>
                      <a:pt x="369" y="346"/>
                      <a:pt x="393" y="322"/>
                      <a:pt x="405" y="286"/>
                    </a:cubicBezTo>
                    <a:cubicBezTo>
                      <a:pt x="429" y="263"/>
                      <a:pt x="441" y="227"/>
                      <a:pt x="441" y="179"/>
                    </a:cubicBezTo>
                    <a:cubicBezTo>
                      <a:pt x="417" y="179"/>
                      <a:pt x="417" y="144"/>
                      <a:pt x="405" y="108"/>
                    </a:cubicBezTo>
                    <a:cubicBezTo>
                      <a:pt x="393" y="84"/>
                      <a:pt x="369" y="48"/>
                      <a:pt x="333" y="36"/>
                    </a:cubicBezTo>
                    <a:cubicBezTo>
                      <a:pt x="310" y="25"/>
                      <a:pt x="274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2" name="Google Shape;5282;p59"/>
              <p:cNvSpPr/>
              <p:nvPr/>
            </p:nvSpPr>
            <p:spPr>
              <a:xfrm>
                <a:off x="653294" y="4365134"/>
                <a:ext cx="23754" cy="250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53" extrusionOk="0">
                    <a:moveTo>
                      <a:pt x="310" y="1"/>
                    </a:moveTo>
                    <a:cubicBezTo>
                      <a:pt x="286" y="1"/>
                      <a:pt x="239" y="24"/>
                      <a:pt x="215" y="36"/>
                    </a:cubicBezTo>
                    <a:lnTo>
                      <a:pt x="179" y="36"/>
                    </a:lnTo>
                    <a:cubicBezTo>
                      <a:pt x="167" y="36"/>
                      <a:pt x="132" y="48"/>
                      <a:pt x="120" y="60"/>
                    </a:cubicBezTo>
                    <a:lnTo>
                      <a:pt x="72" y="108"/>
                    </a:lnTo>
                    <a:cubicBezTo>
                      <a:pt x="48" y="120"/>
                      <a:pt x="48" y="155"/>
                      <a:pt x="36" y="167"/>
                    </a:cubicBezTo>
                    <a:cubicBezTo>
                      <a:pt x="13" y="203"/>
                      <a:pt x="1" y="227"/>
                      <a:pt x="1" y="263"/>
                    </a:cubicBezTo>
                    <a:lnTo>
                      <a:pt x="1" y="358"/>
                    </a:lnTo>
                    <a:lnTo>
                      <a:pt x="36" y="417"/>
                    </a:lnTo>
                    <a:cubicBezTo>
                      <a:pt x="48" y="453"/>
                      <a:pt x="60" y="465"/>
                      <a:pt x="96" y="501"/>
                    </a:cubicBezTo>
                    <a:cubicBezTo>
                      <a:pt x="108" y="513"/>
                      <a:pt x="120" y="525"/>
                      <a:pt x="155" y="525"/>
                    </a:cubicBezTo>
                    <a:cubicBezTo>
                      <a:pt x="173" y="542"/>
                      <a:pt x="197" y="553"/>
                      <a:pt x="218" y="553"/>
                    </a:cubicBezTo>
                    <a:cubicBezTo>
                      <a:pt x="225" y="553"/>
                      <a:pt x="232" y="552"/>
                      <a:pt x="239" y="548"/>
                    </a:cubicBezTo>
                    <a:cubicBezTo>
                      <a:pt x="263" y="548"/>
                      <a:pt x="286" y="548"/>
                      <a:pt x="298" y="525"/>
                    </a:cubicBezTo>
                    <a:cubicBezTo>
                      <a:pt x="346" y="513"/>
                      <a:pt x="370" y="501"/>
                      <a:pt x="406" y="465"/>
                    </a:cubicBezTo>
                    <a:cubicBezTo>
                      <a:pt x="406" y="465"/>
                      <a:pt x="406" y="453"/>
                      <a:pt x="417" y="453"/>
                    </a:cubicBezTo>
                    <a:cubicBezTo>
                      <a:pt x="453" y="417"/>
                      <a:pt x="477" y="382"/>
                      <a:pt x="477" y="346"/>
                    </a:cubicBezTo>
                    <a:cubicBezTo>
                      <a:pt x="525" y="346"/>
                      <a:pt x="525" y="322"/>
                      <a:pt x="525" y="310"/>
                    </a:cubicBezTo>
                    <a:lnTo>
                      <a:pt x="525" y="274"/>
                    </a:lnTo>
                    <a:lnTo>
                      <a:pt x="525" y="251"/>
                    </a:lnTo>
                    <a:lnTo>
                      <a:pt x="525" y="215"/>
                    </a:lnTo>
                    <a:cubicBezTo>
                      <a:pt x="525" y="179"/>
                      <a:pt x="513" y="144"/>
                      <a:pt x="501" y="108"/>
                    </a:cubicBezTo>
                    <a:cubicBezTo>
                      <a:pt x="477" y="84"/>
                      <a:pt x="453" y="60"/>
                      <a:pt x="417" y="36"/>
                    </a:cubicBezTo>
                    <a:cubicBezTo>
                      <a:pt x="394" y="24"/>
                      <a:pt x="358" y="1"/>
                      <a:pt x="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3" name="Google Shape;5283;p59"/>
              <p:cNvSpPr/>
              <p:nvPr/>
            </p:nvSpPr>
            <p:spPr>
              <a:xfrm>
                <a:off x="741656" y="4382372"/>
                <a:ext cx="18369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82" extrusionOk="0">
                    <a:moveTo>
                      <a:pt x="191" y="1"/>
                    </a:moveTo>
                    <a:cubicBezTo>
                      <a:pt x="167" y="1"/>
                      <a:pt x="155" y="1"/>
                      <a:pt x="119" y="13"/>
                    </a:cubicBezTo>
                    <a:cubicBezTo>
                      <a:pt x="96" y="24"/>
                      <a:pt x="72" y="24"/>
                      <a:pt x="60" y="60"/>
                    </a:cubicBezTo>
                    <a:cubicBezTo>
                      <a:pt x="48" y="72"/>
                      <a:pt x="36" y="96"/>
                      <a:pt x="12" y="120"/>
                    </a:cubicBezTo>
                    <a:cubicBezTo>
                      <a:pt x="0" y="144"/>
                      <a:pt x="0" y="155"/>
                      <a:pt x="0" y="191"/>
                    </a:cubicBezTo>
                    <a:lnTo>
                      <a:pt x="0" y="239"/>
                    </a:lnTo>
                    <a:lnTo>
                      <a:pt x="48" y="322"/>
                    </a:lnTo>
                    <a:cubicBezTo>
                      <a:pt x="60" y="334"/>
                      <a:pt x="72" y="334"/>
                      <a:pt x="96" y="358"/>
                    </a:cubicBezTo>
                    <a:cubicBezTo>
                      <a:pt x="119" y="370"/>
                      <a:pt x="143" y="382"/>
                      <a:pt x="191" y="382"/>
                    </a:cubicBezTo>
                    <a:cubicBezTo>
                      <a:pt x="227" y="382"/>
                      <a:pt x="238" y="382"/>
                      <a:pt x="274" y="370"/>
                    </a:cubicBezTo>
                    <a:cubicBezTo>
                      <a:pt x="298" y="358"/>
                      <a:pt x="310" y="358"/>
                      <a:pt x="334" y="322"/>
                    </a:cubicBezTo>
                    <a:cubicBezTo>
                      <a:pt x="346" y="310"/>
                      <a:pt x="358" y="286"/>
                      <a:pt x="369" y="263"/>
                    </a:cubicBezTo>
                    <a:cubicBezTo>
                      <a:pt x="393" y="239"/>
                      <a:pt x="393" y="227"/>
                      <a:pt x="393" y="191"/>
                    </a:cubicBezTo>
                    <a:cubicBezTo>
                      <a:pt x="405" y="179"/>
                      <a:pt x="405" y="167"/>
                      <a:pt x="393" y="144"/>
                    </a:cubicBezTo>
                    <a:lnTo>
                      <a:pt x="346" y="60"/>
                    </a:lnTo>
                    <a:cubicBezTo>
                      <a:pt x="334" y="48"/>
                      <a:pt x="310" y="48"/>
                      <a:pt x="298" y="24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4" name="Google Shape;5284;p59"/>
              <p:cNvSpPr/>
              <p:nvPr/>
            </p:nvSpPr>
            <p:spPr>
              <a:xfrm>
                <a:off x="668405" y="4464264"/>
                <a:ext cx="10814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3" extrusionOk="0">
                    <a:moveTo>
                      <a:pt x="119" y="0"/>
                    </a:moveTo>
                    <a:cubicBezTo>
                      <a:pt x="0" y="0"/>
                      <a:pt x="0" y="203"/>
                      <a:pt x="119" y="203"/>
                    </a:cubicBezTo>
                    <a:cubicBezTo>
                      <a:pt x="238" y="203"/>
                      <a:pt x="238" y="0"/>
                      <a:pt x="1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5" name="Google Shape;5285;p59"/>
              <p:cNvSpPr/>
              <p:nvPr/>
            </p:nvSpPr>
            <p:spPr>
              <a:xfrm>
                <a:off x="1350370" y="4830560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9" y="1"/>
                    </a:moveTo>
                    <a:cubicBezTo>
                      <a:pt x="0" y="1"/>
                      <a:pt x="0" y="382"/>
                      <a:pt x="239" y="382"/>
                    </a:cubicBezTo>
                    <a:cubicBezTo>
                      <a:pt x="477" y="382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6" name="Google Shape;5286;p59"/>
              <p:cNvSpPr/>
              <p:nvPr/>
            </p:nvSpPr>
            <p:spPr>
              <a:xfrm>
                <a:off x="1404256" y="4690530"/>
                <a:ext cx="21039" cy="2049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3" extrusionOk="0">
                    <a:moveTo>
                      <a:pt x="226" y="0"/>
                    </a:moveTo>
                    <a:cubicBezTo>
                      <a:pt x="191" y="0"/>
                      <a:pt x="167" y="0"/>
                      <a:pt x="131" y="12"/>
                    </a:cubicBezTo>
                    <a:cubicBezTo>
                      <a:pt x="107" y="36"/>
                      <a:pt x="71" y="48"/>
                      <a:pt x="60" y="60"/>
                    </a:cubicBezTo>
                    <a:cubicBezTo>
                      <a:pt x="36" y="71"/>
                      <a:pt x="12" y="107"/>
                      <a:pt x="12" y="131"/>
                    </a:cubicBezTo>
                    <a:cubicBezTo>
                      <a:pt x="0" y="167"/>
                      <a:pt x="0" y="191"/>
                      <a:pt x="0" y="226"/>
                    </a:cubicBezTo>
                    <a:cubicBezTo>
                      <a:pt x="0" y="238"/>
                      <a:pt x="0" y="274"/>
                      <a:pt x="12" y="286"/>
                    </a:cubicBezTo>
                    <a:cubicBezTo>
                      <a:pt x="36" y="333"/>
                      <a:pt x="48" y="357"/>
                      <a:pt x="71" y="393"/>
                    </a:cubicBezTo>
                    <a:cubicBezTo>
                      <a:pt x="95" y="405"/>
                      <a:pt x="107" y="417"/>
                      <a:pt x="119" y="417"/>
                    </a:cubicBezTo>
                    <a:cubicBezTo>
                      <a:pt x="155" y="441"/>
                      <a:pt x="191" y="452"/>
                      <a:pt x="238" y="452"/>
                    </a:cubicBezTo>
                    <a:cubicBezTo>
                      <a:pt x="274" y="452"/>
                      <a:pt x="298" y="452"/>
                      <a:pt x="333" y="441"/>
                    </a:cubicBezTo>
                    <a:cubicBezTo>
                      <a:pt x="357" y="417"/>
                      <a:pt x="393" y="405"/>
                      <a:pt x="405" y="393"/>
                    </a:cubicBezTo>
                    <a:cubicBezTo>
                      <a:pt x="429" y="381"/>
                      <a:pt x="452" y="345"/>
                      <a:pt x="452" y="321"/>
                    </a:cubicBezTo>
                    <a:cubicBezTo>
                      <a:pt x="464" y="286"/>
                      <a:pt x="464" y="262"/>
                      <a:pt x="464" y="226"/>
                    </a:cubicBezTo>
                    <a:cubicBezTo>
                      <a:pt x="452" y="214"/>
                      <a:pt x="452" y="179"/>
                      <a:pt x="452" y="167"/>
                    </a:cubicBezTo>
                    <a:cubicBezTo>
                      <a:pt x="429" y="119"/>
                      <a:pt x="417" y="95"/>
                      <a:pt x="393" y="60"/>
                    </a:cubicBezTo>
                    <a:cubicBezTo>
                      <a:pt x="369" y="48"/>
                      <a:pt x="357" y="36"/>
                      <a:pt x="345" y="36"/>
                    </a:cubicBezTo>
                    <a:cubicBezTo>
                      <a:pt x="310" y="12"/>
                      <a:pt x="274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7" name="Google Shape;5287;p59"/>
              <p:cNvSpPr/>
              <p:nvPr/>
            </p:nvSpPr>
            <p:spPr>
              <a:xfrm>
                <a:off x="1437103" y="47432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74" y="1"/>
                    </a:moveTo>
                    <a:cubicBezTo>
                      <a:pt x="0" y="1"/>
                      <a:pt x="0" y="418"/>
                      <a:pt x="274" y="418"/>
                    </a:cubicBezTo>
                    <a:cubicBezTo>
                      <a:pt x="536" y="406"/>
                      <a:pt x="536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8" name="Google Shape;5288;p59"/>
              <p:cNvSpPr/>
              <p:nvPr/>
            </p:nvSpPr>
            <p:spPr>
              <a:xfrm>
                <a:off x="1390773" y="4732516"/>
                <a:ext cx="15112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51" extrusionOk="0">
                    <a:moveTo>
                      <a:pt x="167" y="1"/>
                    </a:moveTo>
                    <a:cubicBezTo>
                      <a:pt x="0" y="1"/>
                      <a:pt x="0" y="251"/>
                      <a:pt x="167" y="251"/>
                    </a:cubicBezTo>
                    <a:cubicBezTo>
                      <a:pt x="334" y="251"/>
                      <a:pt x="334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5289" name="Google Shape;5289;p59"/>
          <p:cNvGrpSpPr/>
          <p:nvPr/>
        </p:nvGrpSpPr>
        <p:grpSpPr>
          <a:xfrm>
            <a:off x="2207915" y="4444774"/>
            <a:ext cx="602833" cy="495062"/>
            <a:chOff x="668641" y="1116349"/>
            <a:chExt cx="602833" cy="495062"/>
          </a:xfrm>
        </p:grpSpPr>
        <p:sp>
          <p:nvSpPr>
            <p:cNvPr id="5290" name="Google Shape;5290;p5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1" name="Google Shape;5291;p5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2" name="Google Shape;5292;p5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3" name="Google Shape;5293;p5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4" name="Google Shape;5294;p5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5" name="Google Shape;5295;p5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6" name="Google Shape;5296;p5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7" name="Google Shape;5297;p5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8" name="Google Shape;5298;p5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9" name="Google Shape;5299;p5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00" name="Google Shape;5300;p5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301" name="Google Shape;5301;p59"/>
          <p:cNvGrpSpPr/>
          <p:nvPr/>
        </p:nvGrpSpPr>
        <p:grpSpPr>
          <a:xfrm flipH="1">
            <a:off x="7302565" y="-961095"/>
            <a:ext cx="1578374" cy="2310003"/>
            <a:chOff x="67606" y="-961095"/>
            <a:chExt cx="1578374" cy="2310003"/>
          </a:xfrm>
        </p:grpSpPr>
        <p:sp>
          <p:nvSpPr>
            <p:cNvPr id="5302" name="Google Shape;5302;p59"/>
            <p:cNvSpPr/>
            <p:nvPr/>
          </p:nvSpPr>
          <p:spPr>
            <a:xfrm>
              <a:off x="212944" y="752711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303" name="Google Shape;5303;p59"/>
            <p:cNvGrpSpPr/>
            <p:nvPr/>
          </p:nvGrpSpPr>
          <p:grpSpPr>
            <a:xfrm rot="4621276">
              <a:off x="-448122" y="-155870"/>
              <a:ext cx="2209332" cy="699554"/>
              <a:chOff x="676459" y="2747475"/>
              <a:chExt cx="2209227" cy="699520"/>
            </a:xfrm>
          </p:grpSpPr>
          <p:sp>
            <p:nvSpPr>
              <p:cNvPr id="5304" name="Google Shape;5304;p59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5" name="Google Shape;5305;p59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6" name="Google Shape;5306;p59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7" name="Google Shape;5307;p59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8" name="Google Shape;5308;p59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9" name="Google Shape;5309;p59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0" name="Google Shape;5310;p59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1" name="Google Shape;5311;p59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2" name="Google Shape;5312;p59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3" name="Google Shape;5313;p59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4" name="Google Shape;5314;p59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5" name="Google Shape;5315;p59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6" name="Google Shape;5316;p59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7" name="Google Shape;5317;p59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8" name="Google Shape;5318;p59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9" name="Google Shape;5319;p59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0" name="Google Shape;5320;p59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1" name="Google Shape;5321;p59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2" name="Google Shape;5322;p59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3" name="Google Shape;5323;p59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4" name="Google Shape;5324;p59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5" name="Google Shape;5325;p59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5326" name="Google Shape;5326;p59"/>
            <p:cNvGrpSpPr/>
            <p:nvPr/>
          </p:nvGrpSpPr>
          <p:grpSpPr>
            <a:xfrm>
              <a:off x="1043147" y="292474"/>
              <a:ext cx="602833" cy="495062"/>
              <a:chOff x="668641" y="1116349"/>
              <a:chExt cx="602833" cy="495062"/>
            </a:xfrm>
          </p:grpSpPr>
          <p:sp>
            <p:nvSpPr>
              <p:cNvPr id="5327" name="Google Shape;5327;p59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8" name="Google Shape;5328;p59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9" name="Google Shape;5329;p59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0" name="Google Shape;5330;p59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1" name="Google Shape;5331;p59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2" name="Google Shape;5332;p59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3" name="Google Shape;5333;p59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4" name="Google Shape;5334;p59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5" name="Google Shape;5335;p59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6" name="Google Shape;5336;p59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7" name="Google Shape;5337;p59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5338" name="Google Shape;5338;p59"/>
          <p:cNvGrpSpPr/>
          <p:nvPr/>
        </p:nvGrpSpPr>
        <p:grpSpPr>
          <a:xfrm rot="-4767995">
            <a:off x="-566003" y="1035910"/>
            <a:ext cx="1374721" cy="564574"/>
            <a:chOff x="653294" y="4365134"/>
            <a:chExt cx="1374789" cy="564602"/>
          </a:xfrm>
        </p:grpSpPr>
        <p:sp>
          <p:nvSpPr>
            <p:cNvPr id="5339" name="Google Shape;5339;p59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0" name="Google Shape;5340;p59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1" name="Google Shape;5341;p59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2" name="Google Shape;5342;p59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3" name="Google Shape;5343;p59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4" name="Google Shape;5344;p59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5" name="Google Shape;5345;p59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6" name="Google Shape;5346;p59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7" name="Google Shape;5347;p59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8" name="Google Shape;5348;p59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9" name="Google Shape;5349;p59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0" name="Google Shape;5350;p59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1" name="Google Shape;5351;p59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2" name="Google Shape;5352;p59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3" name="Google Shape;5353;p59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4" name="Google Shape;5354;p59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5" name="Google Shape;5355;p59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6" name="Google Shape;5356;p59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7" name="Google Shape;5357;p59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8" name="Google Shape;5358;p59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29" name="Heart 128">
            <a:extLst>
              <a:ext uri="{FF2B5EF4-FFF2-40B4-BE49-F238E27FC236}">
                <a16:creationId xmlns:a16="http://schemas.microsoft.com/office/drawing/2014/main" id="{5305E934-4DC8-46FF-B195-3D3A021AC464}"/>
              </a:ext>
            </a:extLst>
          </p:cNvPr>
          <p:cNvSpPr/>
          <p:nvPr/>
        </p:nvSpPr>
        <p:spPr>
          <a:xfrm>
            <a:off x="163103" y="4730650"/>
            <a:ext cx="339784" cy="339784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9574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5" grpId="0" uiExpand="1" build="p"/>
      <p:bldP spid="52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5" name="Google Shape;4585;p55"/>
          <p:cNvSpPr/>
          <p:nvPr/>
        </p:nvSpPr>
        <p:spPr>
          <a:xfrm>
            <a:off x="7954567" y="3853584"/>
            <a:ext cx="1866628" cy="1477475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586" name="Google Shape;4586;p55"/>
          <p:cNvSpPr/>
          <p:nvPr/>
        </p:nvSpPr>
        <p:spPr>
          <a:xfrm>
            <a:off x="-99077" y="3762775"/>
            <a:ext cx="2230798" cy="1635111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587" name="Google Shape;4587;p55"/>
          <p:cNvSpPr/>
          <p:nvPr/>
        </p:nvSpPr>
        <p:spPr>
          <a:xfrm>
            <a:off x="8451318" y="4577820"/>
            <a:ext cx="873129" cy="1035847"/>
          </a:xfrm>
          <a:custGeom>
            <a:avLst/>
            <a:gdLst/>
            <a:ahLst/>
            <a:cxnLst/>
            <a:rect l="l" t="t" r="r" b="b"/>
            <a:pathLst>
              <a:path w="16908" h="20059" extrusionOk="0">
                <a:moveTo>
                  <a:pt x="8411" y="0"/>
                </a:moveTo>
                <a:cubicBezTo>
                  <a:pt x="8304" y="0"/>
                  <a:pt x="8196" y="22"/>
                  <a:pt x="8097" y="52"/>
                </a:cubicBezTo>
                <a:cubicBezTo>
                  <a:pt x="7085" y="314"/>
                  <a:pt x="6430" y="1267"/>
                  <a:pt x="6002" y="2219"/>
                </a:cubicBezTo>
                <a:cubicBezTo>
                  <a:pt x="4743" y="4958"/>
                  <a:pt x="4600" y="8037"/>
                  <a:pt x="4722" y="11075"/>
                </a:cubicBezTo>
                <a:lnTo>
                  <a:pt x="4722" y="11075"/>
                </a:lnTo>
                <a:cubicBezTo>
                  <a:pt x="4579" y="9964"/>
                  <a:pt x="4269" y="8879"/>
                  <a:pt x="3799" y="7875"/>
                </a:cubicBezTo>
                <a:cubicBezTo>
                  <a:pt x="3425" y="7094"/>
                  <a:pt x="2794" y="6249"/>
                  <a:pt x="1955" y="6249"/>
                </a:cubicBezTo>
                <a:cubicBezTo>
                  <a:pt x="1912" y="6249"/>
                  <a:pt x="1867" y="6251"/>
                  <a:pt x="1822" y="6256"/>
                </a:cubicBezTo>
                <a:cubicBezTo>
                  <a:pt x="846" y="6339"/>
                  <a:pt x="358" y="7458"/>
                  <a:pt x="191" y="8422"/>
                </a:cubicBezTo>
                <a:cubicBezTo>
                  <a:pt x="1" y="9839"/>
                  <a:pt x="13" y="11244"/>
                  <a:pt x="346" y="12625"/>
                </a:cubicBezTo>
                <a:cubicBezTo>
                  <a:pt x="846" y="14733"/>
                  <a:pt x="2037" y="17245"/>
                  <a:pt x="4108" y="18221"/>
                </a:cubicBezTo>
                <a:cubicBezTo>
                  <a:pt x="5593" y="18918"/>
                  <a:pt x="7656" y="20059"/>
                  <a:pt x="9510" y="20059"/>
                </a:cubicBezTo>
                <a:cubicBezTo>
                  <a:pt x="10065" y="20059"/>
                  <a:pt x="10601" y="19956"/>
                  <a:pt x="11097" y="19710"/>
                </a:cubicBezTo>
                <a:cubicBezTo>
                  <a:pt x="11800" y="19352"/>
                  <a:pt x="12336" y="18721"/>
                  <a:pt x="12812" y="18102"/>
                </a:cubicBezTo>
                <a:cubicBezTo>
                  <a:pt x="14193" y="16257"/>
                  <a:pt x="15288" y="14197"/>
                  <a:pt x="16241" y="12090"/>
                </a:cubicBezTo>
                <a:cubicBezTo>
                  <a:pt x="16610" y="11292"/>
                  <a:pt x="16908" y="10244"/>
                  <a:pt x="16277" y="9625"/>
                </a:cubicBezTo>
                <a:cubicBezTo>
                  <a:pt x="16035" y="9392"/>
                  <a:pt x="15694" y="9278"/>
                  <a:pt x="15347" y="9278"/>
                </a:cubicBezTo>
                <a:cubicBezTo>
                  <a:pt x="15216" y="9278"/>
                  <a:pt x="15083" y="9295"/>
                  <a:pt x="14955" y="9327"/>
                </a:cubicBezTo>
                <a:cubicBezTo>
                  <a:pt x="14491" y="9446"/>
                  <a:pt x="14098" y="9720"/>
                  <a:pt x="13717" y="10006"/>
                </a:cubicBezTo>
                <a:cubicBezTo>
                  <a:pt x="12443" y="10982"/>
                  <a:pt x="11383" y="12244"/>
                  <a:pt x="10645" y="13673"/>
                </a:cubicBezTo>
                <a:cubicBezTo>
                  <a:pt x="11240" y="12399"/>
                  <a:pt x="11800" y="11101"/>
                  <a:pt x="12193" y="9744"/>
                </a:cubicBezTo>
                <a:cubicBezTo>
                  <a:pt x="12407" y="8970"/>
                  <a:pt x="12562" y="8113"/>
                  <a:pt x="12193" y="7387"/>
                </a:cubicBezTo>
                <a:cubicBezTo>
                  <a:pt x="12133" y="7244"/>
                  <a:pt x="12026" y="7113"/>
                  <a:pt x="11895" y="7041"/>
                </a:cubicBezTo>
                <a:cubicBezTo>
                  <a:pt x="11825" y="7007"/>
                  <a:pt x="11752" y="6992"/>
                  <a:pt x="11680" y="6992"/>
                </a:cubicBezTo>
                <a:cubicBezTo>
                  <a:pt x="11422" y="6992"/>
                  <a:pt x="11162" y="7182"/>
                  <a:pt x="10966" y="7387"/>
                </a:cubicBezTo>
                <a:cubicBezTo>
                  <a:pt x="9868" y="8464"/>
                  <a:pt x="9022" y="9799"/>
                  <a:pt x="8493" y="11246"/>
                </a:cubicBezTo>
                <a:lnTo>
                  <a:pt x="8493" y="11246"/>
                </a:lnTo>
                <a:cubicBezTo>
                  <a:pt x="8776" y="9698"/>
                  <a:pt x="9016" y="8139"/>
                  <a:pt x="9216" y="6577"/>
                </a:cubicBezTo>
                <a:cubicBezTo>
                  <a:pt x="9466" y="4672"/>
                  <a:pt x="9645" y="2731"/>
                  <a:pt x="9204" y="862"/>
                </a:cubicBezTo>
                <a:cubicBezTo>
                  <a:pt x="9121" y="552"/>
                  <a:pt x="8990" y="195"/>
                  <a:pt x="8692" y="64"/>
                </a:cubicBezTo>
                <a:cubicBezTo>
                  <a:pt x="8606" y="19"/>
                  <a:pt x="8510" y="0"/>
                  <a:pt x="8411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588" name="Google Shape;4588;p55"/>
          <p:cNvSpPr/>
          <p:nvPr/>
        </p:nvSpPr>
        <p:spPr>
          <a:xfrm>
            <a:off x="2204152" y="48343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589" name="Google Shape;4589;p55"/>
          <p:cNvSpPr/>
          <p:nvPr/>
        </p:nvSpPr>
        <p:spPr>
          <a:xfrm>
            <a:off x="6684286" y="4804910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4590" name="Google Shape;4590;p55"/>
          <p:cNvGrpSpPr/>
          <p:nvPr/>
        </p:nvGrpSpPr>
        <p:grpSpPr>
          <a:xfrm>
            <a:off x="480640" y="3950711"/>
            <a:ext cx="1992000" cy="1049493"/>
            <a:chOff x="948069" y="3807536"/>
            <a:chExt cx="1992000" cy="1049493"/>
          </a:xfrm>
        </p:grpSpPr>
        <p:sp>
          <p:nvSpPr>
            <p:cNvPr id="4591" name="Google Shape;4591;p5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92" name="Google Shape;4592;p5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93" name="Google Shape;4593;p5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594" name="Google Shape;4594;p55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4595" name="Google Shape;4595;p5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596" name="Google Shape;4596;p5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597" name="Google Shape;4597;p55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598" name="Google Shape;4598;p55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599" name="Google Shape;4599;p55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0" name="Google Shape;4600;p5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1" name="Google Shape;4601;p5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2" name="Google Shape;4602;p5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3" name="Google Shape;4603;p55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4" name="Google Shape;4604;p55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5" name="Google Shape;4605;p55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6" name="Google Shape;4606;p55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7" name="Google Shape;4607;p5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8" name="Google Shape;4608;p5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9" name="Google Shape;4609;p5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10" name="Google Shape;4610;p5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11" name="Google Shape;4611;p5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4612" name="Google Shape;4612;p55"/>
          <p:cNvSpPr/>
          <p:nvPr/>
        </p:nvSpPr>
        <p:spPr>
          <a:xfrm flipH="1">
            <a:off x="40886" y="4804910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613" name="Google Shape;4613;p55"/>
          <p:cNvSpPr/>
          <p:nvPr/>
        </p:nvSpPr>
        <p:spPr>
          <a:xfrm flipH="1">
            <a:off x="8440343" y="1572686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4614" name="Google Shape;4614;p55"/>
          <p:cNvGrpSpPr/>
          <p:nvPr/>
        </p:nvGrpSpPr>
        <p:grpSpPr>
          <a:xfrm flipH="1">
            <a:off x="7940566" y="2406470"/>
            <a:ext cx="791411" cy="1080114"/>
            <a:chOff x="480371" y="2406470"/>
            <a:chExt cx="791411" cy="1080114"/>
          </a:xfrm>
        </p:grpSpPr>
        <p:sp>
          <p:nvSpPr>
            <p:cNvPr id="4615" name="Google Shape;4615;p55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16" name="Google Shape;4616;p55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17" name="Google Shape;4617;p55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18" name="Google Shape;4618;p55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19" name="Google Shape;4619;p55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0" name="Google Shape;4620;p55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1" name="Google Shape;4621;p55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2" name="Google Shape;4622;p55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3" name="Google Shape;4623;p55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4" name="Google Shape;4624;p55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5" name="Google Shape;4625;p55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6" name="Google Shape;4626;p55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627" name="Google Shape;4627;p55"/>
          <p:cNvGrpSpPr/>
          <p:nvPr/>
        </p:nvGrpSpPr>
        <p:grpSpPr>
          <a:xfrm flipH="1">
            <a:off x="7716048" y="361599"/>
            <a:ext cx="602833" cy="495062"/>
            <a:chOff x="668641" y="1116349"/>
            <a:chExt cx="602833" cy="495062"/>
          </a:xfrm>
        </p:grpSpPr>
        <p:sp>
          <p:nvSpPr>
            <p:cNvPr id="4628" name="Google Shape;4628;p5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9" name="Google Shape;4629;p5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0" name="Google Shape;4630;p5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1" name="Google Shape;4631;p5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2" name="Google Shape;4632;p5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3" name="Google Shape;4633;p5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4" name="Google Shape;4634;p5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5" name="Google Shape;4635;p5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6" name="Google Shape;4636;p5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7" name="Google Shape;4637;p5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8" name="Google Shape;4638;p5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4639" name="Google Shape;4639;p55"/>
          <p:cNvSpPr/>
          <p:nvPr/>
        </p:nvSpPr>
        <p:spPr>
          <a:xfrm>
            <a:off x="249545" y="1199561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grpSp>
        <p:nvGrpSpPr>
          <p:cNvPr id="4640" name="Google Shape;4640;p55"/>
          <p:cNvGrpSpPr/>
          <p:nvPr/>
        </p:nvGrpSpPr>
        <p:grpSpPr>
          <a:xfrm rot="2542180">
            <a:off x="1225575" y="4053439"/>
            <a:ext cx="2209190" cy="699509"/>
            <a:chOff x="676459" y="2747475"/>
            <a:chExt cx="2209227" cy="699520"/>
          </a:xfrm>
        </p:grpSpPr>
        <p:sp>
          <p:nvSpPr>
            <p:cNvPr id="4641" name="Google Shape;4641;p55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2" name="Google Shape;4642;p55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3" name="Google Shape;4643;p55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4" name="Google Shape;4644;p55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5" name="Google Shape;4645;p55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6" name="Google Shape;4646;p55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7" name="Google Shape;4647;p55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8" name="Google Shape;4648;p55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9" name="Google Shape;4649;p55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0" name="Google Shape;4650;p55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1" name="Google Shape;4651;p55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2" name="Google Shape;4652;p55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3" name="Google Shape;4653;p55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4" name="Google Shape;4654;p55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5" name="Google Shape;4655;p55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6" name="Google Shape;4656;p55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7" name="Google Shape;4657;p55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8" name="Google Shape;4658;p55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9" name="Google Shape;4659;p55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0" name="Google Shape;4660;p55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1" name="Google Shape;4661;p55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2" name="Google Shape;4662;p55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663" name="Google Shape;4663;p55"/>
          <p:cNvGrpSpPr/>
          <p:nvPr/>
        </p:nvGrpSpPr>
        <p:grpSpPr>
          <a:xfrm>
            <a:off x="1729248" y="209449"/>
            <a:ext cx="602833" cy="495062"/>
            <a:chOff x="668641" y="1116349"/>
            <a:chExt cx="602833" cy="495062"/>
          </a:xfrm>
        </p:grpSpPr>
        <p:sp>
          <p:nvSpPr>
            <p:cNvPr id="4664" name="Google Shape;4664;p5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5" name="Google Shape;4665;p5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6" name="Google Shape;4666;p5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7" name="Google Shape;4667;p5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8" name="Google Shape;4668;p5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9" name="Google Shape;4669;p5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0" name="Google Shape;4670;p5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1" name="Google Shape;4671;p5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2" name="Google Shape;4672;p5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3" name="Google Shape;4673;p5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4" name="Google Shape;4674;p5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675" name="Google Shape;4675;p55"/>
          <p:cNvGrpSpPr/>
          <p:nvPr/>
        </p:nvGrpSpPr>
        <p:grpSpPr>
          <a:xfrm flipH="1">
            <a:off x="210841" y="1445470"/>
            <a:ext cx="791411" cy="1080114"/>
            <a:chOff x="480371" y="2406470"/>
            <a:chExt cx="791411" cy="1080114"/>
          </a:xfrm>
        </p:grpSpPr>
        <p:sp>
          <p:nvSpPr>
            <p:cNvPr id="4676" name="Google Shape;4676;p55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7" name="Google Shape;4677;p55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8" name="Google Shape;4678;p55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9" name="Google Shape;4679;p55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0" name="Google Shape;4680;p55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1" name="Google Shape;4681;p55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2" name="Google Shape;4682;p55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3" name="Google Shape;4683;p55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4" name="Google Shape;4684;p55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5" name="Google Shape;4685;p55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6" name="Google Shape;4686;p55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7" name="Google Shape;4687;p55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688" name="Google Shape;4688;p55"/>
          <p:cNvGrpSpPr/>
          <p:nvPr/>
        </p:nvGrpSpPr>
        <p:grpSpPr>
          <a:xfrm rot="-852140" flipH="1">
            <a:off x="871546" y="-202141"/>
            <a:ext cx="7945497" cy="5111041"/>
            <a:chOff x="-3106156" y="1455121"/>
            <a:chExt cx="697110" cy="480673"/>
          </a:xfrm>
        </p:grpSpPr>
        <p:sp>
          <p:nvSpPr>
            <p:cNvPr id="4689" name="Google Shape;4689;p55"/>
            <p:cNvSpPr/>
            <p:nvPr/>
          </p:nvSpPr>
          <p:spPr>
            <a:xfrm>
              <a:off x="-3106156" y="1455121"/>
              <a:ext cx="697110" cy="480673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90" name="Google Shape;4690;p55"/>
            <p:cNvSpPr/>
            <p:nvPr/>
          </p:nvSpPr>
          <p:spPr>
            <a:xfrm rot="-3552197" flipH="1">
              <a:off x="-2511838" y="1666672"/>
              <a:ext cx="54801" cy="94451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741" name="Google Shape;4741;p55"/>
          <p:cNvGrpSpPr/>
          <p:nvPr/>
        </p:nvGrpSpPr>
        <p:grpSpPr>
          <a:xfrm>
            <a:off x="704842" y="2666252"/>
            <a:ext cx="1019477" cy="2313995"/>
            <a:chOff x="651050" y="2551952"/>
            <a:chExt cx="1019477" cy="2313995"/>
          </a:xfrm>
        </p:grpSpPr>
        <p:sp>
          <p:nvSpPr>
            <p:cNvPr id="4742" name="Google Shape;4742;p55"/>
            <p:cNvSpPr/>
            <p:nvPr/>
          </p:nvSpPr>
          <p:spPr>
            <a:xfrm flipH="1">
              <a:off x="651050" y="4748360"/>
              <a:ext cx="1019477" cy="117587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1"/>
                  </a:moveTo>
                  <a:cubicBezTo>
                    <a:pt x="4668" y="1"/>
                    <a:pt x="0" y="537"/>
                    <a:pt x="0" y="1203"/>
                  </a:cubicBezTo>
                  <a:cubicBezTo>
                    <a:pt x="0" y="1870"/>
                    <a:pt x="4668" y="2406"/>
                    <a:pt x="10430" y="2406"/>
                  </a:cubicBezTo>
                  <a:cubicBezTo>
                    <a:pt x="16193" y="2406"/>
                    <a:pt x="20860" y="1870"/>
                    <a:pt x="20860" y="1203"/>
                  </a:cubicBezTo>
                  <a:cubicBezTo>
                    <a:pt x="20860" y="537"/>
                    <a:pt x="16193" y="1"/>
                    <a:pt x="10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3" name="Google Shape;4743;p55"/>
            <p:cNvSpPr/>
            <p:nvPr/>
          </p:nvSpPr>
          <p:spPr>
            <a:xfrm flipH="1">
              <a:off x="1425536" y="2725158"/>
              <a:ext cx="108833" cy="287126"/>
            </a:xfrm>
            <a:custGeom>
              <a:avLst/>
              <a:gdLst/>
              <a:ahLst/>
              <a:cxnLst/>
              <a:rect l="l" t="t" r="r" b="b"/>
              <a:pathLst>
                <a:path w="2227" h="5875" extrusionOk="0">
                  <a:moveTo>
                    <a:pt x="1678" y="0"/>
                  </a:moveTo>
                  <a:cubicBezTo>
                    <a:pt x="1556" y="0"/>
                    <a:pt x="1429" y="53"/>
                    <a:pt x="1334" y="131"/>
                  </a:cubicBezTo>
                  <a:cubicBezTo>
                    <a:pt x="1191" y="226"/>
                    <a:pt x="1108" y="393"/>
                    <a:pt x="1012" y="548"/>
                  </a:cubicBezTo>
                  <a:cubicBezTo>
                    <a:pt x="524" y="1393"/>
                    <a:pt x="143" y="2310"/>
                    <a:pt x="60" y="3298"/>
                  </a:cubicBezTo>
                  <a:cubicBezTo>
                    <a:pt x="0" y="4036"/>
                    <a:pt x="167" y="4810"/>
                    <a:pt x="536" y="5441"/>
                  </a:cubicBezTo>
                  <a:cubicBezTo>
                    <a:pt x="672" y="5641"/>
                    <a:pt x="809" y="5874"/>
                    <a:pt x="960" y="5874"/>
                  </a:cubicBezTo>
                  <a:cubicBezTo>
                    <a:pt x="1033" y="5874"/>
                    <a:pt x="1109" y="5819"/>
                    <a:pt x="1191" y="5679"/>
                  </a:cubicBezTo>
                  <a:cubicBezTo>
                    <a:pt x="1370" y="5381"/>
                    <a:pt x="1453" y="5024"/>
                    <a:pt x="1513" y="4679"/>
                  </a:cubicBezTo>
                  <a:cubicBezTo>
                    <a:pt x="1703" y="3667"/>
                    <a:pt x="1882" y="2643"/>
                    <a:pt x="2072" y="1631"/>
                  </a:cubicBezTo>
                  <a:cubicBezTo>
                    <a:pt x="2144" y="1238"/>
                    <a:pt x="2227" y="845"/>
                    <a:pt x="2120" y="452"/>
                  </a:cubicBezTo>
                  <a:cubicBezTo>
                    <a:pt x="2072" y="274"/>
                    <a:pt x="1965" y="95"/>
                    <a:pt x="1810" y="24"/>
                  </a:cubicBezTo>
                  <a:cubicBezTo>
                    <a:pt x="1768" y="7"/>
                    <a:pt x="1723" y="0"/>
                    <a:pt x="1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4" name="Google Shape;4744;p55"/>
            <p:cNvSpPr/>
            <p:nvPr/>
          </p:nvSpPr>
          <p:spPr>
            <a:xfrm flipH="1">
              <a:off x="1388299" y="3975627"/>
              <a:ext cx="198461" cy="281115"/>
            </a:xfrm>
            <a:custGeom>
              <a:avLst/>
              <a:gdLst/>
              <a:ahLst/>
              <a:cxnLst/>
              <a:rect l="l" t="t" r="r" b="b"/>
              <a:pathLst>
                <a:path w="4061" h="5752" extrusionOk="0">
                  <a:moveTo>
                    <a:pt x="1037" y="0"/>
                  </a:moveTo>
                  <a:lnTo>
                    <a:pt x="1037" y="0"/>
                  </a:lnTo>
                  <a:lnTo>
                    <a:pt x="1037" y="0"/>
                  </a:lnTo>
                  <a:cubicBezTo>
                    <a:pt x="1037" y="0"/>
                    <a:pt x="1037" y="0"/>
                    <a:pt x="1037" y="0"/>
                  </a:cubicBezTo>
                  <a:close/>
                  <a:moveTo>
                    <a:pt x="1037" y="0"/>
                  </a:moveTo>
                  <a:cubicBezTo>
                    <a:pt x="1049" y="1"/>
                    <a:pt x="858" y="1489"/>
                    <a:pt x="715" y="2120"/>
                  </a:cubicBezTo>
                  <a:cubicBezTo>
                    <a:pt x="572" y="2739"/>
                    <a:pt x="1" y="4322"/>
                    <a:pt x="179" y="4394"/>
                  </a:cubicBezTo>
                  <a:cubicBezTo>
                    <a:pt x="186" y="4396"/>
                    <a:pt x="192" y="4397"/>
                    <a:pt x="199" y="4397"/>
                  </a:cubicBezTo>
                  <a:cubicBezTo>
                    <a:pt x="392" y="4397"/>
                    <a:pt x="858" y="3454"/>
                    <a:pt x="858" y="3453"/>
                  </a:cubicBezTo>
                  <a:lnTo>
                    <a:pt x="858" y="3453"/>
                  </a:lnTo>
                  <a:cubicBezTo>
                    <a:pt x="858" y="3454"/>
                    <a:pt x="441" y="5227"/>
                    <a:pt x="691" y="5299"/>
                  </a:cubicBezTo>
                  <a:cubicBezTo>
                    <a:pt x="696" y="5300"/>
                    <a:pt x="701" y="5300"/>
                    <a:pt x="706" y="5300"/>
                  </a:cubicBezTo>
                  <a:cubicBezTo>
                    <a:pt x="964" y="5300"/>
                    <a:pt x="1548" y="3787"/>
                    <a:pt x="1549" y="3787"/>
                  </a:cubicBezTo>
                  <a:lnTo>
                    <a:pt x="1549" y="3787"/>
                  </a:lnTo>
                  <a:cubicBezTo>
                    <a:pt x="1549" y="3787"/>
                    <a:pt x="1299" y="5715"/>
                    <a:pt x="1656" y="5751"/>
                  </a:cubicBezTo>
                  <a:cubicBezTo>
                    <a:pt x="1658" y="5751"/>
                    <a:pt x="1660" y="5751"/>
                    <a:pt x="1662" y="5751"/>
                  </a:cubicBezTo>
                  <a:cubicBezTo>
                    <a:pt x="2016" y="5751"/>
                    <a:pt x="2251" y="3858"/>
                    <a:pt x="2251" y="3858"/>
                  </a:cubicBezTo>
                  <a:cubicBezTo>
                    <a:pt x="2251" y="3858"/>
                    <a:pt x="2286" y="5335"/>
                    <a:pt x="2582" y="5335"/>
                  </a:cubicBezTo>
                  <a:cubicBezTo>
                    <a:pt x="2587" y="5335"/>
                    <a:pt x="2592" y="5335"/>
                    <a:pt x="2596" y="5334"/>
                  </a:cubicBezTo>
                  <a:cubicBezTo>
                    <a:pt x="2906" y="5287"/>
                    <a:pt x="3085" y="3227"/>
                    <a:pt x="3085" y="3227"/>
                  </a:cubicBezTo>
                  <a:cubicBezTo>
                    <a:pt x="3085" y="3227"/>
                    <a:pt x="3497" y="4150"/>
                    <a:pt x="3763" y="4150"/>
                  </a:cubicBezTo>
                  <a:cubicBezTo>
                    <a:pt x="3775" y="4150"/>
                    <a:pt x="3787" y="4148"/>
                    <a:pt x="3799" y="4144"/>
                  </a:cubicBezTo>
                  <a:cubicBezTo>
                    <a:pt x="4061" y="4037"/>
                    <a:pt x="3311" y="1941"/>
                    <a:pt x="3239" y="1512"/>
                  </a:cubicBezTo>
                  <a:cubicBezTo>
                    <a:pt x="3180" y="1072"/>
                    <a:pt x="3239" y="36"/>
                    <a:pt x="3239" y="36"/>
                  </a:cubicBezTo>
                  <a:lnTo>
                    <a:pt x="1037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5" name="Google Shape;4745;p55"/>
            <p:cNvSpPr/>
            <p:nvPr/>
          </p:nvSpPr>
          <p:spPr>
            <a:xfrm flipH="1">
              <a:off x="1291097" y="3411631"/>
              <a:ext cx="288089" cy="728103"/>
            </a:xfrm>
            <a:custGeom>
              <a:avLst/>
              <a:gdLst/>
              <a:ahLst/>
              <a:cxnLst/>
              <a:rect l="l" t="t" r="r" b="b"/>
              <a:pathLst>
                <a:path w="5895" h="14898" extrusionOk="0">
                  <a:moveTo>
                    <a:pt x="4388" y="1"/>
                  </a:moveTo>
                  <a:cubicBezTo>
                    <a:pt x="4195" y="1"/>
                    <a:pt x="3996" y="106"/>
                    <a:pt x="3799" y="348"/>
                  </a:cubicBezTo>
                  <a:cubicBezTo>
                    <a:pt x="2965" y="1384"/>
                    <a:pt x="667" y="7433"/>
                    <a:pt x="48" y="14017"/>
                  </a:cubicBezTo>
                  <a:cubicBezTo>
                    <a:pt x="1" y="14541"/>
                    <a:pt x="2358" y="14874"/>
                    <a:pt x="3323" y="14898"/>
                  </a:cubicBezTo>
                  <a:cubicBezTo>
                    <a:pt x="3323" y="14898"/>
                    <a:pt x="3751" y="12076"/>
                    <a:pt x="4358" y="8707"/>
                  </a:cubicBezTo>
                  <a:cubicBezTo>
                    <a:pt x="4966" y="5337"/>
                    <a:pt x="5894" y="4432"/>
                    <a:pt x="5859" y="2873"/>
                  </a:cubicBezTo>
                  <a:cubicBezTo>
                    <a:pt x="5811" y="1638"/>
                    <a:pt x="5149" y="1"/>
                    <a:pt x="4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6" name="Google Shape;4746;p55"/>
            <p:cNvSpPr/>
            <p:nvPr/>
          </p:nvSpPr>
          <p:spPr>
            <a:xfrm flipH="1">
              <a:off x="947241" y="3363930"/>
              <a:ext cx="496373" cy="586910"/>
            </a:xfrm>
            <a:custGeom>
              <a:avLst/>
              <a:gdLst/>
              <a:ahLst/>
              <a:cxnLst/>
              <a:rect l="l" t="t" r="r" b="b"/>
              <a:pathLst>
                <a:path w="10157" h="12009" extrusionOk="0">
                  <a:moveTo>
                    <a:pt x="6164" y="1"/>
                  </a:moveTo>
                  <a:cubicBezTo>
                    <a:pt x="4104" y="1"/>
                    <a:pt x="1291" y="812"/>
                    <a:pt x="1025" y="1217"/>
                  </a:cubicBezTo>
                  <a:cubicBezTo>
                    <a:pt x="215" y="2396"/>
                    <a:pt x="1" y="7278"/>
                    <a:pt x="25" y="11611"/>
                  </a:cubicBezTo>
                  <a:cubicBezTo>
                    <a:pt x="1593" y="11910"/>
                    <a:pt x="3209" y="12008"/>
                    <a:pt x="4813" y="12008"/>
                  </a:cubicBezTo>
                  <a:cubicBezTo>
                    <a:pt x="4999" y="12008"/>
                    <a:pt x="5185" y="12007"/>
                    <a:pt x="5371" y="12004"/>
                  </a:cubicBezTo>
                  <a:cubicBezTo>
                    <a:pt x="6347" y="11981"/>
                    <a:pt x="7347" y="11921"/>
                    <a:pt x="8323" y="11850"/>
                  </a:cubicBezTo>
                  <a:cubicBezTo>
                    <a:pt x="8800" y="11802"/>
                    <a:pt x="9264" y="11766"/>
                    <a:pt x="9728" y="11707"/>
                  </a:cubicBezTo>
                  <a:cubicBezTo>
                    <a:pt x="9716" y="11611"/>
                    <a:pt x="9716" y="11552"/>
                    <a:pt x="9716" y="11492"/>
                  </a:cubicBezTo>
                  <a:cubicBezTo>
                    <a:pt x="9573" y="9992"/>
                    <a:pt x="10157" y="1896"/>
                    <a:pt x="9978" y="1384"/>
                  </a:cubicBezTo>
                  <a:cubicBezTo>
                    <a:pt x="9800" y="884"/>
                    <a:pt x="8407" y="51"/>
                    <a:pt x="6335" y="3"/>
                  </a:cubicBezTo>
                  <a:cubicBezTo>
                    <a:pt x="6279" y="2"/>
                    <a:pt x="6222" y="1"/>
                    <a:pt x="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7" name="Google Shape;4747;p55"/>
            <p:cNvSpPr/>
            <p:nvPr/>
          </p:nvSpPr>
          <p:spPr>
            <a:xfrm flipH="1">
              <a:off x="1113638" y="3301764"/>
              <a:ext cx="192646" cy="126384"/>
            </a:xfrm>
            <a:custGeom>
              <a:avLst/>
              <a:gdLst/>
              <a:ahLst/>
              <a:cxnLst/>
              <a:rect l="l" t="t" r="r" b="b"/>
              <a:pathLst>
                <a:path w="3942" h="2586" extrusionOk="0">
                  <a:moveTo>
                    <a:pt x="3549" y="1"/>
                  </a:moveTo>
                  <a:lnTo>
                    <a:pt x="1" y="549"/>
                  </a:lnTo>
                  <a:lnTo>
                    <a:pt x="322" y="2227"/>
                  </a:lnTo>
                  <a:cubicBezTo>
                    <a:pt x="322" y="2227"/>
                    <a:pt x="501" y="2585"/>
                    <a:pt x="1375" y="2585"/>
                  </a:cubicBezTo>
                  <a:cubicBezTo>
                    <a:pt x="1628" y="2585"/>
                    <a:pt x="1940" y="2555"/>
                    <a:pt x="2322" y="2477"/>
                  </a:cubicBezTo>
                  <a:cubicBezTo>
                    <a:pt x="3942" y="2156"/>
                    <a:pt x="3835" y="1334"/>
                    <a:pt x="3835" y="1334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8" name="Google Shape;4748;p55"/>
            <p:cNvSpPr/>
            <p:nvPr/>
          </p:nvSpPr>
          <p:spPr>
            <a:xfrm flipH="1">
              <a:off x="1128740" y="3289203"/>
              <a:ext cx="217667" cy="104050"/>
            </a:xfrm>
            <a:custGeom>
              <a:avLst/>
              <a:gdLst/>
              <a:ahLst/>
              <a:cxnLst/>
              <a:rect l="l" t="t" r="r" b="b"/>
              <a:pathLst>
                <a:path w="4454" h="2129" extrusionOk="0">
                  <a:moveTo>
                    <a:pt x="3564" y="0"/>
                  </a:moveTo>
                  <a:cubicBezTo>
                    <a:pt x="3435" y="0"/>
                    <a:pt x="3306" y="9"/>
                    <a:pt x="3179" y="20"/>
                  </a:cubicBezTo>
                  <a:cubicBezTo>
                    <a:pt x="2358" y="67"/>
                    <a:pt x="1536" y="282"/>
                    <a:pt x="726" y="520"/>
                  </a:cubicBezTo>
                  <a:cubicBezTo>
                    <a:pt x="536" y="579"/>
                    <a:pt x="334" y="651"/>
                    <a:pt x="203" y="806"/>
                  </a:cubicBezTo>
                  <a:cubicBezTo>
                    <a:pt x="60" y="996"/>
                    <a:pt x="0" y="1413"/>
                    <a:pt x="119" y="1603"/>
                  </a:cubicBezTo>
                  <a:cubicBezTo>
                    <a:pt x="250" y="1889"/>
                    <a:pt x="667" y="2044"/>
                    <a:pt x="1000" y="2103"/>
                  </a:cubicBezTo>
                  <a:cubicBezTo>
                    <a:pt x="1131" y="2120"/>
                    <a:pt x="1266" y="2128"/>
                    <a:pt x="1403" y="2128"/>
                  </a:cubicBezTo>
                  <a:cubicBezTo>
                    <a:pt x="1653" y="2128"/>
                    <a:pt x="1909" y="2102"/>
                    <a:pt x="2155" y="2056"/>
                  </a:cubicBezTo>
                  <a:cubicBezTo>
                    <a:pt x="2631" y="1984"/>
                    <a:pt x="3096" y="1841"/>
                    <a:pt x="3513" y="1603"/>
                  </a:cubicBezTo>
                  <a:cubicBezTo>
                    <a:pt x="3917" y="1389"/>
                    <a:pt x="4251" y="1044"/>
                    <a:pt x="4394" y="639"/>
                  </a:cubicBezTo>
                  <a:cubicBezTo>
                    <a:pt x="4441" y="508"/>
                    <a:pt x="4453" y="353"/>
                    <a:pt x="4370" y="234"/>
                  </a:cubicBezTo>
                  <a:cubicBezTo>
                    <a:pt x="4298" y="139"/>
                    <a:pt x="4155" y="67"/>
                    <a:pt x="4001" y="44"/>
                  </a:cubicBezTo>
                  <a:cubicBezTo>
                    <a:pt x="3860" y="12"/>
                    <a:pt x="3713" y="0"/>
                    <a:pt x="356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9" name="Google Shape;4749;p55"/>
            <p:cNvSpPr/>
            <p:nvPr/>
          </p:nvSpPr>
          <p:spPr>
            <a:xfrm flipH="1">
              <a:off x="865775" y="3578826"/>
              <a:ext cx="580136" cy="1141662"/>
            </a:xfrm>
            <a:custGeom>
              <a:avLst/>
              <a:gdLst/>
              <a:ahLst/>
              <a:cxnLst/>
              <a:rect l="l" t="t" r="r" b="b"/>
              <a:pathLst>
                <a:path w="11871" h="23360" extrusionOk="0">
                  <a:moveTo>
                    <a:pt x="3851" y="1"/>
                  </a:moveTo>
                  <a:cubicBezTo>
                    <a:pt x="2902" y="1"/>
                    <a:pt x="1796" y="164"/>
                    <a:pt x="1179" y="904"/>
                  </a:cubicBezTo>
                  <a:cubicBezTo>
                    <a:pt x="726" y="1440"/>
                    <a:pt x="548" y="2226"/>
                    <a:pt x="429" y="2904"/>
                  </a:cubicBezTo>
                  <a:cubicBezTo>
                    <a:pt x="310" y="3559"/>
                    <a:pt x="238" y="4226"/>
                    <a:pt x="60" y="4881"/>
                  </a:cubicBezTo>
                  <a:cubicBezTo>
                    <a:pt x="0" y="8524"/>
                    <a:pt x="155" y="12322"/>
                    <a:pt x="369" y="13822"/>
                  </a:cubicBezTo>
                  <a:cubicBezTo>
                    <a:pt x="798" y="16811"/>
                    <a:pt x="1477" y="23359"/>
                    <a:pt x="1477" y="23359"/>
                  </a:cubicBezTo>
                  <a:lnTo>
                    <a:pt x="4917" y="23359"/>
                  </a:lnTo>
                  <a:cubicBezTo>
                    <a:pt x="4906" y="20585"/>
                    <a:pt x="4429" y="10024"/>
                    <a:pt x="4656" y="9989"/>
                  </a:cubicBezTo>
                  <a:cubicBezTo>
                    <a:pt x="4715" y="9989"/>
                    <a:pt x="4775" y="9965"/>
                    <a:pt x="4834" y="9965"/>
                  </a:cubicBezTo>
                  <a:cubicBezTo>
                    <a:pt x="4917" y="9965"/>
                    <a:pt x="5013" y="9989"/>
                    <a:pt x="5132" y="10012"/>
                  </a:cubicBezTo>
                  <a:cubicBezTo>
                    <a:pt x="5275" y="10048"/>
                    <a:pt x="5441" y="10120"/>
                    <a:pt x="5632" y="10227"/>
                  </a:cubicBezTo>
                  <a:cubicBezTo>
                    <a:pt x="6275" y="10572"/>
                    <a:pt x="8454" y="23359"/>
                    <a:pt x="8454" y="23359"/>
                  </a:cubicBezTo>
                  <a:lnTo>
                    <a:pt x="11871" y="23359"/>
                  </a:lnTo>
                  <a:cubicBezTo>
                    <a:pt x="11525" y="19942"/>
                    <a:pt x="9882" y="8596"/>
                    <a:pt x="9704" y="7131"/>
                  </a:cubicBezTo>
                  <a:cubicBezTo>
                    <a:pt x="9704" y="6988"/>
                    <a:pt x="9692" y="6798"/>
                    <a:pt x="9692" y="6572"/>
                  </a:cubicBezTo>
                  <a:cubicBezTo>
                    <a:pt x="9585" y="6476"/>
                    <a:pt x="9478" y="6369"/>
                    <a:pt x="9370" y="6250"/>
                  </a:cubicBezTo>
                  <a:cubicBezTo>
                    <a:pt x="9347" y="6214"/>
                    <a:pt x="9335" y="6191"/>
                    <a:pt x="9299" y="6155"/>
                  </a:cubicBezTo>
                  <a:cubicBezTo>
                    <a:pt x="9108" y="5941"/>
                    <a:pt x="8942" y="5702"/>
                    <a:pt x="8799" y="5429"/>
                  </a:cubicBezTo>
                  <a:cubicBezTo>
                    <a:pt x="8394" y="4726"/>
                    <a:pt x="8120" y="3928"/>
                    <a:pt x="7882" y="3154"/>
                  </a:cubicBezTo>
                  <a:cubicBezTo>
                    <a:pt x="7692" y="2500"/>
                    <a:pt x="7549" y="1809"/>
                    <a:pt x="7156" y="1249"/>
                  </a:cubicBezTo>
                  <a:cubicBezTo>
                    <a:pt x="6513" y="297"/>
                    <a:pt x="5346" y="59"/>
                    <a:pt x="4286" y="11"/>
                  </a:cubicBezTo>
                  <a:cubicBezTo>
                    <a:pt x="4147" y="5"/>
                    <a:pt x="4001" y="1"/>
                    <a:pt x="3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0" name="Google Shape;4750;p55"/>
            <p:cNvSpPr/>
            <p:nvPr/>
          </p:nvSpPr>
          <p:spPr>
            <a:xfrm flipH="1">
              <a:off x="895420" y="3879005"/>
              <a:ext cx="94906" cy="841487"/>
            </a:xfrm>
            <a:custGeom>
              <a:avLst/>
              <a:gdLst/>
              <a:ahLst/>
              <a:cxnLst/>
              <a:rect l="l" t="t" r="r" b="b"/>
              <a:pathLst>
                <a:path w="1942" h="17218" extrusionOk="0">
                  <a:moveTo>
                    <a:pt x="1" y="1"/>
                  </a:moveTo>
                  <a:cubicBezTo>
                    <a:pt x="1" y="1418"/>
                    <a:pt x="108" y="2835"/>
                    <a:pt x="215" y="4228"/>
                  </a:cubicBezTo>
                  <a:cubicBezTo>
                    <a:pt x="334" y="5752"/>
                    <a:pt x="453" y="7276"/>
                    <a:pt x="596" y="8800"/>
                  </a:cubicBezTo>
                  <a:cubicBezTo>
                    <a:pt x="739" y="10312"/>
                    <a:pt x="918" y="11836"/>
                    <a:pt x="1132" y="13336"/>
                  </a:cubicBezTo>
                  <a:cubicBezTo>
                    <a:pt x="1334" y="14634"/>
                    <a:pt x="1584" y="15943"/>
                    <a:pt x="1882" y="17217"/>
                  </a:cubicBezTo>
                  <a:lnTo>
                    <a:pt x="1942" y="17217"/>
                  </a:lnTo>
                  <a:cubicBezTo>
                    <a:pt x="1691" y="16122"/>
                    <a:pt x="1477" y="15015"/>
                    <a:pt x="1299" y="13907"/>
                  </a:cubicBezTo>
                  <a:cubicBezTo>
                    <a:pt x="1049" y="12395"/>
                    <a:pt x="870" y="10871"/>
                    <a:pt x="715" y="9347"/>
                  </a:cubicBezTo>
                  <a:cubicBezTo>
                    <a:pt x="572" y="7835"/>
                    <a:pt x="453" y="6311"/>
                    <a:pt x="334" y="4799"/>
                  </a:cubicBezTo>
                  <a:cubicBezTo>
                    <a:pt x="215" y="3287"/>
                    <a:pt x="96" y="1799"/>
                    <a:pt x="84" y="299"/>
                  </a:cubicBezTo>
                  <a:lnTo>
                    <a:pt x="84" y="96"/>
                  </a:lnTo>
                  <a:cubicBezTo>
                    <a:pt x="48" y="60"/>
                    <a:pt x="37" y="37"/>
                    <a:pt x="1" y="1"/>
                  </a:cubicBezTo>
                  <a:close/>
                </a:path>
              </a:pathLst>
            </a:custGeom>
            <a:solidFill>
              <a:srgbClr val="66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1" name="Google Shape;4751;p55"/>
            <p:cNvSpPr/>
            <p:nvPr/>
          </p:nvSpPr>
          <p:spPr>
            <a:xfrm flipH="1">
              <a:off x="1160065" y="4037109"/>
              <a:ext cx="156677" cy="37778"/>
            </a:xfrm>
            <a:custGeom>
              <a:avLst/>
              <a:gdLst/>
              <a:ahLst/>
              <a:cxnLst/>
              <a:rect l="l" t="t" r="r" b="b"/>
              <a:pathLst>
                <a:path w="3206" h="773" extrusionOk="0">
                  <a:moveTo>
                    <a:pt x="222" y="0"/>
                  </a:moveTo>
                  <a:cubicBezTo>
                    <a:pt x="160" y="0"/>
                    <a:pt x="98" y="2"/>
                    <a:pt x="36" y="4"/>
                  </a:cubicBezTo>
                  <a:cubicBezTo>
                    <a:pt x="0" y="4"/>
                    <a:pt x="0" y="52"/>
                    <a:pt x="36" y="52"/>
                  </a:cubicBezTo>
                  <a:cubicBezTo>
                    <a:pt x="286" y="76"/>
                    <a:pt x="548" y="88"/>
                    <a:pt x="810" y="112"/>
                  </a:cubicBezTo>
                  <a:cubicBezTo>
                    <a:pt x="1072" y="147"/>
                    <a:pt x="1346" y="183"/>
                    <a:pt x="1608" y="243"/>
                  </a:cubicBezTo>
                  <a:cubicBezTo>
                    <a:pt x="1977" y="338"/>
                    <a:pt x="2334" y="445"/>
                    <a:pt x="2679" y="576"/>
                  </a:cubicBezTo>
                  <a:cubicBezTo>
                    <a:pt x="2394" y="504"/>
                    <a:pt x="2096" y="457"/>
                    <a:pt x="1798" y="445"/>
                  </a:cubicBezTo>
                  <a:cubicBezTo>
                    <a:pt x="1655" y="433"/>
                    <a:pt x="1511" y="426"/>
                    <a:pt x="1367" y="426"/>
                  </a:cubicBezTo>
                  <a:cubicBezTo>
                    <a:pt x="1079" y="426"/>
                    <a:pt x="790" y="453"/>
                    <a:pt x="512" y="516"/>
                  </a:cubicBezTo>
                  <a:cubicBezTo>
                    <a:pt x="477" y="528"/>
                    <a:pt x="477" y="576"/>
                    <a:pt x="524" y="576"/>
                  </a:cubicBezTo>
                  <a:cubicBezTo>
                    <a:pt x="877" y="547"/>
                    <a:pt x="1222" y="525"/>
                    <a:pt x="1571" y="525"/>
                  </a:cubicBezTo>
                  <a:cubicBezTo>
                    <a:pt x="1647" y="525"/>
                    <a:pt x="1722" y="526"/>
                    <a:pt x="1798" y="528"/>
                  </a:cubicBezTo>
                  <a:cubicBezTo>
                    <a:pt x="2215" y="564"/>
                    <a:pt x="2655" y="600"/>
                    <a:pt x="3048" y="719"/>
                  </a:cubicBezTo>
                  <a:lnTo>
                    <a:pt x="3144" y="766"/>
                  </a:lnTo>
                  <a:cubicBezTo>
                    <a:pt x="3153" y="771"/>
                    <a:pt x="3161" y="773"/>
                    <a:pt x="3168" y="773"/>
                  </a:cubicBezTo>
                  <a:cubicBezTo>
                    <a:pt x="3198" y="773"/>
                    <a:pt x="3206" y="740"/>
                    <a:pt x="3167" y="731"/>
                  </a:cubicBezTo>
                  <a:cubicBezTo>
                    <a:pt x="3156" y="731"/>
                    <a:pt x="3144" y="707"/>
                    <a:pt x="3132" y="707"/>
                  </a:cubicBezTo>
                  <a:lnTo>
                    <a:pt x="3108" y="695"/>
                  </a:lnTo>
                  <a:cubicBezTo>
                    <a:pt x="3096" y="695"/>
                    <a:pt x="3084" y="695"/>
                    <a:pt x="3072" y="683"/>
                  </a:cubicBezTo>
                  <a:cubicBezTo>
                    <a:pt x="2608" y="469"/>
                    <a:pt x="2132" y="302"/>
                    <a:pt x="1643" y="183"/>
                  </a:cubicBezTo>
                  <a:cubicBezTo>
                    <a:pt x="1180" y="78"/>
                    <a:pt x="698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2" name="Google Shape;4752;p55"/>
            <p:cNvSpPr/>
            <p:nvPr/>
          </p:nvSpPr>
          <p:spPr>
            <a:xfrm flipH="1">
              <a:off x="1162559" y="3726178"/>
              <a:ext cx="186781" cy="176967"/>
            </a:xfrm>
            <a:custGeom>
              <a:avLst/>
              <a:gdLst/>
              <a:ahLst/>
              <a:cxnLst/>
              <a:rect l="l" t="t" r="r" b="b"/>
              <a:pathLst>
                <a:path w="3822" h="3621" extrusionOk="0">
                  <a:moveTo>
                    <a:pt x="1079" y="0"/>
                  </a:moveTo>
                  <a:cubicBezTo>
                    <a:pt x="539" y="0"/>
                    <a:pt x="121" y="8"/>
                    <a:pt x="84" y="20"/>
                  </a:cubicBezTo>
                  <a:cubicBezTo>
                    <a:pt x="84" y="20"/>
                    <a:pt x="72" y="116"/>
                    <a:pt x="60" y="282"/>
                  </a:cubicBezTo>
                  <a:lnTo>
                    <a:pt x="60" y="378"/>
                  </a:lnTo>
                  <a:cubicBezTo>
                    <a:pt x="1" y="1271"/>
                    <a:pt x="60" y="3497"/>
                    <a:pt x="1810" y="3616"/>
                  </a:cubicBezTo>
                  <a:cubicBezTo>
                    <a:pt x="1857" y="3619"/>
                    <a:pt x="1903" y="3621"/>
                    <a:pt x="1948" y="3621"/>
                  </a:cubicBezTo>
                  <a:cubicBezTo>
                    <a:pt x="3541" y="3621"/>
                    <a:pt x="3821" y="1612"/>
                    <a:pt x="3775" y="640"/>
                  </a:cubicBezTo>
                  <a:lnTo>
                    <a:pt x="3775" y="544"/>
                  </a:lnTo>
                  <a:cubicBezTo>
                    <a:pt x="3763" y="294"/>
                    <a:pt x="3739" y="151"/>
                    <a:pt x="3703" y="116"/>
                  </a:cubicBezTo>
                  <a:cubicBezTo>
                    <a:pt x="3594" y="30"/>
                    <a:pt x="2113" y="0"/>
                    <a:pt x="10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3" name="Google Shape;4753;p55"/>
            <p:cNvSpPr/>
            <p:nvPr/>
          </p:nvSpPr>
          <p:spPr>
            <a:xfrm flipH="1">
              <a:off x="1163682" y="3741133"/>
              <a:ext cx="182725" cy="16323"/>
            </a:xfrm>
            <a:custGeom>
              <a:avLst/>
              <a:gdLst/>
              <a:ahLst/>
              <a:cxnLst/>
              <a:rect l="l" t="t" r="r" b="b"/>
              <a:pathLst>
                <a:path w="3739" h="334" extrusionOk="0">
                  <a:moveTo>
                    <a:pt x="0" y="0"/>
                  </a:moveTo>
                  <a:lnTo>
                    <a:pt x="0" y="83"/>
                  </a:lnTo>
                  <a:cubicBezTo>
                    <a:pt x="429" y="143"/>
                    <a:pt x="881" y="191"/>
                    <a:pt x="1310" y="238"/>
                  </a:cubicBezTo>
                  <a:cubicBezTo>
                    <a:pt x="2024" y="298"/>
                    <a:pt x="2739" y="322"/>
                    <a:pt x="3465" y="334"/>
                  </a:cubicBezTo>
                  <a:lnTo>
                    <a:pt x="3739" y="334"/>
                  </a:lnTo>
                  <a:cubicBezTo>
                    <a:pt x="3715" y="310"/>
                    <a:pt x="3715" y="262"/>
                    <a:pt x="3703" y="250"/>
                  </a:cubicBezTo>
                  <a:lnTo>
                    <a:pt x="3572" y="250"/>
                  </a:lnTo>
                  <a:cubicBezTo>
                    <a:pt x="3215" y="250"/>
                    <a:pt x="2858" y="238"/>
                    <a:pt x="2500" y="214"/>
                  </a:cubicBezTo>
                  <a:cubicBezTo>
                    <a:pt x="1798" y="179"/>
                    <a:pt x="1084" y="131"/>
                    <a:pt x="381" y="36"/>
                  </a:cubicBezTo>
                  <a:cubicBezTo>
                    <a:pt x="262" y="24"/>
                    <a:pt x="131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4" name="Google Shape;4754;p55"/>
            <p:cNvSpPr/>
            <p:nvPr/>
          </p:nvSpPr>
          <p:spPr>
            <a:xfrm flipH="1">
              <a:off x="1302134" y="3384995"/>
              <a:ext cx="104826" cy="278769"/>
            </a:xfrm>
            <a:custGeom>
              <a:avLst/>
              <a:gdLst/>
              <a:ahLst/>
              <a:cxnLst/>
              <a:rect l="l" t="t" r="r" b="b"/>
              <a:pathLst>
                <a:path w="2145" h="5704" extrusionOk="0">
                  <a:moveTo>
                    <a:pt x="2061" y="1"/>
                  </a:moveTo>
                  <a:lnTo>
                    <a:pt x="1965" y="36"/>
                  </a:lnTo>
                  <a:lnTo>
                    <a:pt x="1180" y="274"/>
                  </a:lnTo>
                  <a:lnTo>
                    <a:pt x="1072" y="298"/>
                  </a:lnTo>
                  <a:lnTo>
                    <a:pt x="1049" y="322"/>
                  </a:lnTo>
                  <a:cubicBezTo>
                    <a:pt x="1013" y="334"/>
                    <a:pt x="989" y="358"/>
                    <a:pt x="965" y="393"/>
                  </a:cubicBezTo>
                  <a:cubicBezTo>
                    <a:pt x="846" y="655"/>
                    <a:pt x="358" y="1846"/>
                    <a:pt x="227" y="3025"/>
                  </a:cubicBezTo>
                  <a:cubicBezTo>
                    <a:pt x="72" y="4275"/>
                    <a:pt x="13" y="5108"/>
                    <a:pt x="1" y="5644"/>
                  </a:cubicBezTo>
                  <a:cubicBezTo>
                    <a:pt x="1" y="5692"/>
                    <a:pt x="37" y="5704"/>
                    <a:pt x="60" y="5704"/>
                  </a:cubicBezTo>
                  <a:cubicBezTo>
                    <a:pt x="108" y="5704"/>
                    <a:pt x="156" y="5704"/>
                    <a:pt x="215" y="5692"/>
                  </a:cubicBezTo>
                  <a:lnTo>
                    <a:pt x="251" y="5692"/>
                  </a:lnTo>
                  <a:cubicBezTo>
                    <a:pt x="465" y="5656"/>
                    <a:pt x="775" y="5620"/>
                    <a:pt x="1013" y="5585"/>
                  </a:cubicBezTo>
                  <a:lnTo>
                    <a:pt x="1061" y="5585"/>
                  </a:lnTo>
                  <a:cubicBezTo>
                    <a:pt x="1168" y="5561"/>
                    <a:pt x="1251" y="5561"/>
                    <a:pt x="1311" y="5537"/>
                  </a:cubicBezTo>
                  <a:cubicBezTo>
                    <a:pt x="1346" y="5525"/>
                    <a:pt x="1358" y="5513"/>
                    <a:pt x="1358" y="5477"/>
                  </a:cubicBezTo>
                  <a:cubicBezTo>
                    <a:pt x="1323" y="4989"/>
                    <a:pt x="1299" y="4132"/>
                    <a:pt x="1442" y="2941"/>
                  </a:cubicBezTo>
                  <a:cubicBezTo>
                    <a:pt x="1608" y="1596"/>
                    <a:pt x="2013" y="417"/>
                    <a:pt x="2132" y="84"/>
                  </a:cubicBezTo>
                  <a:cubicBezTo>
                    <a:pt x="2144" y="48"/>
                    <a:pt x="2132" y="24"/>
                    <a:pt x="20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5" name="Google Shape;4755;p55"/>
            <p:cNvSpPr/>
            <p:nvPr/>
          </p:nvSpPr>
          <p:spPr>
            <a:xfrm flipH="1">
              <a:off x="1304477" y="3385337"/>
              <a:ext cx="53024" cy="272611"/>
            </a:xfrm>
            <a:custGeom>
              <a:avLst/>
              <a:gdLst/>
              <a:ahLst/>
              <a:cxnLst/>
              <a:rect l="l" t="t" r="r" b="b"/>
              <a:pathLst>
                <a:path w="1085" h="5578" extrusionOk="0">
                  <a:moveTo>
                    <a:pt x="1069" y="1"/>
                  </a:moveTo>
                  <a:cubicBezTo>
                    <a:pt x="1064" y="1"/>
                    <a:pt x="1061" y="10"/>
                    <a:pt x="1061" y="29"/>
                  </a:cubicBezTo>
                  <a:lnTo>
                    <a:pt x="965" y="53"/>
                  </a:lnTo>
                  <a:cubicBezTo>
                    <a:pt x="930" y="160"/>
                    <a:pt x="894" y="267"/>
                    <a:pt x="846" y="386"/>
                  </a:cubicBezTo>
                  <a:cubicBezTo>
                    <a:pt x="703" y="803"/>
                    <a:pt x="572" y="1220"/>
                    <a:pt x="465" y="1648"/>
                  </a:cubicBezTo>
                  <a:cubicBezTo>
                    <a:pt x="239" y="2482"/>
                    <a:pt x="108" y="3351"/>
                    <a:pt x="49" y="4208"/>
                  </a:cubicBezTo>
                  <a:cubicBezTo>
                    <a:pt x="1" y="4673"/>
                    <a:pt x="1" y="5113"/>
                    <a:pt x="13" y="5578"/>
                  </a:cubicBezTo>
                  <a:lnTo>
                    <a:pt x="60" y="5578"/>
                  </a:lnTo>
                  <a:cubicBezTo>
                    <a:pt x="60" y="3863"/>
                    <a:pt x="334" y="2172"/>
                    <a:pt x="882" y="565"/>
                  </a:cubicBezTo>
                  <a:cubicBezTo>
                    <a:pt x="953" y="363"/>
                    <a:pt x="1013" y="184"/>
                    <a:pt x="1084" y="17"/>
                  </a:cubicBezTo>
                  <a:cubicBezTo>
                    <a:pt x="1079" y="7"/>
                    <a:pt x="1074" y="1"/>
                    <a:pt x="10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6" name="Google Shape;4756;p55"/>
            <p:cNvSpPr/>
            <p:nvPr/>
          </p:nvSpPr>
          <p:spPr>
            <a:xfrm flipH="1">
              <a:off x="1348706" y="3398973"/>
              <a:ext cx="50092" cy="264205"/>
            </a:xfrm>
            <a:custGeom>
              <a:avLst/>
              <a:gdLst/>
              <a:ahLst/>
              <a:cxnLst/>
              <a:rect l="l" t="t" r="r" b="b"/>
              <a:pathLst>
                <a:path w="1025" h="5406" extrusionOk="0">
                  <a:moveTo>
                    <a:pt x="1025" y="0"/>
                  </a:moveTo>
                  <a:lnTo>
                    <a:pt x="917" y="36"/>
                  </a:lnTo>
                  <a:cubicBezTo>
                    <a:pt x="905" y="72"/>
                    <a:pt x="894" y="107"/>
                    <a:pt x="882" y="155"/>
                  </a:cubicBezTo>
                  <a:cubicBezTo>
                    <a:pt x="703" y="584"/>
                    <a:pt x="548" y="1024"/>
                    <a:pt x="429" y="1477"/>
                  </a:cubicBezTo>
                  <a:cubicBezTo>
                    <a:pt x="191" y="2370"/>
                    <a:pt x="60" y="3274"/>
                    <a:pt x="24" y="4203"/>
                  </a:cubicBezTo>
                  <a:cubicBezTo>
                    <a:pt x="13" y="4596"/>
                    <a:pt x="24" y="5001"/>
                    <a:pt x="60" y="5406"/>
                  </a:cubicBezTo>
                  <a:lnTo>
                    <a:pt x="108" y="5406"/>
                  </a:lnTo>
                  <a:cubicBezTo>
                    <a:pt x="1" y="3691"/>
                    <a:pt x="263" y="1965"/>
                    <a:pt x="882" y="369"/>
                  </a:cubicBezTo>
                  <a:cubicBezTo>
                    <a:pt x="917" y="250"/>
                    <a:pt x="965" y="119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7" name="Google Shape;4757;p55"/>
            <p:cNvSpPr/>
            <p:nvPr/>
          </p:nvSpPr>
          <p:spPr>
            <a:xfrm flipH="1">
              <a:off x="1029233" y="3364615"/>
              <a:ext cx="138546" cy="306724"/>
            </a:xfrm>
            <a:custGeom>
              <a:avLst/>
              <a:gdLst/>
              <a:ahLst/>
              <a:cxnLst/>
              <a:rect l="l" t="t" r="r" b="b"/>
              <a:pathLst>
                <a:path w="2835" h="6276" extrusionOk="0">
                  <a:moveTo>
                    <a:pt x="1774" y="1"/>
                  </a:moveTo>
                  <a:cubicBezTo>
                    <a:pt x="1751" y="1"/>
                    <a:pt x="1715" y="13"/>
                    <a:pt x="1703" y="48"/>
                  </a:cubicBezTo>
                  <a:cubicBezTo>
                    <a:pt x="1572" y="251"/>
                    <a:pt x="1001" y="1132"/>
                    <a:pt x="655" y="2537"/>
                  </a:cubicBezTo>
                  <a:cubicBezTo>
                    <a:pt x="108" y="4787"/>
                    <a:pt x="24" y="5728"/>
                    <a:pt x="0" y="6025"/>
                  </a:cubicBezTo>
                  <a:cubicBezTo>
                    <a:pt x="0" y="6088"/>
                    <a:pt x="46" y="6123"/>
                    <a:pt x="97" y="6123"/>
                  </a:cubicBezTo>
                  <a:cubicBezTo>
                    <a:pt x="104" y="6123"/>
                    <a:pt x="112" y="6122"/>
                    <a:pt x="119" y="6121"/>
                  </a:cubicBezTo>
                  <a:lnTo>
                    <a:pt x="322" y="6133"/>
                  </a:lnTo>
                  <a:lnTo>
                    <a:pt x="381" y="6156"/>
                  </a:lnTo>
                  <a:lnTo>
                    <a:pt x="1167" y="6240"/>
                  </a:lnTo>
                  <a:lnTo>
                    <a:pt x="1227" y="6240"/>
                  </a:lnTo>
                  <a:lnTo>
                    <a:pt x="1453" y="6275"/>
                  </a:lnTo>
                  <a:cubicBezTo>
                    <a:pt x="1489" y="6275"/>
                    <a:pt x="1524" y="6228"/>
                    <a:pt x="1524" y="6180"/>
                  </a:cubicBezTo>
                  <a:cubicBezTo>
                    <a:pt x="1512" y="5894"/>
                    <a:pt x="1608" y="4370"/>
                    <a:pt x="1953" y="2763"/>
                  </a:cubicBezTo>
                  <a:cubicBezTo>
                    <a:pt x="2239" y="1465"/>
                    <a:pt x="2655" y="608"/>
                    <a:pt x="2798" y="334"/>
                  </a:cubicBezTo>
                  <a:cubicBezTo>
                    <a:pt x="2834" y="287"/>
                    <a:pt x="2798" y="215"/>
                    <a:pt x="2715" y="179"/>
                  </a:cubicBezTo>
                  <a:lnTo>
                    <a:pt x="2620" y="167"/>
                  </a:lnTo>
                  <a:lnTo>
                    <a:pt x="1882" y="13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8" name="Google Shape;4758;p55"/>
            <p:cNvSpPr/>
            <p:nvPr/>
          </p:nvSpPr>
          <p:spPr>
            <a:xfrm flipH="1">
              <a:off x="1033922" y="3373363"/>
              <a:ext cx="77410" cy="296803"/>
            </a:xfrm>
            <a:custGeom>
              <a:avLst/>
              <a:gdLst/>
              <a:ahLst/>
              <a:cxnLst/>
              <a:rect l="l" t="t" r="r" b="b"/>
              <a:pathLst>
                <a:path w="1584" h="6073" extrusionOk="0">
                  <a:moveTo>
                    <a:pt x="1489" y="0"/>
                  </a:moveTo>
                  <a:cubicBezTo>
                    <a:pt x="1143" y="631"/>
                    <a:pt x="858" y="1286"/>
                    <a:pt x="631" y="1953"/>
                  </a:cubicBezTo>
                  <a:cubicBezTo>
                    <a:pt x="322" y="2882"/>
                    <a:pt x="131" y="3846"/>
                    <a:pt x="36" y="4811"/>
                  </a:cubicBezTo>
                  <a:cubicBezTo>
                    <a:pt x="12" y="5227"/>
                    <a:pt x="0" y="5656"/>
                    <a:pt x="12" y="6073"/>
                  </a:cubicBezTo>
                  <a:lnTo>
                    <a:pt x="72" y="6073"/>
                  </a:lnTo>
                  <a:cubicBezTo>
                    <a:pt x="36" y="4263"/>
                    <a:pt x="441" y="2429"/>
                    <a:pt x="1203" y="774"/>
                  </a:cubicBezTo>
                  <a:cubicBezTo>
                    <a:pt x="1322" y="524"/>
                    <a:pt x="1453" y="274"/>
                    <a:pt x="1584" y="24"/>
                  </a:cubicBezTo>
                  <a:lnTo>
                    <a:pt x="14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9" name="Google Shape;4759;p55"/>
            <p:cNvSpPr/>
            <p:nvPr/>
          </p:nvSpPr>
          <p:spPr>
            <a:xfrm flipH="1">
              <a:off x="1074633" y="3364615"/>
              <a:ext cx="78583" cy="301494"/>
            </a:xfrm>
            <a:custGeom>
              <a:avLst/>
              <a:gdLst/>
              <a:ahLst/>
              <a:cxnLst/>
              <a:rect l="l" t="t" r="r" b="b"/>
              <a:pathLst>
                <a:path w="1608" h="6169" extrusionOk="0">
                  <a:moveTo>
                    <a:pt x="1512" y="1"/>
                  </a:moveTo>
                  <a:cubicBezTo>
                    <a:pt x="1405" y="191"/>
                    <a:pt x="1298" y="370"/>
                    <a:pt x="1214" y="572"/>
                  </a:cubicBezTo>
                  <a:cubicBezTo>
                    <a:pt x="988" y="1013"/>
                    <a:pt x="798" y="1477"/>
                    <a:pt x="631" y="1953"/>
                  </a:cubicBezTo>
                  <a:cubicBezTo>
                    <a:pt x="298" y="2906"/>
                    <a:pt x="107" y="3894"/>
                    <a:pt x="36" y="4882"/>
                  </a:cubicBezTo>
                  <a:cubicBezTo>
                    <a:pt x="0" y="5299"/>
                    <a:pt x="0" y="5728"/>
                    <a:pt x="24" y="6156"/>
                  </a:cubicBezTo>
                  <a:lnTo>
                    <a:pt x="83" y="6168"/>
                  </a:lnTo>
                  <a:cubicBezTo>
                    <a:pt x="24" y="4311"/>
                    <a:pt x="405" y="2430"/>
                    <a:pt x="1214" y="763"/>
                  </a:cubicBezTo>
                  <a:cubicBezTo>
                    <a:pt x="1334" y="513"/>
                    <a:pt x="1465" y="275"/>
                    <a:pt x="1607" y="13"/>
                  </a:cubicBezTo>
                  <a:lnTo>
                    <a:pt x="15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0" name="Google Shape;4760;p55"/>
            <p:cNvSpPr/>
            <p:nvPr/>
          </p:nvSpPr>
          <p:spPr>
            <a:xfrm flipH="1">
              <a:off x="1081623" y="3646271"/>
              <a:ext cx="104777" cy="51267"/>
            </a:xfrm>
            <a:custGeom>
              <a:avLst/>
              <a:gdLst/>
              <a:ahLst/>
              <a:cxnLst/>
              <a:rect l="l" t="t" r="r" b="b"/>
              <a:pathLst>
                <a:path w="2144" h="1049" extrusionOk="0">
                  <a:moveTo>
                    <a:pt x="358" y="0"/>
                  </a:moveTo>
                  <a:cubicBezTo>
                    <a:pt x="298" y="0"/>
                    <a:pt x="239" y="12"/>
                    <a:pt x="179" y="96"/>
                  </a:cubicBezTo>
                  <a:cubicBezTo>
                    <a:pt x="84" y="239"/>
                    <a:pt x="0" y="524"/>
                    <a:pt x="108" y="667"/>
                  </a:cubicBezTo>
                  <a:cubicBezTo>
                    <a:pt x="167" y="762"/>
                    <a:pt x="262" y="774"/>
                    <a:pt x="358" y="810"/>
                  </a:cubicBezTo>
                  <a:cubicBezTo>
                    <a:pt x="524" y="834"/>
                    <a:pt x="679" y="881"/>
                    <a:pt x="846" y="905"/>
                  </a:cubicBezTo>
                  <a:cubicBezTo>
                    <a:pt x="1072" y="953"/>
                    <a:pt x="1298" y="1001"/>
                    <a:pt x="1536" y="1024"/>
                  </a:cubicBezTo>
                  <a:cubicBezTo>
                    <a:pt x="1596" y="1035"/>
                    <a:pt x="1695" y="1049"/>
                    <a:pt x="1795" y="1049"/>
                  </a:cubicBezTo>
                  <a:cubicBezTo>
                    <a:pt x="1913" y="1049"/>
                    <a:pt x="2032" y="1030"/>
                    <a:pt x="2084" y="965"/>
                  </a:cubicBezTo>
                  <a:cubicBezTo>
                    <a:pt x="2096" y="941"/>
                    <a:pt x="2108" y="905"/>
                    <a:pt x="2108" y="881"/>
                  </a:cubicBezTo>
                  <a:cubicBezTo>
                    <a:pt x="2132" y="810"/>
                    <a:pt x="2144" y="727"/>
                    <a:pt x="2144" y="655"/>
                  </a:cubicBezTo>
                  <a:cubicBezTo>
                    <a:pt x="2144" y="560"/>
                    <a:pt x="2144" y="477"/>
                    <a:pt x="2084" y="405"/>
                  </a:cubicBezTo>
                  <a:cubicBezTo>
                    <a:pt x="2036" y="358"/>
                    <a:pt x="1977" y="334"/>
                    <a:pt x="1905" y="298"/>
                  </a:cubicBezTo>
                  <a:cubicBezTo>
                    <a:pt x="1608" y="191"/>
                    <a:pt x="1274" y="131"/>
                    <a:pt x="965" y="96"/>
                  </a:cubicBezTo>
                  <a:cubicBezTo>
                    <a:pt x="798" y="60"/>
                    <a:pt x="655" y="48"/>
                    <a:pt x="489" y="36"/>
                  </a:cubicBezTo>
                  <a:cubicBezTo>
                    <a:pt x="465" y="12"/>
                    <a:pt x="417" y="0"/>
                    <a:pt x="358" y="0"/>
                  </a:cubicBez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1" name="Google Shape;4761;p55"/>
            <p:cNvSpPr/>
            <p:nvPr/>
          </p:nvSpPr>
          <p:spPr>
            <a:xfrm flipH="1">
              <a:off x="1321926" y="3642556"/>
              <a:ext cx="90849" cy="47602"/>
            </a:xfrm>
            <a:custGeom>
              <a:avLst/>
              <a:gdLst/>
              <a:ahLst/>
              <a:cxnLst/>
              <a:rect l="l" t="t" r="r" b="b"/>
              <a:pathLst>
                <a:path w="1859" h="974" extrusionOk="0">
                  <a:moveTo>
                    <a:pt x="1532" y="1"/>
                  </a:moveTo>
                  <a:cubicBezTo>
                    <a:pt x="1500" y="1"/>
                    <a:pt x="1462" y="14"/>
                    <a:pt x="1418" y="41"/>
                  </a:cubicBezTo>
                  <a:cubicBezTo>
                    <a:pt x="1275" y="41"/>
                    <a:pt x="1132" y="65"/>
                    <a:pt x="1001" y="76"/>
                  </a:cubicBezTo>
                  <a:cubicBezTo>
                    <a:pt x="739" y="100"/>
                    <a:pt x="465" y="136"/>
                    <a:pt x="203" y="219"/>
                  </a:cubicBezTo>
                  <a:cubicBezTo>
                    <a:pt x="144" y="243"/>
                    <a:pt x="96" y="267"/>
                    <a:pt x="48" y="315"/>
                  </a:cubicBezTo>
                  <a:cubicBezTo>
                    <a:pt x="1" y="374"/>
                    <a:pt x="1" y="469"/>
                    <a:pt x="1" y="553"/>
                  </a:cubicBezTo>
                  <a:cubicBezTo>
                    <a:pt x="1" y="624"/>
                    <a:pt x="13" y="707"/>
                    <a:pt x="37" y="779"/>
                  </a:cubicBezTo>
                  <a:cubicBezTo>
                    <a:pt x="37" y="803"/>
                    <a:pt x="48" y="838"/>
                    <a:pt x="60" y="862"/>
                  </a:cubicBezTo>
                  <a:cubicBezTo>
                    <a:pt x="108" y="957"/>
                    <a:pt x="251" y="973"/>
                    <a:pt x="376" y="973"/>
                  </a:cubicBezTo>
                  <a:cubicBezTo>
                    <a:pt x="439" y="973"/>
                    <a:pt x="497" y="969"/>
                    <a:pt x="537" y="969"/>
                  </a:cubicBezTo>
                  <a:cubicBezTo>
                    <a:pt x="727" y="957"/>
                    <a:pt x="930" y="922"/>
                    <a:pt x="1120" y="898"/>
                  </a:cubicBezTo>
                  <a:cubicBezTo>
                    <a:pt x="1263" y="862"/>
                    <a:pt x="1406" y="850"/>
                    <a:pt x="1549" y="827"/>
                  </a:cubicBezTo>
                  <a:cubicBezTo>
                    <a:pt x="1644" y="803"/>
                    <a:pt x="1727" y="779"/>
                    <a:pt x="1775" y="707"/>
                  </a:cubicBezTo>
                  <a:cubicBezTo>
                    <a:pt x="1858" y="541"/>
                    <a:pt x="1787" y="255"/>
                    <a:pt x="1715" y="112"/>
                  </a:cubicBezTo>
                  <a:cubicBezTo>
                    <a:pt x="1668" y="29"/>
                    <a:pt x="1620" y="5"/>
                    <a:pt x="1561" y="5"/>
                  </a:cubicBezTo>
                  <a:cubicBezTo>
                    <a:pt x="1552" y="2"/>
                    <a:pt x="1542" y="1"/>
                    <a:pt x="1532" y="1"/>
                  </a:cubicBez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2" name="Google Shape;4762;p55"/>
            <p:cNvSpPr/>
            <p:nvPr/>
          </p:nvSpPr>
          <p:spPr>
            <a:xfrm flipH="1">
              <a:off x="714457" y="3998597"/>
              <a:ext cx="344534" cy="465071"/>
            </a:xfrm>
            <a:custGeom>
              <a:avLst/>
              <a:gdLst/>
              <a:ahLst/>
              <a:cxnLst/>
              <a:rect l="l" t="t" r="r" b="b"/>
              <a:pathLst>
                <a:path w="7050" h="9516" extrusionOk="0">
                  <a:moveTo>
                    <a:pt x="2902" y="0"/>
                  </a:moveTo>
                  <a:cubicBezTo>
                    <a:pt x="1987" y="0"/>
                    <a:pt x="889" y="701"/>
                    <a:pt x="572" y="995"/>
                  </a:cubicBezTo>
                  <a:cubicBezTo>
                    <a:pt x="1" y="1578"/>
                    <a:pt x="1965" y="9198"/>
                    <a:pt x="2358" y="9436"/>
                  </a:cubicBezTo>
                  <a:cubicBezTo>
                    <a:pt x="2457" y="9493"/>
                    <a:pt x="2602" y="9516"/>
                    <a:pt x="2772" y="9516"/>
                  </a:cubicBezTo>
                  <a:cubicBezTo>
                    <a:pt x="3316" y="9516"/>
                    <a:pt x="4115" y="9280"/>
                    <a:pt x="4478" y="9162"/>
                  </a:cubicBezTo>
                  <a:cubicBezTo>
                    <a:pt x="4966" y="9032"/>
                    <a:pt x="6335" y="8436"/>
                    <a:pt x="6692" y="8079"/>
                  </a:cubicBezTo>
                  <a:cubicBezTo>
                    <a:pt x="7049" y="7722"/>
                    <a:pt x="5752" y="3209"/>
                    <a:pt x="5359" y="1709"/>
                  </a:cubicBezTo>
                  <a:cubicBezTo>
                    <a:pt x="4954" y="209"/>
                    <a:pt x="3989" y="102"/>
                    <a:pt x="3049" y="7"/>
                  </a:cubicBezTo>
                  <a:cubicBezTo>
                    <a:pt x="3001" y="2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3" name="Google Shape;4763;p55"/>
            <p:cNvSpPr/>
            <p:nvPr/>
          </p:nvSpPr>
          <p:spPr>
            <a:xfrm flipH="1">
              <a:off x="743530" y="3998060"/>
              <a:ext cx="213611" cy="307164"/>
            </a:xfrm>
            <a:custGeom>
              <a:avLst/>
              <a:gdLst/>
              <a:ahLst/>
              <a:cxnLst/>
              <a:rect l="l" t="t" r="r" b="b"/>
              <a:pathLst>
                <a:path w="4371" h="6285" extrusionOk="0">
                  <a:moveTo>
                    <a:pt x="825" y="0"/>
                  </a:moveTo>
                  <a:cubicBezTo>
                    <a:pt x="556" y="0"/>
                    <a:pt x="274" y="56"/>
                    <a:pt x="0" y="137"/>
                  </a:cubicBezTo>
                  <a:cubicBezTo>
                    <a:pt x="262" y="732"/>
                    <a:pt x="489" y="1363"/>
                    <a:pt x="679" y="1982"/>
                  </a:cubicBezTo>
                  <a:cubicBezTo>
                    <a:pt x="929" y="2839"/>
                    <a:pt x="1155" y="3685"/>
                    <a:pt x="1382" y="4530"/>
                  </a:cubicBezTo>
                  <a:cubicBezTo>
                    <a:pt x="1513" y="4959"/>
                    <a:pt x="1620" y="5375"/>
                    <a:pt x="1739" y="5792"/>
                  </a:cubicBezTo>
                  <a:cubicBezTo>
                    <a:pt x="1822" y="5935"/>
                    <a:pt x="1941" y="6054"/>
                    <a:pt x="2108" y="6137"/>
                  </a:cubicBezTo>
                  <a:cubicBezTo>
                    <a:pt x="2320" y="6247"/>
                    <a:pt x="2564" y="6285"/>
                    <a:pt x="2812" y="6285"/>
                  </a:cubicBezTo>
                  <a:cubicBezTo>
                    <a:pt x="3049" y="6285"/>
                    <a:pt x="3291" y="6250"/>
                    <a:pt x="3513" y="6209"/>
                  </a:cubicBezTo>
                  <a:cubicBezTo>
                    <a:pt x="3810" y="6173"/>
                    <a:pt x="4108" y="6078"/>
                    <a:pt x="4370" y="5971"/>
                  </a:cubicBezTo>
                  <a:cubicBezTo>
                    <a:pt x="4025" y="4471"/>
                    <a:pt x="3489" y="2577"/>
                    <a:pt x="3275" y="1708"/>
                  </a:cubicBezTo>
                  <a:cubicBezTo>
                    <a:pt x="2870" y="196"/>
                    <a:pt x="1917" y="101"/>
                    <a:pt x="965" y="6"/>
                  </a:cubicBezTo>
                  <a:cubicBezTo>
                    <a:pt x="919" y="2"/>
                    <a:pt x="872" y="0"/>
                    <a:pt x="8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4" name="Google Shape;4764;p55"/>
            <p:cNvSpPr/>
            <p:nvPr/>
          </p:nvSpPr>
          <p:spPr>
            <a:xfrm flipH="1">
              <a:off x="795914" y="4256208"/>
              <a:ext cx="46622" cy="89143"/>
            </a:xfrm>
            <a:custGeom>
              <a:avLst/>
              <a:gdLst/>
              <a:ahLst/>
              <a:cxnLst/>
              <a:rect l="l" t="t" r="r" b="b"/>
              <a:pathLst>
                <a:path w="954" h="1824" extrusionOk="0">
                  <a:moveTo>
                    <a:pt x="211" y="1"/>
                  </a:moveTo>
                  <a:cubicBezTo>
                    <a:pt x="109" y="1"/>
                    <a:pt x="24" y="52"/>
                    <a:pt x="1" y="189"/>
                  </a:cubicBezTo>
                  <a:cubicBezTo>
                    <a:pt x="1" y="236"/>
                    <a:pt x="1" y="260"/>
                    <a:pt x="13" y="308"/>
                  </a:cubicBezTo>
                  <a:cubicBezTo>
                    <a:pt x="72" y="605"/>
                    <a:pt x="180" y="903"/>
                    <a:pt x="180" y="1213"/>
                  </a:cubicBezTo>
                  <a:cubicBezTo>
                    <a:pt x="191" y="1308"/>
                    <a:pt x="215" y="1379"/>
                    <a:pt x="227" y="1463"/>
                  </a:cubicBezTo>
                  <a:cubicBezTo>
                    <a:pt x="239" y="1546"/>
                    <a:pt x="239" y="1629"/>
                    <a:pt x="275" y="1701"/>
                  </a:cubicBezTo>
                  <a:cubicBezTo>
                    <a:pt x="318" y="1787"/>
                    <a:pt x="392" y="1823"/>
                    <a:pt x="475" y="1823"/>
                  </a:cubicBezTo>
                  <a:cubicBezTo>
                    <a:pt x="507" y="1823"/>
                    <a:pt x="540" y="1818"/>
                    <a:pt x="572" y="1808"/>
                  </a:cubicBezTo>
                  <a:cubicBezTo>
                    <a:pt x="668" y="1796"/>
                    <a:pt x="811" y="1748"/>
                    <a:pt x="870" y="1641"/>
                  </a:cubicBezTo>
                  <a:cubicBezTo>
                    <a:pt x="953" y="1522"/>
                    <a:pt x="894" y="1367"/>
                    <a:pt x="870" y="1224"/>
                  </a:cubicBezTo>
                  <a:cubicBezTo>
                    <a:pt x="834" y="1070"/>
                    <a:pt x="787" y="891"/>
                    <a:pt x="763" y="724"/>
                  </a:cubicBezTo>
                  <a:cubicBezTo>
                    <a:pt x="739" y="570"/>
                    <a:pt x="703" y="415"/>
                    <a:pt x="644" y="260"/>
                  </a:cubicBezTo>
                  <a:cubicBezTo>
                    <a:pt x="585" y="135"/>
                    <a:pt x="376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5" name="Google Shape;4765;p55"/>
            <p:cNvSpPr/>
            <p:nvPr/>
          </p:nvSpPr>
          <p:spPr>
            <a:xfrm flipH="1">
              <a:off x="726662" y="4234557"/>
              <a:ext cx="32645" cy="85869"/>
            </a:xfrm>
            <a:custGeom>
              <a:avLst/>
              <a:gdLst/>
              <a:ahLst/>
              <a:cxnLst/>
              <a:rect l="l" t="t" r="r" b="b"/>
              <a:pathLst>
                <a:path w="668" h="1757" extrusionOk="0">
                  <a:moveTo>
                    <a:pt x="108" y="0"/>
                  </a:moveTo>
                  <a:cubicBezTo>
                    <a:pt x="50" y="0"/>
                    <a:pt x="5" y="50"/>
                    <a:pt x="1" y="179"/>
                  </a:cubicBezTo>
                  <a:cubicBezTo>
                    <a:pt x="1" y="215"/>
                    <a:pt x="1" y="263"/>
                    <a:pt x="12" y="286"/>
                  </a:cubicBezTo>
                  <a:cubicBezTo>
                    <a:pt x="72" y="572"/>
                    <a:pt x="167" y="870"/>
                    <a:pt x="179" y="1167"/>
                  </a:cubicBezTo>
                  <a:cubicBezTo>
                    <a:pt x="191" y="1251"/>
                    <a:pt x="203" y="1322"/>
                    <a:pt x="227" y="1417"/>
                  </a:cubicBezTo>
                  <a:cubicBezTo>
                    <a:pt x="239" y="1489"/>
                    <a:pt x="251" y="1584"/>
                    <a:pt x="263" y="1644"/>
                  </a:cubicBezTo>
                  <a:cubicBezTo>
                    <a:pt x="295" y="1725"/>
                    <a:pt x="339" y="1757"/>
                    <a:pt x="383" y="1757"/>
                  </a:cubicBezTo>
                  <a:cubicBezTo>
                    <a:pt x="403" y="1757"/>
                    <a:pt x="422" y="1750"/>
                    <a:pt x="441" y="1739"/>
                  </a:cubicBezTo>
                  <a:cubicBezTo>
                    <a:pt x="501" y="1727"/>
                    <a:pt x="584" y="1679"/>
                    <a:pt x="608" y="1596"/>
                  </a:cubicBezTo>
                  <a:cubicBezTo>
                    <a:pt x="667" y="1489"/>
                    <a:pt x="620" y="1334"/>
                    <a:pt x="596" y="1191"/>
                  </a:cubicBezTo>
                  <a:cubicBezTo>
                    <a:pt x="560" y="1025"/>
                    <a:pt x="513" y="870"/>
                    <a:pt x="489" y="703"/>
                  </a:cubicBezTo>
                  <a:cubicBezTo>
                    <a:pt x="465" y="560"/>
                    <a:pt x="429" y="394"/>
                    <a:pt x="382" y="263"/>
                  </a:cubicBezTo>
                  <a:cubicBezTo>
                    <a:pt x="337" y="136"/>
                    <a:pt x="20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6" name="Google Shape;4766;p55"/>
            <p:cNvSpPr/>
            <p:nvPr/>
          </p:nvSpPr>
          <p:spPr>
            <a:xfrm flipH="1">
              <a:off x="861116" y="4009936"/>
              <a:ext cx="197875" cy="453146"/>
            </a:xfrm>
            <a:custGeom>
              <a:avLst/>
              <a:gdLst/>
              <a:ahLst/>
              <a:cxnLst/>
              <a:rect l="l" t="t" r="r" b="b"/>
              <a:pathLst>
                <a:path w="4049" h="9272" extrusionOk="0">
                  <a:moveTo>
                    <a:pt x="1811" y="1"/>
                  </a:moveTo>
                  <a:cubicBezTo>
                    <a:pt x="1251" y="227"/>
                    <a:pt x="751" y="572"/>
                    <a:pt x="572" y="751"/>
                  </a:cubicBezTo>
                  <a:cubicBezTo>
                    <a:pt x="1" y="1322"/>
                    <a:pt x="1942" y="8942"/>
                    <a:pt x="2358" y="9181"/>
                  </a:cubicBezTo>
                  <a:cubicBezTo>
                    <a:pt x="2461" y="9245"/>
                    <a:pt x="2613" y="9271"/>
                    <a:pt x="2790" y="9271"/>
                  </a:cubicBezTo>
                  <a:cubicBezTo>
                    <a:pt x="3167" y="9271"/>
                    <a:pt x="3660" y="9155"/>
                    <a:pt x="4049" y="9050"/>
                  </a:cubicBezTo>
                  <a:cubicBezTo>
                    <a:pt x="3870" y="7383"/>
                    <a:pt x="3394" y="5728"/>
                    <a:pt x="2989" y="4097"/>
                  </a:cubicBezTo>
                  <a:cubicBezTo>
                    <a:pt x="2644" y="2727"/>
                    <a:pt x="2346" y="1322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7" name="Google Shape;4767;p55"/>
            <p:cNvSpPr/>
            <p:nvPr/>
          </p:nvSpPr>
          <p:spPr>
            <a:xfrm flipH="1">
              <a:off x="956524" y="3388269"/>
              <a:ext cx="423654" cy="697362"/>
            </a:xfrm>
            <a:custGeom>
              <a:avLst/>
              <a:gdLst/>
              <a:ahLst/>
              <a:cxnLst/>
              <a:rect l="l" t="t" r="r" b="b"/>
              <a:pathLst>
                <a:path w="8669" h="14269" extrusionOk="0">
                  <a:moveTo>
                    <a:pt x="1123" y="1"/>
                  </a:moveTo>
                  <a:cubicBezTo>
                    <a:pt x="1114" y="1"/>
                    <a:pt x="1104" y="2"/>
                    <a:pt x="1096" y="5"/>
                  </a:cubicBezTo>
                  <a:lnTo>
                    <a:pt x="48" y="398"/>
                  </a:lnTo>
                  <a:cubicBezTo>
                    <a:pt x="24" y="410"/>
                    <a:pt x="1" y="445"/>
                    <a:pt x="24" y="469"/>
                  </a:cubicBezTo>
                  <a:cubicBezTo>
                    <a:pt x="96" y="934"/>
                    <a:pt x="644" y="4339"/>
                    <a:pt x="2370" y="7423"/>
                  </a:cubicBezTo>
                  <a:cubicBezTo>
                    <a:pt x="4227" y="10744"/>
                    <a:pt x="7287" y="14269"/>
                    <a:pt x="7287" y="14269"/>
                  </a:cubicBezTo>
                  <a:lnTo>
                    <a:pt x="8668" y="13804"/>
                  </a:lnTo>
                  <a:cubicBezTo>
                    <a:pt x="8668" y="13804"/>
                    <a:pt x="6668" y="11304"/>
                    <a:pt x="4442" y="7911"/>
                  </a:cubicBezTo>
                  <a:cubicBezTo>
                    <a:pt x="2441" y="4875"/>
                    <a:pt x="1346" y="648"/>
                    <a:pt x="1191" y="53"/>
                  </a:cubicBezTo>
                  <a:cubicBezTo>
                    <a:pt x="1182" y="16"/>
                    <a:pt x="1152" y="1"/>
                    <a:pt x="1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8" name="Google Shape;4768;p55"/>
            <p:cNvSpPr/>
            <p:nvPr/>
          </p:nvSpPr>
          <p:spPr>
            <a:xfrm flipH="1">
              <a:off x="937890" y="4061644"/>
              <a:ext cx="94906" cy="74335"/>
            </a:xfrm>
            <a:custGeom>
              <a:avLst/>
              <a:gdLst/>
              <a:ahLst/>
              <a:cxnLst/>
              <a:rect l="l" t="t" r="r" b="b"/>
              <a:pathLst>
                <a:path w="1942" h="1521" extrusionOk="0">
                  <a:moveTo>
                    <a:pt x="1610" y="1"/>
                  </a:moveTo>
                  <a:cubicBezTo>
                    <a:pt x="1468" y="1"/>
                    <a:pt x="36" y="468"/>
                    <a:pt x="24" y="503"/>
                  </a:cubicBezTo>
                  <a:cubicBezTo>
                    <a:pt x="1" y="610"/>
                    <a:pt x="96" y="1443"/>
                    <a:pt x="203" y="1515"/>
                  </a:cubicBezTo>
                  <a:cubicBezTo>
                    <a:pt x="212" y="1519"/>
                    <a:pt x="228" y="1521"/>
                    <a:pt x="250" y="1521"/>
                  </a:cubicBezTo>
                  <a:cubicBezTo>
                    <a:pt x="539" y="1521"/>
                    <a:pt x="1884" y="1190"/>
                    <a:pt x="1918" y="1145"/>
                  </a:cubicBezTo>
                  <a:cubicBezTo>
                    <a:pt x="1941" y="1098"/>
                    <a:pt x="1668" y="26"/>
                    <a:pt x="1620" y="2"/>
                  </a:cubicBezTo>
                  <a:cubicBezTo>
                    <a:pt x="1618" y="1"/>
                    <a:pt x="1615" y="1"/>
                    <a:pt x="16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9" name="Google Shape;4769;p55"/>
            <p:cNvSpPr/>
            <p:nvPr/>
          </p:nvSpPr>
          <p:spPr>
            <a:xfrm flipH="1">
              <a:off x="693541" y="3397653"/>
              <a:ext cx="372438" cy="644922"/>
            </a:xfrm>
            <a:custGeom>
              <a:avLst/>
              <a:gdLst/>
              <a:ahLst/>
              <a:cxnLst/>
              <a:rect l="l" t="t" r="r" b="b"/>
              <a:pathLst>
                <a:path w="7621" h="13196" extrusionOk="0">
                  <a:moveTo>
                    <a:pt x="1145" y="1"/>
                  </a:moveTo>
                  <a:cubicBezTo>
                    <a:pt x="1128" y="1"/>
                    <a:pt x="1112" y="2"/>
                    <a:pt x="1096" y="3"/>
                  </a:cubicBezTo>
                  <a:cubicBezTo>
                    <a:pt x="96" y="99"/>
                    <a:pt x="1" y="1789"/>
                    <a:pt x="858" y="3075"/>
                  </a:cubicBezTo>
                  <a:cubicBezTo>
                    <a:pt x="1799" y="4528"/>
                    <a:pt x="3680" y="6219"/>
                    <a:pt x="3847" y="7481"/>
                  </a:cubicBezTo>
                  <a:cubicBezTo>
                    <a:pt x="4049" y="9243"/>
                    <a:pt x="2716" y="10421"/>
                    <a:pt x="1846" y="11553"/>
                  </a:cubicBezTo>
                  <a:cubicBezTo>
                    <a:pt x="2001" y="11624"/>
                    <a:pt x="2168" y="11695"/>
                    <a:pt x="2311" y="11767"/>
                  </a:cubicBezTo>
                  <a:cubicBezTo>
                    <a:pt x="2787" y="12005"/>
                    <a:pt x="3263" y="12267"/>
                    <a:pt x="3740" y="12529"/>
                  </a:cubicBezTo>
                  <a:cubicBezTo>
                    <a:pt x="4109" y="12743"/>
                    <a:pt x="4490" y="12957"/>
                    <a:pt x="4859" y="13196"/>
                  </a:cubicBezTo>
                  <a:cubicBezTo>
                    <a:pt x="6668" y="10921"/>
                    <a:pt x="7621" y="8481"/>
                    <a:pt x="6538" y="6052"/>
                  </a:cubicBezTo>
                  <a:cubicBezTo>
                    <a:pt x="5272" y="3217"/>
                    <a:pt x="2174" y="1"/>
                    <a:pt x="1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0" name="Google Shape;4770;p55"/>
            <p:cNvSpPr/>
            <p:nvPr/>
          </p:nvSpPr>
          <p:spPr>
            <a:xfrm flipH="1">
              <a:off x="836093" y="3937555"/>
              <a:ext cx="195529" cy="121937"/>
            </a:xfrm>
            <a:custGeom>
              <a:avLst/>
              <a:gdLst/>
              <a:ahLst/>
              <a:cxnLst/>
              <a:rect l="l" t="t" r="r" b="b"/>
              <a:pathLst>
                <a:path w="4001" h="2495" extrusionOk="0">
                  <a:moveTo>
                    <a:pt x="955" y="0"/>
                  </a:moveTo>
                  <a:cubicBezTo>
                    <a:pt x="699" y="0"/>
                    <a:pt x="512" y="99"/>
                    <a:pt x="370" y="279"/>
                  </a:cubicBezTo>
                  <a:cubicBezTo>
                    <a:pt x="0" y="720"/>
                    <a:pt x="131" y="1899"/>
                    <a:pt x="417" y="1910"/>
                  </a:cubicBezTo>
                  <a:cubicBezTo>
                    <a:pt x="421" y="1911"/>
                    <a:pt x="425" y="1911"/>
                    <a:pt x="429" y="1911"/>
                  </a:cubicBezTo>
                  <a:cubicBezTo>
                    <a:pt x="695" y="1911"/>
                    <a:pt x="834" y="1102"/>
                    <a:pt x="834" y="1101"/>
                  </a:cubicBezTo>
                  <a:lnTo>
                    <a:pt x="834" y="1101"/>
                  </a:lnTo>
                  <a:cubicBezTo>
                    <a:pt x="834" y="1102"/>
                    <a:pt x="715" y="2089"/>
                    <a:pt x="1084" y="2303"/>
                  </a:cubicBezTo>
                  <a:cubicBezTo>
                    <a:pt x="1118" y="2321"/>
                    <a:pt x="1150" y="2330"/>
                    <a:pt x="1180" y="2330"/>
                  </a:cubicBezTo>
                  <a:cubicBezTo>
                    <a:pt x="1485" y="2330"/>
                    <a:pt x="1584" y="1470"/>
                    <a:pt x="1584" y="1470"/>
                  </a:cubicBezTo>
                  <a:cubicBezTo>
                    <a:pt x="1584" y="1470"/>
                    <a:pt x="1608" y="2327"/>
                    <a:pt x="1822" y="2446"/>
                  </a:cubicBezTo>
                  <a:cubicBezTo>
                    <a:pt x="1836" y="2455"/>
                    <a:pt x="1851" y="2459"/>
                    <a:pt x="1865" y="2459"/>
                  </a:cubicBezTo>
                  <a:cubicBezTo>
                    <a:pt x="2058" y="2459"/>
                    <a:pt x="2275" y="1779"/>
                    <a:pt x="2275" y="1779"/>
                  </a:cubicBezTo>
                  <a:cubicBezTo>
                    <a:pt x="2275" y="1779"/>
                    <a:pt x="2298" y="2232"/>
                    <a:pt x="2489" y="2446"/>
                  </a:cubicBezTo>
                  <a:cubicBezTo>
                    <a:pt x="2517" y="2480"/>
                    <a:pt x="2547" y="2494"/>
                    <a:pt x="2577" y="2494"/>
                  </a:cubicBezTo>
                  <a:cubicBezTo>
                    <a:pt x="2749" y="2494"/>
                    <a:pt x="2929" y="2030"/>
                    <a:pt x="2929" y="2030"/>
                  </a:cubicBezTo>
                  <a:cubicBezTo>
                    <a:pt x="2929" y="2030"/>
                    <a:pt x="3257" y="2141"/>
                    <a:pt x="3604" y="2141"/>
                  </a:cubicBezTo>
                  <a:cubicBezTo>
                    <a:pt x="3739" y="2141"/>
                    <a:pt x="3878" y="2124"/>
                    <a:pt x="4001" y="2077"/>
                  </a:cubicBezTo>
                  <a:cubicBezTo>
                    <a:pt x="4001" y="2077"/>
                    <a:pt x="3965" y="1589"/>
                    <a:pt x="2667" y="744"/>
                  </a:cubicBezTo>
                  <a:cubicBezTo>
                    <a:pt x="1886" y="227"/>
                    <a:pt x="1342" y="0"/>
                    <a:pt x="95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1" name="Google Shape;4771;p55"/>
            <p:cNvSpPr/>
            <p:nvPr/>
          </p:nvSpPr>
          <p:spPr>
            <a:xfrm flipH="1">
              <a:off x="936738" y="2667537"/>
              <a:ext cx="594748" cy="678497"/>
            </a:xfrm>
            <a:custGeom>
              <a:avLst/>
              <a:gdLst/>
              <a:ahLst/>
              <a:cxnLst/>
              <a:rect l="l" t="t" r="r" b="b"/>
              <a:pathLst>
                <a:path w="12170" h="13883" extrusionOk="0">
                  <a:moveTo>
                    <a:pt x="5878" y="1"/>
                  </a:moveTo>
                  <a:cubicBezTo>
                    <a:pt x="2519" y="1"/>
                    <a:pt x="47" y="2794"/>
                    <a:pt x="1" y="7227"/>
                  </a:cubicBezTo>
                  <a:cubicBezTo>
                    <a:pt x="1" y="7799"/>
                    <a:pt x="25" y="8323"/>
                    <a:pt x="84" y="8846"/>
                  </a:cubicBezTo>
                  <a:lnTo>
                    <a:pt x="84" y="8882"/>
                  </a:lnTo>
                  <a:cubicBezTo>
                    <a:pt x="96" y="9049"/>
                    <a:pt x="120" y="9192"/>
                    <a:pt x="144" y="9358"/>
                  </a:cubicBezTo>
                  <a:cubicBezTo>
                    <a:pt x="346" y="10680"/>
                    <a:pt x="811" y="11811"/>
                    <a:pt x="1692" y="12597"/>
                  </a:cubicBezTo>
                  <a:lnTo>
                    <a:pt x="1704" y="12621"/>
                  </a:lnTo>
                  <a:cubicBezTo>
                    <a:pt x="1846" y="12752"/>
                    <a:pt x="2025" y="12883"/>
                    <a:pt x="2204" y="13002"/>
                  </a:cubicBezTo>
                  <a:cubicBezTo>
                    <a:pt x="2966" y="13490"/>
                    <a:pt x="3978" y="13811"/>
                    <a:pt x="5311" y="13883"/>
                  </a:cubicBezTo>
                  <a:lnTo>
                    <a:pt x="5692" y="13883"/>
                  </a:lnTo>
                  <a:cubicBezTo>
                    <a:pt x="5847" y="13883"/>
                    <a:pt x="5990" y="13883"/>
                    <a:pt x="6157" y="13859"/>
                  </a:cubicBezTo>
                  <a:cubicBezTo>
                    <a:pt x="8038" y="13728"/>
                    <a:pt x="9728" y="12585"/>
                    <a:pt x="10752" y="10847"/>
                  </a:cubicBezTo>
                  <a:cubicBezTo>
                    <a:pt x="10764" y="10823"/>
                    <a:pt x="10764" y="10811"/>
                    <a:pt x="10776" y="10799"/>
                  </a:cubicBezTo>
                  <a:cubicBezTo>
                    <a:pt x="10871" y="10644"/>
                    <a:pt x="10943" y="10513"/>
                    <a:pt x="11014" y="10347"/>
                  </a:cubicBezTo>
                  <a:cubicBezTo>
                    <a:pt x="11395" y="9573"/>
                    <a:pt x="11645" y="8716"/>
                    <a:pt x="11752" y="7763"/>
                  </a:cubicBezTo>
                  <a:cubicBezTo>
                    <a:pt x="12169" y="3846"/>
                    <a:pt x="9752" y="226"/>
                    <a:pt x="6252" y="12"/>
                  </a:cubicBezTo>
                  <a:cubicBezTo>
                    <a:pt x="6126" y="4"/>
                    <a:pt x="6002" y="1"/>
                    <a:pt x="587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2" name="Google Shape;4772;p55"/>
            <p:cNvSpPr/>
            <p:nvPr/>
          </p:nvSpPr>
          <p:spPr>
            <a:xfrm flipH="1">
              <a:off x="831424" y="2551952"/>
              <a:ext cx="725035" cy="518000"/>
            </a:xfrm>
            <a:custGeom>
              <a:avLst/>
              <a:gdLst/>
              <a:ahLst/>
              <a:cxnLst/>
              <a:rect l="l" t="t" r="r" b="b"/>
              <a:pathLst>
                <a:path w="14836" h="10599" extrusionOk="0">
                  <a:moveTo>
                    <a:pt x="7216" y="1"/>
                  </a:moveTo>
                  <a:cubicBezTo>
                    <a:pt x="6676" y="1"/>
                    <a:pt x="6122" y="46"/>
                    <a:pt x="5560" y="163"/>
                  </a:cubicBezTo>
                  <a:cubicBezTo>
                    <a:pt x="5334" y="198"/>
                    <a:pt x="5132" y="258"/>
                    <a:pt x="4917" y="341"/>
                  </a:cubicBezTo>
                  <a:cubicBezTo>
                    <a:pt x="4477" y="413"/>
                    <a:pt x="4048" y="520"/>
                    <a:pt x="3608" y="663"/>
                  </a:cubicBezTo>
                  <a:cubicBezTo>
                    <a:pt x="2262" y="1139"/>
                    <a:pt x="1012" y="2079"/>
                    <a:pt x="333" y="3389"/>
                  </a:cubicBezTo>
                  <a:cubicBezTo>
                    <a:pt x="202" y="3651"/>
                    <a:pt x="0" y="4103"/>
                    <a:pt x="262" y="4342"/>
                  </a:cubicBezTo>
                  <a:cubicBezTo>
                    <a:pt x="333" y="4401"/>
                    <a:pt x="411" y="4424"/>
                    <a:pt x="491" y="4424"/>
                  </a:cubicBezTo>
                  <a:cubicBezTo>
                    <a:pt x="586" y="4424"/>
                    <a:pt x="683" y="4392"/>
                    <a:pt x="774" y="4353"/>
                  </a:cubicBezTo>
                  <a:lnTo>
                    <a:pt x="786" y="4353"/>
                  </a:lnTo>
                  <a:cubicBezTo>
                    <a:pt x="726" y="4473"/>
                    <a:pt x="655" y="4604"/>
                    <a:pt x="607" y="4711"/>
                  </a:cubicBezTo>
                  <a:cubicBezTo>
                    <a:pt x="200" y="5504"/>
                    <a:pt x="692" y="5850"/>
                    <a:pt x="1382" y="5850"/>
                  </a:cubicBezTo>
                  <a:cubicBezTo>
                    <a:pt x="1883" y="5850"/>
                    <a:pt x="2488" y="5667"/>
                    <a:pt x="2929" y="5342"/>
                  </a:cubicBezTo>
                  <a:cubicBezTo>
                    <a:pt x="3905" y="4604"/>
                    <a:pt x="5751" y="3865"/>
                    <a:pt x="5977" y="3770"/>
                  </a:cubicBezTo>
                  <a:lnTo>
                    <a:pt x="5977" y="3770"/>
                  </a:lnTo>
                  <a:cubicBezTo>
                    <a:pt x="5786" y="3865"/>
                    <a:pt x="4465" y="4484"/>
                    <a:pt x="4798" y="4949"/>
                  </a:cubicBezTo>
                  <a:cubicBezTo>
                    <a:pt x="4924" y="5121"/>
                    <a:pt x="5076" y="5180"/>
                    <a:pt x="5271" y="5180"/>
                  </a:cubicBezTo>
                  <a:cubicBezTo>
                    <a:pt x="5630" y="5180"/>
                    <a:pt x="6134" y="4978"/>
                    <a:pt x="6882" y="4901"/>
                  </a:cubicBezTo>
                  <a:cubicBezTo>
                    <a:pt x="7453" y="4842"/>
                    <a:pt x="8037" y="4758"/>
                    <a:pt x="8549" y="4723"/>
                  </a:cubicBezTo>
                  <a:lnTo>
                    <a:pt x="8549" y="4723"/>
                  </a:lnTo>
                  <a:cubicBezTo>
                    <a:pt x="8537" y="4758"/>
                    <a:pt x="8525" y="4770"/>
                    <a:pt x="8513" y="4806"/>
                  </a:cubicBezTo>
                  <a:cubicBezTo>
                    <a:pt x="8406" y="4985"/>
                    <a:pt x="8311" y="5163"/>
                    <a:pt x="8287" y="5354"/>
                  </a:cubicBezTo>
                  <a:cubicBezTo>
                    <a:pt x="8168" y="6116"/>
                    <a:pt x="9049" y="6497"/>
                    <a:pt x="9608" y="6592"/>
                  </a:cubicBezTo>
                  <a:cubicBezTo>
                    <a:pt x="9682" y="6602"/>
                    <a:pt x="9754" y="6608"/>
                    <a:pt x="9826" y="6608"/>
                  </a:cubicBezTo>
                  <a:cubicBezTo>
                    <a:pt x="9927" y="6608"/>
                    <a:pt x="10028" y="6596"/>
                    <a:pt x="10132" y="6568"/>
                  </a:cubicBezTo>
                  <a:lnTo>
                    <a:pt x="10132" y="6568"/>
                  </a:lnTo>
                  <a:cubicBezTo>
                    <a:pt x="10120" y="6747"/>
                    <a:pt x="10097" y="6949"/>
                    <a:pt x="10097" y="7140"/>
                  </a:cubicBezTo>
                  <a:cubicBezTo>
                    <a:pt x="10097" y="8163"/>
                    <a:pt x="10787" y="7937"/>
                    <a:pt x="10799" y="8699"/>
                  </a:cubicBezTo>
                  <a:cubicBezTo>
                    <a:pt x="10811" y="9461"/>
                    <a:pt x="10418" y="10342"/>
                    <a:pt x="10966" y="10545"/>
                  </a:cubicBezTo>
                  <a:cubicBezTo>
                    <a:pt x="11061" y="10582"/>
                    <a:pt x="11147" y="10598"/>
                    <a:pt x="11225" y="10598"/>
                  </a:cubicBezTo>
                  <a:cubicBezTo>
                    <a:pt x="11649" y="10598"/>
                    <a:pt x="11818" y="10102"/>
                    <a:pt x="11918" y="9699"/>
                  </a:cubicBezTo>
                  <a:cubicBezTo>
                    <a:pt x="11999" y="9376"/>
                    <a:pt x="12152" y="9276"/>
                    <a:pt x="12339" y="9276"/>
                  </a:cubicBezTo>
                  <a:cubicBezTo>
                    <a:pt x="12640" y="9276"/>
                    <a:pt x="13032" y="9533"/>
                    <a:pt x="13363" y="9533"/>
                  </a:cubicBezTo>
                  <a:cubicBezTo>
                    <a:pt x="13402" y="9533"/>
                    <a:pt x="13440" y="9529"/>
                    <a:pt x="13478" y="9521"/>
                  </a:cubicBezTo>
                  <a:cubicBezTo>
                    <a:pt x="14121" y="9366"/>
                    <a:pt x="14383" y="8390"/>
                    <a:pt x="14538" y="7842"/>
                  </a:cubicBezTo>
                  <a:cubicBezTo>
                    <a:pt x="14657" y="7378"/>
                    <a:pt x="14788" y="6842"/>
                    <a:pt x="14835" y="6318"/>
                  </a:cubicBezTo>
                  <a:cubicBezTo>
                    <a:pt x="14835" y="5854"/>
                    <a:pt x="14823" y="5461"/>
                    <a:pt x="14716" y="5080"/>
                  </a:cubicBezTo>
                  <a:cubicBezTo>
                    <a:pt x="14704" y="5056"/>
                    <a:pt x="14704" y="5020"/>
                    <a:pt x="14692" y="4985"/>
                  </a:cubicBezTo>
                  <a:cubicBezTo>
                    <a:pt x="14621" y="4806"/>
                    <a:pt x="14549" y="4639"/>
                    <a:pt x="14466" y="4484"/>
                  </a:cubicBezTo>
                  <a:lnTo>
                    <a:pt x="14288" y="4175"/>
                  </a:lnTo>
                  <a:cubicBezTo>
                    <a:pt x="14168" y="3984"/>
                    <a:pt x="14037" y="3806"/>
                    <a:pt x="13918" y="3627"/>
                  </a:cubicBezTo>
                  <a:lnTo>
                    <a:pt x="13930" y="3627"/>
                  </a:lnTo>
                  <a:cubicBezTo>
                    <a:pt x="14033" y="3637"/>
                    <a:pt x="14149" y="3652"/>
                    <a:pt x="14265" y="3652"/>
                  </a:cubicBezTo>
                  <a:cubicBezTo>
                    <a:pt x="14418" y="3652"/>
                    <a:pt x="14571" y="3627"/>
                    <a:pt x="14692" y="3532"/>
                  </a:cubicBezTo>
                  <a:cubicBezTo>
                    <a:pt x="14776" y="3461"/>
                    <a:pt x="14823" y="3353"/>
                    <a:pt x="14811" y="3234"/>
                  </a:cubicBezTo>
                  <a:cubicBezTo>
                    <a:pt x="14776" y="3103"/>
                    <a:pt x="14669" y="2996"/>
                    <a:pt x="14585" y="2913"/>
                  </a:cubicBezTo>
                  <a:cubicBezTo>
                    <a:pt x="14395" y="2734"/>
                    <a:pt x="14168" y="2603"/>
                    <a:pt x="13930" y="2508"/>
                  </a:cubicBezTo>
                  <a:cubicBezTo>
                    <a:pt x="13752" y="2448"/>
                    <a:pt x="13561" y="2401"/>
                    <a:pt x="13359" y="2401"/>
                  </a:cubicBezTo>
                  <a:cubicBezTo>
                    <a:pt x="13347" y="2008"/>
                    <a:pt x="13275" y="1615"/>
                    <a:pt x="13037" y="1305"/>
                  </a:cubicBezTo>
                  <a:cubicBezTo>
                    <a:pt x="12912" y="1135"/>
                    <a:pt x="12668" y="899"/>
                    <a:pt x="12428" y="899"/>
                  </a:cubicBezTo>
                  <a:cubicBezTo>
                    <a:pt x="12417" y="899"/>
                    <a:pt x="12406" y="900"/>
                    <a:pt x="12394" y="901"/>
                  </a:cubicBezTo>
                  <a:cubicBezTo>
                    <a:pt x="12049" y="936"/>
                    <a:pt x="12263" y="1413"/>
                    <a:pt x="12335" y="1603"/>
                  </a:cubicBezTo>
                  <a:cubicBezTo>
                    <a:pt x="12394" y="1770"/>
                    <a:pt x="12454" y="1925"/>
                    <a:pt x="12525" y="2079"/>
                  </a:cubicBezTo>
                  <a:cubicBezTo>
                    <a:pt x="11918" y="1544"/>
                    <a:pt x="11251" y="1091"/>
                    <a:pt x="10537" y="758"/>
                  </a:cubicBezTo>
                  <a:cubicBezTo>
                    <a:pt x="9608" y="317"/>
                    <a:pt x="8632" y="67"/>
                    <a:pt x="7584" y="8"/>
                  </a:cubicBezTo>
                  <a:cubicBezTo>
                    <a:pt x="7462" y="3"/>
                    <a:pt x="7340" y="1"/>
                    <a:pt x="721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3" name="Google Shape;4773;p55"/>
            <p:cNvSpPr/>
            <p:nvPr/>
          </p:nvSpPr>
          <p:spPr>
            <a:xfrm flipH="1">
              <a:off x="831410" y="2552881"/>
              <a:ext cx="390471" cy="320261"/>
            </a:xfrm>
            <a:custGeom>
              <a:avLst/>
              <a:gdLst/>
              <a:ahLst/>
              <a:cxnLst/>
              <a:rect l="l" t="t" r="r" b="b"/>
              <a:pathLst>
                <a:path w="7990" h="6553" extrusionOk="0">
                  <a:moveTo>
                    <a:pt x="738" y="1"/>
                  </a:moveTo>
                  <a:cubicBezTo>
                    <a:pt x="548" y="96"/>
                    <a:pt x="381" y="239"/>
                    <a:pt x="238" y="441"/>
                  </a:cubicBezTo>
                  <a:cubicBezTo>
                    <a:pt x="83" y="644"/>
                    <a:pt x="0" y="953"/>
                    <a:pt x="191" y="1132"/>
                  </a:cubicBezTo>
                  <a:cubicBezTo>
                    <a:pt x="262" y="1191"/>
                    <a:pt x="357" y="1227"/>
                    <a:pt x="441" y="1251"/>
                  </a:cubicBezTo>
                  <a:cubicBezTo>
                    <a:pt x="965" y="1406"/>
                    <a:pt x="1500" y="1489"/>
                    <a:pt x="1977" y="1751"/>
                  </a:cubicBezTo>
                  <a:cubicBezTo>
                    <a:pt x="2108" y="1822"/>
                    <a:pt x="2262" y="1929"/>
                    <a:pt x="2298" y="2072"/>
                  </a:cubicBezTo>
                  <a:cubicBezTo>
                    <a:pt x="2405" y="2406"/>
                    <a:pt x="2024" y="2763"/>
                    <a:pt x="2167" y="3072"/>
                  </a:cubicBezTo>
                  <a:cubicBezTo>
                    <a:pt x="2247" y="3241"/>
                    <a:pt x="2440" y="3290"/>
                    <a:pt x="2645" y="3290"/>
                  </a:cubicBezTo>
                  <a:cubicBezTo>
                    <a:pt x="2745" y="3290"/>
                    <a:pt x="2847" y="3279"/>
                    <a:pt x="2941" y="3263"/>
                  </a:cubicBezTo>
                  <a:cubicBezTo>
                    <a:pt x="3042" y="3251"/>
                    <a:pt x="3145" y="3243"/>
                    <a:pt x="3247" y="3243"/>
                  </a:cubicBezTo>
                  <a:cubicBezTo>
                    <a:pt x="3543" y="3243"/>
                    <a:pt x="3830" y="3306"/>
                    <a:pt x="4024" y="3501"/>
                  </a:cubicBezTo>
                  <a:cubicBezTo>
                    <a:pt x="4251" y="3739"/>
                    <a:pt x="4298" y="4084"/>
                    <a:pt x="4382" y="4394"/>
                  </a:cubicBezTo>
                  <a:cubicBezTo>
                    <a:pt x="4472" y="4677"/>
                    <a:pt x="4692" y="4992"/>
                    <a:pt x="4989" y="4992"/>
                  </a:cubicBezTo>
                  <a:cubicBezTo>
                    <a:pt x="5005" y="4992"/>
                    <a:pt x="5020" y="4991"/>
                    <a:pt x="5036" y="4989"/>
                  </a:cubicBezTo>
                  <a:cubicBezTo>
                    <a:pt x="5215" y="4977"/>
                    <a:pt x="5382" y="4823"/>
                    <a:pt x="5560" y="4799"/>
                  </a:cubicBezTo>
                  <a:cubicBezTo>
                    <a:pt x="5589" y="4794"/>
                    <a:pt x="5617" y="4791"/>
                    <a:pt x="5646" y="4791"/>
                  </a:cubicBezTo>
                  <a:cubicBezTo>
                    <a:pt x="5888" y="4791"/>
                    <a:pt x="6112" y="4967"/>
                    <a:pt x="6251" y="5180"/>
                  </a:cubicBezTo>
                  <a:cubicBezTo>
                    <a:pt x="6394" y="5418"/>
                    <a:pt x="6453" y="5704"/>
                    <a:pt x="6560" y="5954"/>
                  </a:cubicBezTo>
                  <a:cubicBezTo>
                    <a:pt x="6668" y="6228"/>
                    <a:pt x="6858" y="6478"/>
                    <a:pt x="7120" y="6537"/>
                  </a:cubicBezTo>
                  <a:cubicBezTo>
                    <a:pt x="7167" y="6548"/>
                    <a:pt x="7215" y="6553"/>
                    <a:pt x="7262" y="6553"/>
                  </a:cubicBezTo>
                  <a:cubicBezTo>
                    <a:pt x="7475" y="6553"/>
                    <a:pt x="7683" y="6452"/>
                    <a:pt x="7858" y="6335"/>
                  </a:cubicBezTo>
                  <a:cubicBezTo>
                    <a:pt x="7882" y="6299"/>
                    <a:pt x="7918" y="6287"/>
                    <a:pt x="7942" y="6251"/>
                  </a:cubicBezTo>
                  <a:cubicBezTo>
                    <a:pt x="7989" y="5835"/>
                    <a:pt x="7977" y="5442"/>
                    <a:pt x="7882" y="5085"/>
                  </a:cubicBezTo>
                  <a:cubicBezTo>
                    <a:pt x="7870" y="5037"/>
                    <a:pt x="7870" y="5001"/>
                    <a:pt x="7858" y="4977"/>
                  </a:cubicBezTo>
                  <a:cubicBezTo>
                    <a:pt x="7799" y="4811"/>
                    <a:pt x="7727" y="4644"/>
                    <a:pt x="7632" y="4489"/>
                  </a:cubicBezTo>
                  <a:cubicBezTo>
                    <a:pt x="7549" y="4489"/>
                    <a:pt x="7453" y="4465"/>
                    <a:pt x="7370" y="4465"/>
                  </a:cubicBezTo>
                  <a:cubicBezTo>
                    <a:pt x="6965" y="4442"/>
                    <a:pt x="6537" y="4323"/>
                    <a:pt x="6299" y="4013"/>
                  </a:cubicBezTo>
                  <a:cubicBezTo>
                    <a:pt x="6215" y="3906"/>
                    <a:pt x="6156" y="3787"/>
                    <a:pt x="6072" y="3680"/>
                  </a:cubicBezTo>
                  <a:cubicBezTo>
                    <a:pt x="5894" y="3489"/>
                    <a:pt x="5620" y="3430"/>
                    <a:pt x="5358" y="3370"/>
                  </a:cubicBezTo>
                  <a:cubicBezTo>
                    <a:pt x="5025" y="3299"/>
                    <a:pt x="4703" y="3215"/>
                    <a:pt x="4453" y="3013"/>
                  </a:cubicBezTo>
                  <a:cubicBezTo>
                    <a:pt x="4191" y="2799"/>
                    <a:pt x="4060" y="2429"/>
                    <a:pt x="4227" y="2144"/>
                  </a:cubicBezTo>
                  <a:cubicBezTo>
                    <a:pt x="4310" y="2013"/>
                    <a:pt x="4465" y="1906"/>
                    <a:pt x="4513" y="1751"/>
                  </a:cubicBezTo>
                  <a:cubicBezTo>
                    <a:pt x="4572" y="1525"/>
                    <a:pt x="4394" y="1310"/>
                    <a:pt x="4191" y="1179"/>
                  </a:cubicBezTo>
                  <a:cubicBezTo>
                    <a:pt x="4013" y="1060"/>
                    <a:pt x="3798" y="953"/>
                    <a:pt x="3691" y="751"/>
                  </a:cubicBezTo>
                  <a:cubicBezTo>
                    <a:pt x="2762" y="322"/>
                    <a:pt x="1774" y="60"/>
                    <a:pt x="738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4" name="Google Shape;4774;p55"/>
            <p:cNvSpPr/>
            <p:nvPr/>
          </p:nvSpPr>
          <p:spPr>
            <a:xfrm flipH="1">
              <a:off x="831401" y="2979152"/>
              <a:ext cx="182187" cy="218802"/>
            </a:xfrm>
            <a:custGeom>
              <a:avLst/>
              <a:gdLst/>
              <a:ahLst/>
              <a:cxnLst/>
              <a:rect l="l" t="t" r="r" b="b"/>
              <a:pathLst>
                <a:path w="3728" h="4477" extrusionOk="0">
                  <a:moveTo>
                    <a:pt x="2328" y="0"/>
                  </a:moveTo>
                  <a:cubicBezTo>
                    <a:pt x="983" y="0"/>
                    <a:pt x="216" y="1538"/>
                    <a:pt x="84" y="2697"/>
                  </a:cubicBezTo>
                  <a:cubicBezTo>
                    <a:pt x="36" y="2982"/>
                    <a:pt x="1" y="3292"/>
                    <a:pt x="84" y="3578"/>
                  </a:cubicBezTo>
                  <a:cubicBezTo>
                    <a:pt x="206" y="4120"/>
                    <a:pt x="625" y="4477"/>
                    <a:pt x="1162" y="4477"/>
                  </a:cubicBezTo>
                  <a:cubicBezTo>
                    <a:pt x="1203" y="4477"/>
                    <a:pt x="1244" y="4475"/>
                    <a:pt x="1286" y="4471"/>
                  </a:cubicBezTo>
                  <a:cubicBezTo>
                    <a:pt x="1810" y="4423"/>
                    <a:pt x="2310" y="4114"/>
                    <a:pt x="2703" y="3768"/>
                  </a:cubicBezTo>
                  <a:cubicBezTo>
                    <a:pt x="3322" y="3221"/>
                    <a:pt x="3715" y="2435"/>
                    <a:pt x="3715" y="1613"/>
                  </a:cubicBezTo>
                  <a:cubicBezTo>
                    <a:pt x="3727" y="1244"/>
                    <a:pt x="3632" y="839"/>
                    <a:pt x="3418" y="530"/>
                  </a:cubicBezTo>
                  <a:cubicBezTo>
                    <a:pt x="3203" y="244"/>
                    <a:pt x="2941" y="89"/>
                    <a:pt x="2656" y="30"/>
                  </a:cubicBezTo>
                  <a:cubicBezTo>
                    <a:pt x="2543" y="10"/>
                    <a:pt x="2433" y="0"/>
                    <a:pt x="2328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5" name="Google Shape;4775;p55"/>
            <p:cNvSpPr/>
            <p:nvPr/>
          </p:nvSpPr>
          <p:spPr>
            <a:xfrm flipH="1">
              <a:off x="866341" y="3037018"/>
              <a:ext cx="89628" cy="103610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1286" y="1"/>
                  </a:moveTo>
                  <a:cubicBezTo>
                    <a:pt x="1000" y="1"/>
                    <a:pt x="762" y="167"/>
                    <a:pt x="584" y="370"/>
                  </a:cubicBezTo>
                  <a:cubicBezTo>
                    <a:pt x="179" y="834"/>
                    <a:pt x="0" y="1441"/>
                    <a:pt x="60" y="2048"/>
                  </a:cubicBezTo>
                  <a:cubicBezTo>
                    <a:pt x="66" y="2096"/>
                    <a:pt x="104" y="2120"/>
                    <a:pt x="142" y="2120"/>
                  </a:cubicBezTo>
                  <a:cubicBezTo>
                    <a:pt x="179" y="2120"/>
                    <a:pt x="215" y="2096"/>
                    <a:pt x="215" y="2048"/>
                  </a:cubicBezTo>
                  <a:cubicBezTo>
                    <a:pt x="179" y="1560"/>
                    <a:pt x="346" y="1048"/>
                    <a:pt x="643" y="667"/>
                  </a:cubicBezTo>
                  <a:cubicBezTo>
                    <a:pt x="703" y="572"/>
                    <a:pt x="774" y="489"/>
                    <a:pt x="869" y="417"/>
                  </a:cubicBezTo>
                  <a:cubicBezTo>
                    <a:pt x="953" y="513"/>
                    <a:pt x="1012" y="632"/>
                    <a:pt x="1048" y="751"/>
                  </a:cubicBezTo>
                  <a:cubicBezTo>
                    <a:pt x="1060" y="834"/>
                    <a:pt x="1060" y="894"/>
                    <a:pt x="1060" y="977"/>
                  </a:cubicBezTo>
                  <a:lnTo>
                    <a:pt x="1060" y="1036"/>
                  </a:lnTo>
                  <a:lnTo>
                    <a:pt x="1060" y="1048"/>
                  </a:lnTo>
                  <a:lnTo>
                    <a:pt x="1060" y="1084"/>
                  </a:lnTo>
                  <a:cubicBezTo>
                    <a:pt x="1048" y="1132"/>
                    <a:pt x="1024" y="1167"/>
                    <a:pt x="1048" y="1215"/>
                  </a:cubicBezTo>
                  <a:cubicBezTo>
                    <a:pt x="1048" y="1264"/>
                    <a:pt x="1087" y="1302"/>
                    <a:pt x="1131" y="1302"/>
                  </a:cubicBezTo>
                  <a:cubicBezTo>
                    <a:pt x="1151" y="1302"/>
                    <a:pt x="1172" y="1293"/>
                    <a:pt x="1191" y="1275"/>
                  </a:cubicBezTo>
                  <a:cubicBezTo>
                    <a:pt x="1262" y="1203"/>
                    <a:pt x="1286" y="1084"/>
                    <a:pt x="1298" y="977"/>
                  </a:cubicBezTo>
                  <a:cubicBezTo>
                    <a:pt x="1310" y="882"/>
                    <a:pt x="1298" y="786"/>
                    <a:pt x="1262" y="691"/>
                  </a:cubicBezTo>
                  <a:cubicBezTo>
                    <a:pt x="1227" y="548"/>
                    <a:pt x="1143" y="417"/>
                    <a:pt x="1048" y="298"/>
                  </a:cubicBezTo>
                  <a:cubicBezTo>
                    <a:pt x="1084" y="263"/>
                    <a:pt x="1131" y="251"/>
                    <a:pt x="1191" y="239"/>
                  </a:cubicBezTo>
                  <a:cubicBezTo>
                    <a:pt x="1231" y="224"/>
                    <a:pt x="1271" y="217"/>
                    <a:pt x="1311" y="217"/>
                  </a:cubicBezTo>
                  <a:cubicBezTo>
                    <a:pt x="1366" y="217"/>
                    <a:pt x="1421" y="230"/>
                    <a:pt x="1477" y="251"/>
                  </a:cubicBezTo>
                  <a:cubicBezTo>
                    <a:pt x="1560" y="298"/>
                    <a:pt x="1608" y="382"/>
                    <a:pt x="1703" y="429"/>
                  </a:cubicBezTo>
                  <a:cubicBezTo>
                    <a:pt x="1712" y="435"/>
                    <a:pt x="1724" y="438"/>
                    <a:pt x="1738" y="438"/>
                  </a:cubicBezTo>
                  <a:cubicBezTo>
                    <a:pt x="1777" y="438"/>
                    <a:pt x="1825" y="414"/>
                    <a:pt x="1834" y="370"/>
                  </a:cubicBezTo>
                  <a:cubicBezTo>
                    <a:pt x="1834" y="143"/>
                    <a:pt x="1477" y="13"/>
                    <a:pt x="12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6" name="Google Shape;4776;p55"/>
            <p:cNvSpPr/>
            <p:nvPr/>
          </p:nvSpPr>
          <p:spPr>
            <a:xfrm flipH="1">
              <a:off x="1176777" y="2869041"/>
              <a:ext cx="117288" cy="76388"/>
            </a:xfrm>
            <a:custGeom>
              <a:avLst/>
              <a:gdLst/>
              <a:ahLst/>
              <a:cxnLst/>
              <a:rect l="l" t="t" r="r" b="b"/>
              <a:pathLst>
                <a:path w="2400" h="1563" extrusionOk="0">
                  <a:moveTo>
                    <a:pt x="661" y="0"/>
                  </a:moveTo>
                  <a:cubicBezTo>
                    <a:pt x="503" y="0"/>
                    <a:pt x="347" y="35"/>
                    <a:pt x="227" y="128"/>
                  </a:cubicBezTo>
                  <a:cubicBezTo>
                    <a:pt x="84" y="223"/>
                    <a:pt x="1" y="366"/>
                    <a:pt x="25" y="532"/>
                  </a:cubicBezTo>
                  <a:cubicBezTo>
                    <a:pt x="60" y="699"/>
                    <a:pt x="227" y="842"/>
                    <a:pt x="406" y="913"/>
                  </a:cubicBezTo>
                  <a:cubicBezTo>
                    <a:pt x="596" y="997"/>
                    <a:pt x="822" y="1009"/>
                    <a:pt x="1025" y="1056"/>
                  </a:cubicBezTo>
                  <a:cubicBezTo>
                    <a:pt x="1429" y="1140"/>
                    <a:pt x="1799" y="1306"/>
                    <a:pt x="2132" y="1533"/>
                  </a:cubicBezTo>
                  <a:cubicBezTo>
                    <a:pt x="2162" y="1554"/>
                    <a:pt x="2194" y="1563"/>
                    <a:pt x="2226" y="1563"/>
                  </a:cubicBezTo>
                  <a:cubicBezTo>
                    <a:pt x="2318" y="1563"/>
                    <a:pt x="2400" y="1485"/>
                    <a:pt x="2382" y="1414"/>
                  </a:cubicBezTo>
                  <a:cubicBezTo>
                    <a:pt x="2370" y="1068"/>
                    <a:pt x="2132" y="735"/>
                    <a:pt x="1846" y="485"/>
                  </a:cubicBezTo>
                  <a:cubicBezTo>
                    <a:pt x="1572" y="247"/>
                    <a:pt x="1191" y="56"/>
                    <a:pt x="798" y="9"/>
                  </a:cubicBezTo>
                  <a:cubicBezTo>
                    <a:pt x="753" y="3"/>
                    <a:pt x="707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7" name="Google Shape;4777;p55"/>
            <p:cNvSpPr/>
            <p:nvPr/>
          </p:nvSpPr>
          <p:spPr>
            <a:xfrm flipH="1">
              <a:off x="1253949" y="3115410"/>
              <a:ext cx="175688" cy="71207"/>
            </a:xfrm>
            <a:custGeom>
              <a:avLst/>
              <a:gdLst/>
              <a:ahLst/>
              <a:cxnLst/>
              <a:rect l="l" t="t" r="r" b="b"/>
              <a:pathLst>
                <a:path w="3595" h="1457" extrusionOk="0">
                  <a:moveTo>
                    <a:pt x="2898" y="0"/>
                  </a:moveTo>
                  <a:cubicBezTo>
                    <a:pt x="2563" y="0"/>
                    <a:pt x="2218" y="194"/>
                    <a:pt x="1596" y="242"/>
                  </a:cubicBezTo>
                  <a:cubicBezTo>
                    <a:pt x="1478" y="251"/>
                    <a:pt x="1367" y="255"/>
                    <a:pt x="1262" y="255"/>
                  </a:cubicBezTo>
                  <a:cubicBezTo>
                    <a:pt x="886" y="255"/>
                    <a:pt x="598" y="209"/>
                    <a:pt x="419" y="209"/>
                  </a:cubicBezTo>
                  <a:cubicBezTo>
                    <a:pt x="321" y="209"/>
                    <a:pt x="255" y="223"/>
                    <a:pt x="227" y="266"/>
                  </a:cubicBezTo>
                  <a:cubicBezTo>
                    <a:pt x="1" y="623"/>
                    <a:pt x="763" y="1457"/>
                    <a:pt x="1846" y="1457"/>
                  </a:cubicBezTo>
                  <a:cubicBezTo>
                    <a:pt x="1851" y="1457"/>
                    <a:pt x="1856" y="1457"/>
                    <a:pt x="1861" y="1457"/>
                  </a:cubicBezTo>
                  <a:cubicBezTo>
                    <a:pt x="2959" y="1457"/>
                    <a:pt x="3594" y="194"/>
                    <a:pt x="3144" y="40"/>
                  </a:cubicBezTo>
                  <a:cubicBezTo>
                    <a:pt x="3060" y="12"/>
                    <a:pt x="2979" y="0"/>
                    <a:pt x="2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8" name="Google Shape;4778;p55"/>
            <p:cNvSpPr/>
            <p:nvPr/>
          </p:nvSpPr>
          <p:spPr>
            <a:xfrm flipH="1">
              <a:off x="1402223" y="2866353"/>
              <a:ext cx="92853" cy="66369"/>
            </a:xfrm>
            <a:custGeom>
              <a:avLst/>
              <a:gdLst/>
              <a:ahLst/>
              <a:cxnLst/>
              <a:rect l="l" t="t" r="r" b="b"/>
              <a:pathLst>
                <a:path w="1900" h="1358" extrusionOk="0">
                  <a:moveTo>
                    <a:pt x="1335" y="0"/>
                  </a:moveTo>
                  <a:cubicBezTo>
                    <a:pt x="1305" y="0"/>
                    <a:pt x="1274" y="2"/>
                    <a:pt x="1244" y="4"/>
                  </a:cubicBezTo>
                  <a:cubicBezTo>
                    <a:pt x="935" y="52"/>
                    <a:pt x="637" y="218"/>
                    <a:pt x="423" y="421"/>
                  </a:cubicBezTo>
                  <a:cubicBezTo>
                    <a:pt x="197" y="635"/>
                    <a:pt x="18" y="933"/>
                    <a:pt x="18" y="1230"/>
                  </a:cubicBezTo>
                  <a:cubicBezTo>
                    <a:pt x="1" y="1291"/>
                    <a:pt x="65" y="1358"/>
                    <a:pt x="143" y="1358"/>
                  </a:cubicBezTo>
                  <a:cubicBezTo>
                    <a:pt x="172" y="1358"/>
                    <a:pt x="203" y="1348"/>
                    <a:pt x="232" y="1326"/>
                  </a:cubicBezTo>
                  <a:cubicBezTo>
                    <a:pt x="482" y="1135"/>
                    <a:pt x="780" y="992"/>
                    <a:pt x="1090" y="909"/>
                  </a:cubicBezTo>
                  <a:cubicBezTo>
                    <a:pt x="1256" y="873"/>
                    <a:pt x="1435" y="873"/>
                    <a:pt x="1590" y="790"/>
                  </a:cubicBezTo>
                  <a:cubicBezTo>
                    <a:pt x="1732" y="730"/>
                    <a:pt x="1863" y="599"/>
                    <a:pt x="1875" y="457"/>
                  </a:cubicBezTo>
                  <a:cubicBezTo>
                    <a:pt x="1899" y="314"/>
                    <a:pt x="1816" y="183"/>
                    <a:pt x="1697" y="111"/>
                  </a:cubicBezTo>
                  <a:cubicBezTo>
                    <a:pt x="1591" y="25"/>
                    <a:pt x="1462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1" name="Google Shape;4781;p55"/>
            <p:cNvSpPr/>
            <p:nvPr/>
          </p:nvSpPr>
          <p:spPr>
            <a:xfrm flipH="1">
              <a:off x="1232342" y="2999777"/>
              <a:ext cx="41344" cy="62361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27" y="1"/>
                    <a:pt x="24" y="263"/>
                    <a:pt x="12" y="620"/>
                  </a:cubicBezTo>
                  <a:cubicBezTo>
                    <a:pt x="0" y="977"/>
                    <a:pt x="179" y="1263"/>
                    <a:pt x="405" y="1275"/>
                  </a:cubicBezTo>
                  <a:cubicBezTo>
                    <a:pt x="414" y="1276"/>
                    <a:pt x="422" y="1276"/>
                    <a:pt x="430" y="1276"/>
                  </a:cubicBezTo>
                  <a:cubicBezTo>
                    <a:pt x="635" y="1276"/>
                    <a:pt x="822" y="999"/>
                    <a:pt x="834" y="655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2" name="Google Shape;4782;p55"/>
            <p:cNvSpPr/>
            <p:nvPr/>
          </p:nvSpPr>
          <p:spPr>
            <a:xfrm flipH="1">
              <a:off x="1426657" y="2994547"/>
              <a:ext cx="33232" cy="51854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0"/>
                  </a:moveTo>
                  <a:cubicBezTo>
                    <a:pt x="179" y="0"/>
                    <a:pt x="12" y="239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1" y="1060"/>
                    <a:pt x="667" y="834"/>
                    <a:pt x="667" y="536"/>
                  </a:cubicBezTo>
                  <a:cubicBezTo>
                    <a:pt x="679" y="239"/>
                    <a:pt x="536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3" name="Google Shape;4783;p55"/>
            <p:cNvSpPr/>
            <p:nvPr/>
          </p:nvSpPr>
          <p:spPr>
            <a:xfrm flipH="1">
              <a:off x="1338933" y="2992788"/>
              <a:ext cx="77312" cy="110159"/>
            </a:xfrm>
            <a:custGeom>
              <a:avLst/>
              <a:gdLst/>
              <a:ahLst/>
              <a:cxnLst/>
              <a:rect l="l" t="t" r="r" b="b"/>
              <a:pathLst>
                <a:path w="1582" h="2254" extrusionOk="0">
                  <a:moveTo>
                    <a:pt x="480" y="0"/>
                  </a:moveTo>
                  <a:cubicBezTo>
                    <a:pt x="432" y="0"/>
                    <a:pt x="387" y="41"/>
                    <a:pt x="405" y="96"/>
                  </a:cubicBezTo>
                  <a:cubicBezTo>
                    <a:pt x="417" y="156"/>
                    <a:pt x="441" y="179"/>
                    <a:pt x="477" y="227"/>
                  </a:cubicBezTo>
                  <a:cubicBezTo>
                    <a:pt x="500" y="263"/>
                    <a:pt x="524" y="310"/>
                    <a:pt x="548" y="346"/>
                  </a:cubicBezTo>
                  <a:cubicBezTo>
                    <a:pt x="596" y="441"/>
                    <a:pt x="620" y="525"/>
                    <a:pt x="691" y="596"/>
                  </a:cubicBezTo>
                  <a:cubicBezTo>
                    <a:pt x="751" y="775"/>
                    <a:pt x="762" y="977"/>
                    <a:pt x="727" y="1156"/>
                  </a:cubicBezTo>
                  <a:cubicBezTo>
                    <a:pt x="524" y="1156"/>
                    <a:pt x="298" y="1239"/>
                    <a:pt x="167" y="1418"/>
                  </a:cubicBezTo>
                  <a:cubicBezTo>
                    <a:pt x="60" y="1549"/>
                    <a:pt x="0" y="1703"/>
                    <a:pt x="12" y="1870"/>
                  </a:cubicBezTo>
                  <a:cubicBezTo>
                    <a:pt x="12" y="1941"/>
                    <a:pt x="36" y="2025"/>
                    <a:pt x="72" y="2108"/>
                  </a:cubicBezTo>
                  <a:cubicBezTo>
                    <a:pt x="108" y="2168"/>
                    <a:pt x="179" y="2239"/>
                    <a:pt x="250" y="2251"/>
                  </a:cubicBezTo>
                  <a:cubicBezTo>
                    <a:pt x="255" y="2253"/>
                    <a:pt x="260" y="2253"/>
                    <a:pt x="265" y="2253"/>
                  </a:cubicBezTo>
                  <a:cubicBezTo>
                    <a:pt x="298" y="2253"/>
                    <a:pt x="334" y="2221"/>
                    <a:pt x="334" y="2180"/>
                  </a:cubicBezTo>
                  <a:cubicBezTo>
                    <a:pt x="334" y="2132"/>
                    <a:pt x="298" y="2108"/>
                    <a:pt x="286" y="2061"/>
                  </a:cubicBezTo>
                  <a:cubicBezTo>
                    <a:pt x="262" y="2025"/>
                    <a:pt x="250" y="1989"/>
                    <a:pt x="239" y="1953"/>
                  </a:cubicBezTo>
                  <a:cubicBezTo>
                    <a:pt x="227" y="1882"/>
                    <a:pt x="215" y="1822"/>
                    <a:pt x="227" y="1751"/>
                  </a:cubicBezTo>
                  <a:cubicBezTo>
                    <a:pt x="239" y="1596"/>
                    <a:pt x="346" y="1477"/>
                    <a:pt x="477" y="1406"/>
                  </a:cubicBezTo>
                  <a:cubicBezTo>
                    <a:pt x="565" y="1360"/>
                    <a:pt x="656" y="1340"/>
                    <a:pt x="746" y="1340"/>
                  </a:cubicBezTo>
                  <a:cubicBezTo>
                    <a:pt x="1011" y="1340"/>
                    <a:pt x="1269" y="1511"/>
                    <a:pt x="1429" y="1715"/>
                  </a:cubicBezTo>
                  <a:cubicBezTo>
                    <a:pt x="1443" y="1740"/>
                    <a:pt x="1464" y="1750"/>
                    <a:pt x="1484" y="1750"/>
                  </a:cubicBezTo>
                  <a:cubicBezTo>
                    <a:pt x="1533" y="1750"/>
                    <a:pt x="1582" y="1694"/>
                    <a:pt x="1548" y="1644"/>
                  </a:cubicBezTo>
                  <a:cubicBezTo>
                    <a:pt x="1429" y="1465"/>
                    <a:pt x="1262" y="1322"/>
                    <a:pt x="1072" y="1227"/>
                  </a:cubicBezTo>
                  <a:cubicBezTo>
                    <a:pt x="1001" y="1203"/>
                    <a:pt x="929" y="1179"/>
                    <a:pt x="846" y="1168"/>
                  </a:cubicBezTo>
                  <a:cubicBezTo>
                    <a:pt x="893" y="953"/>
                    <a:pt x="881" y="751"/>
                    <a:pt x="834" y="560"/>
                  </a:cubicBezTo>
                  <a:cubicBezTo>
                    <a:pt x="810" y="453"/>
                    <a:pt x="762" y="346"/>
                    <a:pt x="715" y="263"/>
                  </a:cubicBezTo>
                  <a:cubicBezTo>
                    <a:pt x="703" y="215"/>
                    <a:pt x="667" y="167"/>
                    <a:pt x="643" y="132"/>
                  </a:cubicBezTo>
                  <a:cubicBezTo>
                    <a:pt x="608" y="84"/>
                    <a:pt x="584" y="36"/>
                    <a:pt x="524" y="13"/>
                  </a:cubicBezTo>
                  <a:cubicBezTo>
                    <a:pt x="510" y="4"/>
                    <a:pt x="495" y="0"/>
                    <a:pt x="480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4" name="Google Shape;4784;p55"/>
            <p:cNvSpPr/>
            <p:nvPr/>
          </p:nvSpPr>
          <p:spPr>
            <a:xfrm flipH="1">
              <a:off x="837808" y="4711657"/>
              <a:ext cx="304362" cy="95546"/>
            </a:xfrm>
            <a:custGeom>
              <a:avLst/>
              <a:gdLst/>
              <a:ahLst/>
              <a:cxnLst/>
              <a:rect l="l" t="t" r="r" b="b"/>
              <a:pathLst>
                <a:path w="6228" h="1955" extrusionOk="0">
                  <a:moveTo>
                    <a:pt x="3017" y="0"/>
                  </a:moveTo>
                  <a:cubicBezTo>
                    <a:pt x="2571" y="0"/>
                    <a:pt x="2239" y="7"/>
                    <a:pt x="2203" y="26"/>
                  </a:cubicBezTo>
                  <a:cubicBezTo>
                    <a:pt x="2203" y="26"/>
                    <a:pt x="1905" y="37"/>
                    <a:pt x="1012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0" y="1692"/>
                    <a:pt x="96" y="1835"/>
                    <a:pt x="226" y="1835"/>
                  </a:cubicBezTo>
                  <a:cubicBezTo>
                    <a:pt x="924" y="1865"/>
                    <a:pt x="2954" y="1955"/>
                    <a:pt x="4422" y="1955"/>
                  </a:cubicBezTo>
                  <a:cubicBezTo>
                    <a:pt x="5309" y="1955"/>
                    <a:pt x="5990" y="1922"/>
                    <a:pt x="6049" y="1823"/>
                  </a:cubicBezTo>
                  <a:cubicBezTo>
                    <a:pt x="6227" y="1514"/>
                    <a:pt x="5894" y="109"/>
                    <a:pt x="5727" y="61"/>
                  </a:cubicBezTo>
                  <a:cubicBezTo>
                    <a:pt x="5628" y="36"/>
                    <a:pt x="4028" y="0"/>
                    <a:pt x="30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5" name="Google Shape;4785;p55"/>
            <p:cNvSpPr/>
            <p:nvPr/>
          </p:nvSpPr>
          <p:spPr>
            <a:xfrm flipH="1">
              <a:off x="845383" y="4778075"/>
              <a:ext cx="297374" cy="29324"/>
            </a:xfrm>
            <a:custGeom>
              <a:avLst/>
              <a:gdLst/>
              <a:ahLst/>
              <a:cxnLst/>
              <a:rect l="l" t="t" r="r" b="b"/>
              <a:pathLst>
                <a:path w="6085" h="600" extrusionOk="0">
                  <a:moveTo>
                    <a:pt x="191" y="0"/>
                  </a:moveTo>
                  <a:cubicBezTo>
                    <a:pt x="131" y="71"/>
                    <a:pt x="84" y="155"/>
                    <a:pt x="60" y="214"/>
                  </a:cubicBezTo>
                  <a:cubicBezTo>
                    <a:pt x="0" y="333"/>
                    <a:pt x="84" y="464"/>
                    <a:pt x="227" y="476"/>
                  </a:cubicBezTo>
                  <a:cubicBezTo>
                    <a:pt x="922" y="513"/>
                    <a:pt x="2905" y="599"/>
                    <a:pt x="4363" y="599"/>
                  </a:cubicBezTo>
                  <a:cubicBezTo>
                    <a:pt x="5275" y="599"/>
                    <a:pt x="5982" y="565"/>
                    <a:pt x="6037" y="464"/>
                  </a:cubicBezTo>
                  <a:cubicBezTo>
                    <a:pt x="6073" y="417"/>
                    <a:pt x="6084" y="345"/>
                    <a:pt x="6084" y="250"/>
                  </a:cubicBezTo>
                  <a:lnTo>
                    <a:pt x="3775" y="250"/>
                  </a:lnTo>
                  <a:cubicBezTo>
                    <a:pt x="2584" y="238"/>
                    <a:pt x="1381" y="191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6" name="Google Shape;4786;p55"/>
            <p:cNvSpPr/>
            <p:nvPr/>
          </p:nvSpPr>
          <p:spPr>
            <a:xfrm flipH="1">
              <a:off x="1179962" y="4711657"/>
              <a:ext cx="303776" cy="95546"/>
            </a:xfrm>
            <a:custGeom>
              <a:avLst/>
              <a:gdLst/>
              <a:ahLst/>
              <a:cxnLst/>
              <a:rect l="l" t="t" r="r" b="b"/>
              <a:pathLst>
                <a:path w="6216" h="1955" extrusionOk="0">
                  <a:moveTo>
                    <a:pt x="3015" y="0"/>
                  </a:moveTo>
                  <a:cubicBezTo>
                    <a:pt x="2570" y="0"/>
                    <a:pt x="2239" y="7"/>
                    <a:pt x="2203" y="26"/>
                  </a:cubicBezTo>
                  <a:cubicBezTo>
                    <a:pt x="2203" y="26"/>
                    <a:pt x="1905" y="37"/>
                    <a:pt x="1012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0" y="1692"/>
                    <a:pt x="84" y="1835"/>
                    <a:pt x="215" y="1835"/>
                  </a:cubicBezTo>
                  <a:cubicBezTo>
                    <a:pt x="912" y="1865"/>
                    <a:pt x="2947" y="1955"/>
                    <a:pt x="4416" y="1955"/>
                  </a:cubicBezTo>
                  <a:cubicBezTo>
                    <a:pt x="5303" y="1955"/>
                    <a:pt x="5983" y="1922"/>
                    <a:pt x="6037" y="1823"/>
                  </a:cubicBezTo>
                  <a:cubicBezTo>
                    <a:pt x="6215" y="1514"/>
                    <a:pt x="5894" y="109"/>
                    <a:pt x="5727" y="61"/>
                  </a:cubicBezTo>
                  <a:cubicBezTo>
                    <a:pt x="5620" y="36"/>
                    <a:pt x="4023" y="0"/>
                    <a:pt x="30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7" name="Google Shape;4787;p55"/>
            <p:cNvSpPr/>
            <p:nvPr/>
          </p:nvSpPr>
          <p:spPr>
            <a:xfrm flipH="1">
              <a:off x="1185778" y="4779199"/>
              <a:ext cx="297374" cy="26733"/>
            </a:xfrm>
            <a:custGeom>
              <a:avLst/>
              <a:gdLst/>
              <a:ahLst/>
              <a:cxnLst/>
              <a:rect l="l" t="t" r="r" b="b"/>
              <a:pathLst>
                <a:path w="6085" h="547" extrusionOk="0">
                  <a:moveTo>
                    <a:pt x="143" y="1"/>
                  </a:moveTo>
                  <a:cubicBezTo>
                    <a:pt x="119" y="60"/>
                    <a:pt x="72" y="108"/>
                    <a:pt x="60" y="156"/>
                  </a:cubicBezTo>
                  <a:cubicBezTo>
                    <a:pt x="0" y="275"/>
                    <a:pt x="84" y="406"/>
                    <a:pt x="226" y="429"/>
                  </a:cubicBezTo>
                  <a:cubicBezTo>
                    <a:pt x="920" y="459"/>
                    <a:pt x="2896" y="546"/>
                    <a:pt x="4353" y="546"/>
                  </a:cubicBezTo>
                  <a:cubicBezTo>
                    <a:pt x="5270" y="546"/>
                    <a:pt x="5981" y="511"/>
                    <a:pt x="6037" y="406"/>
                  </a:cubicBezTo>
                  <a:cubicBezTo>
                    <a:pt x="6072" y="358"/>
                    <a:pt x="6084" y="298"/>
                    <a:pt x="6084" y="215"/>
                  </a:cubicBezTo>
                  <a:lnTo>
                    <a:pt x="6084" y="215"/>
                  </a:lnTo>
                  <a:cubicBezTo>
                    <a:pt x="6013" y="251"/>
                    <a:pt x="5953" y="251"/>
                    <a:pt x="5894" y="251"/>
                  </a:cubicBezTo>
                  <a:cubicBezTo>
                    <a:pt x="5406" y="268"/>
                    <a:pt x="4924" y="279"/>
                    <a:pt x="4435" y="279"/>
                  </a:cubicBezTo>
                  <a:cubicBezTo>
                    <a:pt x="4256" y="279"/>
                    <a:pt x="4075" y="278"/>
                    <a:pt x="3894" y="275"/>
                  </a:cubicBezTo>
                  <a:cubicBezTo>
                    <a:pt x="2858" y="263"/>
                    <a:pt x="1810" y="203"/>
                    <a:pt x="786" y="37"/>
                  </a:cubicBezTo>
                  <a:cubicBezTo>
                    <a:pt x="584" y="25"/>
                    <a:pt x="369" y="25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4788" name="Google Shape;4788;p55"/>
          <p:cNvSpPr/>
          <p:nvPr/>
        </p:nvSpPr>
        <p:spPr>
          <a:xfrm rot="-3906398">
            <a:off x="7015221" y="1637137"/>
            <a:ext cx="559833" cy="964886"/>
          </a:xfrm>
          <a:custGeom>
            <a:avLst/>
            <a:gdLst/>
            <a:ahLst/>
            <a:cxnLst/>
            <a:rect l="l" t="t" r="r" b="b"/>
            <a:pathLst>
              <a:path w="2192" h="4713" extrusionOk="0">
                <a:moveTo>
                  <a:pt x="1607" y="1"/>
                </a:moveTo>
                <a:cubicBezTo>
                  <a:pt x="1584" y="1"/>
                  <a:pt x="1560" y="4"/>
                  <a:pt x="1537" y="10"/>
                </a:cubicBezTo>
                <a:cubicBezTo>
                  <a:pt x="1108" y="129"/>
                  <a:pt x="203" y="296"/>
                  <a:pt x="96" y="808"/>
                </a:cubicBezTo>
                <a:cubicBezTo>
                  <a:pt x="1" y="1236"/>
                  <a:pt x="596" y="2093"/>
                  <a:pt x="703" y="2558"/>
                </a:cubicBezTo>
                <a:cubicBezTo>
                  <a:pt x="870" y="3272"/>
                  <a:pt x="870" y="4058"/>
                  <a:pt x="537" y="4713"/>
                </a:cubicBezTo>
                <a:cubicBezTo>
                  <a:pt x="1703" y="3546"/>
                  <a:pt x="2192" y="1736"/>
                  <a:pt x="1763" y="153"/>
                </a:cubicBezTo>
                <a:cubicBezTo>
                  <a:pt x="1751" y="93"/>
                  <a:pt x="1727" y="34"/>
                  <a:pt x="1668" y="10"/>
                </a:cubicBezTo>
                <a:cubicBezTo>
                  <a:pt x="1650" y="4"/>
                  <a:pt x="1629" y="1"/>
                  <a:pt x="16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4789" name="Google Shape;4789;p55"/>
          <p:cNvGrpSpPr/>
          <p:nvPr/>
        </p:nvGrpSpPr>
        <p:grpSpPr>
          <a:xfrm flipH="1">
            <a:off x="6618932" y="3950711"/>
            <a:ext cx="1992000" cy="1049493"/>
            <a:chOff x="948069" y="3807536"/>
            <a:chExt cx="1992000" cy="1049493"/>
          </a:xfrm>
        </p:grpSpPr>
        <p:sp>
          <p:nvSpPr>
            <p:cNvPr id="4790" name="Google Shape;4790;p5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91" name="Google Shape;4791;p5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92" name="Google Shape;4792;p5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793" name="Google Shape;4793;p55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4794" name="Google Shape;4794;p5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95" name="Google Shape;4795;p5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96" name="Google Shape;4796;p55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97" name="Google Shape;4797;p55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98" name="Google Shape;4798;p55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99" name="Google Shape;4799;p5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0" name="Google Shape;4800;p5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1" name="Google Shape;4801;p5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2" name="Google Shape;4802;p55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3" name="Google Shape;4803;p55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4" name="Google Shape;4804;p55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5" name="Google Shape;4805;p55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6" name="Google Shape;4806;p5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7" name="Google Shape;4807;p5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8" name="Google Shape;4808;p5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9" name="Google Shape;4809;p5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10" name="Google Shape;4810;p5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811" name="Google Shape;4811;p55"/>
          <p:cNvGrpSpPr/>
          <p:nvPr/>
        </p:nvGrpSpPr>
        <p:grpSpPr>
          <a:xfrm rot="-2542180" flipH="1">
            <a:off x="5656808" y="4036164"/>
            <a:ext cx="2209190" cy="699509"/>
            <a:chOff x="676459" y="2747475"/>
            <a:chExt cx="2209227" cy="699520"/>
          </a:xfrm>
        </p:grpSpPr>
        <p:sp>
          <p:nvSpPr>
            <p:cNvPr id="4812" name="Google Shape;4812;p55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3" name="Google Shape;4813;p55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4" name="Google Shape;4814;p55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5" name="Google Shape;4815;p55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6" name="Google Shape;4816;p55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7" name="Google Shape;4817;p55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8" name="Google Shape;4818;p55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9" name="Google Shape;4819;p55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0" name="Google Shape;4820;p55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1" name="Google Shape;4821;p55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2" name="Google Shape;4822;p55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3" name="Google Shape;4823;p55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4" name="Google Shape;4824;p55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5" name="Google Shape;4825;p55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6" name="Google Shape;4826;p55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7" name="Google Shape;4827;p55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8" name="Google Shape;4828;p55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9" name="Google Shape;4829;p55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0" name="Google Shape;4830;p55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1" name="Google Shape;4831;p55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2" name="Google Shape;4832;p55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3" name="Google Shape;4833;p55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834" name="Google Shape;4834;p55"/>
          <p:cNvGrpSpPr/>
          <p:nvPr/>
        </p:nvGrpSpPr>
        <p:grpSpPr>
          <a:xfrm>
            <a:off x="8099946" y="1794520"/>
            <a:ext cx="791411" cy="1080114"/>
            <a:chOff x="480371" y="2406470"/>
            <a:chExt cx="791411" cy="1080114"/>
          </a:xfrm>
        </p:grpSpPr>
        <p:sp>
          <p:nvSpPr>
            <p:cNvPr id="4835" name="Google Shape;4835;p55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6" name="Google Shape;4836;p55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7" name="Google Shape;4837;p55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8" name="Google Shape;4838;p55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9" name="Google Shape;4839;p55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0" name="Google Shape;4840;p55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1" name="Google Shape;4841;p55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2" name="Google Shape;4842;p55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3" name="Google Shape;4843;p55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4" name="Google Shape;4844;p55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5" name="Google Shape;4845;p55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6" name="Google Shape;4846;p55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266" name="Google Shape;613;p40"/>
          <p:cNvSpPr txBox="1">
            <a:spLocks/>
          </p:cNvSpPr>
          <p:nvPr/>
        </p:nvSpPr>
        <p:spPr>
          <a:xfrm>
            <a:off x="758125" y="1066240"/>
            <a:ext cx="7861989" cy="18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3600" dirty="0">
                <a:solidFill>
                  <a:srgbClr val="FF76A2"/>
                </a:solidFill>
                <a:latin typeface="+mj-lt"/>
              </a:rPr>
              <a:t>NỘI DUNG 2 - </a:t>
            </a:r>
            <a:r>
              <a:rPr lang="en-US" sz="3200" dirty="0">
                <a:solidFill>
                  <a:srgbClr val="FF76A2"/>
                </a:solidFill>
                <a:latin typeface="+mj-lt"/>
              </a:rPr>
              <a:t>NGHE NHẠC </a:t>
            </a:r>
          </a:p>
          <a:p>
            <a:r>
              <a:rPr lang="en-US" sz="3200" dirty="0">
                <a:solidFill>
                  <a:srgbClr val="FF76A2"/>
                </a:solidFill>
                <a:latin typeface="+mj-lt"/>
              </a:rPr>
              <a:t>BÀI HÁT</a:t>
            </a:r>
            <a:r>
              <a:rPr lang="vi-VN" sz="3200" dirty="0">
                <a:solidFill>
                  <a:srgbClr val="FF76A2"/>
                </a:solidFill>
                <a:latin typeface="+mj-lt"/>
              </a:rPr>
              <a:t> </a:t>
            </a:r>
            <a:r>
              <a:rPr lang="en-US" sz="3200" i="1" dirty="0">
                <a:solidFill>
                  <a:srgbClr val="FF76A2"/>
                </a:solidFill>
                <a:latin typeface="+mj-lt"/>
              </a:rPr>
              <a:t>THÁNG NĂM </a:t>
            </a:r>
            <a:r>
              <a:rPr lang="vi-VN" sz="3200" i="1" dirty="0">
                <a:solidFill>
                  <a:srgbClr val="FF76A2"/>
                </a:solidFill>
                <a:latin typeface="+mn-lt"/>
              </a:rPr>
              <a:t>HỌC TRÒ</a:t>
            </a:r>
            <a:endParaRPr lang="en-US" sz="3200" i="1" dirty="0">
              <a:solidFill>
                <a:srgbClr val="FF76A2"/>
              </a:solidFill>
              <a:latin typeface="+mn-lt"/>
            </a:endParaRPr>
          </a:p>
          <a:p>
            <a:endParaRPr lang="en-US" sz="1600" i="1" dirty="0">
              <a:latin typeface="+mj-lt"/>
            </a:endParaRPr>
          </a:p>
          <a:p>
            <a:r>
              <a:rPr lang="en-US" sz="1600" b="0" i="1" dirty="0" err="1">
                <a:latin typeface="+mj-lt"/>
              </a:rPr>
              <a:t>Nhạc</a:t>
            </a:r>
            <a:r>
              <a:rPr lang="en-US" sz="1600" b="0" i="1" dirty="0">
                <a:latin typeface="+mj-lt"/>
              </a:rPr>
              <a:t> </a:t>
            </a:r>
            <a:r>
              <a:rPr lang="en-US" sz="1600" b="0" i="1" dirty="0" err="1">
                <a:latin typeface="+mj-lt"/>
              </a:rPr>
              <a:t>và</a:t>
            </a:r>
            <a:r>
              <a:rPr lang="en-US" sz="1600" b="0" i="1" dirty="0">
                <a:latin typeface="+mj-lt"/>
              </a:rPr>
              <a:t> </a:t>
            </a:r>
            <a:r>
              <a:rPr lang="en-US" sz="1600" b="0" i="1" dirty="0" err="1">
                <a:latin typeface="+mj-lt"/>
              </a:rPr>
              <a:t>lời</a:t>
            </a:r>
            <a:r>
              <a:rPr lang="en-US" sz="1600" b="0" i="1" dirty="0">
                <a:latin typeface="+mj-lt"/>
              </a:rPr>
              <a:t>: </a:t>
            </a:r>
            <a:r>
              <a:rPr lang="en-US" sz="1600" b="0" i="1" dirty="0" err="1">
                <a:latin typeface="+mj-lt"/>
              </a:rPr>
              <a:t>Nguyễn</a:t>
            </a:r>
            <a:r>
              <a:rPr lang="en-US" sz="1600" b="0" i="1" dirty="0">
                <a:latin typeface="+mj-lt"/>
              </a:rPr>
              <a:t> </a:t>
            </a:r>
            <a:r>
              <a:rPr lang="en-US" sz="1600" b="0" i="1" dirty="0" err="1">
                <a:latin typeface="+mj-lt"/>
              </a:rPr>
              <a:t>Đức</a:t>
            </a:r>
            <a:r>
              <a:rPr lang="en-US" sz="1600" b="0" i="1" dirty="0">
                <a:latin typeface="+mj-lt"/>
              </a:rPr>
              <a:t> </a:t>
            </a:r>
            <a:r>
              <a:rPr lang="en-US" sz="1600" b="0" i="1" dirty="0" err="1">
                <a:latin typeface="+mj-lt"/>
              </a:rPr>
              <a:t>Trung</a:t>
            </a:r>
            <a:endParaRPr lang="en-US" sz="1600" b="0" i="1" dirty="0">
              <a:latin typeface="+mj-lt"/>
            </a:endParaRPr>
          </a:p>
        </p:txBody>
      </p:sp>
      <p:grpSp>
        <p:nvGrpSpPr>
          <p:cNvPr id="267" name="Google Shape;5894;p62"/>
          <p:cNvGrpSpPr/>
          <p:nvPr/>
        </p:nvGrpSpPr>
        <p:grpSpPr>
          <a:xfrm>
            <a:off x="7478262" y="2562010"/>
            <a:ext cx="1104004" cy="2295170"/>
            <a:chOff x="5871060" y="1827829"/>
            <a:chExt cx="1104004" cy="2295170"/>
          </a:xfrm>
        </p:grpSpPr>
        <p:sp>
          <p:nvSpPr>
            <p:cNvPr id="268" name="Google Shape;5895;p62"/>
            <p:cNvSpPr/>
            <p:nvPr/>
          </p:nvSpPr>
          <p:spPr>
            <a:xfrm>
              <a:off x="5913895" y="1891762"/>
              <a:ext cx="1061169" cy="980871"/>
            </a:xfrm>
            <a:custGeom>
              <a:avLst/>
              <a:gdLst/>
              <a:ahLst/>
              <a:cxnLst/>
              <a:rect l="l" t="t" r="r" b="b"/>
              <a:pathLst>
                <a:path w="21528" h="19899" extrusionOk="0">
                  <a:moveTo>
                    <a:pt x="11569" y="0"/>
                  </a:moveTo>
                  <a:cubicBezTo>
                    <a:pt x="10530" y="0"/>
                    <a:pt x="9475" y="230"/>
                    <a:pt x="8525" y="556"/>
                  </a:cubicBezTo>
                  <a:cubicBezTo>
                    <a:pt x="7049" y="1080"/>
                    <a:pt x="5668" y="2044"/>
                    <a:pt x="4834" y="3402"/>
                  </a:cubicBezTo>
                  <a:cubicBezTo>
                    <a:pt x="3608" y="5378"/>
                    <a:pt x="3477" y="7914"/>
                    <a:pt x="3942" y="10105"/>
                  </a:cubicBezTo>
                  <a:cubicBezTo>
                    <a:pt x="4037" y="10593"/>
                    <a:pt x="4180" y="11081"/>
                    <a:pt x="4251" y="11593"/>
                  </a:cubicBezTo>
                  <a:cubicBezTo>
                    <a:pt x="4382" y="12522"/>
                    <a:pt x="4192" y="13867"/>
                    <a:pt x="3060" y="14213"/>
                  </a:cubicBezTo>
                  <a:cubicBezTo>
                    <a:pt x="2887" y="14264"/>
                    <a:pt x="2708" y="14278"/>
                    <a:pt x="2527" y="14278"/>
                  </a:cubicBezTo>
                  <a:cubicBezTo>
                    <a:pt x="2279" y="14278"/>
                    <a:pt x="2028" y="14250"/>
                    <a:pt x="1786" y="14250"/>
                  </a:cubicBezTo>
                  <a:cubicBezTo>
                    <a:pt x="1504" y="14250"/>
                    <a:pt x="1233" y="14288"/>
                    <a:pt x="989" y="14451"/>
                  </a:cubicBezTo>
                  <a:cubicBezTo>
                    <a:pt x="786" y="14582"/>
                    <a:pt x="632" y="14784"/>
                    <a:pt x="524" y="14998"/>
                  </a:cubicBezTo>
                  <a:cubicBezTo>
                    <a:pt x="1" y="16141"/>
                    <a:pt x="679" y="17499"/>
                    <a:pt x="1751" y="17915"/>
                  </a:cubicBezTo>
                  <a:cubicBezTo>
                    <a:pt x="2060" y="18036"/>
                    <a:pt x="2389" y="18090"/>
                    <a:pt x="2724" y="18090"/>
                  </a:cubicBezTo>
                  <a:cubicBezTo>
                    <a:pt x="3550" y="18090"/>
                    <a:pt x="4414" y="17757"/>
                    <a:pt x="5108" y="17249"/>
                  </a:cubicBezTo>
                  <a:lnTo>
                    <a:pt x="5108" y="17249"/>
                  </a:lnTo>
                  <a:cubicBezTo>
                    <a:pt x="5037" y="18344"/>
                    <a:pt x="5954" y="19320"/>
                    <a:pt x="7013" y="19439"/>
                  </a:cubicBezTo>
                  <a:cubicBezTo>
                    <a:pt x="7105" y="19450"/>
                    <a:pt x="7197" y="19455"/>
                    <a:pt x="7289" y="19455"/>
                  </a:cubicBezTo>
                  <a:cubicBezTo>
                    <a:pt x="8271" y="19455"/>
                    <a:pt x="9252" y="18888"/>
                    <a:pt x="9895" y="18082"/>
                  </a:cubicBezTo>
                  <a:cubicBezTo>
                    <a:pt x="9918" y="18035"/>
                    <a:pt x="9954" y="17987"/>
                    <a:pt x="10014" y="17975"/>
                  </a:cubicBezTo>
                  <a:cubicBezTo>
                    <a:pt x="10031" y="17966"/>
                    <a:pt x="10049" y="17962"/>
                    <a:pt x="10066" y="17962"/>
                  </a:cubicBezTo>
                  <a:cubicBezTo>
                    <a:pt x="10143" y="17962"/>
                    <a:pt x="10215" y="18038"/>
                    <a:pt x="10264" y="18106"/>
                  </a:cubicBezTo>
                  <a:cubicBezTo>
                    <a:pt x="10859" y="18820"/>
                    <a:pt x="11597" y="19416"/>
                    <a:pt x="12478" y="19713"/>
                  </a:cubicBezTo>
                  <a:cubicBezTo>
                    <a:pt x="12838" y="19835"/>
                    <a:pt x="13219" y="19899"/>
                    <a:pt x="13601" y="19899"/>
                  </a:cubicBezTo>
                  <a:cubicBezTo>
                    <a:pt x="14156" y="19899"/>
                    <a:pt x="14711" y="19764"/>
                    <a:pt x="15205" y="19475"/>
                  </a:cubicBezTo>
                  <a:cubicBezTo>
                    <a:pt x="16026" y="18987"/>
                    <a:pt x="16622" y="18035"/>
                    <a:pt x="16562" y="17082"/>
                  </a:cubicBezTo>
                  <a:lnTo>
                    <a:pt x="16562" y="17082"/>
                  </a:lnTo>
                  <a:cubicBezTo>
                    <a:pt x="17217" y="17368"/>
                    <a:pt x="17872" y="17642"/>
                    <a:pt x="18586" y="17737"/>
                  </a:cubicBezTo>
                  <a:cubicBezTo>
                    <a:pt x="18713" y="17752"/>
                    <a:pt x="18842" y="17760"/>
                    <a:pt x="18972" y="17760"/>
                  </a:cubicBezTo>
                  <a:cubicBezTo>
                    <a:pt x="19554" y="17760"/>
                    <a:pt x="20155" y="17600"/>
                    <a:pt x="20622" y="17201"/>
                  </a:cubicBezTo>
                  <a:cubicBezTo>
                    <a:pt x="21277" y="16630"/>
                    <a:pt x="21527" y="15606"/>
                    <a:pt x="21182" y="14820"/>
                  </a:cubicBezTo>
                  <a:cubicBezTo>
                    <a:pt x="20894" y="14117"/>
                    <a:pt x="20160" y="13719"/>
                    <a:pt x="19412" y="13719"/>
                  </a:cubicBezTo>
                  <a:cubicBezTo>
                    <a:pt x="19323" y="13719"/>
                    <a:pt x="19234" y="13725"/>
                    <a:pt x="19146" y="13736"/>
                  </a:cubicBezTo>
                  <a:cubicBezTo>
                    <a:pt x="19052" y="13748"/>
                    <a:pt x="18958" y="13754"/>
                    <a:pt x="18865" y="13754"/>
                  </a:cubicBezTo>
                  <a:cubicBezTo>
                    <a:pt x="17531" y="13754"/>
                    <a:pt x="16355" y="12541"/>
                    <a:pt x="17134" y="9569"/>
                  </a:cubicBezTo>
                  <a:cubicBezTo>
                    <a:pt x="17646" y="7617"/>
                    <a:pt x="17396" y="5283"/>
                    <a:pt x="16622" y="3414"/>
                  </a:cubicBezTo>
                  <a:cubicBezTo>
                    <a:pt x="16526" y="3211"/>
                    <a:pt x="16443" y="3021"/>
                    <a:pt x="16336" y="2818"/>
                  </a:cubicBezTo>
                  <a:cubicBezTo>
                    <a:pt x="15669" y="1604"/>
                    <a:pt x="14633" y="663"/>
                    <a:pt x="13300" y="247"/>
                  </a:cubicBezTo>
                  <a:cubicBezTo>
                    <a:pt x="12743" y="74"/>
                    <a:pt x="12159" y="0"/>
                    <a:pt x="11569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9" name="Google Shape;5896;p62"/>
            <p:cNvSpPr/>
            <p:nvPr/>
          </p:nvSpPr>
          <p:spPr>
            <a:xfrm>
              <a:off x="5994883" y="1892748"/>
              <a:ext cx="957852" cy="980576"/>
            </a:xfrm>
            <a:custGeom>
              <a:avLst/>
              <a:gdLst/>
              <a:ahLst/>
              <a:cxnLst/>
              <a:rect l="l" t="t" r="r" b="b"/>
              <a:pathLst>
                <a:path w="19432" h="19893" extrusionOk="0">
                  <a:moveTo>
                    <a:pt x="9868" y="1"/>
                  </a:moveTo>
                  <a:cubicBezTo>
                    <a:pt x="8835" y="1"/>
                    <a:pt x="7791" y="228"/>
                    <a:pt x="6847" y="560"/>
                  </a:cubicBezTo>
                  <a:cubicBezTo>
                    <a:pt x="5430" y="1060"/>
                    <a:pt x="4108" y="1977"/>
                    <a:pt x="3263" y="3251"/>
                  </a:cubicBezTo>
                  <a:cubicBezTo>
                    <a:pt x="3037" y="4132"/>
                    <a:pt x="3037" y="5049"/>
                    <a:pt x="3120" y="5965"/>
                  </a:cubicBezTo>
                  <a:cubicBezTo>
                    <a:pt x="3227" y="6954"/>
                    <a:pt x="3453" y="7930"/>
                    <a:pt x="3644" y="8906"/>
                  </a:cubicBezTo>
                  <a:cubicBezTo>
                    <a:pt x="3834" y="9906"/>
                    <a:pt x="3989" y="10918"/>
                    <a:pt x="3989" y="11942"/>
                  </a:cubicBezTo>
                  <a:cubicBezTo>
                    <a:pt x="3989" y="12883"/>
                    <a:pt x="3834" y="13788"/>
                    <a:pt x="3465" y="14657"/>
                  </a:cubicBezTo>
                  <a:cubicBezTo>
                    <a:pt x="3120" y="15455"/>
                    <a:pt x="2608" y="16169"/>
                    <a:pt x="1953" y="16741"/>
                  </a:cubicBezTo>
                  <a:cubicBezTo>
                    <a:pt x="1429" y="17193"/>
                    <a:pt x="798" y="17574"/>
                    <a:pt x="143" y="17812"/>
                  </a:cubicBezTo>
                  <a:cubicBezTo>
                    <a:pt x="108" y="17824"/>
                    <a:pt x="60" y="17836"/>
                    <a:pt x="1" y="17872"/>
                  </a:cubicBezTo>
                  <a:lnTo>
                    <a:pt x="84" y="17907"/>
                  </a:lnTo>
                  <a:cubicBezTo>
                    <a:pt x="400" y="18028"/>
                    <a:pt x="732" y="18082"/>
                    <a:pt x="1068" y="18082"/>
                  </a:cubicBezTo>
                  <a:cubicBezTo>
                    <a:pt x="1896" y="18082"/>
                    <a:pt x="2750" y="17749"/>
                    <a:pt x="3453" y="17241"/>
                  </a:cubicBezTo>
                  <a:lnTo>
                    <a:pt x="3453" y="17241"/>
                  </a:lnTo>
                  <a:cubicBezTo>
                    <a:pt x="3358" y="18348"/>
                    <a:pt x="4287" y="19312"/>
                    <a:pt x="5358" y="19431"/>
                  </a:cubicBezTo>
                  <a:cubicBezTo>
                    <a:pt x="5449" y="19442"/>
                    <a:pt x="5540" y="19447"/>
                    <a:pt x="5631" y="19447"/>
                  </a:cubicBezTo>
                  <a:cubicBezTo>
                    <a:pt x="6606" y="19447"/>
                    <a:pt x="7596" y="18880"/>
                    <a:pt x="8228" y="18074"/>
                  </a:cubicBezTo>
                  <a:cubicBezTo>
                    <a:pt x="8275" y="18026"/>
                    <a:pt x="8299" y="17991"/>
                    <a:pt x="8347" y="17967"/>
                  </a:cubicBezTo>
                  <a:cubicBezTo>
                    <a:pt x="8358" y="17964"/>
                    <a:pt x="8369" y="17963"/>
                    <a:pt x="8381" y="17963"/>
                  </a:cubicBezTo>
                  <a:cubicBezTo>
                    <a:pt x="8464" y="17963"/>
                    <a:pt x="8544" y="18036"/>
                    <a:pt x="8597" y="18110"/>
                  </a:cubicBezTo>
                  <a:cubicBezTo>
                    <a:pt x="9192" y="18824"/>
                    <a:pt x="9942" y="19419"/>
                    <a:pt x="10823" y="19717"/>
                  </a:cubicBezTo>
                  <a:cubicBezTo>
                    <a:pt x="11187" y="19830"/>
                    <a:pt x="11572" y="19892"/>
                    <a:pt x="11959" y="19892"/>
                  </a:cubicBezTo>
                  <a:cubicBezTo>
                    <a:pt x="12509" y="19892"/>
                    <a:pt x="13060" y="19766"/>
                    <a:pt x="13550" y="19479"/>
                  </a:cubicBezTo>
                  <a:cubicBezTo>
                    <a:pt x="14360" y="18979"/>
                    <a:pt x="14955" y="18026"/>
                    <a:pt x="14895" y="17074"/>
                  </a:cubicBezTo>
                  <a:lnTo>
                    <a:pt x="14895" y="17074"/>
                  </a:lnTo>
                  <a:cubicBezTo>
                    <a:pt x="15550" y="17360"/>
                    <a:pt x="16229" y="17645"/>
                    <a:pt x="16919" y="17729"/>
                  </a:cubicBezTo>
                  <a:cubicBezTo>
                    <a:pt x="17046" y="17744"/>
                    <a:pt x="17174" y="17751"/>
                    <a:pt x="17302" y="17751"/>
                  </a:cubicBezTo>
                  <a:cubicBezTo>
                    <a:pt x="17900" y="17751"/>
                    <a:pt x="18505" y="17585"/>
                    <a:pt x="18955" y="17193"/>
                  </a:cubicBezTo>
                  <a:cubicBezTo>
                    <a:pt x="19158" y="17014"/>
                    <a:pt x="19313" y="16812"/>
                    <a:pt x="19432" y="16574"/>
                  </a:cubicBezTo>
                  <a:lnTo>
                    <a:pt x="19432" y="16574"/>
                  </a:lnTo>
                  <a:cubicBezTo>
                    <a:pt x="19182" y="16693"/>
                    <a:pt x="18932" y="16764"/>
                    <a:pt x="18658" y="16812"/>
                  </a:cubicBezTo>
                  <a:cubicBezTo>
                    <a:pt x="18439" y="16845"/>
                    <a:pt x="18216" y="16860"/>
                    <a:pt x="17992" y="16860"/>
                  </a:cubicBezTo>
                  <a:cubicBezTo>
                    <a:pt x="17728" y="16860"/>
                    <a:pt x="17463" y="16839"/>
                    <a:pt x="17205" y="16800"/>
                  </a:cubicBezTo>
                  <a:cubicBezTo>
                    <a:pt x="16693" y="16717"/>
                    <a:pt x="16253" y="16526"/>
                    <a:pt x="15824" y="16264"/>
                  </a:cubicBezTo>
                  <a:cubicBezTo>
                    <a:pt x="15181" y="15859"/>
                    <a:pt x="14610" y="15348"/>
                    <a:pt x="14121" y="14788"/>
                  </a:cubicBezTo>
                  <a:cubicBezTo>
                    <a:pt x="13657" y="14252"/>
                    <a:pt x="13264" y="13621"/>
                    <a:pt x="13062" y="12931"/>
                  </a:cubicBezTo>
                  <a:cubicBezTo>
                    <a:pt x="12943" y="12514"/>
                    <a:pt x="12931" y="12073"/>
                    <a:pt x="12978" y="11645"/>
                  </a:cubicBezTo>
                  <a:cubicBezTo>
                    <a:pt x="13026" y="11216"/>
                    <a:pt x="13145" y="10811"/>
                    <a:pt x="13276" y="10406"/>
                  </a:cubicBezTo>
                  <a:cubicBezTo>
                    <a:pt x="13562" y="9549"/>
                    <a:pt x="13836" y="8680"/>
                    <a:pt x="14038" y="7811"/>
                  </a:cubicBezTo>
                  <a:cubicBezTo>
                    <a:pt x="14217" y="6989"/>
                    <a:pt x="14312" y="6144"/>
                    <a:pt x="14252" y="5311"/>
                  </a:cubicBezTo>
                  <a:cubicBezTo>
                    <a:pt x="14193" y="4596"/>
                    <a:pt x="14038" y="3882"/>
                    <a:pt x="13764" y="3203"/>
                  </a:cubicBezTo>
                  <a:cubicBezTo>
                    <a:pt x="13348" y="2155"/>
                    <a:pt x="12705" y="1203"/>
                    <a:pt x="11931" y="369"/>
                  </a:cubicBezTo>
                  <a:cubicBezTo>
                    <a:pt x="11835" y="322"/>
                    <a:pt x="11728" y="274"/>
                    <a:pt x="11621" y="250"/>
                  </a:cubicBezTo>
                  <a:cubicBezTo>
                    <a:pt x="11055" y="76"/>
                    <a:pt x="10463" y="1"/>
                    <a:pt x="9868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0" name="Google Shape;5897;p62"/>
            <p:cNvSpPr/>
            <p:nvPr/>
          </p:nvSpPr>
          <p:spPr>
            <a:xfrm>
              <a:off x="5893932" y="3250813"/>
              <a:ext cx="194311" cy="269433"/>
            </a:xfrm>
            <a:custGeom>
              <a:avLst/>
              <a:gdLst/>
              <a:ahLst/>
              <a:cxnLst/>
              <a:rect l="l" t="t" r="r" b="b"/>
              <a:pathLst>
                <a:path w="3942" h="5466" extrusionOk="0">
                  <a:moveTo>
                    <a:pt x="2001" y="0"/>
                  </a:moveTo>
                  <a:cubicBezTo>
                    <a:pt x="1846" y="322"/>
                    <a:pt x="1632" y="739"/>
                    <a:pt x="1513" y="977"/>
                  </a:cubicBezTo>
                  <a:cubicBezTo>
                    <a:pt x="1215" y="1298"/>
                    <a:pt x="1" y="3358"/>
                    <a:pt x="298" y="3572"/>
                  </a:cubicBezTo>
                  <a:cubicBezTo>
                    <a:pt x="315" y="3585"/>
                    <a:pt x="333" y="3590"/>
                    <a:pt x="353" y="3590"/>
                  </a:cubicBezTo>
                  <a:cubicBezTo>
                    <a:pt x="582" y="3590"/>
                    <a:pt x="1030" y="2839"/>
                    <a:pt x="1096" y="2763"/>
                  </a:cubicBezTo>
                  <a:lnTo>
                    <a:pt x="1096" y="2763"/>
                  </a:lnTo>
                  <a:cubicBezTo>
                    <a:pt x="1025" y="2894"/>
                    <a:pt x="1025" y="4965"/>
                    <a:pt x="1382" y="5025"/>
                  </a:cubicBezTo>
                  <a:cubicBezTo>
                    <a:pt x="1385" y="5025"/>
                    <a:pt x="1388" y="5026"/>
                    <a:pt x="1391" y="5026"/>
                  </a:cubicBezTo>
                  <a:cubicBezTo>
                    <a:pt x="1622" y="5026"/>
                    <a:pt x="1704" y="3713"/>
                    <a:pt x="1751" y="3560"/>
                  </a:cubicBezTo>
                  <a:lnTo>
                    <a:pt x="1751" y="3560"/>
                  </a:lnTo>
                  <a:cubicBezTo>
                    <a:pt x="1704" y="3725"/>
                    <a:pt x="1902" y="5466"/>
                    <a:pt x="2275" y="5466"/>
                  </a:cubicBezTo>
                  <a:cubicBezTo>
                    <a:pt x="2279" y="5466"/>
                    <a:pt x="2283" y="5466"/>
                    <a:pt x="2287" y="5465"/>
                  </a:cubicBezTo>
                  <a:cubicBezTo>
                    <a:pt x="2561" y="5442"/>
                    <a:pt x="2358" y="3572"/>
                    <a:pt x="2418" y="3572"/>
                  </a:cubicBezTo>
                  <a:lnTo>
                    <a:pt x="2418" y="3572"/>
                  </a:lnTo>
                  <a:cubicBezTo>
                    <a:pt x="2383" y="3595"/>
                    <a:pt x="2867" y="5040"/>
                    <a:pt x="3145" y="5040"/>
                  </a:cubicBezTo>
                  <a:cubicBezTo>
                    <a:pt x="3153" y="5040"/>
                    <a:pt x="3161" y="5039"/>
                    <a:pt x="3168" y="5037"/>
                  </a:cubicBezTo>
                  <a:cubicBezTo>
                    <a:pt x="3358" y="4977"/>
                    <a:pt x="3061" y="3382"/>
                    <a:pt x="3108" y="3382"/>
                  </a:cubicBezTo>
                  <a:lnTo>
                    <a:pt x="3108" y="3382"/>
                  </a:lnTo>
                  <a:cubicBezTo>
                    <a:pt x="3097" y="3393"/>
                    <a:pt x="3432" y="4266"/>
                    <a:pt x="3626" y="4266"/>
                  </a:cubicBezTo>
                  <a:cubicBezTo>
                    <a:pt x="3632" y="4266"/>
                    <a:pt x="3638" y="4265"/>
                    <a:pt x="3644" y="4263"/>
                  </a:cubicBezTo>
                  <a:cubicBezTo>
                    <a:pt x="3787" y="4215"/>
                    <a:pt x="3430" y="2846"/>
                    <a:pt x="3501" y="2298"/>
                  </a:cubicBezTo>
                  <a:cubicBezTo>
                    <a:pt x="3501" y="1834"/>
                    <a:pt x="3823" y="929"/>
                    <a:pt x="3942" y="643"/>
                  </a:cubicBezTo>
                  <a:cubicBezTo>
                    <a:pt x="3299" y="465"/>
                    <a:pt x="2644" y="239"/>
                    <a:pt x="20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1" name="Google Shape;5898;p62"/>
            <p:cNvSpPr/>
            <p:nvPr/>
          </p:nvSpPr>
          <p:spPr>
            <a:xfrm>
              <a:off x="5919761" y="2662504"/>
              <a:ext cx="321781" cy="729184"/>
            </a:xfrm>
            <a:custGeom>
              <a:avLst/>
              <a:gdLst/>
              <a:ahLst/>
              <a:cxnLst/>
              <a:rect l="l" t="t" r="r" b="b"/>
              <a:pathLst>
                <a:path w="6528" h="14793" extrusionOk="0">
                  <a:moveTo>
                    <a:pt x="5166" y="1"/>
                  </a:moveTo>
                  <a:cubicBezTo>
                    <a:pt x="4981" y="1"/>
                    <a:pt x="4785" y="96"/>
                    <a:pt x="4585" y="315"/>
                  </a:cubicBezTo>
                  <a:cubicBezTo>
                    <a:pt x="3727" y="1267"/>
                    <a:pt x="1251" y="6816"/>
                    <a:pt x="179" y="13067"/>
                  </a:cubicBezTo>
                  <a:cubicBezTo>
                    <a:pt x="179" y="13102"/>
                    <a:pt x="167" y="13126"/>
                    <a:pt x="167" y="13162"/>
                  </a:cubicBezTo>
                  <a:lnTo>
                    <a:pt x="84" y="13733"/>
                  </a:lnTo>
                  <a:cubicBezTo>
                    <a:pt x="1" y="14245"/>
                    <a:pt x="2346" y="14733"/>
                    <a:pt x="3299" y="14793"/>
                  </a:cubicBezTo>
                  <a:cubicBezTo>
                    <a:pt x="3299" y="14793"/>
                    <a:pt x="3346" y="14567"/>
                    <a:pt x="3430" y="14174"/>
                  </a:cubicBezTo>
                  <a:cubicBezTo>
                    <a:pt x="3430" y="14138"/>
                    <a:pt x="3430" y="14102"/>
                    <a:pt x="3442" y="14067"/>
                  </a:cubicBezTo>
                  <a:cubicBezTo>
                    <a:pt x="3668" y="13031"/>
                    <a:pt x="4132" y="10983"/>
                    <a:pt x="4680" y="8685"/>
                  </a:cubicBezTo>
                  <a:cubicBezTo>
                    <a:pt x="5466" y="5363"/>
                    <a:pt x="6454" y="4518"/>
                    <a:pt x="6490" y="2946"/>
                  </a:cubicBezTo>
                  <a:cubicBezTo>
                    <a:pt x="6528" y="1695"/>
                    <a:pt x="5944" y="1"/>
                    <a:pt x="51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2" name="Google Shape;5899;p62"/>
            <p:cNvSpPr/>
            <p:nvPr/>
          </p:nvSpPr>
          <p:spPr>
            <a:xfrm>
              <a:off x="6004298" y="2671525"/>
              <a:ext cx="237146" cy="721346"/>
            </a:xfrm>
            <a:custGeom>
              <a:avLst/>
              <a:gdLst/>
              <a:ahLst/>
              <a:cxnLst/>
              <a:rect l="l" t="t" r="r" b="b"/>
              <a:pathLst>
                <a:path w="4811" h="14634" extrusionOk="0">
                  <a:moveTo>
                    <a:pt x="3882" y="1"/>
                  </a:moveTo>
                  <a:cubicBezTo>
                    <a:pt x="3822" y="84"/>
                    <a:pt x="3751" y="180"/>
                    <a:pt x="3691" y="263"/>
                  </a:cubicBezTo>
                  <a:cubicBezTo>
                    <a:pt x="3024" y="1251"/>
                    <a:pt x="2477" y="2311"/>
                    <a:pt x="2036" y="3406"/>
                  </a:cubicBezTo>
                  <a:cubicBezTo>
                    <a:pt x="1596" y="4513"/>
                    <a:pt x="1262" y="5656"/>
                    <a:pt x="1024" y="6835"/>
                  </a:cubicBezTo>
                  <a:cubicBezTo>
                    <a:pt x="905" y="7430"/>
                    <a:pt x="810" y="8026"/>
                    <a:pt x="714" y="8621"/>
                  </a:cubicBezTo>
                  <a:cubicBezTo>
                    <a:pt x="631" y="9300"/>
                    <a:pt x="572" y="10002"/>
                    <a:pt x="524" y="10681"/>
                  </a:cubicBezTo>
                  <a:cubicBezTo>
                    <a:pt x="429" y="11919"/>
                    <a:pt x="345" y="13181"/>
                    <a:pt x="0" y="14372"/>
                  </a:cubicBezTo>
                  <a:cubicBezTo>
                    <a:pt x="584" y="14515"/>
                    <a:pt x="1179" y="14598"/>
                    <a:pt x="1560" y="14634"/>
                  </a:cubicBezTo>
                  <a:cubicBezTo>
                    <a:pt x="1560" y="14634"/>
                    <a:pt x="1607" y="14407"/>
                    <a:pt x="1703" y="14003"/>
                  </a:cubicBezTo>
                  <a:cubicBezTo>
                    <a:pt x="1715" y="13979"/>
                    <a:pt x="1715" y="13943"/>
                    <a:pt x="1715" y="13896"/>
                  </a:cubicBezTo>
                  <a:cubicBezTo>
                    <a:pt x="1941" y="12860"/>
                    <a:pt x="2393" y="10824"/>
                    <a:pt x="2953" y="8514"/>
                  </a:cubicBezTo>
                  <a:cubicBezTo>
                    <a:pt x="3751" y="5180"/>
                    <a:pt x="4715" y="4335"/>
                    <a:pt x="4763" y="2787"/>
                  </a:cubicBezTo>
                  <a:cubicBezTo>
                    <a:pt x="4810" y="1775"/>
                    <a:pt x="4441" y="477"/>
                    <a:pt x="388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3" name="Google Shape;5900;p62"/>
            <p:cNvSpPr/>
            <p:nvPr/>
          </p:nvSpPr>
          <p:spPr>
            <a:xfrm>
              <a:off x="5927993" y="3306563"/>
              <a:ext cx="161433" cy="55208"/>
            </a:xfrm>
            <a:custGeom>
              <a:avLst/>
              <a:gdLst/>
              <a:ahLst/>
              <a:cxnLst/>
              <a:rect l="l" t="t" r="r" b="b"/>
              <a:pathLst>
                <a:path w="3275" h="1120" extrusionOk="0">
                  <a:moveTo>
                    <a:pt x="24" y="1"/>
                  </a:moveTo>
                  <a:cubicBezTo>
                    <a:pt x="24" y="36"/>
                    <a:pt x="0" y="60"/>
                    <a:pt x="0" y="96"/>
                  </a:cubicBezTo>
                  <a:cubicBezTo>
                    <a:pt x="584" y="274"/>
                    <a:pt x="1167" y="465"/>
                    <a:pt x="1751" y="643"/>
                  </a:cubicBezTo>
                  <a:cubicBezTo>
                    <a:pt x="2251" y="810"/>
                    <a:pt x="2751" y="989"/>
                    <a:pt x="3263" y="1120"/>
                  </a:cubicBezTo>
                  <a:cubicBezTo>
                    <a:pt x="3263" y="1096"/>
                    <a:pt x="3263" y="1048"/>
                    <a:pt x="3275" y="1013"/>
                  </a:cubicBezTo>
                  <a:cubicBezTo>
                    <a:pt x="2774" y="834"/>
                    <a:pt x="2262" y="703"/>
                    <a:pt x="1774" y="536"/>
                  </a:cubicBezTo>
                  <a:cubicBezTo>
                    <a:pt x="1191" y="358"/>
                    <a:pt x="596" y="179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4" name="Google Shape;5901;p62"/>
            <p:cNvSpPr/>
            <p:nvPr/>
          </p:nvSpPr>
          <p:spPr>
            <a:xfrm>
              <a:off x="6212609" y="2602810"/>
              <a:ext cx="576969" cy="719621"/>
            </a:xfrm>
            <a:custGeom>
              <a:avLst/>
              <a:gdLst/>
              <a:ahLst/>
              <a:cxnLst/>
              <a:rect l="l" t="t" r="r" b="b"/>
              <a:pathLst>
                <a:path w="11705" h="14599" extrusionOk="0">
                  <a:moveTo>
                    <a:pt x="5998" y="1"/>
                  </a:moveTo>
                  <a:cubicBezTo>
                    <a:pt x="3849" y="1"/>
                    <a:pt x="2018" y="371"/>
                    <a:pt x="1822" y="669"/>
                  </a:cubicBezTo>
                  <a:cubicBezTo>
                    <a:pt x="1" y="3431"/>
                    <a:pt x="215" y="12944"/>
                    <a:pt x="1168" y="13956"/>
                  </a:cubicBezTo>
                  <a:cubicBezTo>
                    <a:pt x="1597" y="14406"/>
                    <a:pt x="3407" y="14598"/>
                    <a:pt x="5351" y="14598"/>
                  </a:cubicBezTo>
                  <a:cubicBezTo>
                    <a:pt x="7723" y="14598"/>
                    <a:pt x="10296" y="14312"/>
                    <a:pt x="10800" y="13861"/>
                  </a:cubicBezTo>
                  <a:cubicBezTo>
                    <a:pt x="11705" y="13063"/>
                    <a:pt x="11264" y="7729"/>
                    <a:pt x="11264" y="5467"/>
                  </a:cubicBezTo>
                  <a:cubicBezTo>
                    <a:pt x="11264" y="3205"/>
                    <a:pt x="10693" y="407"/>
                    <a:pt x="7847" y="97"/>
                  </a:cubicBezTo>
                  <a:cubicBezTo>
                    <a:pt x="7225" y="30"/>
                    <a:pt x="6599" y="1"/>
                    <a:pt x="5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5" name="Google Shape;5902;p62"/>
            <p:cNvSpPr/>
            <p:nvPr/>
          </p:nvSpPr>
          <p:spPr>
            <a:xfrm>
              <a:off x="6608773" y="2631647"/>
              <a:ext cx="180213" cy="677920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8" y="0"/>
                  </a:moveTo>
                  <a:cubicBezTo>
                    <a:pt x="1084" y="167"/>
                    <a:pt x="894" y="393"/>
                    <a:pt x="751" y="643"/>
                  </a:cubicBezTo>
                  <a:cubicBezTo>
                    <a:pt x="405" y="1250"/>
                    <a:pt x="286" y="2001"/>
                    <a:pt x="227" y="2715"/>
                  </a:cubicBezTo>
                  <a:cubicBezTo>
                    <a:pt x="96" y="4382"/>
                    <a:pt x="36" y="6061"/>
                    <a:pt x="12" y="7727"/>
                  </a:cubicBezTo>
                  <a:cubicBezTo>
                    <a:pt x="1" y="8597"/>
                    <a:pt x="12" y="9442"/>
                    <a:pt x="60" y="10299"/>
                  </a:cubicBezTo>
                  <a:cubicBezTo>
                    <a:pt x="96" y="10823"/>
                    <a:pt x="120" y="11323"/>
                    <a:pt x="203" y="11835"/>
                  </a:cubicBezTo>
                  <a:cubicBezTo>
                    <a:pt x="274" y="12323"/>
                    <a:pt x="393" y="12800"/>
                    <a:pt x="632" y="13216"/>
                  </a:cubicBezTo>
                  <a:cubicBezTo>
                    <a:pt x="763" y="13454"/>
                    <a:pt x="941" y="13633"/>
                    <a:pt x="1132" y="13752"/>
                  </a:cubicBezTo>
                  <a:cubicBezTo>
                    <a:pt x="1929" y="13633"/>
                    <a:pt x="2525" y="13478"/>
                    <a:pt x="2739" y="13276"/>
                  </a:cubicBezTo>
                  <a:cubicBezTo>
                    <a:pt x="3656" y="12466"/>
                    <a:pt x="3215" y="7144"/>
                    <a:pt x="3215" y="4882"/>
                  </a:cubicBezTo>
                  <a:cubicBezTo>
                    <a:pt x="3227" y="3084"/>
                    <a:pt x="2858" y="953"/>
                    <a:pt x="1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6" name="Google Shape;5903;p62"/>
            <p:cNvSpPr/>
            <p:nvPr/>
          </p:nvSpPr>
          <p:spPr>
            <a:xfrm>
              <a:off x="6507280" y="2644216"/>
              <a:ext cx="301917" cy="383644"/>
            </a:xfrm>
            <a:custGeom>
              <a:avLst/>
              <a:gdLst/>
              <a:ahLst/>
              <a:cxnLst/>
              <a:rect l="l" t="t" r="r" b="b"/>
              <a:pathLst>
                <a:path w="6125" h="7783" extrusionOk="0">
                  <a:moveTo>
                    <a:pt x="836" y="1"/>
                  </a:moveTo>
                  <a:cubicBezTo>
                    <a:pt x="1" y="1"/>
                    <a:pt x="108" y="1881"/>
                    <a:pt x="643" y="3162"/>
                  </a:cubicBezTo>
                  <a:cubicBezTo>
                    <a:pt x="940" y="3841"/>
                    <a:pt x="1417" y="4401"/>
                    <a:pt x="1893" y="4960"/>
                  </a:cubicBezTo>
                  <a:cubicBezTo>
                    <a:pt x="2310" y="5448"/>
                    <a:pt x="3798" y="7401"/>
                    <a:pt x="4965" y="7746"/>
                  </a:cubicBezTo>
                  <a:cubicBezTo>
                    <a:pt x="5047" y="7771"/>
                    <a:pt x="5123" y="7782"/>
                    <a:pt x="5195" y="7782"/>
                  </a:cubicBezTo>
                  <a:cubicBezTo>
                    <a:pt x="5924" y="7782"/>
                    <a:pt x="6124" y="6601"/>
                    <a:pt x="5929" y="6091"/>
                  </a:cubicBezTo>
                  <a:cubicBezTo>
                    <a:pt x="5334" y="4424"/>
                    <a:pt x="4048" y="2770"/>
                    <a:pt x="2691" y="1365"/>
                  </a:cubicBezTo>
                  <a:cubicBezTo>
                    <a:pt x="2286" y="948"/>
                    <a:pt x="1869" y="507"/>
                    <a:pt x="1381" y="198"/>
                  </a:cubicBezTo>
                  <a:cubicBezTo>
                    <a:pt x="1167" y="62"/>
                    <a:pt x="986" y="1"/>
                    <a:pt x="836" y="1"/>
                  </a:cubicBezTo>
                  <a:close/>
                </a:path>
              </a:pathLst>
            </a:custGeom>
            <a:solidFill>
              <a:srgbClr val="E0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7" name="Google Shape;5904;p62"/>
            <p:cNvSpPr/>
            <p:nvPr/>
          </p:nvSpPr>
          <p:spPr>
            <a:xfrm>
              <a:off x="5871060" y="4004401"/>
              <a:ext cx="1028291" cy="118598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8" name="Google Shape;5905;p62"/>
            <p:cNvSpPr/>
            <p:nvPr/>
          </p:nvSpPr>
          <p:spPr>
            <a:xfrm>
              <a:off x="6089377" y="3407515"/>
              <a:ext cx="1824" cy="641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12" y="0"/>
                  </a:moveTo>
                  <a:cubicBezTo>
                    <a:pt x="1" y="0"/>
                    <a:pt x="1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9" name="Google Shape;5906;p62"/>
            <p:cNvSpPr/>
            <p:nvPr/>
          </p:nvSpPr>
          <p:spPr>
            <a:xfrm>
              <a:off x="6057682" y="2620408"/>
              <a:ext cx="568737" cy="505938"/>
            </a:xfrm>
            <a:custGeom>
              <a:avLst/>
              <a:gdLst/>
              <a:ahLst/>
              <a:cxnLst/>
              <a:rect l="l" t="t" r="r" b="b"/>
              <a:pathLst>
                <a:path w="11538" h="10264" extrusionOk="0">
                  <a:moveTo>
                    <a:pt x="7214" y="0"/>
                  </a:moveTo>
                  <a:cubicBezTo>
                    <a:pt x="6101" y="0"/>
                    <a:pt x="4756" y="217"/>
                    <a:pt x="3692" y="455"/>
                  </a:cubicBezTo>
                  <a:cubicBezTo>
                    <a:pt x="3668" y="466"/>
                    <a:pt x="3620" y="466"/>
                    <a:pt x="3596" y="478"/>
                  </a:cubicBezTo>
                  <a:cubicBezTo>
                    <a:pt x="2739" y="693"/>
                    <a:pt x="2084" y="919"/>
                    <a:pt x="1953" y="1074"/>
                  </a:cubicBezTo>
                  <a:cubicBezTo>
                    <a:pt x="1667" y="1395"/>
                    <a:pt x="1525" y="1824"/>
                    <a:pt x="1370" y="2205"/>
                  </a:cubicBezTo>
                  <a:cubicBezTo>
                    <a:pt x="1060" y="3038"/>
                    <a:pt x="858" y="3919"/>
                    <a:pt x="655" y="4800"/>
                  </a:cubicBezTo>
                  <a:cubicBezTo>
                    <a:pt x="524" y="5360"/>
                    <a:pt x="441" y="5931"/>
                    <a:pt x="334" y="6491"/>
                  </a:cubicBezTo>
                  <a:cubicBezTo>
                    <a:pt x="227" y="7051"/>
                    <a:pt x="1" y="7598"/>
                    <a:pt x="108" y="8146"/>
                  </a:cubicBezTo>
                  <a:cubicBezTo>
                    <a:pt x="167" y="8456"/>
                    <a:pt x="334" y="8741"/>
                    <a:pt x="536" y="8979"/>
                  </a:cubicBezTo>
                  <a:cubicBezTo>
                    <a:pt x="1072" y="9575"/>
                    <a:pt x="1846" y="9837"/>
                    <a:pt x="2596" y="10039"/>
                  </a:cubicBezTo>
                  <a:cubicBezTo>
                    <a:pt x="3208" y="10209"/>
                    <a:pt x="3839" y="10264"/>
                    <a:pt x="4470" y="10264"/>
                  </a:cubicBezTo>
                  <a:cubicBezTo>
                    <a:pt x="4723" y="10264"/>
                    <a:pt x="4976" y="10255"/>
                    <a:pt x="5227" y="10241"/>
                  </a:cubicBezTo>
                  <a:cubicBezTo>
                    <a:pt x="6061" y="10206"/>
                    <a:pt x="6894" y="10099"/>
                    <a:pt x="7728" y="10039"/>
                  </a:cubicBezTo>
                  <a:cubicBezTo>
                    <a:pt x="8502" y="9980"/>
                    <a:pt x="9287" y="9932"/>
                    <a:pt x="10002" y="9634"/>
                  </a:cubicBezTo>
                  <a:cubicBezTo>
                    <a:pt x="10097" y="9610"/>
                    <a:pt x="10169" y="9575"/>
                    <a:pt x="10240" y="9539"/>
                  </a:cubicBezTo>
                  <a:cubicBezTo>
                    <a:pt x="10502" y="9396"/>
                    <a:pt x="10740" y="9218"/>
                    <a:pt x="10942" y="9015"/>
                  </a:cubicBezTo>
                  <a:cubicBezTo>
                    <a:pt x="11073" y="8860"/>
                    <a:pt x="11181" y="8717"/>
                    <a:pt x="11300" y="8551"/>
                  </a:cubicBezTo>
                  <a:cubicBezTo>
                    <a:pt x="11395" y="8432"/>
                    <a:pt x="11538" y="8265"/>
                    <a:pt x="11538" y="8122"/>
                  </a:cubicBezTo>
                  <a:cubicBezTo>
                    <a:pt x="11395" y="4979"/>
                    <a:pt x="11347" y="1478"/>
                    <a:pt x="11157" y="1228"/>
                  </a:cubicBezTo>
                  <a:cubicBezTo>
                    <a:pt x="10633" y="562"/>
                    <a:pt x="10073" y="347"/>
                    <a:pt x="8680" y="121"/>
                  </a:cubicBezTo>
                  <a:cubicBezTo>
                    <a:pt x="8633" y="121"/>
                    <a:pt x="8597" y="109"/>
                    <a:pt x="8549" y="109"/>
                  </a:cubicBezTo>
                  <a:cubicBezTo>
                    <a:pt x="8192" y="50"/>
                    <a:pt x="7799" y="26"/>
                    <a:pt x="7382" y="2"/>
                  </a:cubicBezTo>
                  <a:cubicBezTo>
                    <a:pt x="7327" y="1"/>
                    <a:pt x="7270" y="0"/>
                    <a:pt x="7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0" name="Google Shape;5907;p62"/>
            <p:cNvSpPr/>
            <p:nvPr/>
          </p:nvSpPr>
          <p:spPr>
            <a:xfrm>
              <a:off x="6243712" y="2553567"/>
              <a:ext cx="209000" cy="134815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7"/>
                  </a:lnTo>
                  <a:lnTo>
                    <a:pt x="453" y="2442"/>
                  </a:lnTo>
                  <a:cubicBezTo>
                    <a:pt x="453" y="2442"/>
                    <a:pt x="637" y="2735"/>
                    <a:pt x="1389" y="2735"/>
                  </a:cubicBezTo>
                  <a:cubicBezTo>
                    <a:pt x="1686" y="2735"/>
                    <a:pt x="2073" y="2689"/>
                    <a:pt x="2573" y="2561"/>
                  </a:cubicBezTo>
                  <a:cubicBezTo>
                    <a:pt x="4239" y="2108"/>
                    <a:pt x="4073" y="1311"/>
                    <a:pt x="4073" y="1311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1" name="Google Shape;5908;p62"/>
            <p:cNvSpPr/>
            <p:nvPr/>
          </p:nvSpPr>
          <p:spPr>
            <a:xfrm>
              <a:off x="6247673" y="2533400"/>
              <a:ext cx="196221" cy="105601"/>
            </a:xfrm>
            <a:custGeom>
              <a:avLst/>
              <a:gdLst/>
              <a:ahLst/>
              <a:cxnLst/>
              <a:rect l="l" t="t" r="r" b="b"/>
              <a:pathLst>
                <a:path w="4644" h="2142" extrusionOk="0">
                  <a:moveTo>
                    <a:pt x="3689" y="0"/>
                  </a:moveTo>
                  <a:cubicBezTo>
                    <a:pt x="3558" y="0"/>
                    <a:pt x="3427" y="6"/>
                    <a:pt x="3298" y="17"/>
                  </a:cubicBezTo>
                  <a:cubicBezTo>
                    <a:pt x="2429" y="88"/>
                    <a:pt x="1572" y="315"/>
                    <a:pt x="727" y="565"/>
                  </a:cubicBezTo>
                  <a:cubicBezTo>
                    <a:pt x="524" y="624"/>
                    <a:pt x="310" y="696"/>
                    <a:pt x="191" y="850"/>
                  </a:cubicBezTo>
                  <a:cubicBezTo>
                    <a:pt x="48" y="1041"/>
                    <a:pt x="0" y="1458"/>
                    <a:pt x="120" y="1672"/>
                  </a:cubicBezTo>
                  <a:cubicBezTo>
                    <a:pt x="262" y="1922"/>
                    <a:pt x="727" y="2077"/>
                    <a:pt x="1060" y="2112"/>
                  </a:cubicBezTo>
                  <a:cubicBezTo>
                    <a:pt x="1194" y="2133"/>
                    <a:pt x="1331" y="2142"/>
                    <a:pt x="1470" y="2142"/>
                  </a:cubicBezTo>
                  <a:cubicBezTo>
                    <a:pt x="1736" y="2142"/>
                    <a:pt x="2008" y="2108"/>
                    <a:pt x="2275" y="2053"/>
                  </a:cubicBezTo>
                  <a:cubicBezTo>
                    <a:pt x="2763" y="1970"/>
                    <a:pt x="3263" y="1839"/>
                    <a:pt x="3679" y="1600"/>
                  </a:cubicBezTo>
                  <a:cubicBezTo>
                    <a:pt x="4096" y="1350"/>
                    <a:pt x="4453" y="1017"/>
                    <a:pt x="4584" y="612"/>
                  </a:cubicBezTo>
                  <a:cubicBezTo>
                    <a:pt x="4632" y="481"/>
                    <a:pt x="4644" y="315"/>
                    <a:pt x="4549" y="207"/>
                  </a:cubicBezTo>
                  <a:cubicBezTo>
                    <a:pt x="4465" y="112"/>
                    <a:pt x="4311" y="65"/>
                    <a:pt x="4168" y="29"/>
                  </a:cubicBezTo>
                  <a:cubicBezTo>
                    <a:pt x="4010" y="9"/>
                    <a:pt x="3849" y="0"/>
                    <a:pt x="368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2" name="Google Shape;5909;p62"/>
            <p:cNvSpPr/>
            <p:nvPr/>
          </p:nvSpPr>
          <p:spPr>
            <a:xfrm>
              <a:off x="6443840" y="2628689"/>
              <a:ext cx="175531" cy="472321"/>
            </a:xfrm>
            <a:custGeom>
              <a:avLst/>
              <a:gdLst/>
              <a:ahLst/>
              <a:cxnLst/>
              <a:rect l="l" t="t" r="r" b="b"/>
              <a:pathLst>
                <a:path w="3561" h="9582" extrusionOk="0">
                  <a:moveTo>
                    <a:pt x="1263" y="1"/>
                  </a:moveTo>
                  <a:cubicBezTo>
                    <a:pt x="1239" y="1"/>
                    <a:pt x="1203" y="25"/>
                    <a:pt x="1180" y="48"/>
                  </a:cubicBezTo>
                  <a:cubicBezTo>
                    <a:pt x="168" y="1846"/>
                    <a:pt x="1" y="4037"/>
                    <a:pt x="358" y="5799"/>
                  </a:cubicBezTo>
                  <a:cubicBezTo>
                    <a:pt x="703" y="7478"/>
                    <a:pt x="1680" y="8847"/>
                    <a:pt x="2977" y="9550"/>
                  </a:cubicBezTo>
                  <a:cubicBezTo>
                    <a:pt x="3024" y="9571"/>
                    <a:pt x="3075" y="9582"/>
                    <a:pt x="3126" y="9582"/>
                  </a:cubicBezTo>
                  <a:cubicBezTo>
                    <a:pt x="3245" y="9582"/>
                    <a:pt x="3367" y="9523"/>
                    <a:pt x="3442" y="9407"/>
                  </a:cubicBezTo>
                  <a:cubicBezTo>
                    <a:pt x="3561" y="9216"/>
                    <a:pt x="3454" y="8978"/>
                    <a:pt x="3335" y="8811"/>
                  </a:cubicBezTo>
                  <a:cubicBezTo>
                    <a:pt x="3013" y="8359"/>
                    <a:pt x="2084" y="7049"/>
                    <a:pt x="1799" y="5240"/>
                  </a:cubicBezTo>
                  <a:cubicBezTo>
                    <a:pt x="1489" y="3275"/>
                    <a:pt x="2204" y="1572"/>
                    <a:pt x="2704" y="537"/>
                  </a:cubicBezTo>
                  <a:cubicBezTo>
                    <a:pt x="2739" y="477"/>
                    <a:pt x="2739" y="406"/>
                    <a:pt x="2680" y="382"/>
                  </a:cubicBezTo>
                  <a:cubicBezTo>
                    <a:pt x="2335" y="203"/>
                    <a:pt x="1644" y="48"/>
                    <a:pt x="1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3" name="Google Shape;5910;p62"/>
            <p:cNvSpPr/>
            <p:nvPr/>
          </p:nvSpPr>
          <p:spPr>
            <a:xfrm>
              <a:off x="6032444" y="2636034"/>
              <a:ext cx="205451" cy="402523"/>
            </a:xfrm>
            <a:custGeom>
              <a:avLst/>
              <a:gdLst/>
              <a:ahLst/>
              <a:cxnLst/>
              <a:rect l="l" t="t" r="r" b="b"/>
              <a:pathLst>
                <a:path w="4168" h="8166" extrusionOk="0">
                  <a:moveTo>
                    <a:pt x="4041" y="0"/>
                  </a:moveTo>
                  <a:cubicBezTo>
                    <a:pt x="3835" y="0"/>
                    <a:pt x="3446" y="132"/>
                    <a:pt x="3394" y="149"/>
                  </a:cubicBezTo>
                  <a:cubicBezTo>
                    <a:pt x="3346" y="197"/>
                    <a:pt x="3287" y="209"/>
                    <a:pt x="3239" y="233"/>
                  </a:cubicBezTo>
                  <a:cubicBezTo>
                    <a:pt x="2715" y="447"/>
                    <a:pt x="2263" y="804"/>
                    <a:pt x="1953" y="1328"/>
                  </a:cubicBezTo>
                  <a:cubicBezTo>
                    <a:pt x="1" y="4662"/>
                    <a:pt x="382" y="7996"/>
                    <a:pt x="489" y="8127"/>
                  </a:cubicBezTo>
                  <a:cubicBezTo>
                    <a:pt x="508" y="8154"/>
                    <a:pt x="527" y="8166"/>
                    <a:pt x="544" y="8166"/>
                  </a:cubicBezTo>
                  <a:cubicBezTo>
                    <a:pt x="630" y="8166"/>
                    <a:pt x="681" y="7865"/>
                    <a:pt x="691" y="7805"/>
                  </a:cubicBezTo>
                  <a:cubicBezTo>
                    <a:pt x="1322" y="4555"/>
                    <a:pt x="2203" y="2793"/>
                    <a:pt x="2715" y="1923"/>
                  </a:cubicBezTo>
                  <a:cubicBezTo>
                    <a:pt x="2953" y="1531"/>
                    <a:pt x="3215" y="1161"/>
                    <a:pt x="3513" y="828"/>
                  </a:cubicBezTo>
                  <a:cubicBezTo>
                    <a:pt x="3656" y="650"/>
                    <a:pt x="3823" y="483"/>
                    <a:pt x="3965" y="316"/>
                  </a:cubicBezTo>
                  <a:cubicBezTo>
                    <a:pt x="4013" y="269"/>
                    <a:pt x="4168" y="149"/>
                    <a:pt x="4168" y="66"/>
                  </a:cubicBezTo>
                  <a:cubicBezTo>
                    <a:pt x="4168" y="18"/>
                    <a:pt x="4117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4" name="Google Shape;5911;p62"/>
            <p:cNvSpPr/>
            <p:nvPr/>
          </p:nvSpPr>
          <p:spPr>
            <a:xfrm>
              <a:off x="6432109" y="2716627"/>
              <a:ext cx="206043" cy="216148"/>
            </a:xfrm>
            <a:custGeom>
              <a:avLst/>
              <a:gdLst/>
              <a:ahLst/>
              <a:cxnLst/>
              <a:rect l="l" t="t" r="r" b="b"/>
              <a:pathLst>
                <a:path w="4180" h="4385" extrusionOk="0">
                  <a:moveTo>
                    <a:pt x="811" y="1"/>
                  </a:moveTo>
                  <a:cubicBezTo>
                    <a:pt x="560" y="1"/>
                    <a:pt x="332" y="84"/>
                    <a:pt x="203" y="324"/>
                  </a:cubicBezTo>
                  <a:cubicBezTo>
                    <a:pt x="167" y="396"/>
                    <a:pt x="132" y="503"/>
                    <a:pt x="108" y="598"/>
                  </a:cubicBezTo>
                  <a:cubicBezTo>
                    <a:pt x="96" y="717"/>
                    <a:pt x="72" y="836"/>
                    <a:pt x="96" y="955"/>
                  </a:cubicBezTo>
                  <a:cubicBezTo>
                    <a:pt x="108" y="1134"/>
                    <a:pt x="156" y="1301"/>
                    <a:pt x="108" y="1479"/>
                  </a:cubicBezTo>
                  <a:cubicBezTo>
                    <a:pt x="60" y="1634"/>
                    <a:pt x="1" y="1753"/>
                    <a:pt x="60" y="1896"/>
                  </a:cubicBezTo>
                  <a:cubicBezTo>
                    <a:pt x="108" y="2015"/>
                    <a:pt x="179" y="2134"/>
                    <a:pt x="179" y="2289"/>
                  </a:cubicBezTo>
                  <a:cubicBezTo>
                    <a:pt x="179" y="2467"/>
                    <a:pt x="108" y="2610"/>
                    <a:pt x="156" y="2789"/>
                  </a:cubicBezTo>
                  <a:cubicBezTo>
                    <a:pt x="156" y="2825"/>
                    <a:pt x="167" y="2848"/>
                    <a:pt x="179" y="2884"/>
                  </a:cubicBezTo>
                  <a:lnTo>
                    <a:pt x="191" y="2896"/>
                  </a:lnTo>
                  <a:cubicBezTo>
                    <a:pt x="227" y="2920"/>
                    <a:pt x="263" y="2955"/>
                    <a:pt x="298" y="2967"/>
                  </a:cubicBezTo>
                  <a:cubicBezTo>
                    <a:pt x="644" y="3206"/>
                    <a:pt x="1072" y="3277"/>
                    <a:pt x="1453" y="3444"/>
                  </a:cubicBezTo>
                  <a:cubicBezTo>
                    <a:pt x="2037" y="3682"/>
                    <a:pt x="2573" y="4027"/>
                    <a:pt x="3108" y="4384"/>
                  </a:cubicBezTo>
                  <a:lnTo>
                    <a:pt x="4180" y="2170"/>
                  </a:lnTo>
                  <a:cubicBezTo>
                    <a:pt x="2978" y="1651"/>
                    <a:pt x="3257" y="38"/>
                    <a:pt x="2422" y="38"/>
                  </a:cubicBezTo>
                  <a:cubicBezTo>
                    <a:pt x="2412" y="38"/>
                    <a:pt x="2403" y="38"/>
                    <a:pt x="2394" y="38"/>
                  </a:cubicBezTo>
                  <a:cubicBezTo>
                    <a:pt x="2321" y="365"/>
                    <a:pt x="2231" y="453"/>
                    <a:pt x="2142" y="453"/>
                  </a:cubicBezTo>
                  <a:cubicBezTo>
                    <a:pt x="2085" y="453"/>
                    <a:pt x="2028" y="416"/>
                    <a:pt x="1977" y="384"/>
                  </a:cubicBezTo>
                  <a:cubicBezTo>
                    <a:pt x="1890" y="321"/>
                    <a:pt x="1306" y="1"/>
                    <a:pt x="811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5" name="Google Shape;5912;p62"/>
            <p:cNvSpPr/>
            <p:nvPr/>
          </p:nvSpPr>
          <p:spPr>
            <a:xfrm>
              <a:off x="6534243" y="2777208"/>
              <a:ext cx="314634" cy="277369"/>
            </a:xfrm>
            <a:custGeom>
              <a:avLst/>
              <a:gdLst/>
              <a:ahLst/>
              <a:cxnLst/>
              <a:rect l="l" t="t" r="r" b="b"/>
              <a:pathLst>
                <a:path w="6383" h="5627" extrusionOk="0">
                  <a:moveTo>
                    <a:pt x="1346" y="0"/>
                  </a:moveTo>
                  <a:cubicBezTo>
                    <a:pt x="1274" y="202"/>
                    <a:pt x="84" y="2691"/>
                    <a:pt x="0" y="2869"/>
                  </a:cubicBezTo>
                  <a:cubicBezTo>
                    <a:pt x="60" y="2929"/>
                    <a:pt x="215" y="3096"/>
                    <a:pt x="453" y="3298"/>
                  </a:cubicBezTo>
                  <a:cubicBezTo>
                    <a:pt x="477" y="3334"/>
                    <a:pt x="501" y="3346"/>
                    <a:pt x="536" y="3381"/>
                  </a:cubicBezTo>
                  <a:cubicBezTo>
                    <a:pt x="1432" y="4190"/>
                    <a:pt x="3216" y="5626"/>
                    <a:pt x="4453" y="5626"/>
                  </a:cubicBezTo>
                  <a:cubicBezTo>
                    <a:pt x="4893" y="5626"/>
                    <a:pt x="5264" y="5445"/>
                    <a:pt x="5501" y="4989"/>
                  </a:cubicBezTo>
                  <a:cubicBezTo>
                    <a:pt x="6382" y="3298"/>
                    <a:pt x="3251" y="1119"/>
                    <a:pt x="1905" y="310"/>
                  </a:cubicBezTo>
                  <a:cubicBezTo>
                    <a:pt x="1882" y="298"/>
                    <a:pt x="1870" y="298"/>
                    <a:pt x="1858" y="286"/>
                  </a:cubicBezTo>
                  <a:cubicBezTo>
                    <a:pt x="1620" y="131"/>
                    <a:pt x="1441" y="48"/>
                    <a:pt x="1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6" name="Google Shape;5913;p62"/>
            <p:cNvSpPr/>
            <p:nvPr/>
          </p:nvSpPr>
          <p:spPr>
            <a:xfrm>
              <a:off x="6557115" y="2789531"/>
              <a:ext cx="70488" cy="153201"/>
            </a:xfrm>
            <a:custGeom>
              <a:avLst/>
              <a:gdLst/>
              <a:ahLst/>
              <a:cxnLst/>
              <a:rect l="l" t="t" r="r" b="b"/>
              <a:pathLst>
                <a:path w="1430" h="3108" extrusionOk="0">
                  <a:moveTo>
                    <a:pt x="1382" y="0"/>
                  </a:moveTo>
                  <a:cubicBezTo>
                    <a:pt x="1287" y="250"/>
                    <a:pt x="1203" y="512"/>
                    <a:pt x="1096" y="750"/>
                  </a:cubicBezTo>
                  <a:cubicBezTo>
                    <a:pt x="810" y="1441"/>
                    <a:pt x="477" y="2119"/>
                    <a:pt x="132" y="2786"/>
                  </a:cubicBezTo>
                  <a:cubicBezTo>
                    <a:pt x="84" y="2870"/>
                    <a:pt x="37" y="2953"/>
                    <a:pt x="1" y="3036"/>
                  </a:cubicBezTo>
                  <a:cubicBezTo>
                    <a:pt x="13" y="3072"/>
                    <a:pt x="37" y="3084"/>
                    <a:pt x="72" y="3108"/>
                  </a:cubicBezTo>
                  <a:cubicBezTo>
                    <a:pt x="96" y="3048"/>
                    <a:pt x="120" y="3012"/>
                    <a:pt x="144" y="2965"/>
                  </a:cubicBezTo>
                  <a:cubicBezTo>
                    <a:pt x="322" y="2619"/>
                    <a:pt x="501" y="2274"/>
                    <a:pt x="668" y="1917"/>
                  </a:cubicBezTo>
                  <a:cubicBezTo>
                    <a:pt x="953" y="1310"/>
                    <a:pt x="1215" y="691"/>
                    <a:pt x="1430" y="48"/>
                  </a:cubicBezTo>
                  <a:lnTo>
                    <a:pt x="1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7" name="Google Shape;5914;p62"/>
            <p:cNvSpPr/>
            <p:nvPr/>
          </p:nvSpPr>
          <p:spPr>
            <a:xfrm>
              <a:off x="6599408" y="2776617"/>
              <a:ext cx="166707" cy="123281"/>
            </a:xfrm>
            <a:custGeom>
              <a:avLst/>
              <a:gdLst/>
              <a:ahLst/>
              <a:cxnLst/>
              <a:rect l="l" t="t" r="r" b="b"/>
              <a:pathLst>
                <a:path w="3382" h="2501" extrusionOk="0">
                  <a:moveTo>
                    <a:pt x="0" y="0"/>
                  </a:moveTo>
                  <a:cubicBezTo>
                    <a:pt x="143" y="84"/>
                    <a:pt x="298" y="191"/>
                    <a:pt x="441" y="274"/>
                  </a:cubicBezTo>
                  <a:cubicBezTo>
                    <a:pt x="595" y="369"/>
                    <a:pt x="738" y="453"/>
                    <a:pt x="893" y="560"/>
                  </a:cubicBezTo>
                  <a:cubicBezTo>
                    <a:pt x="1191" y="750"/>
                    <a:pt x="1476" y="953"/>
                    <a:pt x="1750" y="1155"/>
                  </a:cubicBezTo>
                  <a:cubicBezTo>
                    <a:pt x="2036" y="1369"/>
                    <a:pt x="2322" y="1572"/>
                    <a:pt x="2584" y="1798"/>
                  </a:cubicBezTo>
                  <a:cubicBezTo>
                    <a:pt x="2858" y="2024"/>
                    <a:pt x="3119" y="2262"/>
                    <a:pt x="3381" y="2500"/>
                  </a:cubicBezTo>
                  <a:cubicBezTo>
                    <a:pt x="3155" y="2227"/>
                    <a:pt x="2905" y="1977"/>
                    <a:pt x="2631" y="1738"/>
                  </a:cubicBezTo>
                  <a:cubicBezTo>
                    <a:pt x="2381" y="1500"/>
                    <a:pt x="2096" y="1274"/>
                    <a:pt x="1810" y="1072"/>
                  </a:cubicBezTo>
                  <a:cubicBezTo>
                    <a:pt x="1536" y="869"/>
                    <a:pt x="1238" y="667"/>
                    <a:pt x="941" y="488"/>
                  </a:cubicBezTo>
                  <a:cubicBezTo>
                    <a:pt x="619" y="310"/>
                    <a:pt x="322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8" name="Google Shape;5915;p62"/>
            <p:cNvSpPr/>
            <p:nvPr/>
          </p:nvSpPr>
          <p:spPr>
            <a:xfrm>
              <a:off x="6107566" y="3338259"/>
              <a:ext cx="236555" cy="637993"/>
            </a:xfrm>
            <a:custGeom>
              <a:avLst/>
              <a:gdLst/>
              <a:ahLst/>
              <a:cxnLst/>
              <a:rect l="l" t="t" r="r" b="b"/>
              <a:pathLst>
                <a:path w="4799" h="12943" extrusionOk="0">
                  <a:moveTo>
                    <a:pt x="1" y="0"/>
                  </a:moveTo>
                  <a:cubicBezTo>
                    <a:pt x="60" y="1548"/>
                    <a:pt x="155" y="2822"/>
                    <a:pt x="263" y="3560"/>
                  </a:cubicBezTo>
                  <a:cubicBezTo>
                    <a:pt x="679" y="6501"/>
                    <a:pt x="1346" y="12943"/>
                    <a:pt x="1346" y="12943"/>
                  </a:cubicBezTo>
                  <a:lnTo>
                    <a:pt x="4799" y="12943"/>
                  </a:lnTo>
                  <a:cubicBezTo>
                    <a:pt x="4787" y="10597"/>
                    <a:pt x="4442" y="2572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62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9" name="Google Shape;5916;p62"/>
            <p:cNvSpPr/>
            <p:nvPr/>
          </p:nvSpPr>
          <p:spPr>
            <a:xfrm>
              <a:off x="6107566" y="3338259"/>
              <a:ext cx="222506" cy="162024"/>
            </a:xfrm>
            <a:custGeom>
              <a:avLst/>
              <a:gdLst/>
              <a:ahLst/>
              <a:cxnLst/>
              <a:rect l="l" t="t" r="r" b="b"/>
              <a:pathLst>
                <a:path w="4514" h="3287" extrusionOk="0">
                  <a:moveTo>
                    <a:pt x="1" y="0"/>
                  </a:moveTo>
                  <a:cubicBezTo>
                    <a:pt x="48" y="1132"/>
                    <a:pt x="108" y="2132"/>
                    <a:pt x="179" y="2858"/>
                  </a:cubicBezTo>
                  <a:cubicBezTo>
                    <a:pt x="429" y="2917"/>
                    <a:pt x="679" y="2965"/>
                    <a:pt x="917" y="3013"/>
                  </a:cubicBezTo>
                  <a:cubicBezTo>
                    <a:pt x="1763" y="3132"/>
                    <a:pt x="2608" y="3203"/>
                    <a:pt x="3477" y="3251"/>
                  </a:cubicBezTo>
                  <a:cubicBezTo>
                    <a:pt x="3811" y="3263"/>
                    <a:pt x="4168" y="3275"/>
                    <a:pt x="4513" y="3287"/>
                  </a:cubicBezTo>
                  <a:cubicBezTo>
                    <a:pt x="4489" y="2024"/>
                    <a:pt x="4454" y="965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74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0" name="Google Shape;5917;p62"/>
            <p:cNvSpPr/>
            <p:nvPr/>
          </p:nvSpPr>
          <p:spPr>
            <a:xfrm>
              <a:off x="6150993" y="3765528"/>
              <a:ext cx="193720" cy="211317"/>
            </a:xfrm>
            <a:custGeom>
              <a:avLst/>
              <a:gdLst/>
              <a:ahLst/>
              <a:cxnLst/>
              <a:rect l="l" t="t" r="r" b="b"/>
              <a:pathLst>
                <a:path w="3930" h="4287" extrusionOk="0">
                  <a:moveTo>
                    <a:pt x="1" y="0"/>
                  </a:moveTo>
                  <a:cubicBezTo>
                    <a:pt x="1" y="36"/>
                    <a:pt x="13" y="84"/>
                    <a:pt x="13" y="119"/>
                  </a:cubicBezTo>
                  <a:cubicBezTo>
                    <a:pt x="13" y="143"/>
                    <a:pt x="36" y="179"/>
                    <a:pt x="36" y="203"/>
                  </a:cubicBezTo>
                  <a:cubicBezTo>
                    <a:pt x="286" y="2393"/>
                    <a:pt x="477" y="4286"/>
                    <a:pt x="477" y="4286"/>
                  </a:cubicBezTo>
                  <a:lnTo>
                    <a:pt x="3930" y="4286"/>
                  </a:lnTo>
                  <a:cubicBezTo>
                    <a:pt x="3930" y="3477"/>
                    <a:pt x="3882" y="2024"/>
                    <a:pt x="3823" y="357"/>
                  </a:cubicBezTo>
                  <a:cubicBezTo>
                    <a:pt x="3811" y="322"/>
                    <a:pt x="3811" y="298"/>
                    <a:pt x="3811" y="262"/>
                  </a:cubicBezTo>
                  <a:lnTo>
                    <a:pt x="3811" y="95"/>
                  </a:lnTo>
                  <a:cubicBezTo>
                    <a:pt x="2549" y="72"/>
                    <a:pt x="1287" y="1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1" name="Google Shape;5918;p62"/>
            <p:cNvSpPr/>
            <p:nvPr/>
          </p:nvSpPr>
          <p:spPr>
            <a:xfrm>
              <a:off x="6062365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18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27" y="1847"/>
                  </a:cubicBezTo>
                  <a:cubicBezTo>
                    <a:pt x="916" y="1869"/>
                    <a:pt x="2939" y="1961"/>
                    <a:pt x="4406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28" y="40"/>
                    <a:pt x="3996" y="1"/>
                    <a:pt x="2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2" name="Google Shape;5919;p62"/>
            <p:cNvSpPr/>
            <p:nvPr/>
          </p:nvSpPr>
          <p:spPr>
            <a:xfrm>
              <a:off x="6102883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24" y="176"/>
                    <a:pt x="917" y="248"/>
                    <a:pt x="1286" y="462"/>
                  </a:cubicBezTo>
                  <a:cubicBezTo>
                    <a:pt x="1339" y="485"/>
                    <a:pt x="1412" y="532"/>
                    <a:pt x="1470" y="532"/>
                  </a:cubicBezTo>
                  <a:cubicBezTo>
                    <a:pt x="1503" y="532"/>
                    <a:pt x="1531" y="517"/>
                    <a:pt x="1548" y="474"/>
                  </a:cubicBezTo>
                  <a:cubicBezTo>
                    <a:pt x="1584" y="367"/>
                    <a:pt x="1441" y="295"/>
                    <a:pt x="1370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3" name="Google Shape;5920;p62"/>
            <p:cNvSpPr/>
            <p:nvPr/>
          </p:nvSpPr>
          <p:spPr>
            <a:xfrm>
              <a:off x="6131029" y="3982663"/>
              <a:ext cx="80248" cy="30118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1" y="322"/>
                    <a:pt x="1049" y="370"/>
                    <a:pt x="1156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4" y="609"/>
                    <a:pt x="1491" y="610"/>
                    <a:pt x="1498" y="610"/>
                  </a:cubicBezTo>
                  <a:cubicBezTo>
                    <a:pt x="1581" y="610"/>
                    <a:pt x="1628" y="484"/>
                    <a:pt x="1572" y="429"/>
                  </a:cubicBezTo>
                  <a:cubicBezTo>
                    <a:pt x="1549" y="417"/>
                    <a:pt x="1537" y="393"/>
                    <a:pt x="1525" y="393"/>
                  </a:cubicBezTo>
                  <a:cubicBezTo>
                    <a:pt x="1430" y="322"/>
                    <a:pt x="1311" y="274"/>
                    <a:pt x="1227" y="239"/>
                  </a:cubicBezTo>
                  <a:lnTo>
                    <a:pt x="870" y="96"/>
                  </a:lnTo>
                  <a:cubicBezTo>
                    <a:pt x="620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4" name="Google Shape;5921;p62"/>
            <p:cNvSpPr/>
            <p:nvPr/>
          </p:nvSpPr>
          <p:spPr>
            <a:xfrm>
              <a:off x="6155676" y="3969058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331" y="0"/>
                  </a:moveTo>
                  <a:cubicBezTo>
                    <a:pt x="242" y="0"/>
                    <a:pt x="152" y="6"/>
                    <a:pt x="60" y="15"/>
                  </a:cubicBezTo>
                  <a:cubicBezTo>
                    <a:pt x="1" y="38"/>
                    <a:pt x="1" y="110"/>
                    <a:pt x="60" y="122"/>
                  </a:cubicBezTo>
                  <a:cubicBezTo>
                    <a:pt x="299" y="134"/>
                    <a:pt x="537" y="181"/>
                    <a:pt x="751" y="253"/>
                  </a:cubicBezTo>
                  <a:cubicBezTo>
                    <a:pt x="858" y="288"/>
                    <a:pt x="977" y="336"/>
                    <a:pt x="1072" y="396"/>
                  </a:cubicBezTo>
                  <a:cubicBezTo>
                    <a:pt x="1132" y="419"/>
                    <a:pt x="1168" y="443"/>
                    <a:pt x="1227" y="479"/>
                  </a:cubicBezTo>
                  <a:cubicBezTo>
                    <a:pt x="1262" y="500"/>
                    <a:pt x="1292" y="512"/>
                    <a:pt x="1324" y="512"/>
                  </a:cubicBezTo>
                  <a:cubicBezTo>
                    <a:pt x="1346" y="512"/>
                    <a:pt x="1369" y="506"/>
                    <a:pt x="1394" y="491"/>
                  </a:cubicBezTo>
                  <a:cubicBezTo>
                    <a:pt x="1406" y="479"/>
                    <a:pt x="1430" y="467"/>
                    <a:pt x="1430" y="431"/>
                  </a:cubicBezTo>
                  <a:cubicBezTo>
                    <a:pt x="1430" y="312"/>
                    <a:pt x="1251" y="241"/>
                    <a:pt x="1156" y="193"/>
                  </a:cubicBezTo>
                  <a:cubicBezTo>
                    <a:pt x="1037" y="134"/>
                    <a:pt x="918" y="98"/>
                    <a:pt x="799" y="62"/>
                  </a:cubicBezTo>
                  <a:cubicBezTo>
                    <a:pt x="640" y="17"/>
                    <a:pt x="486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5" name="Google Shape;5922;p62"/>
            <p:cNvSpPr/>
            <p:nvPr/>
          </p:nvSpPr>
          <p:spPr>
            <a:xfrm>
              <a:off x="6355804" y="3338259"/>
              <a:ext cx="307585" cy="638584"/>
            </a:xfrm>
            <a:custGeom>
              <a:avLst/>
              <a:gdLst/>
              <a:ahLst/>
              <a:cxnLst/>
              <a:rect l="l" t="t" r="r" b="b"/>
              <a:pathLst>
                <a:path w="6240" h="12955" extrusionOk="0">
                  <a:moveTo>
                    <a:pt x="1" y="0"/>
                  </a:moveTo>
                  <a:cubicBezTo>
                    <a:pt x="203" y="1358"/>
                    <a:pt x="418" y="2501"/>
                    <a:pt x="584" y="3263"/>
                  </a:cubicBezTo>
                  <a:cubicBezTo>
                    <a:pt x="608" y="3370"/>
                    <a:pt x="644" y="3465"/>
                    <a:pt x="656" y="3560"/>
                  </a:cubicBezTo>
                  <a:cubicBezTo>
                    <a:pt x="1394" y="6501"/>
                    <a:pt x="2787" y="12954"/>
                    <a:pt x="2787" y="12954"/>
                  </a:cubicBezTo>
                  <a:lnTo>
                    <a:pt x="6240" y="12954"/>
                  </a:lnTo>
                  <a:cubicBezTo>
                    <a:pt x="6026" y="11204"/>
                    <a:pt x="5299" y="6323"/>
                    <a:pt x="4835" y="3025"/>
                  </a:cubicBezTo>
                  <a:cubicBezTo>
                    <a:pt x="4668" y="1882"/>
                    <a:pt x="4549" y="929"/>
                    <a:pt x="4513" y="358"/>
                  </a:cubicBezTo>
                  <a:cubicBezTo>
                    <a:pt x="3870" y="358"/>
                    <a:pt x="3228" y="346"/>
                    <a:pt x="2585" y="310"/>
                  </a:cubicBezTo>
                  <a:cubicBezTo>
                    <a:pt x="1739" y="274"/>
                    <a:pt x="882" y="179"/>
                    <a:pt x="2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6" name="Google Shape;5923;p62"/>
            <p:cNvSpPr/>
            <p:nvPr/>
          </p:nvSpPr>
          <p:spPr>
            <a:xfrm>
              <a:off x="6356395" y="3338259"/>
              <a:ext cx="238329" cy="161630"/>
            </a:xfrm>
            <a:custGeom>
              <a:avLst/>
              <a:gdLst/>
              <a:ahLst/>
              <a:cxnLst/>
              <a:rect l="l" t="t" r="r" b="b"/>
              <a:pathLst>
                <a:path w="4835" h="3279" extrusionOk="0">
                  <a:moveTo>
                    <a:pt x="1" y="0"/>
                  </a:moveTo>
                  <a:cubicBezTo>
                    <a:pt x="215" y="1358"/>
                    <a:pt x="418" y="2501"/>
                    <a:pt x="584" y="3263"/>
                  </a:cubicBezTo>
                  <a:cubicBezTo>
                    <a:pt x="841" y="3270"/>
                    <a:pt x="1220" y="3278"/>
                    <a:pt x="1657" y="3278"/>
                  </a:cubicBezTo>
                  <a:cubicBezTo>
                    <a:pt x="2680" y="3278"/>
                    <a:pt x="4017" y="3233"/>
                    <a:pt x="4835" y="3025"/>
                  </a:cubicBezTo>
                  <a:cubicBezTo>
                    <a:pt x="4692" y="1894"/>
                    <a:pt x="4573" y="941"/>
                    <a:pt x="4513" y="358"/>
                  </a:cubicBezTo>
                  <a:cubicBezTo>
                    <a:pt x="3870" y="358"/>
                    <a:pt x="3227" y="346"/>
                    <a:pt x="2596" y="310"/>
                  </a:cubicBezTo>
                  <a:cubicBezTo>
                    <a:pt x="1739" y="274"/>
                    <a:pt x="882" y="179"/>
                    <a:pt x="3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7" name="Google Shape;5924;p62"/>
            <p:cNvSpPr/>
            <p:nvPr/>
          </p:nvSpPr>
          <p:spPr>
            <a:xfrm>
              <a:off x="6447389" y="3757296"/>
              <a:ext cx="214817" cy="220140"/>
            </a:xfrm>
            <a:custGeom>
              <a:avLst/>
              <a:gdLst/>
              <a:ahLst/>
              <a:cxnLst/>
              <a:rect l="l" t="t" r="r" b="b"/>
              <a:pathLst>
                <a:path w="4358" h="4466" extrusionOk="0">
                  <a:moveTo>
                    <a:pt x="3763" y="0"/>
                  </a:moveTo>
                  <a:cubicBezTo>
                    <a:pt x="3406" y="24"/>
                    <a:pt x="3072" y="72"/>
                    <a:pt x="2715" y="96"/>
                  </a:cubicBezTo>
                  <a:cubicBezTo>
                    <a:pt x="1822" y="179"/>
                    <a:pt x="905" y="239"/>
                    <a:pt x="0" y="262"/>
                  </a:cubicBezTo>
                  <a:lnTo>
                    <a:pt x="0" y="298"/>
                  </a:lnTo>
                  <a:cubicBezTo>
                    <a:pt x="0" y="322"/>
                    <a:pt x="12" y="358"/>
                    <a:pt x="12" y="381"/>
                  </a:cubicBezTo>
                  <a:cubicBezTo>
                    <a:pt x="512" y="2572"/>
                    <a:pt x="905" y="4465"/>
                    <a:pt x="905" y="4465"/>
                  </a:cubicBezTo>
                  <a:lnTo>
                    <a:pt x="4358" y="4465"/>
                  </a:lnTo>
                  <a:cubicBezTo>
                    <a:pt x="4275" y="3656"/>
                    <a:pt x="4060" y="2203"/>
                    <a:pt x="3822" y="536"/>
                  </a:cubicBezTo>
                  <a:cubicBezTo>
                    <a:pt x="3846" y="489"/>
                    <a:pt x="3822" y="465"/>
                    <a:pt x="3822" y="429"/>
                  </a:cubicBezTo>
                  <a:cubicBezTo>
                    <a:pt x="3810" y="298"/>
                    <a:pt x="3787" y="143"/>
                    <a:pt x="3763" y="12"/>
                  </a:cubicBezTo>
                  <a:lnTo>
                    <a:pt x="37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8" name="Google Shape;5925;p62"/>
            <p:cNvSpPr/>
            <p:nvPr/>
          </p:nvSpPr>
          <p:spPr>
            <a:xfrm>
              <a:off x="6381633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9" name="Google Shape;5926;p62"/>
            <p:cNvSpPr/>
            <p:nvPr/>
          </p:nvSpPr>
          <p:spPr>
            <a:xfrm>
              <a:off x="6422152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12" y="176"/>
                    <a:pt x="917" y="248"/>
                    <a:pt x="1286" y="462"/>
                  </a:cubicBezTo>
                  <a:cubicBezTo>
                    <a:pt x="1332" y="485"/>
                    <a:pt x="1407" y="532"/>
                    <a:pt x="1464" y="532"/>
                  </a:cubicBezTo>
                  <a:cubicBezTo>
                    <a:pt x="1497" y="532"/>
                    <a:pt x="1523" y="517"/>
                    <a:pt x="1536" y="474"/>
                  </a:cubicBezTo>
                  <a:cubicBezTo>
                    <a:pt x="1584" y="367"/>
                    <a:pt x="1441" y="295"/>
                    <a:pt x="1358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0" name="Google Shape;5927;p62"/>
            <p:cNvSpPr/>
            <p:nvPr/>
          </p:nvSpPr>
          <p:spPr>
            <a:xfrm>
              <a:off x="6449706" y="3982663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2" y="322"/>
                    <a:pt x="1037" y="370"/>
                    <a:pt x="1144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5" y="609"/>
                    <a:pt x="1492" y="610"/>
                    <a:pt x="1498" y="610"/>
                  </a:cubicBezTo>
                  <a:cubicBezTo>
                    <a:pt x="1581" y="610"/>
                    <a:pt x="1627" y="484"/>
                    <a:pt x="1561" y="429"/>
                  </a:cubicBezTo>
                  <a:cubicBezTo>
                    <a:pt x="1549" y="417"/>
                    <a:pt x="1537" y="393"/>
                    <a:pt x="1513" y="393"/>
                  </a:cubicBezTo>
                  <a:cubicBezTo>
                    <a:pt x="1430" y="322"/>
                    <a:pt x="1311" y="274"/>
                    <a:pt x="1215" y="239"/>
                  </a:cubicBezTo>
                  <a:lnTo>
                    <a:pt x="858" y="96"/>
                  </a:lnTo>
                  <a:cubicBezTo>
                    <a:pt x="608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1" name="Google Shape;5928;p62"/>
            <p:cNvSpPr/>
            <p:nvPr/>
          </p:nvSpPr>
          <p:spPr>
            <a:xfrm>
              <a:off x="6474402" y="3969058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339" y="0"/>
                  </a:moveTo>
                  <a:cubicBezTo>
                    <a:pt x="248" y="0"/>
                    <a:pt x="155" y="6"/>
                    <a:pt x="60" y="15"/>
                  </a:cubicBezTo>
                  <a:cubicBezTo>
                    <a:pt x="0" y="38"/>
                    <a:pt x="0" y="110"/>
                    <a:pt x="60" y="122"/>
                  </a:cubicBezTo>
                  <a:cubicBezTo>
                    <a:pt x="298" y="134"/>
                    <a:pt x="536" y="181"/>
                    <a:pt x="762" y="253"/>
                  </a:cubicBezTo>
                  <a:cubicBezTo>
                    <a:pt x="869" y="288"/>
                    <a:pt x="988" y="336"/>
                    <a:pt x="1072" y="396"/>
                  </a:cubicBezTo>
                  <a:cubicBezTo>
                    <a:pt x="1131" y="419"/>
                    <a:pt x="1179" y="443"/>
                    <a:pt x="1238" y="479"/>
                  </a:cubicBezTo>
                  <a:cubicBezTo>
                    <a:pt x="1273" y="500"/>
                    <a:pt x="1303" y="512"/>
                    <a:pt x="1335" y="512"/>
                  </a:cubicBezTo>
                  <a:cubicBezTo>
                    <a:pt x="1357" y="512"/>
                    <a:pt x="1380" y="506"/>
                    <a:pt x="1405" y="491"/>
                  </a:cubicBezTo>
                  <a:cubicBezTo>
                    <a:pt x="1417" y="479"/>
                    <a:pt x="1429" y="467"/>
                    <a:pt x="1429" y="431"/>
                  </a:cubicBezTo>
                  <a:cubicBezTo>
                    <a:pt x="1429" y="312"/>
                    <a:pt x="1250" y="241"/>
                    <a:pt x="1167" y="193"/>
                  </a:cubicBezTo>
                  <a:cubicBezTo>
                    <a:pt x="1048" y="134"/>
                    <a:pt x="929" y="98"/>
                    <a:pt x="810" y="62"/>
                  </a:cubicBezTo>
                  <a:cubicBezTo>
                    <a:pt x="651" y="17"/>
                    <a:pt x="497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2" name="Google Shape;5929;p62"/>
            <p:cNvSpPr/>
            <p:nvPr/>
          </p:nvSpPr>
          <p:spPr>
            <a:xfrm>
              <a:off x="6016621" y="3073408"/>
              <a:ext cx="684919" cy="396805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3" name="Google Shape;5930;p62"/>
            <p:cNvSpPr/>
            <p:nvPr/>
          </p:nvSpPr>
          <p:spPr>
            <a:xfrm>
              <a:off x="6532468" y="3085880"/>
              <a:ext cx="103366" cy="366293"/>
            </a:xfrm>
            <a:custGeom>
              <a:avLst/>
              <a:gdLst/>
              <a:ahLst/>
              <a:cxnLst/>
              <a:rect l="l" t="t" r="r" b="b"/>
              <a:pathLst>
                <a:path w="2097" h="7431" extrusionOk="0">
                  <a:moveTo>
                    <a:pt x="1" y="1"/>
                  </a:moveTo>
                  <a:cubicBezTo>
                    <a:pt x="275" y="2061"/>
                    <a:pt x="775" y="4108"/>
                    <a:pt x="1501" y="6109"/>
                  </a:cubicBezTo>
                  <a:cubicBezTo>
                    <a:pt x="1632" y="6418"/>
                    <a:pt x="1739" y="6716"/>
                    <a:pt x="1858" y="7025"/>
                  </a:cubicBezTo>
                  <a:cubicBezTo>
                    <a:pt x="1930" y="7156"/>
                    <a:pt x="1965" y="7299"/>
                    <a:pt x="2025" y="7430"/>
                  </a:cubicBezTo>
                  <a:cubicBezTo>
                    <a:pt x="2037" y="7430"/>
                    <a:pt x="2072" y="7418"/>
                    <a:pt x="2096" y="7418"/>
                  </a:cubicBezTo>
                  <a:cubicBezTo>
                    <a:pt x="1953" y="7037"/>
                    <a:pt x="1799" y="6656"/>
                    <a:pt x="1656" y="6299"/>
                  </a:cubicBezTo>
                  <a:cubicBezTo>
                    <a:pt x="1465" y="5751"/>
                    <a:pt x="1263" y="5180"/>
                    <a:pt x="1108" y="4632"/>
                  </a:cubicBezTo>
                  <a:cubicBezTo>
                    <a:pt x="775" y="3513"/>
                    <a:pt x="501" y="2394"/>
                    <a:pt x="286" y="1263"/>
                  </a:cubicBezTo>
                  <a:cubicBezTo>
                    <a:pt x="215" y="846"/>
                    <a:pt x="144" y="429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4" name="Google Shape;5931;p62"/>
            <p:cNvSpPr/>
            <p:nvPr/>
          </p:nvSpPr>
          <p:spPr>
            <a:xfrm>
              <a:off x="6445023" y="3091745"/>
              <a:ext cx="117316" cy="158673"/>
            </a:xfrm>
            <a:custGeom>
              <a:avLst/>
              <a:gdLst/>
              <a:ahLst/>
              <a:cxnLst/>
              <a:rect l="l" t="t" r="r" b="b"/>
              <a:pathLst>
                <a:path w="2380" h="3219" extrusionOk="0">
                  <a:moveTo>
                    <a:pt x="1" y="1"/>
                  </a:moveTo>
                  <a:cubicBezTo>
                    <a:pt x="84" y="298"/>
                    <a:pt x="203" y="584"/>
                    <a:pt x="334" y="870"/>
                  </a:cubicBezTo>
                  <a:cubicBezTo>
                    <a:pt x="620" y="1465"/>
                    <a:pt x="1001" y="2013"/>
                    <a:pt x="1465" y="2489"/>
                  </a:cubicBezTo>
                  <a:cubicBezTo>
                    <a:pt x="1727" y="2775"/>
                    <a:pt x="2013" y="3025"/>
                    <a:pt x="2346" y="3216"/>
                  </a:cubicBezTo>
                  <a:cubicBezTo>
                    <a:pt x="2350" y="3218"/>
                    <a:pt x="2354" y="3219"/>
                    <a:pt x="2358" y="3219"/>
                  </a:cubicBezTo>
                  <a:cubicBezTo>
                    <a:pt x="2374" y="3219"/>
                    <a:pt x="2380" y="3197"/>
                    <a:pt x="2370" y="3168"/>
                  </a:cubicBezTo>
                  <a:cubicBezTo>
                    <a:pt x="1870" y="2751"/>
                    <a:pt x="1394" y="2311"/>
                    <a:pt x="1001" y="1775"/>
                  </a:cubicBezTo>
                  <a:cubicBezTo>
                    <a:pt x="620" y="1239"/>
                    <a:pt x="322" y="644"/>
                    <a:pt x="144" y="37"/>
                  </a:cubicBezTo>
                  <a:cubicBezTo>
                    <a:pt x="132" y="13"/>
                    <a:pt x="132" y="13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5" name="Google Shape;5932;p62"/>
            <p:cNvSpPr/>
            <p:nvPr/>
          </p:nvSpPr>
          <p:spPr>
            <a:xfrm>
              <a:off x="6072963" y="3077697"/>
              <a:ext cx="51659" cy="89811"/>
            </a:xfrm>
            <a:custGeom>
              <a:avLst/>
              <a:gdLst/>
              <a:ahLst/>
              <a:cxnLst/>
              <a:rect l="l" t="t" r="r" b="b"/>
              <a:pathLst>
                <a:path w="1048" h="1822" extrusionOk="0">
                  <a:moveTo>
                    <a:pt x="953" y="0"/>
                  </a:moveTo>
                  <a:cubicBezTo>
                    <a:pt x="845" y="262"/>
                    <a:pt x="738" y="524"/>
                    <a:pt x="607" y="774"/>
                  </a:cubicBezTo>
                  <a:cubicBezTo>
                    <a:pt x="441" y="1095"/>
                    <a:pt x="250" y="1393"/>
                    <a:pt x="24" y="1667"/>
                  </a:cubicBezTo>
                  <a:cubicBezTo>
                    <a:pt x="12" y="1715"/>
                    <a:pt x="12" y="1774"/>
                    <a:pt x="0" y="1822"/>
                  </a:cubicBezTo>
                  <a:cubicBezTo>
                    <a:pt x="262" y="1512"/>
                    <a:pt x="488" y="1179"/>
                    <a:pt x="679" y="822"/>
                  </a:cubicBezTo>
                  <a:cubicBezTo>
                    <a:pt x="810" y="572"/>
                    <a:pt x="953" y="286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6" name="Google Shape;5933;p62"/>
            <p:cNvSpPr/>
            <p:nvPr/>
          </p:nvSpPr>
          <p:spPr>
            <a:xfrm>
              <a:off x="6209109" y="3088837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36" y="0"/>
                  </a:moveTo>
                  <a:cubicBezTo>
                    <a:pt x="12" y="274"/>
                    <a:pt x="0" y="536"/>
                    <a:pt x="0" y="810"/>
                  </a:cubicBezTo>
                  <a:cubicBezTo>
                    <a:pt x="0" y="1108"/>
                    <a:pt x="0" y="1417"/>
                    <a:pt x="12" y="1715"/>
                  </a:cubicBezTo>
                  <a:cubicBezTo>
                    <a:pt x="12" y="1953"/>
                    <a:pt x="0" y="2239"/>
                    <a:pt x="179" y="2429"/>
                  </a:cubicBezTo>
                  <a:cubicBezTo>
                    <a:pt x="259" y="2509"/>
                    <a:pt x="375" y="2567"/>
                    <a:pt x="480" y="2567"/>
                  </a:cubicBezTo>
                  <a:cubicBezTo>
                    <a:pt x="547" y="2567"/>
                    <a:pt x="609" y="2544"/>
                    <a:pt x="655" y="2489"/>
                  </a:cubicBezTo>
                  <a:cubicBezTo>
                    <a:pt x="786" y="2358"/>
                    <a:pt x="762" y="2132"/>
                    <a:pt x="727" y="1953"/>
                  </a:cubicBezTo>
                  <a:cubicBezTo>
                    <a:pt x="655" y="1370"/>
                    <a:pt x="643" y="786"/>
                    <a:pt x="679" y="227"/>
                  </a:cubicBezTo>
                  <a:cubicBezTo>
                    <a:pt x="703" y="167"/>
                    <a:pt x="703" y="107"/>
                    <a:pt x="703" y="60"/>
                  </a:cubicBezTo>
                  <a:cubicBezTo>
                    <a:pt x="667" y="48"/>
                    <a:pt x="643" y="48"/>
                    <a:pt x="608" y="48"/>
                  </a:cubicBezTo>
                  <a:cubicBezTo>
                    <a:pt x="572" y="477"/>
                    <a:pt x="548" y="905"/>
                    <a:pt x="584" y="1346"/>
                  </a:cubicBezTo>
                  <a:cubicBezTo>
                    <a:pt x="596" y="1596"/>
                    <a:pt x="643" y="1834"/>
                    <a:pt x="655" y="2084"/>
                  </a:cubicBezTo>
                  <a:cubicBezTo>
                    <a:pt x="665" y="2235"/>
                    <a:pt x="641" y="2480"/>
                    <a:pt x="468" y="2480"/>
                  </a:cubicBezTo>
                  <a:cubicBezTo>
                    <a:pt x="436" y="2480"/>
                    <a:pt x="400" y="2471"/>
                    <a:pt x="358" y="2453"/>
                  </a:cubicBezTo>
                  <a:cubicBezTo>
                    <a:pt x="96" y="2322"/>
                    <a:pt x="108" y="1965"/>
                    <a:pt x="96" y="1739"/>
                  </a:cubicBezTo>
                  <a:cubicBezTo>
                    <a:pt x="72" y="1465"/>
                    <a:pt x="60" y="1191"/>
                    <a:pt x="60" y="905"/>
                  </a:cubicBezTo>
                  <a:cubicBezTo>
                    <a:pt x="48" y="596"/>
                    <a:pt x="60" y="298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7" name="Google Shape;5934;p62"/>
            <p:cNvSpPr/>
            <p:nvPr/>
          </p:nvSpPr>
          <p:spPr>
            <a:xfrm>
              <a:off x="6003707" y="1923211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7" y="0"/>
                  </a:moveTo>
                  <a:cubicBezTo>
                    <a:pt x="2196" y="0"/>
                    <a:pt x="395" y="2541"/>
                    <a:pt x="84" y="6717"/>
                  </a:cubicBezTo>
                  <a:cubicBezTo>
                    <a:pt x="48" y="7395"/>
                    <a:pt x="0" y="8062"/>
                    <a:pt x="12" y="8693"/>
                  </a:cubicBezTo>
                  <a:cubicBezTo>
                    <a:pt x="12" y="10146"/>
                    <a:pt x="262" y="11420"/>
                    <a:pt x="1119" y="12372"/>
                  </a:cubicBezTo>
                  <a:cubicBezTo>
                    <a:pt x="1834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0" y="14063"/>
                  </a:cubicBezTo>
                  <a:cubicBezTo>
                    <a:pt x="5521" y="14084"/>
                    <a:pt x="5729" y="14094"/>
                    <a:pt x="5935" y="14094"/>
                  </a:cubicBezTo>
                  <a:cubicBezTo>
                    <a:pt x="8079" y="14094"/>
                    <a:pt x="9992" y="12986"/>
                    <a:pt x="11133" y="11205"/>
                  </a:cubicBezTo>
                  <a:cubicBezTo>
                    <a:pt x="11716" y="10300"/>
                    <a:pt x="12097" y="9217"/>
                    <a:pt x="12204" y="8003"/>
                  </a:cubicBezTo>
                  <a:cubicBezTo>
                    <a:pt x="12561" y="4062"/>
                    <a:pt x="9835" y="430"/>
                    <a:pt x="6144" y="37"/>
                  </a:cubicBezTo>
                  <a:cubicBezTo>
                    <a:pt x="5905" y="13"/>
                    <a:pt x="5673" y="0"/>
                    <a:pt x="5447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8" name="Google Shape;5935;p62"/>
            <p:cNvSpPr/>
            <p:nvPr/>
          </p:nvSpPr>
          <p:spPr>
            <a:xfrm>
              <a:off x="5998432" y="1827829"/>
              <a:ext cx="771773" cy="536894"/>
            </a:xfrm>
            <a:custGeom>
              <a:avLst/>
              <a:gdLst/>
              <a:ahLst/>
              <a:cxnLst/>
              <a:rect l="l" t="t" r="r" b="b"/>
              <a:pathLst>
                <a:path w="15657" h="10892" extrusionOk="0">
                  <a:moveTo>
                    <a:pt x="7253" y="0"/>
                  </a:moveTo>
                  <a:cubicBezTo>
                    <a:pt x="6645" y="0"/>
                    <a:pt x="6037" y="58"/>
                    <a:pt x="5441" y="174"/>
                  </a:cubicBezTo>
                  <a:cubicBezTo>
                    <a:pt x="4453" y="365"/>
                    <a:pt x="3500" y="722"/>
                    <a:pt x="2655" y="1246"/>
                  </a:cubicBezTo>
                  <a:cubicBezTo>
                    <a:pt x="2596" y="1294"/>
                    <a:pt x="2524" y="1317"/>
                    <a:pt x="2465" y="1365"/>
                  </a:cubicBezTo>
                  <a:cubicBezTo>
                    <a:pt x="2250" y="1496"/>
                    <a:pt x="2048" y="1651"/>
                    <a:pt x="1846" y="1817"/>
                  </a:cubicBezTo>
                  <a:cubicBezTo>
                    <a:pt x="1238" y="2353"/>
                    <a:pt x="750" y="3020"/>
                    <a:pt x="452" y="3782"/>
                  </a:cubicBezTo>
                  <a:cubicBezTo>
                    <a:pt x="393" y="3937"/>
                    <a:pt x="333" y="4103"/>
                    <a:pt x="286" y="4270"/>
                  </a:cubicBezTo>
                  <a:cubicBezTo>
                    <a:pt x="226" y="4496"/>
                    <a:pt x="179" y="4711"/>
                    <a:pt x="155" y="4937"/>
                  </a:cubicBezTo>
                  <a:cubicBezTo>
                    <a:pt x="107" y="5294"/>
                    <a:pt x="0" y="5854"/>
                    <a:pt x="262" y="6116"/>
                  </a:cubicBezTo>
                  <a:cubicBezTo>
                    <a:pt x="345" y="6223"/>
                    <a:pt x="476" y="6282"/>
                    <a:pt x="691" y="6282"/>
                  </a:cubicBezTo>
                  <a:cubicBezTo>
                    <a:pt x="953" y="6282"/>
                    <a:pt x="1226" y="6211"/>
                    <a:pt x="1488" y="6187"/>
                  </a:cubicBezTo>
                  <a:cubicBezTo>
                    <a:pt x="1774" y="6175"/>
                    <a:pt x="2072" y="6139"/>
                    <a:pt x="2357" y="6104"/>
                  </a:cubicBezTo>
                  <a:cubicBezTo>
                    <a:pt x="3191" y="5997"/>
                    <a:pt x="4012" y="5854"/>
                    <a:pt x="4798" y="5627"/>
                  </a:cubicBezTo>
                  <a:cubicBezTo>
                    <a:pt x="5644" y="5389"/>
                    <a:pt x="6465" y="5056"/>
                    <a:pt x="7203" y="4615"/>
                  </a:cubicBezTo>
                  <a:cubicBezTo>
                    <a:pt x="7239" y="4604"/>
                    <a:pt x="7382" y="4508"/>
                    <a:pt x="7549" y="4401"/>
                  </a:cubicBezTo>
                  <a:cubicBezTo>
                    <a:pt x="7846" y="4211"/>
                    <a:pt x="8215" y="3949"/>
                    <a:pt x="8203" y="3889"/>
                  </a:cubicBezTo>
                  <a:lnTo>
                    <a:pt x="8203" y="3889"/>
                  </a:lnTo>
                  <a:cubicBezTo>
                    <a:pt x="8275" y="4092"/>
                    <a:pt x="8334" y="4282"/>
                    <a:pt x="8394" y="4496"/>
                  </a:cubicBezTo>
                  <a:cubicBezTo>
                    <a:pt x="8668" y="5377"/>
                    <a:pt x="8894" y="6247"/>
                    <a:pt x="9263" y="7104"/>
                  </a:cubicBezTo>
                  <a:cubicBezTo>
                    <a:pt x="9382" y="7366"/>
                    <a:pt x="9513" y="7628"/>
                    <a:pt x="9680" y="7890"/>
                  </a:cubicBezTo>
                  <a:cubicBezTo>
                    <a:pt x="9882" y="8211"/>
                    <a:pt x="10061" y="8592"/>
                    <a:pt x="10097" y="8985"/>
                  </a:cubicBezTo>
                  <a:cubicBezTo>
                    <a:pt x="10120" y="9366"/>
                    <a:pt x="10037" y="9735"/>
                    <a:pt x="10025" y="10092"/>
                  </a:cubicBezTo>
                  <a:cubicBezTo>
                    <a:pt x="10001" y="10485"/>
                    <a:pt x="9942" y="10866"/>
                    <a:pt x="10406" y="10890"/>
                  </a:cubicBezTo>
                  <a:cubicBezTo>
                    <a:pt x="10415" y="10891"/>
                    <a:pt x="10424" y="10891"/>
                    <a:pt x="10433" y="10891"/>
                  </a:cubicBezTo>
                  <a:cubicBezTo>
                    <a:pt x="10861" y="10891"/>
                    <a:pt x="11083" y="10068"/>
                    <a:pt x="11839" y="10068"/>
                  </a:cubicBezTo>
                  <a:cubicBezTo>
                    <a:pt x="11849" y="10068"/>
                    <a:pt x="11860" y="10068"/>
                    <a:pt x="11871" y="10068"/>
                  </a:cubicBezTo>
                  <a:cubicBezTo>
                    <a:pt x="12565" y="10101"/>
                    <a:pt x="12684" y="10775"/>
                    <a:pt x="13055" y="10775"/>
                  </a:cubicBezTo>
                  <a:cubicBezTo>
                    <a:pt x="13097" y="10775"/>
                    <a:pt x="13142" y="10767"/>
                    <a:pt x="13192" y="10747"/>
                  </a:cubicBezTo>
                  <a:cubicBezTo>
                    <a:pt x="13478" y="10628"/>
                    <a:pt x="13692" y="10283"/>
                    <a:pt x="13871" y="10057"/>
                  </a:cubicBezTo>
                  <a:cubicBezTo>
                    <a:pt x="15097" y="8664"/>
                    <a:pt x="15657" y="6961"/>
                    <a:pt x="15109" y="5223"/>
                  </a:cubicBezTo>
                  <a:cubicBezTo>
                    <a:pt x="15061" y="5056"/>
                    <a:pt x="14990" y="4889"/>
                    <a:pt x="14930" y="4734"/>
                  </a:cubicBezTo>
                  <a:cubicBezTo>
                    <a:pt x="14847" y="4532"/>
                    <a:pt x="14645" y="4080"/>
                    <a:pt x="14526" y="3842"/>
                  </a:cubicBezTo>
                  <a:cubicBezTo>
                    <a:pt x="14514" y="3806"/>
                    <a:pt x="14502" y="3794"/>
                    <a:pt x="14490" y="3758"/>
                  </a:cubicBezTo>
                  <a:cubicBezTo>
                    <a:pt x="14085" y="3080"/>
                    <a:pt x="13549" y="2484"/>
                    <a:pt x="12942" y="1972"/>
                  </a:cubicBezTo>
                  <a:cubicBezTo>
                    <a:pt x="12668" y="1758"/>
                    <a:pt x="12406" y="1556"/>
                    <a:pt x="12109" y="1377"/>
                  </a:cubicBezTo>
                  <a:cubicBezTo>
                    <a:pt x="10661" y="456"/>
                    <a:pt x="8956" y="0"/>
                    <a:pt x="725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9" name="Google Shape;5936;p62"/>
            <p:cNvSpPr/>
            <p:nvPr/>
          </p:nvSpPr>
          <p:spPr>
            <a:xfrm>
              <a:off x="6412737" y="2015980"/>
              <a:ext cx="330506" cy="192931"/>
            </a:xfrm>
            <a:custGeom>
              <a:avLst/>
              <a:gdLst/>
              <a:ahLst/>
              <a:cxnLst/>
              <a:rect l="l" t="t" r="r" b="b"/>
              <a:pathLst>
                <a:path w="6705" h="3914" extrusionOk="0">
                  <a:moveTo>
                    <a:pt x="6121" y="1"/>
                  </a:moveTo>
                  <a:cubicBezTo>
                    <a:pt x="5918" y="48"/>
                    <a:pt x="5704" y="96"/>
                    <a:pt x="5513" y="144"/>
                  </a:cubicBezTo>
                  <a:cubicBezTo>
                    <a:pt x="4010" y="478"/>
                    <a:pt x="2491" y="698"/>
                    <a:pt x="969" y="698"/>
                  </a:cubicBezTo>
                  <a:cubicBezTo>
                    <a:pt x="646" y="698"/>
                    <a:pt x="323" y="688"/>
                    <a:pt x="1" y="667"/>
                  </a:cubicBezTo>
                  <a:lnTo>
                    <a:pt x="1" y="667"/>
                  </a:lnTo>
                  <a:cubicBezTo>
                    <a:pt x="275" y="1537"/>
                    <a:pt x="501" y="2418"/>
                    <a:pt x="870" y="3263"/>
                  </a:cubicBezTo>
                  <a:lnTo>
                    <a:pt x="1037" y="3263"/>
                  </a:lnTo>
                  <a:cubicBezTo>
                    <a:pt x="1358" y="3215"/>
                    <a:pt x="1656" y="3001"/>
                    <a:pt x="1989" y="2989"/>
                  </a:cubicBezTo>
                  <a:cubicBezTo>
                    <a:pt x="1999" y="2989"/>
                    <a:pt x="2008" y="2989"/>
                    <a:pt x="2017" y="2989"/>
                  </a:cubicBezTo>
                  <a:cubicBezTo>
                    <a:pt x="2680" y="2989"/>
                    <a:pt x="3106" y="3812"/>
                    <a:pt x="3787" y="3906"/>
                  </a:cubicBezTo>
                  <a:cubicBezTo>
                    <a:pt x="3824" y="3911"/>
                    <a:pt x="3862" y="3913"/>
                    <a:pt x="3898" y="3913"/>
                  </a:cubicBezTo>
                  <a:cubicBezTo>
                    <a:pt x="4490" y="3913"/>
                    <a:pt x="4961" y="3298"/>
                    <a:pt x="5085" y="2715"/>
                  </a:cubicBezTo>
                  <a:cubicBezTo>
                    <a:pt x="5168" y="2322"/>
                    <a:pt x="5168" y="1894"/>
                    <a:pt x="5454" y="1632"/>
                  </a:cubicBezTo>
                  <a:cubicBezTo>
                    <a:pt x="5659" y="1419"/>
                    <a:pt x="5936" y="1363"/>
                    <a:pt x="6235" y="1363"/>
                  </a:cubicBezTo>
                  <a:cubicBezTo>
                    <a:pt x="6388" y="1363"/>
                    <a:pt x="6547" y="1378"/>
                    <a:pt x="6704" y="1394"/>
                  </a:cubicBezTo>
                  <a:cubicBezTo>
                    <a:pt x="6656" y="1227"/>
                    <a:pt x="6585" y="1060"/>
                    <a:pt x="6525" y="894"/>
                  </a:cubicBezTo>
                  <a:cubicBezTo>
                    <a:pt x="6442" y="703"/>
                    <a:pt x="6240" y="239"/>
                    <a:pt x="6121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0" name="Google Shape;5937;p62"/>
            <p:cNvSpPr/>
            <p:nvPr/>
          </p:nvSpPr>
          <p:spPr>
            <a:xfrm>
              <a:off x="6012481" y="1915620"/>
              <a:ext cx="358061" cy="189037"/>
            </a:xfrm>
            <a:custGeom>
              <a:avLst/>
              <a:gdLst/>
              <a:ahLst/>
              <a:cxnLst/>
              <a:rect l="l" t="t" r="r" b="b"/>
              <a:pathLst>
                <a:path w="7264" h="3835" extrusionOk="0">
                  <a:moveTo>
                    <a:pt x="1537" y="1"/>
                  </a:moveTo>
                  <a:cubicBezTo>
                    <a:pt x="918" y="537"/>
                    <a:pt x="429" y="1215"/>
                    <a:pt x="132" y="1965"/>
                  </a:cubicBezTo>
                  <a:cubicBezTo>
                    <a:pt x="108" y="2144"/>
                    <a:pt x="48" y="2311"/>
                    <a:pt x="1" y="2477"/>
                  </a:cubicBezTo>
                  <a:cubicBezTo>
                    <a:pt x="120" y="2525"/>
                    <a:pt x="227" y="2549"/>
                    <a:pt x="322" y="2596"/>
                  </a:cubicBezTo>
                  <a:cubicBezTo>
                    <a:pt x="668" y="2739"/>
                    <a:pt x="953" y="3001"/>
                    <a:pt x="1275" y="3156"/>
                  </a:cubicBezTo>
                  <a:cubicBezTo>
                    <a:pt x="1640" y="3348"/>
                    <a:pt x="2035" y="3447"/>
                    <a:pt x="2437" y="3447"/>
                  </a:cubicBezTo>
                  <a:cubicBezTo>
                    <a:pt x="2534" y="3447"/>
                    <a:pt x="2630" y="3441"/>
                    <a:pt x="2727" y="3430"/>
                  </a:cubicBezTo>
                  <a:cubicBezTo>
                    <a:pt x="3001" y="3394"/>
                    <a:pt x="3287" y="3311"/>
                    <a:pt x="3573" y="3311"/>
                  </a:cubicBezTo>
                  <a:cubicBezTo>
                    <a:pt x="3593" y="3310"/>
                    <a:pt x="3613" y="3309"/>
                    <a:pt x="3633" y="3309"/>
                  </a:cubicBezTo>
                  <a:cubicBezTo>
                    <a:pt x="3901" y="3309"/>
                    <a:pt x="4180" y="3384"/>
                    <a:pt x="4347" y="3573"/>
                  </a:cubicBezTo>
                  <a:cubicBezTo>
                    <a:pt x="4418" y="3656"/>
                    <a:pt x="4466" y="3739"/>
                    <a:pt x="4513" y="3835"/>
                  </a:cubicBezTo>
                  <a:cubicBezTo>
                    <a:pt x="5359" y="3596"/>
                    <a:pt x="6180" y="3263"/>
                    <a:pt x="6918" y="2823"/>
                  </a:cubicBezTo>
                  <a:cubicBezTo>
                    <a:pt x="6954" y="2799"/>
                    <a:pt x="7097" y="2715"/>
                    <a:pt x="7264" y="2608"/>
                  </a:cubicBezTo>
                  <a:cubicBezTo>
                    <a:pt x="7085" y="2584"/>
                    <a:pt x="6895" y="2561"/>
                    <a:pt x="6716" y="2525"/>
                  </a:cubicBezTo>
                  <a:cubicBezTo>
                    <a:pt x="6073" y="2406"/>
                    <a:pt x="5442" y="2239"/>
                    <a:pt x="4823" y="2013"/>
                  </a:cubicBezTo>
                  <a:cubicBezTo>
                    <a:pt x="3716" y="1608"/>
                    <a:pt x="2668" y="1013"/>
                    <a:pt x="1787" y="239"/>
                  </a:cubicBezTo>
                  <a:cubicBezTo>
                    <a:pt x="1691" y="167"/>
                    <a:pt x="1620" y="96"/>
                    <a:pt x="1537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1" name="Google Shape;5938;p62"/>
            <p:cNvSpPr/>
            <p:nvPr/>
          </p:nvSpPr>
          <p:spPr>
            <a:xfrm>
              <a:off x="6310060" y="2136895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24" y="0"/>
                    <a:pt x="24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2" name="Google Shape;5939;p62"/>
            <p:cNvSpPr/>
            <p:nvPr/>
          </p:nvSpPr>
          <p:spPr>
            <a:xfrm>
              <a:off x="6540700" y="2295716"/>
              <a:ext cx="180213" cy="183910"/>
            </a:xfrm>
            <a:custGeom>
              <a:avLst/>
              <a:gdLst/>
              <a:ahLst/>
              <a:cxnLst/>
              <a:rect l="l" t="t" r="r" b="b"/>
              <a:pathLst>
                <a:path w="3656" h="3731" extrusionOk="0">
                  <a:moveTo>
                    <a:pt x="2245" y="0"/>
                  </a:moveTo>
                  <a:cubicBezTo>
                    <a:pt x="1750" y="0"/>
                    <a:pt x="1232" y="178"/>
                    <a:pt x="893" y="386"/>
                  </a:cubicBezTo>
                  <a:cubicBezTo>
                    <a:pt x="310" y="779"/>
                    <a:pt x="108" y="1624"/>
                    <a:pt x="24" y="2339"/>
                  </a:cubicBezTo>
                  <a:cubicBezTo>
                    <a:pt x="0" y="2672"/>
                    <a:pt x="24" y="3041"/>
                    <a:pt x="250" y="3303"/>
                  </a:cubicBezTo>
                  <a:cubicBezTo>
                    <a:pt x="500" y="3619"/>
                    <a:pt x="860" y="3730"/>
                    <a:pt x="1227" y="3730"/>
                  </a:cubicBezTo>
                  <a:cubicBezTo>
                    <a:pt x="1578" y="3730"/>
                    <a:pt x="1935" y="3628"/>
                    <a:pt x="2203" y="3505"/>
                  </a:cubicBezTo>
                  <a:cubicBezTo>
                    <a:pt x="2858" y="3208"/>
                    <a:pt x="3358" y="2636"/>
                    <a:pt x="3560" y="1910"/>
                  </a:cubicBezTo>
                  <a:cubicBezTo>
                    <a:pt x="3644" y="1577"/>
                    <a:pt x="3656" y="1208"/>
                    <a:pt x="3537" y="850"/>
                  </a:cubicBezTo>
                  <a:cubicBezTo>
                    <a:pt x="3441" y="529"/>
                    <a:pt x="3239" y="315"/>
                    <a:pt x="3001" y="184"/>
                  </a:cubicBezTo>
                  <a:cubicBezTo>
                    <a:pt x="2778" y="53"/>
                    <a:pt x="2515" y="0"/>
                    <a:pt x="22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3" name="Google Shape;5940;p62"/>
            <p:cNvSpPr/>
            <p:nvPr/>
          </p:nvSpPr>
          <p:spPr>
            <a:xfrm>
              <a:off x="6589401" y="2343136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1489" y="1"/>
                  </a:moveTo>
                  <a:cubicBezTo>
                    <a:pt x="1317" y="1"/>
                    <a:pt x="1143" y="45"/>
                    <a:pt x="989" y="115"/>
                  </a:cubicBezTo>
                  <a:cubicBezTo>
                    <a:pt x="751" y="222"/>
                    <a:pt x="560" y="365"/>
                    <a:pt x="382" y="543"/>
                  </a:cubicBezTo>
                  <a:cubicBezTo>
                    <a:pt x="215" y="722"/>
                    <a:pt x="108" y="924"/>
                    <a:pt x="24" y="1174"/>
                  </a:cubicBezTo>
                  <a:cubicBezTo>
                    <a:pt x="1" y="1229"/>
                    <a:pt x="45" y="1274"/>
                    <a:pt x="84" y="1274"/>
                  </a:cubicBezTo>
                  <a:cubicBezTo>
                    <a:pt x="104" y="1274"/>
                    <a:pt x="124" y="1262"/>
                    <a:pt x="132" y="1234"/>
                  </a:cubicBezTo>
                  <a:cubicBezTo>
                    <a:pt x="298" y="877"/>
                    <a:pt x="632" y="555"/>
                    <a:pt x="977" y="400"/>
                  </a:cubicBezTo>
                  <a:cubicBezTo>
                    <a:pt x="1072" y="353"/>
                    <a:pt x="1167" y="305"/>
                    <a:pt x="1275" y="293"/>
                  </a:cubicBezTo>
                  <a:cubicBezTo>
                    <a:pt x="1334" y="424"/>
                    <a:pt x="1370" y="579"/>
                    <a:pt x="1346" y="722"/>
                  </a:cubicBezTo>
                  <a:cubicBezTo>
                    <a:pt x="1346" y="817"/>
                    <a:pt x="1322" y="888"/>
                    <a:pt x="1275" y="960"/>
                  </a:cubicBezTo>
                  <a:cubicBezTo>
                    <a:pt x="1263" y="996"/>
                    <a:pt x="1239" y="1019"/>
                    <a:pt x="1215" y="1055"/>
                  </a:cubicBezTo>
                  <a:cubicBezTo>
                    <a:pt x="1203" y="1079"/>
                    <a:pt x="1179" y="1091"/>
                    <a:pt x="1167" y="1115"/>
                  </a:cubicBezTo>
                  <a:cubicBezTo>
                    <a:pt x="1156" y="1127"/>
                    <a:pt x="1156" y="1150"/>
                    <a:pt x="1144" y="1186"/>
                  </a:cubicBezTo>
                  <a:cubicBezTo>
                    <a:pt x="1122" y="1241"/>
                    <a:pt x="1171" y="1306"/>
                    <a:pt x="1226" y="1306"/>
                  </a:cubicBezTo>
                  <a:cubicBezTo>
                    <a:pt x="1230" y="1306"/>
                    <a:pt x="1234" y="1306"/>
                    <a:pt x="1239" y="1305"/>
                  </a:cubicBezTo>
                  <a:cubicBezTo>
                    <a:pt x="1287" y="1293"/>
                    <a:pt x="1322" y="1293"/>
                    <a:pt x="1346" y="1258"/>
                  </a:cubicBezTo>
                  <a:cubicBezTo>
                    <a:pt x="1382" y="1246"/>
                    <a:pt x="1394" y="1210"/>
                    <a:pt x="1406" y="1198"/>
                  </a:cubicBezTo>
                  <a:cubicBezTo>
                    <a:pt x="1453" y="1174"/>
                    <a:pt x="1477" y="1115"/>
                    <a:pt x="1513" y="1067"/>
                  </a:cubicBezTo>
                  <a:cubicBezTo>
                    <a:pt x="1560" y="972"/>
                    <a:pt x="1584" y="877"/>
                    <a:pt x="1596" y="769"/>
                  </a:cubicBezTo>
                  <a:cubicBezTo>
                    <a:pt x="1620" y="591"/>
                    <a:pt x="1572" y="424"/>
                    <a:pt x="1501" y="281"/>
                  </a:cubicBezTo>
                  <a:cubicBezTo>
                    <a:pt x="1560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4"/>
                    <a:pt x="2013" y="591"/>
                    <a:pt x="2096" y="615"/>
                  </a:cubicBezTo>
                  <a:cubicBezTo>
                    <a:pt x="2112" y="624"/>
                    <a:pt x="2129" y="629"/>
                    <a:pt x="2145" y="629"/>
                  </a:cubicBezTo>
                  <a:cubicBezTo>
                    <a:pt x="2190" y="629"/>
                    <a:pt x="2230" y="595"/>
                    <a:pt x="2239" y="543"/>
                  </a:cubicBezTo>
                  <a:cubicBezTo>
                    <a:pt x="2275" y="424"/>
                    <a:pt x="2156" y="293"/>
                    <a:pt x="2072" y="222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1"/>
                    <a:pt x="1489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4" name="Google Shape;5943;p62"/>
            <p:cNvSpPr/>
            <p:nvPr/>
          </p:nvSpPr>
          <p:spPr>
            <a:xfrm>
              <a:off x="6082920" y="2367980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84" y="0"/>
                  </a:moveTo>
                  <a:cubicBezTo>
                    <a:pt x="328" y="0"/>
                    <a:pt x="288" y="11"/>
                    <a:pt x="262" y="39"/>
                  </a:cubicBezTo>
                  <a:cubicBezTo>
                    <a:pt x="1" y="384"/>
                    <a:pt x="560" y="1325"/>
                    <a:pt x="1584" y="1456"/>
                  </a:cubicBezTo>
                  <a:cubicBezTo>
                    <a:pt x="1631" y="1461"/>
                    <a:pt x="1678" y="1464"/>
                    <a:pt x="1724" y="1464"/>
                  </a:cubicBezTo>
                  <a:cubicBezTo>
                    <a:pt x="2682" y="1464"/>
                    <a:pt x="3423" y="339"/>
                    <a:pt x="3049" y="146"/>
                  </a:cubicBezTo>
                  <a:cubicBezTo>
                    <a:pt x="2939" y="85"/>
                    <a:pt x="2832" y="64"/>
                    <a:pt x="2717" y="64"/>
                  </a:cubicBezTo>
                  <a:cubicBezTo>
                    <a:pt x="2456" y="64"/>
                    <a:pt x="2154" y="173"/>
                    <a:pt x="1697" y="173"/>
                  </a:cubicBezTo>
                  <a:cubicBezTo>
                    <a:pt x="1653" y="173"/>
                    <a:pt x="1607" y="172"/>
                    <a:pt x="1560" y="170"/>
                  </a:cubicBezTo>
                  <a:cubicBezTo>
                    <a:pt x="989" y="151"/>
                    <a:pt x="587" y="0"/>
                    <a:pt x="38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5" name="Google Shape;5944;p62"/>
            <p:cNvSpPr/>
            <p:nvPr/>
          </p:nvSpPr>
          <p:spPr>
            <a:xfrm>
              <a:off x="6135761" y="2385479"/>
              <a:ext cx="102726" cy="54813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1" y="0"/>
                  </a:moveTo>
                  <a:cubicBezTo>
                    <a:pt x="1537" y="0"/>
                    <a:pt x="1226" y="120"/>
                    <a:pt x="1024" y="208"/>
                  </a:cubicBezTo>
                  <a:cubicBezTo>
                    <a:pt x="655" y="375"/>
                    <a:pt x="286" y="613"/>
                    <a:pt x="0" y="946"/>
                  </a:cubicBezTo>
                  <a:cubicBezTo>
                    <a:pt x="143" y="1030"/>
                    <a:pt x="322" y="1065"/>
                    <a:pt x="524" y="1101"/>
                  </a:cubicBezTo>
                  <a:cubicBezTo>
                    <a:pt x="577" y="1108"/>
                    <a:pt x="629" y="1112"/>
                    <a:pt x="681" y="1112"/>
                  </a:cubicBezTo>
                  <a:cubicBezTo>
                    <a:pt x="1408" y="1112"/>
                    <a:pt x="1995" y="442"/>
                    <a:pt x="2084" y="53"/>
                  </a:cubicBezTo>
                  <a:cubicBezTo>
                    <a:pt x="2002" y="16"/>
                    <a:pt x="1909" y="0"/>
                    <a:pt x="1811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" name="Google Shape;5945;p62"/>
            <p:cNvSpPr/>
            <p:nvPr/>
          </p:nvSpPr>
          <p:spPr>
            <a:xfrm>
              <a:off x="6100517" y="2247952"/>
              <a:ext cx="64622" cy="113126"/>
            </a:xfrm>
            <a:custGeom>
              <a:avLst/>
              <a:gdLst/>
              <a:ahLst/>
              <a:cxnLst/>
              <a:rect l="l" t="t" r="r" b="b"/>
              <a:pathLst>
                <a:path w="1311" h="2295" extrusionOk="0">
                  <a:moveTo>
                    <a:pt x="1075" y="1"/>
                  </a:moveTo>
                  <a:cubicBezTo>
                    <a:pt x="1043" y="1"/>
                    <a:pt x="1013" y="16"/>
                    <a:pt x="1001" y="45"/>
                  </a:cubicBezTo>
                  <a:cubicBezTo>
                    <a:pt x="929" y="164"/>
                    <a:pt x="941" y="379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4"/>
                    <a:pt x="953" y="1391"/>
                    <a:pt x="929" y="1415"/>
                  </a:cubicBezTo>
                  <a:cubicBezTo>
                    <a:pt x="911" y="1438"/>
                    <a:pt x="880" y="1446"/>
                    <a:pt x="845" y="1446"/>
                  </a:cubicBezTo>
                  <a:cubicBezTo>
                    <a:pt x="791" y="1446"/>
                    <a:pt x="728" y="1424"/>
                    <a:pt x="691" y="1403"/>
                  </a:cubicBezTo>
                  <a:cubicBezTo>
                    <a:pt x="581" y="1359"/>
                    <a:pt x="451" y="1294"/>
                    <a:pt x="328" y="1294"/>
                  </a:cubicBezTo>
                  <a:cubicBezTo>
                    <a:pt x="318" y="1294"/>
                    <a:pt x="308" y="1295"/>
                    <a:pt x="298" y="1295"/>
                  </a:cubicBezTo>
                  <a:cubicBezTo>
                    <a:pt x="179" y="1319"/>
                    <a:pt x="72" y="1391"/>
                    <a:pt x="48" y="1510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46"/>
                    <a:pt x="275" y="2177"/>
                    <a:pt x="370" y="2284"/>
                  </a:cubicBezTo>
                  <a:cubicBezTo>
                    <a:pt x="380" y="2291"/>
                    <a:pt x="390" y="2295"/>
                    <a:pt x="400" y="2295"/>
                  </a:cubicBezTo>
                  <a:cubicBezTo>
                    <a:pt x="435" y="2295"/>
                    <a:pt x="462" y="2252"/>
                    <a:pt x="453" y="2224"/>
                  </a:cubicBezTo>
                  <a:cubicBezTo>
                    <a:pt x="406" y="2069"/>
                    <a:pt x="346" y="1938"/>
                    <a:pt x="298" y="1784"/>
                  </a:cubicBezTo>
                  <a:cubicBezTo>
                    <a:pt x="286" y="1748"/>
                    <a:pt x="251" y="1653"/>
                    <a:pt x="286" y="1617"/>
                  </a:cubicBezTo>
                  <a:cubicBezTo>
                    <a:pt x="302" y="1594"/>
                    <a:pt x="326" y="1586"/>
                    <a:pt x="354" y="1586"/>
                  </a:cubicBezTo>
                  <a:cubicBezTo>
                    <a:pt x="371" y="1586"/>
                    <a:pt x="388" y="1589"/>
                    <a:pt x="406" y="1593"/>
                  </a:cubicBezTo>
                  <a:cubicBezTo>
                    <a:pt x="525" y="1617"/>
                    <a:pt x="644" y="1700"/>
                    <a:pt x="763" y="1724"/>
                  </a:cubicBezTo>
                  <a:cubicBezTo>
                    <a:pt x="805" y="1738"/>
                    <a:pt x="849" y="1745"/>
                    <a:pt x="892" y="1745"/>
                  </a:cubicBezTo>
                  <a:cubicBezTo>
                    <a:pt x="958" y="1745"/>
                    <a:pt x="1022" y="1729"/>
                    <a:pt x="1072" y="1700"/>
                  </a:cubicBezTo>
                  <a:cubicBezTo>
                    <a:pt x="1310" y="1569"/>
                    <a:pt x="1251" y="1212"/>
                    <a:pt x="1251" y="950"/>
                  </a:cubicBezTo>
                  <a:lnTo>
                    <a:pt x="1251" y="498"/>
                  </a:lnTo>
                  <a:cubicBezTo>
                    <a:pt x="1239" y="343"/>
                    <a:pt x="1251" y="164"/>
                    <a:pt x="1168" y="45"/>
                  </a:cubicBezTo>
                  <a:cubicBezTo>
                    <a:pt x="1144" y="16"/>
                    <a:pt x="1108" y="1"/>
                    <a:pt x="1075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" name="Google Shape;5946;p62"/>
            <p:cNvSpPr/>
            <p:nvPr/>
          </p:nvSpPr>
          <p:spPr>
            <a:xfrm>
              <a:off x="6246078" y="2260127"/>
              <a:ext cx="41701" cy="62897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" name="Google Shape;5947;p62"/>
            <p:cNvSpPr/>
            <p:nvPr/>
          </p:nvSpPr>
          <p:spPr>
            <a:xfrm>
              <a:off x="6058273" y="2255444"/>
              <a:ext cx="33519" cy="52299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0"/>
                  </a:moveTo>
                  <a:cubicBezTo>
                    <a:pt x="167" y="0"/>
                    <a:pt x="24" y="227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1" y="1060"/>
                    <a:pt x="667" y="834"/>
                    <a:pt x="667" y="536"/>
                  </a:cubicBezTo>
                  <a:cubicBezTo>
                    <a:pt x="679" y="239"/>
                    <a:pt x="536" y="0"/>
                    <a:pt x="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" name="Google Shape;5948;p62"/>
            <p:cNvSpPr/>
            <p:nvPr/>
          </p:nvSpPr>
          <p:spPr>
            <a:xfrm>
              <a:off x="6206743" y="2167999"/>
              <a:ext cx="83403" cy="53877"/>
            </a:xfrm>
            <a:custGeom>
              <a:avLst/>
              <a:gdLst/>
              <a:ahLst/>
              <a:cxnLst/>
              <a:rect l="l" t="t" r="r" b="b"/>
              <a:pathLst>
                <a:path w="1692" h="1093" extrusionOk="0">
                  <a:moveTo>
                    <a:pt x="310" y="0"/>
                  </a:moveTo>
                  <a:cubicBezTo>
                    <a:pt x="233" y="0"/>
                    <a:pt x="156" y="12"/>
                    <a:pt x="96" y="48"/>
                  </a:cubicBezTo>
                  <a:cubicBezTo>
                    <a:pt x="13" y="96"/>
                    <a:pt x="1" y="227"/>
                    <a:pt x="132" y="274"/>
                  </a:cubicBezTo>
                  <a:cubicBezTo>
                    <a:pt x="275" y="334"/>
                    <a:pt x="406" y="322"/>
                    <a:pt x="513" y="334"/>
                  </a:cubicBezTo>
                  <a:cubicBezTo>
                    <a:pt x="608" y="346"/>
                    <a:pt x="715" y="358"/>
                    <a:pt x="822" y="393"/>
                  </a:cubicBezTo>
                  <a:cubicBezTo>
                    <a:pt x="1191" y="500"/>
                    <a:pt x="1465" y="751"/>
                    <a:pt x="1596" y="1012"/>
                  </a:cubicBezTo>
                  <a:cubicBezTo>
                    <a:pt x="1608" y="1048"/>
                    <a:pt x="1620" y="1060"/>
                    <a:pt x="1644" y="1072"/>
                  </a:cubicBezTo>
                  <a:cubicBezTo>
                    <a:pt x="1658" y="1086"/>
                    <a:pt x="1668" y="1092"/>
                    <a:pt x="1675" y="1092"/>
                  </a:cubicBezTo>
                  <a:cubicBezTo>
                    <a:pt x="1691" y="1092"/>
                    <a:pt x="1691" y="1061"/>
                    <a:pt x="1691" y="1036"/>
                  </a:cubicBezTo>
                  <a:cubicBezTo>
                    <a:pt x="1691" y="1001"/>
                    <a:pt x="1691" y="989"/>
                    <a:pt x="1668" y="953"/>
                  </a:cubicBezTo>
                  <a:cubicBezTo>
                    <a:pt x="1644" y="715"/>
                    <a:pt x="1489" y="524"/>
                    <a:pt x="1322" y="381"/>
                  </a:cubicBezTo>
                  <a:cubicBezTo>
                    <a:pt x="1203" y="274"/>
                    <a:pt x="1049" y="167"/>
                    <a:pt x="870" y="108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8" y="0"/>
                    <a:pt x="3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0" name="Google Shape;5949;p62"/>
            <p:cNvSpPr/>
            <p:nvPr/>
          </p:nvSpPr>
          <p:spPr>
            <a:xfrm>
              <a:off x="6061773" y="2163316"/>
              <a:ext cx="62848" cy="44708"/>
            </a:xfrm>
            <a:custGeom>
              <a:avLst/>
              <a:gdLst/>
              <a:ahLst/>
              <a:cxnLst/>
              <a:rect l="l" t="t" r="r" b="b"/>
              <a:pathLst>
                <a:path w="1275" h="907" extrusionOk="0">
                  <a:moveTo>
                    <a:pt x="918" y="0"/>
                  </a:moveTo>
                  <a:cubicBezTo>
                    <a:pt x="834" y="0"/>
                    <a:pt x="739" y="12"/>
                    <a:pt x="668" y="24"/>
                  </a:cubicBezTo>
                  <a:cubicBezTo>
                    <a:pt x="537" y="72"/>
                    <a:pt x="418" y="143"/>
                    <a:pt x="310" y="238"/>
                  </a:cubicBezTo>
                  <a:cubicBezTo>
                    <a:pt x="180" y="357"/>
                    <a:pt x="60" y="536"/>
                    <a:pt x="13" y="750"/>
                  </a:cubicBezTo>
                  <a:cubicBezTo>
                    <a:pt x="1" y="786"/>
                    <a:pt x="1" y="798"/>
                    <a:pt x="1" y="834"/>
                  </a:cubicBezTo>
                  <a:cubicBezTo>
                    <a:pt x="1" y="866"/>
                    <a:pt x="1" y="907"/>
                    <a:pt x="18" y="907"/>
                  </a:cubicBezTo>
                  <a:cubicBezTo>
                    <a:pt x="20" y="907"/>
                    <a:pt x="22" y="906"/>
                    <a:pt x="25" y="905"/>
                  </a:cubicBezTo>
                  <a:cubicBezTo>
                    <a:pt x="25" y="893"/>
                    <a:pt x="37" y="869"/>
                    <a:pt x="60" y="846"/>
                  </a:cubicBezTo>
                  <a:cubicBezTo>
                    <a:pt x="180" y="595"/>
                    <a:pt x="382" y="381"/>
                    <a:pt x="668" y="334"/>
                  </a:cubicBezTo>
                  <a:cubicBezTo>
                    <a:pt x="739" y="322"/>
                    <a:pt x="811" y="322"/>
                    <a:pt x="906" y="322"/>
                  </a:cubicBezTo>
                  <a:cubicBezTo>
                    <a:pt x="947" y="322"/>
                    <a:pt x="992" y="325"/>
                    <a:pt x="1040" y="325"/>
                  </a:cubicBezTo>
                  <a:cubicBezTo>
                    <a:pt x="1087" y="325"/>
                    <a:pt x="1138" y="322"/>
                    <a:pt x="1192" y="310"/>
                  </a:cubicBezTo>
                  <a:cubicBezTo>
                    <a:pt x="1275" y="262"/>
                    <a:pt x="1275" y="143"/>
                    <a:pt x="1227" y="84"/>
                  </a:cubicBezTo>
                  <a:cubicBezTo>
                    <a:pt x="1156" y="0"/>
                    <a:pt x="1013" y="0"/>
                    <a:pt x="91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21" name="Heart 320">
            <a:extLst>
              <a:ext uri="{FF2B5EF4-FFF2-40B4-BE49-F238E27FC236}">
                <a16:creationId xmlns:a16="http://schemas.microsoft.com/office/drawing/2014/main" id="{996F2A3B-8858-4AAF-8F8A-F3C0AB0DEA98}"/>
              </a:ext>
            </a:extLst>
          </p:cNvPr>
          <p:cNvSpPr/>
          <p:nvPr/>
        </p:nvSpPr>
        <p:spPr>
          <a:xfrm>
            <a:off x="163103" y="4730650"/>
            <a:ext cx="339784" cy="339784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CD7F58-FDFF-4757-8294-6544ABAB6917}"/>
              </a:ext>
            </a:extLst>
          </p:cNvPr>
          <p:cNvSpPr txBox="1"/>
          <p:nvPr/>
        </p:nvSpPr>
        <p:spPr>
          <a:xfrm>
            <a:off x="4009446" y="1120571"/>
            <a:ext cx="4896015" cy="3498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14/2/1955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Hà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TP HCM.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TP HCM.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1998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TP HCM.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long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lanh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Giã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dĩ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vãng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manh</a:t>
            </a:r>
            <a:r>
              <a:rPr lang="en-US" sz="16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1600" dirty="0">
              <a:solidFill>
                <a:srgbClr val="004D6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Huy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Thông tin; Huy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ương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Thanh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TP HCM; Huy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hlinkClick r:id="rId2" action="ppaction://hlinkfile"/>
            <a:extLst>
              <a:ext uri="{FF2B5EF4-FFF2-40B4-BE49-F238E27FC236}">
                <a16:creationId xmlns:a16="http://schemas.microsoft.com/office/drawing/2014/main" id="{8C97EA46-2E41-4DF9-B141-D1C5A364858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1" y="1521466"/>
            <a:ext cx="2767108" cy="26964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Google Shape;3307;p46">
            <a:extLst>
              <a:ext uri="{FF2B5EF4-FFF2-40B4-BE49-F238E27FC236}">
                <a16:creationId xmlns:a16="http://schemas.microsoft.com/office/drawing/2014/main" id="{E52F7C4B-3982-484D-B28D-5E4842F88B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8011" y="237801"/>
            <a:ext cx="6578570" cy="615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>
                <a:solidFill>
                  <a:srgbClr val="FF76A2"/>
                </a:solidFill>
                <a:latin typeface="+mn-lt"/>
              </a:rPr>
              <a:t>Nhạc sĩ Nguyễn Đức Trung</a:t>
            </a:r>
            <a:endParaRPr sz="3600" dirty="0">
              <a:solidFill>
                <a:srgbClr val="FF76A2"/>
              </a:solidFill>
              <a:latin typeface="+mn-lt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9612580E-1FED-44AC-A3FC-79D311D8FA2E}"/>
              </a:ext>
            </a:extLst>
          </p:cNvPr>
          <p:cNvSpPr/>
          <p:nvPr/>
        </p:nvSpPr>
        <p:spPr>
          <a:xfrm>
            <a:off x="88404" y="4512639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  <p:sp>
        <p:nvSpPr>
          <p:cNvPr id="8" name="Google Shape;1881;p35">
            <a:extLst>
              <a:ext uri="{FF2B5EF4-FFF2-40B4-BE49-F238E27FC236}">
                <a16:creationId xmlns:a16="http://schemas.microsoft.com/office/drawing/2014/main" id="{158097EB-3316-4BD4-B5A2-E7A303E6EA57}"/>
              </a:ext>
            </a:extLst>
          </p:cNvPr>
          <p:cNvSpPr txBox="1">
            <a:spLocks/>
          </p:cNvSpPr>
          <p:nvPr/>
        </p:nvSpPr>
        <p:spPr>
          <a:xfrm>
            <a:off x="2015281" y="154712"/>
            <a:ext cx="5562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2800">
                <a:solidFill>
                  <a:srgbClr val="FF76A2"/>
                </a:solidFill>
                <a:latin typeface="+mj-lt"/>
              </a:rPr>
              <a:t>HÌNH THÀNH KIẾN THỨC MỚI</a:t>
            </a:r>
            <a:endParaRPr lang="en-US" sz="28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9" name="Google Shape;1880;p35">
            <a:extLst>
              <a:ext uri="{FF2B5EF4-FFF2-40B4-BE49-F238E27FC236}">
                <a16:creationId xmlns:a16="http://schemas.microsoft.com/office/drawing/2014/main" id="{F5F09294-0424-4345-A5B4-C280638647DC}"/>
              </a:ext>
            </a:extLst>
          </p:cNvPr>
          <p:cNvSpPr/>
          <p:nvPr/>
        </p:nvSpPr>
        <p:spPr>
          <a:xfrm rot="-197524">
            <a:off x="2785530" y="813634"/>
            <a:ext cx="4022102" cy="214784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365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8" grpId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C4289-43FA-40E4-97BE-F5474C352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210"/>
          <a:stretch/>
        </p:blipFill>
        <p:spPr>
          <a:xfrm>
            <a:off x="-46483" y="289933"/>
            <a:ext cx="4758593" cy="2846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0D702B-6C62-4EC0-A5F0-F084C94EAC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84725" y="849522"/>
            <a:ext cx="4248664" cy="2395170"/>
          </a:xfrm>
          <a:prstGeom prst="rect">
            <a:avLst/>
          </a:prstGeom>
        </p:spPr>
      </p:pic>
      <p:grpSp>
        <p:nvGrpSpPr>
          <p:cNvPr id="5" name="Google Shape;5950;p62">
            <a:extLst>
              <a:ext uri="{FF2B5EF4-FFF2-40B4-BE49-F238E27FC236}">
                <a16:creationId xmlns:a16="http://schemas.microsoft.com/office/drawing/2014/main" id="{C9B0170A-510F-4598-86EC-9B4AEBF6E0BB}"/>
              </a:ext>
            </a:extLst>
          </p:cNvPr>
          <p:cNvGrpSpPr/>
          <p:nvPr/>
        </p:nvGrpSpPr>
        <p:grpSpPr>
          <a:xfrm>
            <a:off x="783470" y="3866902"/>
            <a:ext cx="544354" cy="1126648"/>
            <a:chOff x="3407561" y="1811690"/>
            <a:chExt cx="1116738" cy="2311309"/>
          </a:xfrm>
        </p:grpSpPr>
        <p:sp>
          <p:nvSpPr>
            <p:cNvPr id="6" name="Google Shape;5951;p62">
              <a:extLst>
                <a:ext uri="{FF2B5EF4-FFF2-40B4-BE49-F238E27FC236}">
                  <a16:creationId xmlns:a16="http://schemas.microsoft.com/office/drawing/2014/main" id="{CAB6BA91-4232-46F4-AE1E-45F8F3CD5FA6}"/>
                </a:ext>
              </a:extLst>
            </p:cNvPr>
            <p:cNvSpPr/>
            <p:nvPr/>
          </p:nvSpPr>
          <p:spPr>
            <a:xfrm>
              <a:off x="3407561" y="4004401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952;p62">
              <a:extLst>
                <a:ext uri="{FF2B5EF4-FFF2-40B4-BE49-F238E27FC236}">
                  <a16:creationId xmlns:a16="http://schemas.microsoft.com/office/drawing/2014/main" id="{B8156F49-E463-4451-B8C7-9DDA92DD65D0}"/>
                </a:ext>
              </a:extLst>
            </p:cNvPr>
            <p:cNvSpPr/>
            <p:nvPr/>
          </p:nvSpPr>
          <p:spPr>
            <a:xfrm>
              <a:off x="4112652" y="3416377"/>
              <a:ext cx="411647" cy="383777"/>
            </a:xfrm>
            <a:custGeom>
              <a:avLst/>
              <a:gdLst/>
              <a:ahLst/>
              <a:cxnLst/>
              <a:rect l="l" t="t" r="r" b="b"/>
              <a:pathLst>
                <a:path w="8419" h="7849" extrusionOk="0">
                  <a:moveTo>
                    <a:pt x="6161" y="1"/>
                  </a:moveTo>
                  <a:cubicBezTo>
                    <a:pt x="5751" y="1"/>
                    <a:pt x="605" y="1016"/>
                    <a:pt x="239" y="1442"/>
                  </a:cubicBezTo>
                  <a:cubicBezTo>
                    <a:pt x="227" y="1442"/>
                    <a:pt x="227" y="1465"/>
                    <a:pt x="227" y="1465"/>
                  </a:cubicBezTo>
                  <a:cubicBezTo>
                    <a:pt x="0" y="1799"/>
                    <a:pt x="524" y="7061"/>
                    <a:pt x="881" y="7335"/>
                  </a:cubicBezTo>
                  <a:cubicBezTo>
                    <a:pt x="1223" y="7608"/>
                    <a:pt x="2151" y="7849"/>
                    <a:pt x="2514" y="7849"/>
                  </a:cubicBezTo>
                  <a:cubicBezTo>
                    <a:pt x="2530" y="7849"/>
                    <a:pt x="2546" y="7848"/>
                    <a:pt x="2560" y="7847"/>
                  </a:cubicBezTo>
                  <a:cubicBezTo>
                    <a:pt x="2679" y="7835"/>
                    <a:pt x="3287" y="7669"/>
                    <a:pt x="4084" y="7431"/>
                  </a:cubicBezTo>
                  <a:cubicBezTo>
                    <a:pt x="5108" y="7121"/>
                    <a:pt x="6418" y="6716"/>
                    <a:pt x="7299" y="6442"/>
                  </a:cubicBezTo>
                  <a:cubicBezTo>
                    <a:pt x="7799" y="6299"/>
                    <a:pt x="8156" y="6180"/>
                    <a:pt x="8216" y="6145"/>
                  </a:cubicBezTo>
                  <a:cubicBezTo>
                    <a:pt x="8418" y="6061"/>
                    <a:pt x="8132" y="2478"/>
                    <a:pt x="7918" y="1049"/>
                  </a:cubicBezTo>
                  <a:cubicBezTo>
                    <a:pt x="7859" y="763"/>
                    <a:pt x="7823" y="573"/>
                    <a:pt x="7787" y="489"/>
                  </a:cubicBezTo>
                  <a:cubicBezTo>
                    <a:pt x="7775" y="489"/>
                    <a:pt x="7775" y="477"/>
                    <a:pt x="7775" y="477"/>
                  </a:cubicBezTo>
                  <a:cubicBezTo>
                    <a:pt x="7537" y="180"/>
                    <a:pt x="6525" y="37"/>
                    <a:pt x="6168" y="1"/>
                  </a:cubicBezTo>
                  <a:cubicBezTo>
                    <a:pt x="6166" y="1"/>
                    <a:pt x="6164" y="1"/>
                    <a:pt x="6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953;p62">
              <a:extLst>
                <a:ext uri="{FF2B5EF4-FFF2-40B4-BE49-F238E27FC236}">
                  <a16:creationId xmlns:a16="http://schemas.microsoft.com/office/drawing/2014/main" id="{DB4118DC-F473-4979-992F-77323D2B5C7B}"/>
                </a:ext>
              </a:extLst>
            </p:cNvPr>
            <p:cNvSpPr/>
            <p:nvPr/>
          </p:nvSpPr>
          <p:spPr>
            <a:xfrm>
              <a:off x="4294884" y="3548052"/>
              <a:ext cx="174653" cy="231665"/>
            </a:xfrm>
            <a:custGeom>
              <a:avLst/>
              <a:gdLst/>
              <a:ahLst/>
              <a:cxnLst/>
              <a:rect l="l" t="t" r="r" b="b"/>
              <a:pathLst>
                <a:path w="3572" h="4738" extrusionOk="0">
                  <a:moveTo>
                    <a:pt x="2903" y="0"/>
                  </a:moveTo>
                  <a:cubicBezTo>
                    <a:pt x="2303" y="0"/>
                    <a:pt x="179" y="700"/>
                    <a:pt x="83" y="880"/>
                  </a:cubicBezTo>
                  <a:cubicBezTo>
                    <a:pt x="0" y="1047"/>
                    <a:pt x="250" y="3690"/>
                    <a:pt x="357" y="4738"/>
                  </a:cubicBezTo>
                  <a:cubicBezTo>
                    <a:pt x="1381" y="4428"/>
                    <a:pt x="2691" y="4023"/>
                    <a:pt x="3572" y="3749"/>
                  </a:cubicBezTo>
                  <a:cubicBezTo>
                    <a:pt x="3453" y="2487"/>
                    <a:pt x="3203" y="177"/>
                    <a:pt x="3048" y="35"/>
                  </a:cubicBezTo>
                  <a:cubicBezTo>
                    <a:pt x="3027" y="11"/>
                    <a:pt x="2976" y="0"/>
                    <a:pt x="2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954;p62">
              <a:extLst>
                <a:ext uri="{FF2B5EF4-FFF2-40B4-BE49-F238E27FC236}">
                  <a16:creationId xmlns:a16="http://schemas.microsoft.com/office/drawing/2014/main" id="{3D094F88-E23D-4215-8DED-F61AAFC22097}"/>
                </a:ext>
              </a:extLst>
            </p:cNvPr>
            <p:cNvSpPr/>
            <p:nvPr/>
          </p:nvSpPr>
          <p:spPr>
            <a:xfrm>
              <a:off x="4124289" y="3416964"/>
              <a:ext cx="369695" cy="100773"/>
            </a:xfrm>
            <a:custGeom>
              <a:avLst/>
              <a:gdLst/>
              <a:ahLst/>
              <a:cxnLst/>
              <a:rect l="l" t="t" r="r" b="b"/>
              <a:pathLst>
                <a:path w="7561" h="2061" extrusionOk="0">
                  <a:moveTo>
                    <a:pt x="5923" y="1"/>
                  </a:moveTo>
                  <a:cubicBezTo>
                    <a:pt x="5513" y="1"/>
                    <a:pt x="367" y="1016"/>
                    <a:pt x="1" y="1453"/>
                  </a:cubicBezTo>
                  <a:cubicBezTo>
                    <a:pt x="29" y="1449"/>
                    <a:pt x="63" y="1448"/>
                    <a:pt x="101" y="1448"/>
                  </a:cubicBezTo>
                  <a:cubicBezTo>
                    <a:pt x="622" y="1448"/>
                    <a:pt x="1910" y="1812"/>
                    <a:pt x="1977" y="1989"/>
                  </a:cubicBezTo>
                  <a:cubicBezTo>
                    <a:pt x="1977" y="2001"/>
                    <a:pt x="2001" y="2025"/>
                    <a:pt x="2001" y="2061"/>
                  </a:cubicBezTo>
                  <a:cubicBezTo>
                    <a:pt x="2275" y="1906"/>
                    <a:pt x="2620" y="1823"/>
                    <a:pt x="2918" y="1727"/>
                  </a:cubicBezTo>
                  <a:cubicBezTo>
                    <a:pt x="3501" y="1549"/>
                    <a:pt x="4096" y="1370"/>
                    <a:pt x="4692" y="1227"/>
                  </a:cubicBezTo>
                  <a:cubicBezTo>
                    <a:pt x="5299" y="1072"/>
                    <a:pt x="5930" y="942"/>
                    <a:pt x="6549" y="811"/>
                  </a:cubicBezTo>
                  <a:cubicBezTo>
                    <a:pt x="6894" y="739"/>
                    <a:pt x="7216" y="656"/>
                    <a:pt x="7561" y="596"/>
                  </a:cubicBezTo>
                  <a:cubicBezTo>
                    <a:pt x="7549" y="561"/>
                    <a:pt x="7549" y="513"/>
                    <a:pt x="7549" y="501"/>
                  </a:cubicBezTo>
                  <a:cubicBezTo>
                    <a:pt x="7537" y="501"/>
                    <a:pt x="7537" y="477"/>
                    <a:pt x="7537" y="477"/>
                  </a:cubicBezTo>
                  <a:cubicBezTo>
                    <a:pt x="7299" y="180"/>
                    <a:pt x="6287" y="37"/>
                    <a:pt x="5930" y="1"/>
                  </a:cubicBezTo>
                  <a:cubicBezTo>
                    <a:pt x="5928" y="1"/>
                    <a:pt x="5926" y="1"/>
                    <a:pt x="5923" y="1"/>
                  </a:cubicBezTo>
                  <a:close/>
                </a:path>
              </a:pathLst>
            </a:custGeom>
            <a:solidFill>
              <a:srgbClr val="CF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955;p62">
              <a:extLst>
                <a:ext uri="{FF2B5EF4-FFF2-40B4-BE49-F238E27FC236}">
                  <a16:creationId xmlns:a16="http://schemas.microsoft.com/office/drawing/2014/main" id="{4000B5EB-CDCB-406F-939C-5B7C90A38EC2}"/>
                </a:ext>
              </a:extLst>
            </p:cNvPr>
            <p:cNvSpPr/>
            <p:nvPr/>
          </p:nvSpPr>
          <p:spPr>
            <a:xfrm>
              <a:off x="4112652" y="3486737"/>
              <a:ext cx="125220" cy="313417"/>
            </a:xfrm>
            <a:custGeom>
              <a:avLst/>
              <a:gdLst/>
              <a:ahLst/>
              <a:cxnLst/>
              <a:rect l="l" t="t" r="r" b="b"/>
              <a:pathLst>
                <a:path w="2561" h="6410" extrusionOk="0">
                  <a:moveTo>
                    <a:pt x="300" y="0"/>
                  </a:moveTo>
                  <a:cubicBezTo>
                    <a:pt x="277" y="0"/>
                    <a:pt x="257" y="1"/>
                    <a:pt x="239" y="3"/>
                  </a:cubicBezTo>
                  <a:cubicBezTo>
                    <a:pt x="227" y="3"/>
                    <a:pt x="227" y="26"/>
                    <a:pt x="227" y="26"/>
                  </a:cubicBezTo>
                  <a:cubicBezTo>
                    <a:pt x="0" y="360"/>
                    <a:pt x="524" y="5622"/>
                    <a:pt x="881" y="5896"/>
                  </a:cubicBezTo>
                  <a:cubicBezTo>
                    <a:pt x="1222" y="6180"/>
                    <a:pt x="2148" y="6410"/>
                    <a:pt x="2511" y="6410"/>
                  </a:cubicBezTo>
                  <a:cubicBezTo>
                    <a:pt x="2529" y="6410"/>
                    <a:pt x="2545" y="6409"/>
                    <a:pt x="2560" y="6408"/>
                  </a:cubicBezTo>
                  <a:cubicBezTo>
                    <a:pt x="2513" y="5444"/>
                    <a:pt x="2322" y="836"/>
                    <a:pt x="2215" y="538"/>
                  </a:cubicBezTo>
                  <a:cubicBezTo>
                    <a:pt x="2147" y="368"/>
                    <a:pt x="792" y="0"/>
                    <a:pt x="300" y="0"/>
                  </a:cubicBezTo>
                  <a:close/>
                </a:path>
              </a:pathLst>
            </a:custGeom>
            <a:solidFill>
              <a:srgbClr val="CF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956;p62">
              <a:extLst>
                <a:ext uri="{FF2B5EF4-FFF2-40B4-BE49-F238E27FC236}">
                  <a16:creationId xmlns:a16="http://schemas.microsoft.com/office/drawing/2014/main" id="{B03C34C0-B5BF-4FD7-8666-325492F74D04}"/>
                </a:ext>
              </a:extLst>
            </p:cNvPr>
            <p:cNvSpPr/>
            <p:nvPr/>
          </p:nvSpPr>
          <p:spPr>
            <a:xfrm>
              <a:off x="4195334" y="3354085"/>
              <a:ext cx="204968" cy="128643"/>
            </a:xfrm>
            <a:custGeom>
              <a:avLst/>
              <a:gdLst/>
              <a:ahLst/>
              <a:cxnLst/>
              <a:rect l="l" t="t" r="r" b="b"/>
              <a:pathLst>
                <a:path w="4192" h="2631" extrusionOk="0">
                  <a:moveTo>
                    <a:pt x="3313" y="0"/>
                  </a:moveTo>
                  <a:cubicBezTo>
                    <a:pt x="2912" y="0"/>
                    <a:pt x="2402" y="129"/>
                    <a:pt x="1893" y="239"/>
                  </a:cubicBezTo>
                  <a:cubicBezTo>
                    <a:pt x="1215" y="370"/>
                    <a:pt x="464" y="549"/>
                    <a:pt x="226" y="834"/>
                  </a:cubicBezTo>
                  <a:cubicBezTo>
                    <a:pt x="0" y="1108"/>
                    <a:pt x="226" y="2525"/>
                    <a:pt x="322" y="2573"/>
                  </a:cubicBezTo>
                  <a:cubicBezTo>
                    <a:pt x="391" y="2612"/>
                    <a:pt x="498" y="2631"/>
                    <a:pt x="611" y="2631"/>
                  </a:cubicBezTo>
                  <a:cubicBezTo>
                    <a:pt x="805" y="2631"/>
                    <a:pt x="1016" y="2576"/>
                    <a:pt x="1084" y="2478"/>
                  </a:cubicBezTo>
                  <a:cubicBezTo>
                    <a:pt x="1143" y="2394"/>
                    <a:pt x="881" y="1513"/>
                    <a:pt x="1000" y="1346"/>
                  </a:cubicBezTo>
                  <a:cubicBezTo>
                    <a:pt x="1119" y="1192"/>
                    <a:pt x="1798" y="989"/>
                    <a:pt x="2072" y="930"/>
                  </a:cubicBezTo>
                  <a:cubicBezTo>
                    <a:pt x="2287" y="885"/>
                    <a:pt x="2773" y="766"/>
                    <a:pt x="3035" y="766"/>
                  </a:cubicBezTo>
                  <a:cubicBezTo>
                    <a:pt x="3121" y="766"/>
                    <a:pt x="3182" y="778"/>
                    <a:pt x="3203" y="811"/>
                  </a:cubicBezTo>
                  <a:cubicBezTo>
                    <a:pt x="3298" y="954"/>
                    <a:pt x="3298" y="1620"/>
                    <a:pt x="3322" y="1704"/>
                  </a:cubicBezTo>
                  <a:cubicBezTo>
                    <a:pt x="3346" y="1768"/>
                    <a:pt x="3518" y="1871"/>
                    <a:pt x="3738" y="1871"/>
                  </a:cubicBezTo>
                  <a:cubicBezTo>
                    <a:pt x="3842" y="1871"/>
                    <a:pt x="3957" y="1848"/>
                    <a:pt x="4072" y="1787"/>
                  </a:cubicBezTo>
                  <a:cubicBezTo>
                    <a:pt x="4191" y="1727"/>
                    <a:pt x="4036" y="203"/>
                    <a:pt x="3739" y="73"/>
                  </a:cubicBezTo>
                  <a:cubicBezTo>
                    <a:pt x="3619" y="21"/>
                    <a:pt x="3475" y="0"/>
                    <a:pt x="3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957;p62">
              <a:extLst>
                <a:ext uri="{FF2B5EF4-FFF2-40B4-BE49-F238E27FC236}">
                  <a16:creationId xmlns:a16="http://schemas.microsoft.com/office/drawing/2014/main" id="{9CC322AD-346A-4449-9BAD-3B3CBA5CC04E}"/>
                </a:ext>
              </a:extLst>
            </p:cNvPr>
            <p:cNvSpPr/>
            <p:nvPr/>
          </p:nvSpPr>
          <p:spPr>
            <a:xfrm>
              <a:off x="4188929" y="3217325"/>
              <a:ext cx="179347" cy="232594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958;p62">
              <a:extLst>
                <a:ext uri="{FF2B5EF4-FFF2-40B4-BE49-F238E27FC236}">
                  <a16:creationId xmlns:a16="http://schemas.microsoft.com/office/drawing/2014/main" id="{FDB6F6B5-560B-4678-B4AA-6BAC84EDB4BC}"/>
                </a:ext>
              </a:extLst>
            </p:cNvPr>
            <p:cNvSpPr/>
            <p:nvPr/>
          </p:nvSpPr>
          <p:spPr>
            <a:xfrm>
              <a:off x="4065273" y="2657232"/>
              <a:ext cx="293566" cy="682379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959;p62">
              <a:extLst>
                <a:ext uri="{FF2B5EF4-FFF2-40B4-BE49-F238E27FC236}">
                  <a16:creationId xmlns:a16="http://schemas.microsoft.com/office/drawing/2014/main" id="{0ADEB69B-DE92-4B43-81B8-D131D154D773}"/>
                </a:ext>
              </a:extLst>
            </p:cNvPr>
            <p:cNvSpPr/>
            <p:nvPr/>
          </p:nvSpPr>
          <p:spPr>
            <a:xfrm>
              <a:off x="4202277" y="3270866"/>
              <a:ext cx="148543" cy="29728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60;p62">
              <a:extLst>
                <a:ext uri="{FF2B5EF4-FFF2-40B4-BE49-F238E27FC236}">
                  <a16:creationId xmlns:a16="http://schemas.microsoft.com/office/drawing/2014/main" id="{0B37045A-2AD5-4CE6-BDE7-4232CD9FF8E9}"/>
                </a:ext>
              </a:extLst>
            </p:cNvPr>
            <p:cNvSpPr/>
            <p:nvPr/>
          </p:nvSpPr>
          <p:spPr>
            <a:xfrm>
              <a:off x="3486258" y="2589366"/>
              <a:ext cx="597350" cy="583122"/>
            </a:xfrm>
            <a:custGeom>
              <a:avLst/>
              <a:gdLst/>
              <a:ahLst/>
              <a:cxnLst/>
              <a:rect l="l" t="t" r="r" b="b"/>
              <a:pathLst>
                <a:path w="12217" h="11926" extrusionOk="0">
                  <a:moveTo>
                    <a:pt x="5471" y="0"/>
                  </a:moveTo>
                  <a:cubicBezTo>
                    <a:pt x="5177" y="0"/>
                    <a:pt x="4880" y="7"/>
                    <a:pt x="4584" y="20"/>
                  </a:cubicBezTo>
                  <a:cubicBezTo>
                    <a:pt x="1727" y="139"/>
                    <a:pt x="977" y="2389"/>
                    <a:pt x="858" y="4223"/>
                  </a:cubicBezTo>
                  <a:cubicBezTo>
                    <a:pt x="738" y="6057"/>
                    <a:pt x="0" y="10355"/>
                    <a:pt x="858" y="11057"/>
                  </a:cubicBezTo>
                  <a:cubicBezTo>
                    <a:pt x="1433" y="11515"/>
                    <a:pt x="5024" y="11925"/>
                    <a:pt x="7676" y="11925"/>
                  </a:cubicBezTo>
                  <a:cubicBezTo>
                    <a:pt x="9028" y="11925"/>
                    <a:pt x="10136" y="11818"/>
                    <a:pt x="10478" y="11557"/>
                  </a:cubicBezTo>
                  <a:cubicBezTo>
                    <a:pt x="11478" y="10795"/>
                    <a:pt x="12216" y="3092"/>
                    <a:pt x="10561" y="758"/>
                  </a:cubicBezTo>
                  <a:cubicBezTo>
                    <a:pt x="10369" y="470"/>
                    <a:pt x="8015" y="0"/>
                    <a:pt x="5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61;p62">
              <a:extLst>
                <a:ext uri="{FF2B5EF4-FFF2-40B4-BE49-F238E27FC236}">
                  <a16:creationId xmlns:a16="http://schemas.microsoft.com/office/drawing/2014/main" id="{5136A723-6751-4430-9A7C-5B24B1D9F055}"/>
                </a:ext>
              </a:extLst>
            </p:cNvPr>
            <p:cNvSpPr/>
            <p:nvPr/>
          </p:nvSpPr>
          <p:spPr>
            <a:xfrm>
              <a:off x="3486258" y="2606626"/>
              <a:ext cx="196216" cy="546695"/>
            </a:xfrm>
            <a:custGeom>
              <a:avLst/>
              <a:gdLst/>
              <a:ahLst/>
              <a:cxnLst/>
              <a:rect l="l" t="t" r="r" b="b"/>
              <a:pathLst>
                <a:path w="4013" h="11181" extrusionOk="0">
                  <a:moveTo>
                    <a:pt x="3060" y="0"/>
                  </a:moveTo>
                  <a:cubicBezTo>
                    <a:pt x="1441" y="715"/>
                    <a:pt x="953" y="2406"/>
                    <a:pt x="858" y="3882"/>
                  </a:cubicBezTo>
                  <a:cubicBezTo>
                    <a:pt x="738" y="5715"/>
                    <a:pt x="0" y="10014"/>
                    <a:pt x="858" y="10716"/>
                  </a:cubicBezTo>
                  <a:cubicBezTo>
                    <a:pt x="1072" y="10883"/>
                    <a:pt x="1655" y="11038"/>
                    <a:pt x="2441" y="11180"/>
                  </a:cubicBezTo>
                  <a:cubicBezTo>
                    <a:pt x="2643" y="11085"/>
                    <a:pt x="2822" y="10942"/>
                    <a:pt x="2977" y="10764"/>
                  </a:cubicBezTo>
                  <a:cubicBezTo>
                    <a:pt x="3227" y="10430"/>
                    <a:pt x="3382" y="10061"/>
                    <a:pt x="3477" y="9656"/>
                  </a:cubicBezTo>
                  <a:cubicBezTo>
                    <a:pt x="3584" y="9252"/>
                    <a:pt x="3644" y="8835"/>
                    <a:pt x="3703" y="8418"/>
                  </a:cubicBezTo>
                  <a:cubicBezTo>
                    <a:pt x="3798" y="7740"/>
                    <a:pt x="3858" y="7037"/>
                    <a:pt x="3894" y="6335"/>
                  </a:cubicBezTo>
                  <a:cubicBezTo>
                    <a:pt x="3977" y="4989"/>
                    <a:pt x="4013" y="3620"/>
                    <a:pt x="3977" y="2263"/>
                  </a:cubicBezTo>
                  <a:cubicBezTo>
                    <a:pt x="3953" y="1667"/>
                    <a:pt x="3882" y="1072"/>
                    <a:pt x="3572" y="548"/>
                  </a:cubicBezTo>
                  <a:cubicBezTo>
                    <a:pt x="3441" y="322"/>
                    <a:pt x="3274" y="131"/>
                    <a:pt x="30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62;p62">
              <a:extLst>
                <a:ext uri="{FF2B5EF4-FFF2-40B4-BE49-F238E27FC236}">
                  <a16:creationId xmlns:a16="http://schemas.microsoft.com/office/drawing/2014/main" id="{676C8E9C-21FF-427F-B5A8-2C45AF0552A3}"/>
                </a:ext>
              </a:extLst>
            </p:cNvPr>
            <p:cNvSpPr/>
            <p:nvPr/>
          </p:nvSpPr>
          <p:spPr>
            <a:xfrm>
              <a:off x="3607322" y="3203341"/>
              <a:ext cx="577548" cy="757432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63;p62">
              <a:extLst>
                <a:ext uri="{FF2B5EF4-FFF2-40B4-BE49-F238E27FC236}">
                  <a16:creationId xmlns:a16="http://schemas.microsoft.com/office/drawing/2014/main" id="{D1F65097-0130-4991-9E9E-AA52475D44C6}"/>
                </a:ext>
              </a:extLst>
            </p:cNvPr>
            <p:cNvSpPr/>
            <p:nvPr/>
          </p:nvSpPr>
          <p:spPr>
            <a:xfrm>
              <a:off x="3666729" y="3201581"/>
              <a:ext cx="518727" cy="334442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64;p62">
              <a:extLst>
                <a:ext uri="{FF2B5EF4-FFF2-40B4-BE49-F238E27FC236}">
                  <a16:creationId xmlns:a16="http://schemas.microsoft.com/office/drawing/2014/main" id="{57A3AA93-CE94-4D72-A87B-5FB4B98755F2}"/>
                </a:ext>
              </a:extLst>
            </p:cNvPr>
            <p:cNvSpPr/>
            <p:nvPr/>
          </p:nvSpPr>
          <p:spPr>
            <a:xfrm>
              <a:off x="3922842" y="3950752"/>
              <a:ext cx="303931" cy="9588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65;p62">
              <a:extLst>
                <a:ext uri="{FF2B5EF4-FFF2-40B4-BE49-F238E27FC236}">
                  <a16:creationId xmlns:a16="http://schemas.microsoft.com/office/drawing/2014/main" id="{E82DB428-3720-41B6-89B7-225207DFF5D9}"/>
                </a:ext>
              </a:extLst>
            </p:cNvPr>
            <p:cNvSpPr/>
            <p:nvPr/>
          </p:nvSpPr>
          <p:spPr>
            <a:xfrm>
              <a:off x="3581701" y="3950752"/>
              <a:ext cx="303931" cy="9588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966;p62">
              <a:extLst>
                <a:ext uri="{FF2B5EF4-FFF2-40B4-BE49-F238E27FC236}">
                  <a16:creationId xmlns:a16="http://schemas.microsoft.com/office/drawing/2014/main" id="{D3B6F584-C042-4A79-95D4-ADF539E8A058}"/>
                </a:ext>
              </a:extLst>
            </p:cNvPr>
            <p:cNvSpPr/>
            <p:nvPr/>
          </p:nvSpPr>
          <p:spPr>
            <a:xfrm>
              <a:off x="3625364" y="3121833"/>
              <a:ext cx="608400" cy="393703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967;p62">
              <a:extLst>
                <a:ext uri="{FF2B5EF4-FFF2-40B4-BE49-F238E27FC236}">
                  <a16:creationId xmlns:a16="http://schemas.microsoft.com/office/drawing/2014/main" id="{BF17E26A-A25D-47A8-80E8-7C193915EB5C}"/>
                </a:ext>
              </a:extLst>
            </p:cNvPr>
            <p:cNvSpPr/>
            <p:nvPr/>
          </p:nvSpPr>
          <p:spPr>
            <a:xfrm>
              <a:off x="3663796" y="3131710"/>
              <a:ext cx="177049" cy="369744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968;p62">
              <a:extLst>
                <a:ext uri="{FF2B5EF4-FFF2-40B4-BE49-F238E27FC236}">
                  <a16:creationId xmlns:a16="http://schemas.microsoft.com/office/drawing/2014/main" id="{4114A073-9FA5-4B1E-91E6-281A264E5653}"/>
                </a:ext>
              </a:extLst>
            </p:cNvPr>
            <p:cNvSpPr/>
            <p:nvPr/>
          </p:nvSpPr>
          <p:spPr>
            <a:xfrm>
              <a:off x="3993300" y="3127065"/>
              <a:ext cx="33249" cy="157246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969;p62">
              <a:extLst>
                <a:ext uri="{FF2B5EF4-FFF2-40B4-BE49-F238E27FC236}">
                  <a16:creationId xmlns:a16="http://schemas.microsoft.com/office/drawing/2014/main" id="{5DC10848-A711-41F4-87FB-33CABCEF23CA}"/>
                </a:ext>
              </a:extLst>
            </p:cNvPr>
            <p:cNvSpPr/>
            <p:nvPr/>
          </p:nvSpPr>
          <p:spPr>
            <a:xfrm>
              <a:off x="4175531" y="3123007"/>
              <a:ext cx="53589" cy="94367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970;p62">
              <a:extLst>
                <a:ext uri="{FF2B5EF4-FFF2-40B4-BE49-F238E27FC236}">
                  <a16:creationId xmlns:a16="http://schemas.microsoft.com/office/drawing/2014/main" id="{0EFF8DAC-EF24-49ED-B114-957FC9145F18}"/>
                </a:ext>
              </a:extLst>
            </p:cNvPr>
            <p:cNvSpPr/>
            <p:nvPr/>
          </p:nvSpPr>
          <p:spPr>
            <a:xfrm>
              <a:off x="3941080" y="3354134"/>
              <a:ext cx="99404" cy="29826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971;p62">
              <a:extLst>
                <a:ext uri="{FF2B5EF4-FFF2-40B4-BE49-F238E27FC236}">
                  <a16:creationId xmlns:a16="http://schemas.microsoft.com/office/drawing/2014/main" id="{7E7BAE27-A95E-476C-BEAD-E68073ACA4DB}"/>
                </a:ext>
              </a:extLst>
            </p:cNvPr>
            <p:cNvSpPr/>
            <p:nvPr/>
          </p:nvSpPr>
          <p:spPr>
            <a:xfrm>
              <a:off x="3646340" y="2610635"/>
              <a:ext cx="606054" cy="570605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972;p62">
              <a:extLst>
                <a:ext uri="{FF2B5EF4-FFF2-40B4-BE49-F238E27FC236}">
                  <a16:creationId xmlns:a16="http://schemas.microsoft.com/office/drawing/2014/main" id="{50CD657E-1CD3-40AE-BFF7-22CE41586AC5}"/>
                </a:ext>
              </a:extLst>
            </p:cNvPr>
            <p:cNvSpPr/>
            <p:nvPr/>
          </p:nvSpPr>
          <p:spPr>
            <a:xfrm>
              <a:off x="3853020" y="2548979"/>
              <a:ext cx="207266" cy="134021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973;p62">
              <a:extLst>
                <a:ext uri="{FF2B5EF4-FFF2-40B4-BE49-F238E27FC236}">
                  <a16:creationId xmlns:a16="http://schemas.microsoft.com/office/drawing/2014/main" id="{B8B00774-3F4D-4203-980F-A3F18D89B4FA}"/>
                </a:ext>
              </a:extLst>
            </p:cNvPr>
            <p:cNvSpPr/>
            <p:nvPr/>
          </p:nvSpPr>
          <p:spPr>
            <a:xfrm>
              <a:off x="3859425" y="2522575"/>
              <a:ext cx="199604" cy="105798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74;p62">
              <a:extLst>
                <a:ext uri="{FF2B5EF4-FFF2-40B4-BE49-F238E27FC236}">
                  <a16:creationId xmlns:a16="http://schemas.microsoft.com/office/drawing/2014/main" id="{F54553BB-150E-4A74-9140-E63540811A26}"/>
                </a:ext>
              </a:extLst>
            </p:cNvPr>
            <p:cNvSpPr/>
            <p:nvPr/>
          </p:nvSpPr>
          <p:spPr>
            <a:xfrm>
              <a:off x="3655630" y="2611858"/>
              <a:ext cx="227117" cy="527968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975;p62">
              <a:extLst>
                <a:ext uri="{FF2B5EF4-FFF2-40B4-BE49-F238E27FC236}">
                  <a16:creationId xmlns:a16="http://schemas.microsoft.com/office/drawing/2014/main" id="{634C521E-5A03-4EA5-94C2-4DFA79315067}"/>
                </a:ext>
              </a:extLst>
            </p:cNvPr>
            <p:cNvSpPr/>
            <p:nvPr/>
          </p:nvSpPr>
          <p:spPr>
            <a:xfrm>
              <a:off x="4071336" y="2632394"/>
              <a:ext cx="215431" cy="440299"/>
            </a:xfrm>
            <a:custGeom>
              <a:avLst/>
              <a:gdLst/>
              <a:ahLst/>
              <a:cxnLst/>
              <a:rect l="l" t="t" r="r" b="b"/>
              <a:pathLst>
                <a:path w="4406" h="9005" extrusionOk="0">
                  <a:moveTo>
                    <a:pt x="127" y="0"/>
                  </a:moveTo>
                  <a:cubicBezTo>
                    <a:pt x="51" y="0"/>
                    <a:pt x="0" y="19"/>
                    <a:pt x="0" y="69"/>
                  </a:cubicBezTo>
                  <a:cubicBezTo>
                    <a:pt x="0" y="152"/>
                    <a:pt x="143" y="271"/>
                    <a:pt x="191" y="331"/>
                  </a:cubicBezTo>
                  <a:cubicBezTo>
                    <a:pt x="357" y="509"/>
                    <a:pt x="524" y="688"/>
                    <a:pt x="679" y="890"/>
                  </a:cubicBezTo>
                  <a:cubicBezTo>
                    <a:pt x="1000" y="1259"/>
                    <a:pt x="1262" y="1676"/>
                    <a:pt x="1512" y="2105"/>
                  </a:cubicBezTo>
                  <a:cubicBezTo>
                    <a:pt x="2072" y="3069"/>
                    <a:pt x="2858" y="5022"/>
                    <a:pt x="3477" y="8606"/>
                  </a:cubicBezTo>
                  <a:cubicBezTo>
                    <a:pt x="3497" y="8675"/>
                    <a:pt x="3642" y="9004"/>
                    <a:pt x="3765" y="9004"/>
                  </a:cubicBezTo>
                  <a:cubicBezTo>
                    <a:pt x="3789" y="9004"/>
                    <a:pt x="3813" y="8992"/>
                    <a:pt x="3834" y="8963"/>
                  </a:cubicBezTo>
                  <a:cubicBezTo>
                    <a:pt x="3941" y="8820"/>
                    <a:pt x="4405" y="5141"/>
                    <a:pt x="2346" y="1450"/>
                  </a:cubicBezTo>
                  <a:cubicBezTo>
                    <a:pt x="2036" y="866"/>
                    <a:pt x="1548" y="486"/>
                    <a:pt x="976" y="235"/>
                  </a:cubicBezTo>
                  <a:cubicBezTo>
                    <a:pt x="917" y="200"/>
                    <a:pt x="857" y="188"/>
                    <a:pt x="833" y="176"/>
                  </a:cubicBezTo>
                  <a:cubicBezTo>
                    <a:pt x="763" y="150"/>
                    <a:pt x="343" y="0"/>
                    <a:pt x="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976;p62">
              <a:extLst>
                <a:ext uri="{FF2B5EF4-FFF2-40B4-BE49-F238E27FC236}">
                  <a16:creationId xmlns:a16="http://schemas.microsoft.com/office/drawing/2014/main" id="{16A674E3-6436-4570-AE84-3F1CBE30B86C}"/>
                </a:ext>
              </a:extLst>
            </p:cNvPr>
            <p:cNvSpPr/>
            <p:nvPr/>
          </p:nvSpPr>
          <p:spPr>
            <a:xfrm>
              <a:off x="3448413" y="3235954"/>
              <a:ext cx="198563" cy="282466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977;p62">
              <a:extLst>
                <a:ext uri="{FF2B5EF4-FFF2-40B4-BE49-F238E27FC236}">
                  <a16:creationId xmlns:a16="http://schemas.microsoft.com/office/drawing/2014/main" id="{6EE87F80-BD38-47C8-96D0-63B93127DCB8}"/>
                </a:ext>
              </a:extLst>
            </p:cNvPr>
            <p:cNvSpPr/>
            <p:nvPr/>
          </p:nvSpPr>
          <p:spPr>
            <a:xfrm>
              <a:off x="3478826" y="2661535"/>
              <a:ext cx="300851" cy="725944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978;p62">
              <a:extLst>
                <a:ext uri="{FF2B5EF4-FFF2-40B4-BE49-F238E27FC236}">
                  <a16:creationId xmlns:a16="http://schemas.microsoft.com/office/drawing/2014/main" id="{7796820E-6E06-466A-BBB2-6D14421C55C6}"/>
                </a:ext>
              </a:extLst>
            </p:cNvPr>
            <p:cNvSpPr/>
            <p:nvPr/>
          </p:nvSpPr>
          <p:spPr>
            <a:xfrm>
              <a:off x="3485671" y="3311595"/>
              <a:ext cx="161891" cy="42588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979;p62">
              <a:extLst>
                <a:ext uri="{FF2B5EF4-FFF2-40B4-BE49-F238E27FC236}">
                  <a16:creationId xmlns:a16="http://schemas.microsoft.com/office/drawing/2014/main" id="{45EF1891-F159-469F-875A-8E74C50C0597}"/>
                </a:ext>
              </a:extLst>
            </p:cNvPr>
            <p:cNvSpPr/>
            <p:nvPr/>
          </p:nvSpPr>
          <p:spPr>
            <a:xfrm>
              <a:off x="3663209" y="2865672"/>
              <a:ext cx="104831" cy="404655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980;p62">
              <a:extLst>
                <a:ext uri="{FF2B5EF4-FFF2-40B4-BE49-F238E27FC236}">
                  <a16:creationId xmlns:a16="http://schemas.microsoft.com/office/drawing/2014/main" id="{FE2B7A56-FB8F-4D5E-9DBD-D483B90811FA}"/>
                </a:ext>
              </a:extLst>
            </p:cNvPr>
            <p:cNvSpPr/>
            <p:nvPr/>
          </p:nvSpPr>
          <p:spPr>
            <a:xfrm>
              <a:off x="4100429" y="1918379"/>
              <a:ext cx="183405" cy="285547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981;p62">
              <a:extLst>
                <a:ext uri="{FF2B5EF4-FFF2-40B4-BE49-F238E27FC236}">
                  <a16:creationId xmlns:a16="http://schemas.microsoft.com/office/drawing/2014/main" id="{24FA8395-696C-4F04-8C42-6BC71596711F}"/>
                </a:ext>
              </a:extLst>
            </p:cNvPr>
            <p:cNvSpPr/>
            <p:nvPr/>
          </p:nvSpPr>
          <p:spPr>
            <a:xfrm>
              <a:off x="3686532" y="1927865"/>
              <a:ext cx="594417" cy="678809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982;p62">
              <a:extLst>
                <a:ext uri="{FF2B5EF4-FFF2-40B4-BE49-F238E27FC236}">
                  <a16:creationId xmlns:a16="http://schemas.microsoft.com/office/drawing/2014/main" id="{14F50C33-1CE0-4FBE-A46A-FDBE257CEE07}"/>
                </a:ext>
              </a:extLst>
            </p:cNvPr>
            <p:cNvSpPr/>
            <p:nvPr/>
          </p:nvSpPr>
          <p:spPr>
            <a:xfrm>
              <a:off x="3588106" y="1811690"/>
              <a:ext cx="776648" cy="509730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983;p62">
              <a:extLst>
                <a:ext uri="{FF2B5EF4-FFF2-40B4-BE49-F238E27FC236}">
                  <a16:creationId xmlns:a16="http://schemas.microsoft.com/office/drawing/2014/main" id="{F8E9CDB9-2657-4B3E-B533-8AB8834282ED}"/>
                </a:ext>
              </a:extLst>
            </p:cNvPr>
            <p:cNvSpPr/>
            <p:nvPr/>
          </p:nvSpPr>
          <p:spPr>
            <a:xfrm>
              <a:off x="3593925" y="1868457"/>
              <a:ext cx="318502" cy="234696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984;p62">
              <a:extLst>
                <a:ext uri="{FF2B5EF4-FFF2-40B4-BE49-F238E27FC236}">
                  <a16:creationId xmlns:a16="http://schemas.microsoft.com/office/drawing/2014/main" id="{4714E14B-7050-4C67-B12F-2E804910AC1E}"/>
                </a:ext>
              </a:extLst>
            </p:cNvPr>
            <p:cNvSpPr/>
            <p:nvPr/>
          </p:nvSpPr>
          <p:spPr>
            <a:xfrm>
              <a:off x="3580576" y="2238886"/>
              <a:ext cx="182232" cy="218463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985;p62">
              <a:extLst>
                <a:ext uri="{FF2B5EF4-FFF2-40B4-BE49-F238E27FC236}">
                  <a16:creationId xmlns:a16="http://schemas.microsoft.com/office/drawing/2014/main" id="{4EE003C8-76ED-4003-B78E-1617F00E5D5B}"/>
                </a:ext>
              </a:extLst>
            </p:cNvPr>
            <p:cNvSpPr/>
            <p:nvPr/>
          </p:nvSpPr>
          <p:spPr>
            <a:xfrm>
              <a:off x="3615487" y="2297511"/>
              <a:ext cx="89673" cy="103657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986;p62">
              <a:extLst>
                <a:ext uri="{FF2B5EF4-FFF2-40B4-BE49-F238E27FC236}">
                  <a16:creationId xmlns:a16="http://schemas.microsoft.com/office/drawing/2014/main" id="{85BDE8D7-BC01-4288-A308-D42397F034E2}"/>
                </a:ext>
              </a:extLst>
            </p:cNvPr>
            <p:cNvSpPr/>
            <p:nvPr/>
          </p:nvSpPr>
          <p:spPr>
            <a:xfrm>
              <a:off x="4003763" y="2375890"/>
              <a:ext cx="174702" cy="71289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989;p62">
              <a:extLst>
                <a:ext uri="{FF2B5EF4-FFF2-40B4-BE49-F238E27FC236}">
                  <a16:creationId xmlns:a16="http://schemas.microsoft.com/office/drawing/2014/main" id="{48068276-9336-4779-A22E-7EA8BB7BD293}"/>
                </a:ext>
              </a:extLst>
            </p:cNvPr>
            <p:cNvSpPr/>
            <p:nvPr/>
          </p:nvSpPr>
          <p:spPr>
            <a:xfrm>
              <a:off x="3981076" y="2259618"/>
              <a:ext cx="41365" cy="62390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990;p62">
              <a:extLst>
                <a:ext uri="{FF2B5EF4-FFF2-40B4-BE49-F238E27FC236}">
                  <a16:creationId xmlns:a16="http://schemas.microsoft.com/office/drawing/2014/main" id="{E29C0DE2-B815-4F10-8186-9505034FD434}"/>
                </a:ext>
              </a:extLst>
            </p:cNvPr>
            <p:cNvSpPr/>
            <p:nvPr/>
          </p:nvSpPr>
          <p:spPr>
            <a:xfrm>
              <a:off x="4176118" y="2255022"/>
              <a:ext cx="33200" cy="51829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991;p62">
              <a:extLst>
                <a:ext uri="{FF2B5EF4-FFF2-40B4-BE49-F238E27FC236}">
                  <a16:creationId xmlns:a16="http://schemas.microsoft.com/office/drawing/2014/main" id="{7667E5DA-22A3-48EE-B4FC-B43C95712BE3}"/>
                </a:ext>
              </a:extLst>
            </p:cNvPr>
            <p:cNvSpPr/>
            <p:nvPr/>
          </p:nvSpPr>
          <p:spPr>
            <a:xfrm>
              <a:off x="3958046" y="2117529"/>
              <a:ext cx="102826" cy="83513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992;p62">
              <a:extLst>
                <a:ext uri="{FF2B5EF4-FFF2-40B4-BE49-F238E27FC236}">
                  <a16:creationId xmlns:a16="http://schemas.microsoft.com/office/drawing/2014/main" id="{86702D5A-2F65-46B3-A1FF-957BF3E079F9}"/>
                </a:ext>
              </a:extLst>
            </p:cNvPr>
            <p:cNvSpPr/>
            <p:nvPr/>
          </p:nvSpPr>
          <p:spPr>
            <a:xfrm>
              <a:off x="4139985" y="2108239"/>
              <a:ext cx="88549" cy="62683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993;p62">
              <a:extLst>
                <a:ext uri="{FF2B5EF4-FFF2-40B4-BE49-F238E27FC236}">
                  <a16:creationId xmlns:a16="http://schemas.microsoft.com/office/drawing/2014/main" id="{C6810633-D49E-48FB-BFF8-BC706F02C0DD}"/>
                </a:ext>
              </a:extLst>
            </p:cNvPr>
            <p:cNvSpPr/>
            <p:nvPr/>
          </p:nvSpPr>
          <p:spPr>
            <a:xfrm>
              <a:off x="4123116" y="2250914"/>
              <a:ext cx="64688" cy="110552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5B84BD-2F55-4DDF-8D19-30D5EA792F6A}"/>
              </a:ext>
            </a:extLst>
          </p:cNvPr>
          <p:cNvGrpSpPr/>
          <p:nvPr/>
        </p:nvGrpSpPr>
        <p:grpSpPr>
          <a:xfrm>
            <a:off x="6025044" y="3741887"/>
            <a:ext cx="524688" cy="1143890"/>
            <a:chOff x="796873" y="2674012"/>
            <a:chExt cx="1054067" cy="2298003"/>
          </a:xfrm>
        </p:grpSpPr>
        <p:sp>
          <p:nvSpPr>
            <p:cNvPr id="48" name="Google Shape;3356;p46">
              <a:extLst>
                <a:ext uri="{FF2B5EF4-FFF2-40B4-BE49-F238E27FC236}">
                  <a16:creationId xmlns:a16="http://schemas.microsoft.com/office/drawing/2014/main" id="{A3A40DCE-4456-4836-83BD-BEAD81DAF52B}"/>
                </a:ext>
              </a:extLst>
            </p:cNvPr>
            <p:cNvSpPr/>
            <p:nvPr/>
          </p:nvSpPr>
          <p:spPr>
            <a:xfrm flipH="1">
              <a:off x="796873" y="4852894"/>
              <a:ext cx="1033422" cy="119121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2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2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57;p46">
              <a:extLst>
                <a:ext uri="{FF2B5EF4-FFF2-40B4-BE49-F238E27FC236}">
                  <a16:creationId xmlns:a16="http://schemas.microsoft.com/office/drawing/2014/main" id="{62B303D5-6EB4-4F0B-88A6-EA2828302C01}"/>
                </a:ext>
              </a:extLst>
            </p:cNvPr>
            <p:cNvSpPr/>
            <p:nvPr/>
          </p:nvSpPr>
          <p:spPr>
            <a:xfrm flipH="1">
              <a:off x="1036209" y="4058278"/>
              <a:ext cx="585406" cy="767554"/>
            </a:xfrm>
            <a:custGeom>
              <a:avLst/>
              <a:gdLst/>
              <a:ahLst/>
              <a:cxnLst/>
              <a:rect l="l" t="t" r="r" b="b"/>
              <a:pathLst>
                <a:path w="11824" h="15503" extrusionOk="0">
                  <a:moveTo>
                    <a:pt x="0" y="0"/>
                  </a:moveTo>
                  <a:cubicBezTo>
                    <a:pt x="36" y="2620"/>
                    <a:pt x="167" y="4989"/>
                    <a:pt x="334" y="6108"/>
                  </a:cubicBezTo>
                  <a:cubicBezTo>
                    <a:pt x="751" y="9049"/>
                    <a:pt x="1417" y="15502"/>
                    <a:pt x="1417" y="15502"/>
                  </a:cubicBezTo>
                  <a:lnTo>
                    <a:pt x="4870" y="15502"/>
                  </a:lnTo>
                  <a:cubicBezTo>
                    <a:pt x="4858" y="12764"/>
                    <a:pt x="4382" y="2370"/>
                    <a:pt x="4596" y="2322"/>
                  </a:cubicBezTo>
                  <a:cubicBezTo>
                    <a:pt x="4652" y="2313"/>
                    <a:pt x="4711" y="2307"/>
                    <a:pt x="4776" y="2307"/>
                  </a:cubicBezTo>
                  <a:cubicBezTo>
                    <a:pt x="4975" y="2307"/>
                    <a:pt x="5226" y="2363"/>
                    <a:pt x="5585" y="2560"/>
                  </a:cubicBezTo>
                  <a:cubicBezTo>
                    <a:pt x="6227" y="2906"/>
                    <a:pt x="8394" y="15502"/>
                    <a:pt x="8394" y="15502"/>
                  </a:cubicBezTo>
                  <a:lnTo>
                    <a:pt x="11823" y="15502"/>
                  </a:lnTo>
                  <a:cubicBezTo>
                    <a:pt x="11502" y="12502"/>
                    <a:pt x="10168" y="3322"/>
                    <a:pt x="9799" y="322"/>
                  </a:cubicBezTo>
                  <a:cubicBezTo>
                    <a:pt x="9762" y="315"/>
                    <a:pt x="9728" y="312"/>
                    <a:pt x="9694" y="312"/>
                  </a:cubicBezTo>
                  <a:cubicBezTo>
                    <a:pt x="9620" y="312"/>
                    <a:pt x="9552" y="326"/>
                    <a:pt x="9478" y="334"/>
                  </a:cubicBezTo>
                  <a:cubicBezTo>
                    <a:pt x="8228" y="476"/>
                    <a:pt x="6969" y="538"/>
                    <a:pt x="5712" y="538"/>
                  </a:cubicBezTo>
                  <a:cubicBezTo>
                    <a:pt x="4969" y="538"/>
                    <a:pt x="4228" y="517"/>
                    <a:pt x="3489" y="477"/>
                  </a:cubicBezTo>
                  <a:cubicBezTo>
                    <a:pt x="2322" y="417"/>
                    <a:pt x="1132" y="298"/>
                    <a:pt x="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58;p46">
              <a:extLst>
                <a:ext uri="{FF2B5EF4-FFF2-40B4-BE49-F238E27FC236}">
                  <a16:creationId xmlns:a16="http://schemas.microsoft.com/office/drawing/2014/main" id="{F6A5512A-1717-4800-960B-879EC9988329}"/>
                </a:ext>
              </a:extLst>
            </p:cNvPr>
            <p:cNvSpPr/>
            <p:nvPr/>
          </p:nvSpPr>
          <p:spPr>
            <a:xfrm flipH="1">
              <a:off x="1098097" y="4058278"/>
              <a:ext cx="523519" cy="328103"/>
            </a:xfrm>
            <a:custGeom>
              <a:avLst/>
              <a:gdLst/>
              <a:ahLst/>
              <a:cxnLst/>
              <a:rect l="l" t="t" r="r" b="b"/>
              <a:pathLst>
                <a:path w="10574" h="6627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2501"/>
                    <a:pt x="155" y="4763"/>
                    <a:pt x="298" y="5942"/>
                  </a:cubicBezTo>
                  <a:cubicBezTo>
                    <a:pt x="762" y="6049"/>
                    <a:pt x="1239" y="6132"/>
                    <a:pt x="1715" y="6216"/>
                  </a:cubicBezTo>
                  <a:cubicBezTo>
                    <a:pt x="2494" y="6334"/>
                    <a:pt x="3297" y="6501"/>
                    <a:pt x="4098" y="6501"/>
                  </a:cubicBezTo>
                  <a:cubicBezTo>
                    <a:pt x="4264" y="6501"/>
                    <a:pt x="4430" y="6494"/>
                    <a:pt x="4596" y="6477"/>
                  </a:cubicBezTo>
                  <a:cubicBezTo>
                    <a:pt x="4537" y="4168"/>
                    <a:pt x="4513" y="2358"/>
                    <a:pt x="4596" y="2346"/>
                  </a:cubicBezTo>
                  <a:cubicBezTo>
                    <a:pt x="4658" y="2333"/>
                    <a:pt x="4724" y="2324"/>
                    <a:pt x="4798" y="2324"/>
                  </a:cubicBezTo>
                  <a:cubicBezTo>
                    <a:pt x="4993" y="2324"/>
                    <a:pt x="5238" y="2385"/>
                    <a:pt x="5585" y="2584"/>
                  </a:cubicBezTo>
                  <a:cubicBezTo>
                    <a:pt x="5811" y="2703"/>
                    <a:pt x="6239" y="4394"/>
                    <a:pt x="6680" y="6513"/>
                  </a:cubicBezTo>
                  <a:cubicBezTo>
                    <a:pt x="7053" y="6582"/>
                    <a:pt x="7411" y="6626"/>
                    <a:pt x="7785" y="6626"/>
                  </a:cubicBezTo>
                  <a:cubicBezTo>
                    <a:pt x="7865" y="6626"/>
                    <a:pt x="7944" y="6624"/>
                    <a:pt x="8025" y="6620"/>
                  </a:cubicBezTo>
                  <a:cubicBezTo>
                    <a:pt x="8561" y="6608"/>
                    <a:pt x="9109" y="6525"/>
                    <a:pt x="9633" y="6406"/>
                  </a:cubicBezTo>
                  <a:cubicBezTo>
                    <a:pt x="9942" y="6323"/>
                    <a:pt x="10252" y="6227"/>
                    <a:pt x="10573" y="6120"/>
                  </a:cubicBezTo>
                  <a:cubicBezTo>
                    <a:pt x="10228" y="3691"/>
                    <a:pt x="9918" y="1513"/>
                    <a:pt x="9764" y="298"/>
                  </a:cubicBezTo>
                  <a:cubicBezTo>
                    <a:pt x="9680" y="322"/>
                    <a:pt x="9573" y="322"/>
                    <a:pt x="9478" y="334"/>
                  </a:cubicBezTo>
                  <a:cubicBezTo>
                    <a:pt x="8228" y="476"/>
                    <a:pt x="6969" y="538"/>
                    <a:pt x="5712" y="538"/>
                  </a:cubicBezTo>
                  <a:cubicBezTo>
                    <a:pt x="4969" y="538"/>
                    <a:pt x="4228" y="517"/>
                    <a:pt x="3489" y="477"/>
                  </a:cubicBezTo>
                  <a:cubicBezTo>
                    <a:pt x="2322" y="417"/>
                    <a:pt x="1132" y="298"/>
                    <a:pt x="0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59;p46">
              <a:extLst>
                <a:ext uri="{FF2B5EF4-FFF2-40B4-BE49-F238E27FC236}">
                  <a16:creationId xmlns:a16="http://schemas.microsoft.com/office/drawing/2014/main" id="{DCCD0449-F9D0-4787-A909-B131A9F95FAB}"/>
                </a:ext>
              </a:extLst>
            </p:cNvPr>
            <p:cNvSpPr/>
            <p:nvPr/>
          </p:nvSpPr>
          <p:spPr>
            <a:xfrm flipH="1">
              <a:off x="1380453" y="4628867"/>
              <a:ext cx="192247" cy="195763"/>
            </a:xfrm>
            <a:custGeom>
              <a:avLst/>
              <a:gdLst/>
              <a:ahLst/>
              <a:cxnLst/>
              <a:rect l="l" t="t" r="r" b="b"/>
              <a:pathLst>
                <a:path w="3883" h="3954" extrusionOk="0">
                  <a:moveTo>
                    <a:pt x="1" y="1"/>
                  </a:moveTo>
                  <a:lnTo>
                    <a:pt x="1" y="1"/>
                  </a:lnTo>
                  <a:cubicBezTo>
                    <a:pt x="239" y="2144"/>
                    <a:pt x="429" y="3954"/>
                    <a:pt x="429" y="3954"/>
                  </a:cubicBezTo>
                  <a:lnTo>
                    <a:pt x="3882" y="3954"/>
                  </a:lnTo>
                  <a:cubicBezTo>
                    <a:pt x="3882" y="3168"/>
                    <a:pt x="3835" y="1751"/>
                    <a:pt x="3775" y="132"/>
                  </a:cubicBezTo>
                  <a:cubicBezTo>
                    <a:pt x="2513" y="132"/>
                    <a:pt x="1251" y="10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60;p46">
              <a:extLst>
                <a:ext uri="{FF2B5EF4-FFF2-40B4-BE49-F238E27FC236}">
                  <a16:creationId xmlns:a16="http://schemas.microsoft.com/office/drawing/2014/main" id="{9E2ADE16-57E3-47FD-A209-A6FA6E5A6D97}"/>
                </a:ext>
              </a:extLst>
            </p:cNvPr>
            <p:cNvSpPr/>
            <p:nvPr/>
          </p:nvSpPr>
          <p:spPr>
            <a:xfrm flipH="1">
              <a:off x="1038001" y="4623569"/>
              <a:ext cx="203981" cy="201060"/>
            </a:xfrm>
            <a:custGeom>
              <a:avLst/>
              <a:gdLst/>
              <a:ahLst/>
              <a:cxnLst/>
              <a:rect l="l" t="t" r="r" b="b"/>
              <a:pathLst>
                <a:path w="4120" h="4061" extrusionOk="0">
                  <a:moveTo>
                    <a:pt x="3620" y="1"/>
                  </a:moveTo>
                  <a:cubicBezTo>
                    <a:pt x="3405" y="1"/>
                    <a:pt x="3179" y="12"/>
                    <a:pt x="2965" y="36"/>
                  </a:cubicBezTo>
                  <a:cubicBezTo>
                    <a:pt x="1977" y="96"/>
                    <a:pt x="1000" y="132"/>
                    <a:pt x="0" y="179"/>
                  </a:cubicBezTo>
                  <a:cubicBezTo>
                    <a:pt x="405" y="2358"/>
                    <a:pt x="703" y="4061"/>
                    <a:pt x="703" y="4061"/>
                  </a:cubicBezTo>
                  <a:lnTo>
                    <a:pt x="4120" y="4061"/>
                  </a:lnTo>
                  <a:cubicBezTo>
                    <a:pt x="4036" y="3156"/>
                    <a:pt x="3834" y="1679"/>
                    <a:pt x="3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61;p46">
              <a:extLst>
                <a:ext uri="{FF2B5EF4-FFF2-40B4-BE49-F238E27FC236}">
                  <a16:creationId xmlns:a16="http://schemas.microsoft.com/office/drawing/2014/main" id="{62A661BA-DD84-4912-8ED9-2405C71C2AE2}"/>
                </a:ext>
              </a:extLst>
            </p:cNvPr>
            <p:cNvSpPr/>
            <p:nvPr/>
          </p:nvSpPr>
          <p:spPr>
            <a:xfrm flipH="1">
              <a:off x="1347478" y="4815664"/>
              <a:ext cx="307754" cy="96842"/>
            </a:xfrm>
            <a:custGeom>
              <a:avLst/>
              <a:gdLst/>
              <a:ahLst/>
              <a:cxnLst/>
              <a:rect l="l" t="t" r="r" b="b"/>
              <a:pathLst>
                <a:path w="6216" h="1956" extrusionOk="0">
                  <a:moveTo>
                    <a:pt x="3015" y="0"/>
                  </a:moveTo>
                  <a:cubicBezTo>
                    <a:pt x="2570" y="0"/>
                    <a:pt x="2240" y="8"/>
                    <a:pt x="2203" y="26"/>
                  </a:cubicBezTo>
                  <a:cubicBezTo>
                    <a:pt x="2203" y="26"/>
                    <a:pt x="1906" y="50"/>
                    <a:pt x="1013" y="633"/>
                  </a:cubicBezTo>
                  <a:cubicBezTo>
                    <a:pt x="453" y="990"/>
                    <a:pt x="179" y="1335"/>
                    <a:pt x="60" y="1574"/>
                  </a:cubicBezTo>
                  <a:cubicBezTo>
                    <a:pt x="1" y="1693"/>
                    <a:pt x="84" y="1836"/>
                    <a:pt x="215" y="1836"/>
                  </a:cubicBezTo>
                  <a:cubicBezTo>
                    <a:pt x="913" y="1865"/>
                    <a:pt x="2948" y="1955"/>
                    <a:pt x="4416" y="1955"/>
                  </a:cubicBezTo>
                  <a:cubicBezTo>
                    <a:pt x="5303" y="1955"/>
                    <a:pt x="5983" y="1922"/>
                    <a:pt x="6037" y="1824"/>
                  </a:cubicBezTo>
                  <a:cubicBezTo>
                    <a:pt x="6216" y="1514"/>
                    <a:pt x="5894" y="109"/>
                    <a:pt x="5728" y="62"/>
                  </a:cubicBezTo>
                  <a:cubicBezTo>
                    <a:pt x="5620" y="37"/>
                    <a:pt x="4023" y="0"/>
                    <a:pt x="3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62;p46">
              <a:extLst>
                <a:ext uri="{FF2B5EF4-FFF2-40B4-BE49-F238E27FC236}">
                  <a16:creationId xmlns:a16="http://schemas.microsoft.com/office/drawing/2014/main" id="{4C6D16E1-D911-42FD-A464-1C04E72A3AB0}"/>
                </a:ext>
              </a:extLst>
            </p:cNvPr>
            <p:cNvSpPr/>
            <p:nvPr/>
          </p:nvSpPr>
          <p:spPr>
            <a:xfrm flipH="1">
              <a:off x="1531062" y="4833437"/>
              <a:ext cx="58719" cy="20943"/>
            </a:xfrm>
            <a:custGeom>
              <a:avLst/>
              <a:gdLst/>
              <a:ahLst/>
              <a:cxnLst/>
              <a:rect l="l" t="t" r="r" b="b"/>
              <a:pathLst>
                <a:path w="1186" h="423" extrusionOk="0">
                  <a:moveTo>
                    <a:pt x="72" y="0"/>
                  </a:moveTo>
                  <a:cubicBezTo>
                    <a:pt x="12" y="0"/>
                    <a:pt x="0" y="83"/>
                    <a:pt x="60" y="83"/>
                  </a:cubicBezTo>
                  <a:cubicBezTo>
                    <a:pt x="239" y="107"/>
                    <a:pt x="417" y="155"/>
                    <a:pt x="584" y="214"/>
                  </a:cubicBezTo>
                  <a:cubicBezTo>
                    <a:pt x="667" y="238"/>
                    <a:pt x="739" y="274"/>
                    <a:pt x="822" y="322"/>
                  </a:cubicBezTo>
                  <a:cubicBezTo>
                    <a:pt x="858" y="334"/>
                    <a:pt x="893" y="357"/>
                    <a:pt x="941" y="381"/>
                  </a:cubicBezTo>
                  <a:cubicBezTo>
                    <a:pt x="977" y="405"/>
                    <a:pt x="1024" y="405"/>
                    <a:pt x="1072" y="417"/>
                  </a:cubicBezTo>
                  <a:cubicBezTo>
                    <a:pt x="1081" y="421"/>
                    <a:pt x="1091" y="422"/>
                    <a:pt x="1100" y="422"/>
                  </a:cubicBezTo>
                  <a:cubicBezTo>
                    <a:pt x="1148" y="422"/>
                    <a:pt x="1185" y="375"/>
                    <a:pt x="1155" y="345"/>
                  </a:cubicBezTo>
                  <a:cubicBezTo>
                    <a:pt x="1132" y="322"/>
                    <a:pt x="1096" y="286"/>
                    <a:pt x="1060" y="262"/>
                  </a:cubicBezTo>
                  <a:cubicBezTo>
                    <a:pt x="1012" y="238"/>
                    <a:pt x="977" y="214"/>
                    <a:pt x="941" y="203"/>
                  </a:cubicBezTo>
                  <a:cubicBezTo>
                    <a:pt x="846" y="155"/>
                    <a:pt x="762" y="119"/>
                    <a:pt x="655" y="95"/>
                  </a:cubicBezTo>
                  <a:cubicBezTo>
                    <a:pt x="477" y="36"/>
                    <a:pt x="262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63;p46">
              <a:extLst>
                <a:ext uri="{FF2B5EF4-FFF2-40B4-BE49-F238E27FC236}">
                  <a16:creationId xmlns:a16="http://schemas.microsoft.com/office/drawing/2014/main" id="{2FAE98FD-BCBD-468D-9C2B-081779964141}"/>
                </a:ext>
              </a:extLst>
            </p:cNvPr>
            <p:cNvSpPr/>
            <p:nvPr/>
          </p:nvSpPr>
          <p:spPr>
            <a:xfrm flipH="1">
              <a:off x="1513685" y="4821902"/>
              <a:ext cx="56045" cy="23369"/>
            </a:xfrm>
            <a:custGeom>
              <a:avLst/>
              <a:gdLst/>
              <a:ahLst/>
              <a:cxnLst/>
              <a:rect l="l" t="t" r="r" b="b"/>
              <a:pathLst>
                <a:path w="1132" h="472" extrusionOk="0">
                  <a:moveTo>
                    <a:pt x="226" y="1"/>
                  </a:moveTo>
                  <a:cubicBezTo>
                    <a:pt x="176" y="1"/>
                    <a:pt x="125" y="7"/>
                    <a:pt x="72" y="19"/>
                  </a:cubicBezTo>
                  <a:cubicBezTo>
                    <a:pt x="0" y="19"/>
                    <a:pt x="0" y="90"/>
                    <a:pt x="72" y="102"/>
                  </a:cubicBezTo>
                  <a:lnTo>
                    <a:pt x="334" y="150"/>
                  </a:lnTo>
                  <a:cubicBezTo>
                    <a:pt x="429" y="162"/>
                    <a:pt x="512" y="197"/>
                    <a:pt x="596" y="221"/>
                  </a:cubicBezTo>
                  <a:cubicBezTo>
                    <a:pt x="667" y="257"/>
                    <a:pt x="738" y="293"/>
                    <a:pt x="810" y="328"/>
                  </a:cubicBezTo>
                  <a:cubicBezTo>
                    <a:pt x="846" y="340"/>
                    <a:pt x="869" y="376"/>
                    <a:pt x="917" y="400"/>
                  </a:cubicBezTo>
                  <a:cubicBezTo>
                    <a:pt x="965" y="436"/>
                    <a:pt x="988" y="471"/>
                    <a:pt x="1048" y="471"/>
                  </a:cubicBezTo>
                  <a:cubicBezTo>
                    <a:pt x="1096" y="471"/>
                    <a:pt x="1131" y="447"/>
                    <a:pt x="1131" y="412"/>
                  </a:cubicBezTo>
                  <a:cubicBezTo>
                    <a:pt x="1131" y="340"/>
                    <a:pt x="1072" y="316"/>
                    <a:pt x="1036" y="281"/>
                  </a:cubicBezTo>
                  <a:cubicBezTo>
                    <a:pt x="988" y="257"/>
                    <a:pt x="965" y="221"/>
                    <a:pt x="917" y="209"/>
                  </a:cubicBezTo>
                  <a:cubicBezTo>
                    <a:pt x="846" y="162"/>
                    <a:pt x="750" y="114"/>
                    <a:pt x="667" y="90"/>
                  </a:cubicBezTo>
                  <a:cubicBezTo>
                    <a:pt x="572" y="55"/>
                    <a:pt x="476" y="31"/>
                    <a:pt x="381" y="19"/>
                  </a:cubicBezTo>
                  <a:cubicBezTo>
                    <a:pt x="328" y="7"/>
                    <a:pt x="277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64;p46">
              <a:extLst>
                <a:ext uri="{FF2B5EF4-FFF2-40B4-BE49-F238E27FC236}">
                  <a16:creationId xmlns:a16="http://schemas.microsoft.com/office/drawing/2014/main" id="{DC7BE757-70BD-462C-9586-B785E69E4548}"/>
                </a:ext>
              </a:extLst>
            </p:cNvPr>
            <p:cNvSpPr/>
            <p:nvPr/>
          </p:nvSpPr>
          <p:spPr>
            <a:xfrm flipH="1">
              <a:off x="1002055" y="4815664"/>
              <a:ext cx="307754" cy="96842"/>
            </a:xfrm>
            <a:custGeom>
              <a:avLst/>
              <a:gdLst/>
              <a:ahLst/>
              <a:cxnLst/>
              <a:rect l="l" t="t" r="r" b="b"/>
              <a:pathLst>
                <a:path w="6216" h="1956" extrusionOk="0">
                  <a:moveTo>
                    <a:pt x="3018" y="0"/>
                  </a:moveTo>
                  <a:cubicBezTo>
                    <a:pt x="2571" y="0"/>
                    <a:pt x="2240" y="8"/>
                    <a:pt x="2204" y="26"/>
                  </a:cubicBezTo>
                  <a:cubicBezTo>
                    <a:pt x="2204" y="26"/>
                    <a:pt x="1918" y="50"/>
                    <a:pt x="1013" y="633"/>
                  </a:cubicBezTo>
                  <a:cubicBezTo>
                    <a:pt x="465" y="990"/>
                    <a:pt x="179" y="1335"/>
                    <a:pt x="60" y="1574"/>
                  </a:cubicBezTo>
                  <a:cubicBezTo>
                    <a:pt x="1" y="1693"/>
                    <a:pt x="84" y="1836"/>
                    <a:pt x="227" y="1836"/>
                  </a:cubicBezTo>
                  <a:cubicBezTo>
                    <a:pt x="917" y="1865"/>
                    <a:pt x="2949" y="1955"/>
                    <a:pt x="4417" y="1955"/>
                  </a:cubicBezTo>
                  <a:cubicBezTo>
                    <a:pt x="5303" y="1955"/>
                    <a:pt x="5984" y="1922"/>
                    <a:pt x="6037" y="1824"/>
                  </a:cubicBezTo>
                  <a:cubicBezTo>
                    <a:pt x="6216" y="1514"/>
                    <a:pt x="5894" y="109"/>
                    <a:pt x="5728" y="62"/>
                  </a:cubicBezTo>
                  <a:cubicBezTo>
                    <a:pt x="5629" y="37"/>
                    <a:pt x="4028" y="0"/>
                    <a:pt x="30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65;p46">
              <a:extLst>
                <a:ext uri="{FF2B5EF4-FFF2-40B4-BE49-F238E27FC236}">
                  <a16:creationId xmlns:a16="http://schemas.microsoft.com/office/drawing/2014/main" id="{D28DA67C-DFC2-4946-ABFE-4AC5F53B89D8}"/>
                </a:ext>
              </a:extLst>
            </p:cNvPr>
            <p:cNvSpPr/>
            <p:nvPr/>
          </p:nvSpPr>
          <p:spPr>
            <a:xfrm flipH="1">
              <a:off x="1183857" y="4833437"/>
              <a:ext cx="58719" cy="20943"/>
            </a:xfrm>
            <a:custGeom>
              <a:avLst/>
              <a:gdLst/>
              <a:ahLst/>
              <a:cxnLst/>
              <a:rect l="l" t="t" r="r" b="b"/>
              <a:pathLst>
                <a:path w="1186" h="423" extrusionOk="0">
                  <a:moveTo>
                    <a:pt x="72" y="0"/>
                  </a:moveTo>
                  <a:cubicBezTo>
                    <a:pt x="12" y="0"/>
                    <a:pt x="0" y="83"/>
                    <a:pt x="60" y="83"/>
                  </a:cubicBezTo>
                  <a:cubicBezTo>
                    <a:pt x="238" y="107"/>
                    <a:pt x="417" y="155"/>
                    <a:pt x="572" y="214"/>
                  </a:cubicBezTo>
                  <a:cubicBezTo>
                    <a:pt x="667" y="238"/>
                    <a:pt x="738" y="274"/>
                    <a:pt x="810" y="322"/>
                  </a:cubicBezTo>
                  <a:cubicBezTo>
                    <a:pt x="857" y="334"/>
                    <a:pt x="893" y="357"/>
                    <a:pt x="929" y="381"/>
                  </a:cubicBezTo>
                  <a:cubicBezTo>
                    <a:pt x="977" y="405"/>
                    <a:pt x="1024" y="405"/>
                    <a:pt x="1072" y="417"/>
                  </a:cubicBezTo>
                  <a:cubicBezTo>
                    <a:pt x="1081" y="421"/>
                    <a:pt x="1091" y="422"/>
                    <a:pt x="1100" y="422"/>
                  </a:cubicBezTo>
                  <a:cubicBezTo>
                    <a:pt x="1148" y="422"/>
                    <a:pt x="1185" y="375"/>
                    <a:pt x="1155" y="345"/>
                  </a:cubicBezTo>
                  <a:cubicBezTo>
                    <a:pt x="1131" y="322"/>
                    <a:pt x="1096" y="286"/>
                    <a:pt x="1048" y="262"/>
                  </a:cubicBezTo>
                  <a:cubicBezTo>
                    <a:pt x="1012" y="238"/>
                    <a:pt x="977" y="214"/>
                    <a:pt x="929" y="203"/>
                  </a:cubicBezTo>
                  <a:cubicBezTo>
                    <a:pt x="846" y="155"/>
                    <a:pt x="750" y="119"/>
                    <a:pt x="655" y="95"/>
                  </a:cubicBezTo>
                  <a:cubicBezTo>
                    <a:pt x="476" y="36"/>
                    <a:pt x="262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66;p46">
              <a:extLst>
                <a:ext uri="{FF2B5EF4-FFF2-40B4-BE49-F238E27FC236}">
                  <a16:creationId xmlns:a16="http://schemas.microsoft.com/office/drawing/2014/main" id="{1023A40F-C39B-4DCB-A9B4-B1699C9B30E0}"/>
                </a:ext>
              </a:extLst>
            </p:cNvPr>
            <p:cNvSpPr/>
            <p:nvPr/>
          </p:nvSpPr>
          <p:spPr>
            <a:xfrm flipH="1">
              <a:off x="1167074" y="4821902"/>
              <a:ext cx="56045" cy="23369"/>
            </a:xfrm>
            <a:custGeom>
              <a:avLst/>
              <a:gdLst/>
              <a:ahLst/>
              <a:cxnLst/>
              <a:rect l="l" t="t" r="r" b="b"/>
              <a:pathLst>
                <a:path w="1132" h="472" extrusionOk="0">
                  <a:moveTo>
                    <a:pt x="234" y="1"/>
                  </a:moveTo>
                  <a:cubicBezTo>
                    <a:pt x="182" y="1"/>
                    <a:pt x="131" y="7"/>
                    <a:pt x="83" y="19"/>
                  </a:cubicBezTo>
                  <a:cubicBezTo>
                    <a:pt x="0" y="19"/>
                    <a:pt x="0" y="90"/>
                    <a:pt x="83" y="102"/>
                  </a:cubicBezTo>
                  <a:lnTo>
                    <a:pt x="345" y="150"/>
                  </a:lnTo>
                  <a:cubicBezTo>
                    <a:pt x="441" y="162"/>
                    <a:pt x="524" y="197"/>
                    <a:pt x="595" y="221"/>
                  </a:cubicBezTo>
                  <a:cubicBezTo>
                    <a:pt x="679" y="257"/>
                    <a:pt x="750" y="293"/>
                    <a:pt x="822" y="328"/>
                  </a:cubicBezTo>
                  <a:cubicBezTo>
                    <a:pt x="857" y="340"/>
                    <a:pt x="881" y="376"/>
                    <a:pt x="929" y="400"/>
                  </a:cubicBezTo>
                  <a:cubicBezTo>
                    <a:pt x="976" y="436"/>
                    <a:pt x="1000" y="471"/>
                    <a:pt x="1060" y="471"/>
                  </a:cubicBezTo>
                  <a:cubicBezTo>
                    <a:pt x="1107" y="471"/>
                    <a:pt x="1131" y="447"/>
                    <a:pt x="1131" y="412"/>
                  </a:cubicBezTo>
                  <a:cubicBezTo>
                    <a:pt x="1131" y="340"/>
                    <a:pt x="1072" y="316"/>
                    <a:pt x="1048" y="281"/>
                  </a:cubicBezTo>
                  <a:cubicBezTo>
                    <a:pt x="1000" y="257"/>
                    <a:pt x="976" y="221"/>
                    <a:pt x="929" y="209"/>
                  </a:cubicBezTo>
                  <a:cubicBezTo>
                    <a:pt x="857" y="162"/>
                    <a:pt x="762" y="114"/>
                    <a:pt x="679" y="90"/>
                  </a:cubicBezTo>
                  <a:cubicBezTo>
                    <a:pt x="584" y="55"/>
                    <a:pt x="476" y="31"/>
                    <a:pt x="393" y="19"/>
                  </a:cubicBezTo>
                  <a:cubicBezTo>
                    <a:pt x="339" y="7"/>
                    <a:pt x="286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67;p46">
              <a:extLst>
                <a:ext uri="{FF2B5EF4-FFF2-40B4-BE49-F238E27FC236}">
                  <a16:creationId xmlns:a16="http://schemas.microsoft.com/office/drawing/2014/main" id="{F005653A-2DB0-439D-A990-CC14744302AA}"/>
                </a:ext>
              </a:extLst>
            </p:cNvPr>
            <p:cNvSpPr/>
            <p:nvPr/>
          </p:nvSpPr>
          <p:spPr>
            <a:xfrm flipH="1">
              <a:off x="1678747" y="4067437"/>
              <a:ext cx="65304" cy="62432"/>
            </a:xfrm>
            <a:custGeom>
              <a:avLst/>
              <a:gdLst/>
              <a:ahLst/>
              <a:cxnLst/>
              <a:rect l="l" t="t" r="r" b="b"/>
              <a:pathLst>
                <a:path w="1319" h="1261" extrusionOk="0">
                  <a:moveTo>
                    <a:pt x="308" y="1"/>
                  </a:moveTo>
                  <a:cubicBezTo>
                    <a:pt x="274" y="1"/>
                    <a:pt x="245" y="9"/>
                    <a:pt x="223" y="30"/>
                  </a:cubicBezTo>
                  <a:cubicBezTo>
                    <a:pt x="92" y="173"/>
                    <a:pt x="449" y="566"/>
                    <a:pt x="449" y="566"/>
                  </a:cubicBezTo>
                  <a:cubicBezTo>
                    <a:pt x="449" y="566"/>
                    <a:pt x="269" y="480"/>
                    <a:pt x="154" y="480"/>
                  </a:cubicBezTo>
                  <a:cubicBezTo>
                    <a:pt x="51" y="480"/>
                    <a:pt x="1" y="550"/>
                    <a:pt x="187" y="816"/>
                  </a:cubicBezTo>
                  <a:cubicBezTo>
                    <a:pt x="441" y="1197"/>
                    <a:pt x="860" y="1260"/>
                    <a:pt x="1110" y="1260"/>
                  </a:cubicBezTo>
                  <a:cubicBezTo>
                    <a:pt x="1235" y="1260"/>
                    <a:pt x="1319" y="1244"/>
                    <a:pt x="1319" y="1244"/>
                  </a:cubicBezTo>
                  <a:lnTo>
                    <a:pt x="795" y="256"/>
                  </a:lnTo>
                  <a:cubicBezTo>
                    <a:pt x="795" y="256"/>
                    <a:pt x="489" y="1"/>
                    <a:pt x="3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68;p46">
              <a:extLst>
                <a:ext uri="{FF2B5EF4-FFF2-40B4-BE49-F238E27FC236}">
                  <a16:creationId xmlns:a16="http://schemas.microsoft.com/office/drawing/2014/main" id="{500B7BBF-7844-4C69-A455-7F13A741573C}"/>
                </a:ext>
              </a:extLst>
            </p:cNvPr>
            <p:cNvSpPr/>
            <p:nvPr/>
          </p:nvSpPr>
          <p:spPr>
            <a:xfrm flipH="1">
              <a:off x="1584431" y="3993620"/>
              <a:ext cx="139569" cy="136994"/>
            </a:xfrm>
            <a:custGeom>
              <a:avLst/>
              <a:gdLst/>
              <a:ahLst/>
              <a:cxnLst/>
              <a:rect l="l" t="t" r="r" b="b"/>
              <a:pathLst>
                <a:path w="2819" h="2767" extrusionOk="0">
                  <a:moveTo>
                    <a:pt x="1710" y="1"/>
                  </a:moveTo>
                  <a:cubicBezTo>
                    <a:pt x="1198" y="1"/>
                    <a:pt x="0" y="831"/>
                    <a:pt x="21" y="973"/>
                  </a:cubicBezTo>
                  <a:cubicBezTo>
                    <a:pt x="21" y="1116"/>
                    <a:pt x="556" y="2664"/>
                    <a:pt x="842" y="2759"/>
                  </a:cubicBezTo>
                  <a:cubicBezTo>
                    <a:pt x="859" y="2764"/>
                    <a:pt x="880" y="2766"/>
                    <a:pt x="903" y="2766"/>
                  </a:cubicBezTo>
                  <a:cubicBezTo>
                    <a:pt x="1300" y="2766"/>
                    <a:pt x="2599" y="2134"/>
                    <a:pt x="2711" y="1640"/>
                  </a:cubicBezTo>
                  <a:cubicBezTo>
                    <a:pt x="2819" y="1116"/>
                    <a:pt x="1902" y="80"/>
                    <a:pt x="1902" y="80"/>
                  </a:cubicBezTo>
                  <a:cubicBezTo>
                    <a:pt x="1864" y="25"/>
                    <a:pt x="1797" y="1"/>
                    <a:pt x="1710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69;p46">
              <a:extLst>
                <a:ext uri="{FF2B5EF4-FFF2-40B4-BE49-F238E27FC236}">
                  <a16:creationId xmlns:a16="http://schemas.microsoft.com/office/drawing/2014/main" id="{F6D24068-5714-4ACD-B8A2-31403A9B82F2}"/>
                </a:ext>
              </a:extLst>
            </p:cNvPr>
            <p:cNvSpPr/>
            <p:nvPr/>
          </p:nvSpPr>
          <p:spPr>
            <a:xfrm flipH="1">
              <a:off x="1692908" y="4076844"/>
              <a:ext cx="20052" cy="40450"/>
            </a:xfrm>
            <a:custGeom>
              <a:avLst/>
              <a:gdLst/>
              <a:ahLst/>
              <a:cxnLst/>
              <a:rect l="l" t="t" r="r" b="b"/>
              <a:pathLst>
                <a:path w="405" h="817" extrusionOk="0">
                  <a:moveTo>
                    <a:pt x="41" y="0"/>
                  </a:moveTo>
                  <a:cubicBezTo>
                    <a:pt x="24" y="0"/>
                    <a:pt x="0" y="15"/>
                    <a:pt x="0" y="30"/>
                  </a:cubicBezTo>
                  <a:cubicBezTo>
                    <a:pt x="36" y="185"/>
                    <a:pt x="71" y="316"/>
                    <a:pt x="131" y="459"/>
                  </a:cubicBezTo>
                  <a:cubicBezTo>
                    <a:pt x="167" y="518"/>
                    <a:pt x="191" y="602"/>
                    <a:pt x="238" y="661"/>
                  </a:cubicBezTo>
                  <a:cubicBezTo>
                    <a:pt x="250" y="685"/>
                    <a:pt x="286" y="721"/>
                    <a:pt x="298" y="745"/>
                  </a:cubicBezTo>
                  <a:cubicBezTo>
                    <a:pt x="310" y="780"/>
                    <a:pt x="345" y="804"/>
                    <a:pt x="369" y="816"/>
                  </a:cubicBezTo>
                  <a:cubicBezTo>
                    <a:pt x="393" y="816"/>
                    <a:pt x="405" y="816"/>
                    <a:pt x="405" y="804"/>
                  </a:cubicBezTo>
                  <a:cubicBezTo>
                    <a:pt x="405" y="757"/>
                    <a:pt x="369" y="733"/>
                    <a:pt x="357" y="721"/>
                  </a:cubicBezTo>
                  <a:cubicBezTo>
                    <a:pt x="345" y="685"/>
                    <a:pt x="310" y="661"/>
                    <a:pt x="298" y="626"/>
                  </a:cubicBezTo>
                  <a:cubicBezTo>
                    <a:pt x="250" y="566"/>
                    <a:pt x="226" y="507"/>
                    <a:pt x="191" y="435"/>
                  </a:cubicBezTo>
                  <a:cubicBezTo>
                    <a:pt x="131" y="304"/>
                    <a:pt x="95" y="161"/>
                    <a:pt x="60" y="18"/>
                  </a:cubicBezTo>
                  <a:cubicBezTo>
                    <a:pt x="60" y="5"/>
                    <a:pt x="52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70;p46">
              <a:extLst>
                <a:ext uri="{FF2B5EF4-FFF2-40B4-BE49-F238E27FC236}">
                  <a16:creationId xmlns:a16="http://schemas.microsoft.com/office/drawing/2014/main" id="{825B499F-10BD-41D9-83F8-3E60CC828E0C}"/>
                </a:ext>
              </a:extLst>
            </p:cNvPr>
            <p:cNvSpPr/>
            <p:nvPr/>
          </p:nvSpPr>
          <p:spPr>
            <a:xfrm flipH="1">
              <a:off x="1479516" y="3471500"/>
              <a:ext cx="371424" cy="603329"/>
            </a:xfrm>
            <a:custGeom>
              <a:avLst/>
              <a:gdLst/>
              <a:ahLst/>
              <a:cxnLst/>
              <a:rect l="l" t="t" r="r" b="b"/>
              <a:pathLst>
                <a:path w="7502" h="12186" extrusionOk="0">
                  <a:moveTo>
                    <a:pt x="6632" y="0"/>
                  </a:moveTo>
                  <a:cubicBezTo>
                    <a:pt x="5631" y="0"/>
                    <a:pt x="2447" y="2420"/>
                    <a:pt x="1239" y="4232"/>
                  </a:cubicBezTo>
                  <a:cubicBezTo>
                    <a:pt x="1" y="6102"/>
                    <a:pt x="989" y="8662"/>
                    <a:pt x="2061" y="11460"/>
                  </a:cubicBezTo>
                  <a:cubicBezTo>
                    <a:pt x="2073" y="11483"/>
                    <a:pt x="2073" y="11495"/>
                    <a:pt x="2085" y="11531"/>
                  </a:cubicBezTo>
                  <a:cubicBezTo>
                    <a:pt x="2180" y="11757"/>
                    <a:pt x="2251" y="11960"/>
                    <a:pt x="2346" y="12186"/>
                  </a:cubicBezTo>
                  <a:lnTo>
                    <a:pt x="4847" y="10412"/>
                  </a:lnTo>
                  <a:cubicBezTo>
                    <a:pt x="4847" y="10412"/>
                    <a:pt x="4728" y="10126"/>
                    <a:pt x="4561" y="9709"/>
                  </a:cubicBezTo>
                  <a:cubicBezTo>
                    <a:pt x="4549" y="9686"/>
                    <a:pt x="4549" y="9650"/>
                    <a:pt x="4525" y="9626"/>
                  </a:cubicBezTo>
                  <a:cubicBezTo>
                    <a:pt x="4156" y="8650"/>
                    <a:pt x="3609" y="7030"/>
                    <a:pt x="3740" y="6161"/>
                  </a:cubicBezTo>
                  <a:cubicBezTo>
                    <a:pt x="3918" y="4852"/>
                    <a:pt x="5621" y="4137"/>
                    <a:pt x="6573" y="3661"/>
                  </a:cubicBezTo>
                  <a:cubicBezTo>
                    <a:pt x="7323" y="3280"/>
                    <a:pt x="7502" y="530"/>
                    <a:pt x="6835" y="53"/>
                  </a:cubicBezTo>
                  <a:cubicBezTo>
                    <a:pt x="6784" y="17"/>
                    <a:pt x="6716" y="0"/>
                    <a:pt x="6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71;p46">
              <a:extLst>
                <a:ext uri="{FF2B5EF4-FFF2-40B4-BE49-F238E27FC236}">
                  <a16:creationId xmlns:a16="http://schemas.microsoft.com/office/drawing/2014/main" id="{7C7422B2-D421-4370-8F6C-BEA6766C45F2}"/>
                </a:ext>
              </a:extLst>
            </p:cNvPr>
            <p:cNvSpPr/>
            <p:nvPr/>
          </p:nvSpPr>
          <p:spPr>
            <a:xfrm flipH="1">
              <a:off x="1625672" y="3948616"/>
              <a:ext cx="123874" cy="93772"/>
            </a:xfrm>
            <a:custGeom>
              <a:avLst/>
              <a:gdLst/>
              <a:ahLst/>
              <a:cxnLst/>
              <a:rect l="l" t="t" r="r" b="b"/>
              <a:pathLst>
                <a:path w="2502" h="1894" extrusionOk="0">
                  <a:moveTo>
                    <a:pt x="2465" y="1"/>
                  </a:moveTo>
                  <a:cubicBezTo>
                    <a:pt x="2454" y="13"/>
                    <a:pt x="2442" y="13"/>
                    <a:pt x="2430" y="37"/>
                  </a:cubicBezTo>
                  <a:cubicBezTo>
                    <a:pt x="2168" y="180"/>
                    <a:pt x="1953" y="334"/>
                    <a:pt x="1715" y="477"/>
                  </a:cubicBezTo>
                  <a:cubicBezTo>
                    <a:pt x="1251" y="775"/>
                    <a:pt x="799" y="1120"/>
                    <a:pt x="382" y="1477"/>
                  </a:cubicBezTo>
                  <a:cubicBezTo>
                    <a:pt x="263" y="1584"/>
                    <a:pt x="132" y="1704"/>
                    <a:pt x="1" y="1823"/>
                  </a:cubicBezTo>
                  <a:cubicBezTo>
                    <a:pt x="13" y="1846"/>
                    <a:pt x="13" y="1858"/>
                    <a:pt x="25" y="1894"/>
                  </a:cubicBezTo>
                  <a:cubicBezTo>
                    <a:pt x="465" y="1501"/>
                    <a:pt x="906" y="1144"/>
                    <a:pt x="1382" y="811"/>
                  </a:cubicBezTo>
                  <a:cubicBezTo>
                    <a:pt x="1668" y="596"/>
                    <a:pt x="1965" y="406"/>
                    <a:pt x="2263" y="227"/>
                  </a:cubicBezTo>
                  <a:cubicBezTo>
                    <a:pt x="2334" y="168"/>
                    <a:pt x="2418" y="120"/>
                    <a:pt x="2501" y="72"/>
                  </a:cubicBezTo>
                  <a:cubicBezTo>
                    <a:pt x="2501" y="60"/>
                    <a:pt x="2477" y="37"/>
                    <a:pt x="2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72;p46">
              <a:extLst>
                <a:ext uri="{FF2B5EF4-FFF2-40B4-BE49-F238E27FC236}">
                  <a16:creationId xmlns:a16="http://schemas.microsoft.com/office/drawing/2014/main" id="{B2D4AC26-4FC2-44E3-A6F6-AEBDA88F4F6F}"/>
                </a:ext>
              </a:extLst>
            </p:cNvPr>
            <p:cNvSpPr/>
            <p:nvPr/>
          </p:nvSpPr>
          <p:spPr>
            <a:xfrm flipH="1">
              <a:off x="1064528" y="3880839"/>
              <a:ext cx="581842" cy="485297"/>
            </a:xfrm>
            <a:custGeom>
              <a:avLst/>
              <a:gdLst/>
              <a:ahLst/>
              <a:cxnLst/>
              <a:rect l="l" t="t" r="r" b="b"/>
              <a:pathLst>
                <a:path w="11752" h="9802" extrusionOk="0">
                  <a:moveTo>
                    <a:pt x="9668" y="1"/>
                  </a:moveTo>
                  <a:cubicBezTo>
                    <a:pt x="9228" y="13"/>
                    <a:pt x="8240" y="36"/>
                    <a:pt x="7085" y="60"/>
                  </a:cubicBezTo>
                  <a:lnTo>
                    <a:pt x="6966" y="60"/>
                  </a:lnTo>
                  <a:cubicBezTo>
                    <a:pt x="6299" y="72"/>
                    <a:pt x="5561" y="84"/>
                    <a:pt x="4834" y="108"/>
                  </a:cubicBezTo>
                  <a:lnTo>
                    <a:pt x="4763" y="108"/>
                  </a:lnTo>
                  <a:cubicBezTo>
                    <a:pt x="3596" y="120"/>
                    <a:pt x="2465" y="144"/>
                    <a:pt x="1655" y="167"/>
                  </a:cubicBezTo>
                  <a:lnTo>
                    <a:pt x="1524" y="167"/>
                  </a:lnTo>
                  <a:cubicBezTo>
                    <a:pt x="893" y="167"/>
                    <a:pt x="477" y="179"/>
                    <a:pt x="441" y="179"/>
                  </a:cubicBezTo>
                  <a:cubicBezTo>
                    <a:pt x="441" y="179"/>
                    <a:pt x="310" y="1418"/>
                    <a:pt x="203" y="2870"/>
                  </a:cubicBezTo>
                  <a:cubicBezTo>
                    <a:pt x="191" y="2918"/>
                    <a:pt x="191" y="2977"/>
                    <a:pt x="191" y="3025"/>
                  </a:cubicBezTo>
                  <a:cubicBezTo>
                    <a:pt x="84" y="4406"/>
                    <a:pt x="0" y="5942"/>
                    <a:pt x="36" y="6823"/>
                  </a:cubicBezTo>
                  <a:cubicBezTo>
                    <a:pt x="119" y="8668"/>
                    <a:pt x="203" y="9145"/>
                    <a:pt x="203" y="9145"/>
                  </a:cubicBezTo>
                  <a:cubicBezTo>
                    <a:pt x="203" y="9145"/>
                    <a:pt x="1858" y="9454"/>
                    <a:pt x="3275" y="9585"/>
                  </a:cubicBezTo>
                  <a:cubicBezTo>
                    <a:pt x="3618" y="9617"/>
                    <a:pt x="3944" y="9629"/>
                    <a:pt x="4240" y="9629"/>
                  </a:cubicBezTo>
                  <a:cubicBezTo>
                    <a:pt x="5155" y="9629"/>
                    <a:pt x="5787" y="9514"/>
                    <a:pt x="5787" y="9514"/>
                  </a:cubicBezTo>
                  <a:cubicBezTo>
                    <a:pt x="5787" y="9514"/>
                    <a:pt x="5215" y="6942"/>
                    <a:pt x="5418" y="6763"/>
                  </a:cubicBezTo>
                  <a:cubicBezTo>
                    <a:pt x="5418" y="6740"/>
                    <a:pt x="5418" y="6740"/>
                    <a:pt x="5430" y="6740"/>
                  </a:cubicBezTo>
                  <a:cubicBezTo>
                    <a:pt x="5453" y="6740"/>
                    <a:pt x="5477" y="6763"/>
                    <a:pt x="5489" y="6775"/>
                  </a:cubicBezTo>
                  <a:cubicBezTo>
                    <a:pt x="5751" y="7073"/>
                    <a:pt x="6192" y="9454"/>
                    <a:pt x="6192" y="9454"/>
                  </a:cubicBezTo>
                  <a:cubicBezTo>
                    <a:pt x="6192" y="9454"/>
                    <a:pt x="7202" y="9802"/>
                    <a:pt x="9026" y="9802"/>
                  </a:cubicBezTo>
                  <a:cubicBezTo>
                    <a:pt x="9111" y="9802"/>
                    <a:pt x="9198" y="9801"/>
                    <a:pt x="9287" y="9800"/>
                  </a:cubicBezTo>
                  <a:cubicBezTo>
                    <a:pt x="9847" y="9776"/>
                    <a:pt x="10299" y="9692"/>
                    <a:pt x="10633" y="9585"/>
                  </a:cubicBezTo>
                  <a:cubicBezTo>
                    <a:pt x="10668" y="9573"/>
                    <a:pt x="10680" y="9573"/>
                    <a:pt x="10716" y="9561"/>
                  </a:cubicBezTo>
                  <a:cubicBezTo>
                    <a:pt x="11514" y="9276"/>
                    <a:pt x="11752" y="8847"/>
                    <a:pt x="11752" y="8847"/>
                  </a:cubicBezTo>
                  <a:cubicBezTo>
                    <a:pt x="11752" y="8847"/>
                    <a:pt x="10156" y="810"/>
                    <a:pt x="99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373;p46">
              <a:extLst>
                <a:ext uri="{FF2B5EF4-FFF2-40B4-BE49-F238E27FC236}">
                  <a16:creationId xmlns:a16="http://schemas.microsoft.com/office/drawing/2014/main" id="{068993AA-5AFD-40E2-8288-5953DCFB5776}"/>
                </a:ext>
              </a:extLst>
            </p:cNvPr>
            <p:cNvSpPr/>
            <p:nvPr/>
          </p:nvSpPr>
          <p:spPr>
            <a:xfrm flipH="1">
              <a:off x="1114641" y="3880839"/>
              <a:ext cx="188088" cy="474603"/>
            </a:xfrm>
            <a:custGeom>
              <a:avLst/>
              <a:gdLst/>
              <a:ahLst/>
              <a:cxnLst/>
              <a:rect l="l" t="t" r="r" b="b"/>
              <a:pathLst>
                <a:path w="3799" h="9586" extrusionOk="0">
                  <a:moveTo>
                    <a:pt x="2715" y="1"/>
                  </a:moveTo>
                  <a:cubicBezTo>
                    <a:pt x="2858" y="1239"/>
                    <a:pt x="3037" y="2453"/>
                    <a:pt x="3192" y="3692"/>
                  </a:cubicBezTo>
                  <a:cubicBezTo>
                    <a:pt x="3204" y="3799"/>
                    <a:pt x="3215" y="3918"/>
                    <a:pt x="3239" y="4037"/>
                  </a:cubicBezTo>
                  <a:cubicBezTo>
                    <a:pt x="3228" y="4037"/>
                    <a:pt x="3218" y="4037"/>
                    <a:pt x="3207" y="4037"/>
                  </a:cubicBezTo>
                  <a:cubicBezTo>
                    <a:pt x="2767" y="4037"/>
                    <a:pt x="2362" y="3804"/>
                    <a:pt x="2025" y="3525"/>
                  </a:cubicBezTo>
                  <a:cubicBezTo>
                    <a:pt x="1703" y="3263"/>
                    <a:pt x="1418" y="2965"/>
                    <a:pt x="1168" y="2632"/>
                  </a:cubicBezTo>
                  <a:cubicBezTo>
                    <a:pt x="668" y="1965"/>
                    <a:pt x="334" y="1191"/>
                    <a:pt x="167" y="370"/>
                  </a:cubicBezTo>
                  <a:cubicBezTo>
                    <a:pt x="156" y="251"/>
                    <a:pt x="144" y="155"/>
                    <a:pt x="120" y="48"/>
                  </a:cubicBezTo>
                  <a:lnTo>
                    <a:pt x="1" y="48"/>
                  </a:lnTo>
                  <a:cubicBezTo>
                    <a:pt x="60" y="548"/>
                    <a:pt x="203" y="1048"/>
                    <a:pt x="394" y="1501"/>
                  </a:cubicBezTo>
                  <a:cubicBezTo>
                    <a:pt x="715" y="2311"/>
                    <a:pt x="1251" y="3025"/>
                    <a:pt x="1930" y="3573"/>
                  </a:cubicBezTo>
                  <a:cubicBezTo>
                    <a:pt x="2271" y="3848"/>
                    <a:pt x="2674" y="4114"/>
                    <a:pt x="3129" y="4114"/>
                  </a:cubicBezTo>
                  <a:cubicBezTo>
                    <a:pt x="3166" y="4114"/>
                    <a:pt x="3202" y="4112"/>
                    <a:pt x="3239" y="4108"/>
                  </a:cubicBezTo>
                  <a:cubicBezTo>
                    <a:pt x="3394" y="5394"/>
                    <a:pt x="3537" y="6668"/>
                    <a:pt x="3632" y="7954"/>
                  </a:cubicBezTo>
                  <a:cubicBezTo>
                    <a:pt x="3680" y="8490"/>
                    <a:pt x="3739" y="9049"/>
                    <a:pt x="3692" y="9585"/>
                  </a:cubicBezTo>
                  <a:cubicBezTo>
                    <a:pt x="3727" y="9573"/>
                    <a:pt x="3739" y="9573"/>
                    <a:pt x="3775" y="9561"/>
                  </a:cubicBezTo>
                  <a:cubicBezTo>
                    <a:pt x="3799" y="9121"/>
                    <a:pt x="3775" y="8692"/>
                    <a:pt x="3775" y="8311"/>
                  </a:cubicBezTo>
                  <a:cubicBezTo>
                    <a:pt x="3716" y="7573"/>
                    <a:pt x="3656" y="6859"/>
                    <a:pt x="3573" y="6132"/>
                  </a:cubicBezTo>
                  <a:cubicBezTo>
                    <a:pt x="3513" y="5454"/>
                    <a:pt x="3442" y="4775"/>
                    <a:pt x="3358" y="4108"/>
                  </a:cubicBezTo>
                  <a:lnTo>
                    <a:pt x="3370" y="4108"/>
                  </a:lnTo>
                  <a:cubicBezTo>
                    <a:pt x="3406" y="4096"/>
                    <a:pt x="3406" y="4037"/>
                    <a:pt x="3358" y="4037"/>
                  </a:cubicBezTo>
                  <a:lnTo>
                    <a:pt x="3346" y="4037"/>
                  </a:lnTo>
                  <a:cubicBezTo>
                    <a:pt x="3251" y="3287"/>
                    <a:pt x="3156" y="2561"/>
                    <a:pt x="3061" y="1834"/>
                  </a:cubicBezTo>
                  <a:lnTo>
                    <a:pt x="2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374;p46">
              <a:extLst>
                <a:ext uri="{FF2B5EF4-FFF2-40B4-BE49-F238E27FC236}">
                  <a16:creationId xmlns:a16="http://schemas.microsoft.com/office/drawing/2014/main" id="{F1E5ACEC-5A0F-4095-A0F6-FFF969E4FD48}"/>
                </a:ext>
              </a:extLst>
            </p:cNvPr>
            <p:cNvSpPr/>
            <p:nvPr/>
          </p:nvSpPr>
          <p:spPr>
            <a:xfrm flipH="1">
              <a:off x="1407588" y="3884997"/>
              <a:ext cx="37776" cy="188088"/>
            </a:xfrm>
            <a:custGeom>
              <a:avLst/>
              <a:gdLst/>
              <a:ahLst/>
              <a:cxnLst/>
              <a:rect l="l" t="t" r="r" b="b"/>
              <a:pathLst>
                <a:path w="763" h="3799" extrusionOk="0">
                  <a:moveTo>
                    <a:pt x="679" y="0"/>
                  </a:moveTo>
                  <a:cubicBezTo>
                    <a:pt x="596" y="560"/>
                    <a:pt x="560" y="1107"/>
                    <a:pt x="548" y="1679"/>
                  </a:cubicBezTo>
                  <a:cubicBezTo>
                    <a:pt x="536" y="2357"/>
                    <a:pt x="560" y="3048"/>
                    <a:pt x="655" y="3715"/>
                  </a:cubicBezTo>
                  <a:cubicBezTo>
                    <a:pt x="548" y="3727"/>
                    <a:pt x="429" y="3727"/>
                    <a:pt x="322" y="3727"/>
                  </a:cubicBezTo>
                  <a:cubicBezTo>
                    <a:pt x="131" y="2596"/>
                    <a:pt x="84" y="1441"/>
                    <a:pt x="179" y="286"/>
                  </a:cubicBezTo>
                  <a:cubicBezTo>
                    <a:pt x="179" y="274"/>
                    <a:pt x="164" y="268"/>
                    <a:pt x="149" y="268"/>
                  </a:cubicBezTo>
                  <a:cubicBezTo>
                    <a:pt x="134" y="268"/>
                    <a:pt x="120" y="274"/>
                    <a:pt x="120" y="286"/>
                  </a:cubicBezTo>
                  <a:cubicBezTo>
                    <a:pt x="0" y="1453"/>
                    <a:pt x="48" y="2631"/>
                    <a:pt x="250" y="3774"/>
                  </a:cubicBezTo>
                  <a:cubicBezTo>
                    <a:pt x="250" y="3786"/>
                    <a:pt x="262" y="3798"/>
                    <a:pt x="286" y="3798"/>
                  </a:cubicBezTo>
                  <a:cubicBezTo>
                    <a:pt x="417" y="3786"/>
                    <a:pt x="548" y="3786"/>
                    <a:pt x="679" y="3786"/>
                  </a:cubicBezTo>
                  <a:cubicBezTo>
                    <a:pt x="715" y="3786"/>
                    <a:pt x="727" y="3762"/>
                    <a:pt x="727" y="3739"/>
                  </a:cubicBezTo>
                  <a:cubicBezTo>
                    <a:pt x="643" y="3060"/>
                    <a:pt x="608" y="2369"/>
                    <a:pt x="620" y="1703"/>
                  </a:cubicBezTo>
                  <a:cubicBezTo>
                    <a:pt x="643" y="1143"/>
                    <a:pt x="679" y="572"/>
                    <a:pt x="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75;p46">
              <a:extLst>
                <a:ext uri="{FF2B5EF4-FFF2-40B4-BE49-F238E27FC236}">
                  <a16:creationId xmlns:a16="http://schemas.microsoft.com/office/drawing/2014/main" id="{F6558ADC-E20D-4A54-B3AF-5C743BF1185E}"/>
                </a:ext>
              </a:extLst>
            </p:cNvPr>
            <p:cNvSpPr/>
            <p:nvPr/>
          </p:nvSpPr>
          <p:spPr>
            <a:xfrm flipH="1">
              <a:off x="1566164" y="3887324"/>
              <a:ext cx="71344" cy="142688"/>
            </a:xfrm>
            <a:custGeom>
              <a:avLst/>
              <a:gdLst/>
              <a:ahLst/>
              <a:cxnLst/>
              <a:rect l="l" t="t" r="r" b="b"/>
              <a:pathLst>
                <a:path w="1441" h="2882" extrusionOk="0">
                  <a:moveTo>
                    <a:pt x="1322" y="1"/>
                  </a:moveTo>
                  <a:cubicBezTo>
                    <a:pt x="1143" y="751"/>
                    <a:pt x="845" y="1453"/>
                    <a:pt x="441" y="2108"/>
                  </a:cubicBezTo>
                  <a:cubicBezTo>
                    <a:pt x="310" y="2322"/>
                    <a:pt x="155" y="2525"/>
                    <a:pt x="12" y="2727"/>
                  </a:cubicBezTo>
                  <a:cubicBezTo>
                    <a:pt x="0" y="2775"/>
                    <a:pt x="0" y="2834"/>
                    <a:pt x="0" y="2882"/>
                  </a:cubicBezTo>
                  <a:cubicBezTo>
                    <a:pt x="179" y="2680"/>
                    <a:pt x="321" y="2477"/>
                    <a:pt x="452" y="2263"/>
                  </a:cubicBezTo>
                  <a:cubicBezTo>
                    <a:pt x="607" y="2025"/>
                    <a:pt x="750" y="1775"/>
                    <a:pt x="893" y="1513"/>
                  </a:cubicBezTo>
                  <a:cubicBezTo>
                    <a:pt x="1131" y="1037"/>
                    <a:pt x="1310" y="525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376;p46">
              <a:extLst>
                <a:ext uri="{FF2B5EF4-FFF2-40B4-BE49-F238E27FC236}">
                  <a16:creationId xmlns:a16="http://schemas.microsoft.com/office/drawing/2014/main" id="{42D48160-AB60-4B19-B1A9-40DC59BB342F}"/>
                </a:ext>
              </a:extLst>
            </p:cNvPr>
            <p:cNvSpPr/>
            <p:nvPr/>
          </p:nvSpPr>
          <p:spPr>
            <a:xfrm flipH="1">
              <a:off x="1348968" y="4199725"/>
              <a:ext cx="105852" cy="21042"/>
            </a:xfrm>
            <a:custGeom>
              <a:avLst/>
              <a:gdLst/>
              <a:ahLst/>
              <a:cxnLst/>
              <a:rect l="l" t="t" r="r" b="b"/>
              <a:pathLst>
                <a:path w="2138" h="425" extrusionOk="0">
                  <a:moveTo>
                    <a:pt x="37" y="1"/>
                  </a:moveTo>
                  <a:cubicBezTo>
                    <a:pt x="13" y="1"/>
                    <a:pt x="1" y="60"/>
                    <a:pt x="25" y="60"/>
                  </a:cubicBezTo>
                  <a:cubicBezTo>
                    <a:pt x="370" y="108"/>
                    <a:pt x="727" y="144"/>
                    <a:pt x="1073" y="191"/>
                  </a:cubicBezTo>
                  <a:cubicBezTo>
                    <a:pt x="1406" y="251"/>
                    <a:pt x="1751" y="346"/>
                    <a:pt x="2096" y="418"/>
                  </a:cubicBezTo>
                  <a:cubicBezTo>
                    <a:pt x="2101" y="422"/>
                    <a:pt x="2106" y="424"/>
                    <a:pt x="2110" y="424"/>
                  </a:cubicBezTo>
                  <a:cubicBezTo>
                    <a:pt x="2127" y="424"/>
                    <a:pt x="2137" y="392"/>
                    <a:pt x="2108" y="382"/>
                  </a:cubicBezTo>
                  <a:cubicBezTo>
                    <a:pt x="1763" y="263"/>
                    <a:pt x="1430" y="180"/>
                    <a:pt x="1073" y="120"/>
                  </a:cubicBezTo>
                  <a:cubicBezTo>
                    <a:pt x="727" y="60"/>
                    <a:pt x="382" y="1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385;p46">
              <a:extLst>
                <a:ext uri="{FF2B5EF4-FFF2-40B4-BE49-F238E27FC236}">
                  <a16:creationId xmlns:a16="http://schemas.microsoft.com/office/drawing/2014/main" id="{B33C318A-901B-4CA9-A0EF-4F194E316332}"/>
                </a:ext>
              </a:extLst>
            </p:cNvPr>
            <p:cNvSpPr/>
            <p:nvPr/>
          </p:nvSpPr>
          <p:spPr>
            <a:xfrm flipH="1">
              <a:off x="1129337" y="3436349"/>
              <a:ext cx="521736" cy="479356"/>
            </a:xfrm>
            <a:custGeom>
              <a:avLst/>
              <a:gdLst/>
              <a:ahLst/>
              <a:cxnLst/>
              <a:rect l="l" t="t" r="r" b="b"/>
              <a:pathLst>
                <a:path w="10538" h="9682" extrusionOk="0">
                  <a:moveTo>
                    <a:pt x="6629" y="1"/>
                  </a:moveTo>
                  <a:cubicBezTo>
                    <a:pt x="5683" y="1"/>
                    <a:pt x="4538" y="164"/>
                    <a:pt x="3560" y="382"/>
                  </a:cubicBezTo>
                  <a:cubicBezTo>
                    <a:pt x="3524" y="382"/>
                    <a:pt x="3513" y="394"/>
                    <a:pt x="3489" y="394"/>
                  </a:cubicBezTo>
                  <a:cubicBezTo>
                    <a:pt x="2727" y="573"/>
                    <a:pt x="2072" y="775"/>
                    <a:pt x="1715" y="978"/>
                  </a:cubicBezTo>
                  <a:lnTo>
                    <a:pt x="1619" y="1013"/>
                  </a:lnTo>
                  <a:cubicBezTo>
                    <a:pt x="1500" y="1097"/>
                    <a:pt x="1429" y="1156"/>
                    <a:pt x="1417" y="1216"/>
                  </a:cubicBezTo>
                  <a:cubicBezTo>
                    <a:pt x="1107" y="2002"/>
                    <a:pt x="953" y="3073"/>
                    <a:pt x="822" y="4145"/>
                  </a:cubicBezTo>
                  <a:lnTo>
                    <a:pt x="774" y="4550"/>
                  </a:lnTo>
                  <a:cubicBezTo>
                    <a:pt x="691" y="5276"/>
                    <a:pt x="595" y="5955"/>
                    <a:pt x="465" y="6550"/>
                  </a:cubicBezTo>
                  <a:cubicBezTo>
                    <a:pt x="417" y="6776"/>
                    <a:pt x="0" y="7705"/>
                    <a:pt x="0" y="8002"/>
                  </a:cubicBezTo>
                  <a:cubicBezTo>
                    <a:pt x="0" y="8336"/>
                    <a:pt x="417" y="8860"/>
                    <a:pt x="607" y="9086"/>
                  </a:cubicBezTo>
                  <a:cubicBezTo>
                    <a:pt x="1000" y="9157"/>
                    <a:pt x="3274" y="9681"/>
                    <a:pt x="5048" y="9681"/>
                  </a:cubicBezTo>
                  <a:cubicBezTo>
                    <a:pt x="6072" y="9681"/>
                    <a:pt x="8906" y="9217"/>
                    <a:pt x="9930" y="9145"/>
                  </a:cubicBezTo>
                  <a:cubicBezTo>
                    <a:pt x="9930" y="9145"/>
                    <a:pt x="10359" y="8514"/>
                    <a:pt x="10490" y="7895"/>
                  </a:cubicBezTo>
                  <a:cubicBezTo>
                    <a:pt x="10537" y="7681"/>
                    <a:pt x="10359" y="7026"/>
                    <a:pt x="10347" y="6121"/>
                  </a:cubicBezTo>
                  <a:lnTo>
                    <a:pt x="10347" y="6038"/>
                  </a:lnTo>
                  <a:cubicBezTo>
                    <a:pt x="10335" y="5943"/>
                    <a:pt x="10335" y="5871"/>
                    <a:pt x="10335" y="5800"/>
                  </a:cubicBezTo>
                  <a:cubicBezTo>
                    <a:pt x="10299" y="3990"/>
                    <a:pt x="10478" y="1609"/>
                    <a:pt x="10394" y="1371"/>
                  </a:cubicBezTo>
                  <a:cubicBezTo>
                    <a:pt x="10311" y="1180"/>
                    <a:pt x="10073" y="942"/>
                    <a:pt x="9692" y="716"/>
                  </a:cubicBezTo>
                  <a:cubicBezTo>
                    <a:pt x="9644" y="704"/>
                    <a:pt x="9597" y="680"/>
                    <a:pt x="9537" y="644"/>
                  </a:cubicBezTo>
                  <a:cubicBezTo>
                    <a:pt x="9085" y="406"/>
                    <a:pt x="8454" y="204"/>
                    <a:pt x="7692" y="85"/>
                  </a:cubicBezTo>
                  <a:cubicBezTo>
                    <a:pt x="7656" y="85"/>
                    <a:pt x="7620" y="61"/>
                    <a:pt x="7573" y="61"/>
                  </a:cubicBezTo>
                  <a:cubicBezTo>
                    <a:pt x="7311" y="37"/>
                    <a:pt x="7025" y="25"/>
                    <a:pt x="6727" y="1"/>
                  </a:cubicBezTo>
                  <a:cubicBezTo>
                    <a:pt x="6695" y="1"/>
                    <a:pt x="6662" y="1"/>
                    <a:pt x="6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386;p46">
              <a:extLst>
                <a:ext uri="{FF2B5EF4-FFF2-40B4-BE49-F238E27FC236}">
                  <a16:creationId xmlns:a16="http://schemas.microsoft.com/office/drawing/2014/main" id="{1BBFA0FE-52A7-40EB-B247-BE503624519B}"/>
                </a:ext>
              </a:extLst>
            </p:cNvPr>
            <p:cNvSpPr/>
            <p:nvPr/>
          </p:nvSpPr>
          <p:spPr>
            <a:xfrm flipH="1">
              <a:off x="1271435" y="3439319"/>
              <a:ext cx="207546" cy="98525"/>
            </a:xfrm>
            <a:custGeom>
              <a:avLst/>
              <a:gdLst/>
              <a:ahLst/>
              <a:cxnLst/>
              <a:rect l="l" t="t" r="r" b="b"/>
              <a:pathLst>
                <a:path w="4192" h="1990" extrusionOk="0">
                  <a:moveTo>
                    <a:pt x="4073" y="1"/>
                  </a:moveTo>
                  <a:cubicBezTo>
                    <a:pt x="4025" y="60"/>
                    <a:pt x="3966" y="120"/>
                    <a:pt x="3906" y="180"/>
                  </a:cubicBezTo>
                  <a:cubicBezTo>
                    <a:pt x="3585" y="501"/>
                    <a:pt x="3239" y="799"/>
                    <a:pt x="2870" y="1061"/>
                  </a:cubicBezTo>
                  <a:cubicBezTo>
                    <a:pt x="2513" y="1334"/>
                    <a:pt x="2120" y="1573"/>
                    <a:pt x="1727" y="1763"/>
                  </a:cubicBezTo>
                  <a:cubicBezTo>
                    <a:pt x="1547" y="1844"/>
                    <a:pt x="1352" y="1919"/>
                    <a:pt x="1160" y="1919"/>
                  </a:cubicBezTo>
                  <a:cubicBezTo>
                    <a:pt x="1098" y="1919"/>
                    <a:pt x="1037" y="1911"/>
                    <a:pt x="977" y="1894"/>
                  </a:cubicBezTo>
                  <a:cubicBezTo>
                    <a:pt x="775" y="1823"/>
                    <a:pt x="572" y="1668"/>
                    <a:pt x="453" y="1477"/>
                  </a:cubicBezTo>
                  <a:cubicBezTo>
                    <a:pt x="215" y="1120"/>
                    <a:pt x="179" y="703"/>
                    <a:pt x="72" y="299"/>
                  </a:cubicBezTo>
                  <a:cubicBezTo>
                    <a:pt x="37" y="299"/>
                    <a:pt x="25" y="322"/>
                    <a:pt x="1" y="322"/>
                  </a:cubicBezTo>
                  <a:cubicBezTo>
                    <a:pt x="96" y="680"/>
                    <a:pt x="144" y="1061"/>
                    <a:pt x="322" y="1406"/>
                  </a:cubicBezTo>
                  <a:cubicBezTo>
                    <a:pt x="484" y="1749"/>
                    <a:pt x="799" y="1990"/>
                    <a:pt x="1174" y="1990"/>
                  </a:cubicBezTo>
                  <a:cubicBezTo>
                    <a:pt x="1242" y="1990"/>
                    <a:pt x="1311" y="1982"/>
                    <a:pt x="1382" y="1965"/>
                  </a:cubicBezTo>
                  <a:cubicBezTo>
                    <a:pt x="1620" y="1930"/>
                    <a:pt x="1846" y="1787"/>
                    <a:pt x="2061" y="1668"/>
                  </a:cubicBezTo>
                  <a:cubicBezTo>
                    <a:pt x="2275" y="1549"/>
                    <a:pt x="2477" y="1430"/>
                    <a:pt x="2668" y="1299"/>
                  </a:cubicBezTo>
                  <a:cubicBezTo>
                    <a:pt x="3061" y="1037"/>
                    <a:pt x="3442" y="739"/>
                    <a:pt x="3787" y="406"/>
                  </a:cubicBezTo>
                  <a:cubicBezTo>
                    <a:pt x="3918" y="287"/>
                    <a:pt x="4061" y="156"/>
                    <a:pt x="4192" y="25"/>
                  </a:cubicBezTo>
                  <a:cubicBezTo>
                    <a:pt x="4156" y="25"/>
                    <a:pt x="4120" y="25"/>
                    <a:pt x="40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87;p46">
              <a:extLst>
                <a:ext uri="{FF2B5EF4-FFF2-40B4-BE49-F238E27FC236}">
                  <a16:creationId xmlns:a16="http://schemas.microsoft.com/office/drawing/2014/main" id="{BD075540-F620-48C0-A3C3-EB92971B23E8}"/>
                </a:ext>
              </a:extLst>
            </p:cNvPr>
            <p:cNvSpPr/>
            <p:nvPr/>
          </p:nvSpPr>
          <p:spPr>
            <a:xfrm flipH="1">
              <a:off x="1566759" y="3484719"/>
              <a:ext cx="46589" cy="176899"/>
            </a:xfrm>
            <a:custGeom>
              <a:avLst/>
              <a:gdLst/>
              <a:ahLst/>
              <a:cxnLst/>
              <a:rect l="l" t="t" r="r" b="b"/>
              <a:pathLst>
                <a:path w="941" h="3573" extrusionOk="0">
                  <a:moveTo>
                    <a:pt x="941" y="1"/>
                  </a:moveTo>
                  <a:lnTo>
                    <a:pt x="941" y="1"/>
                  </a:lnTo>
                  <a:cubicBezTo>
                    <a:pt x="905" y="13"/>
                    <a:pt x="881" y="25"/>
                    <a:pt x="846" y="60"/>
                  </a:cubicBezTo>
                  <a:cubicBezTo>
                    <a:pt x="810" y="203"/>
                    <a:pt x="774" y="370"/>
                    <a:pt x="726" y="536"/>
                  </a:cubicBezTo>
                  <a:cubicBezTo>
                    <a:pt x="643" y="858"/>
                    <a:pt x="548" y="1203"/>
                    <a:pt x="465" y="1525"/>
                  </a:cubicBezTo>
                  <a:cubicBezTo>
                    <a:pt x="310" y="2060"/>
                    <a:pt x="179" y="2620"/>
                    <a:pt x="48" y="3168"/>
                  </a:cubicBezTo>
                  <a:lnTo>
                    <a:pt x="0" y="3573"/>
                  </a:lnTo>
                  <a:cubicBezTo>
                    <a:pt x="0" y="3573"/>
                    <a:pt x="12" y="3573"/>
                    <a:pt x="12" y="3549"/>
                  </a:cubicBezTo>
                  <a:cubicBezTo>
                    <a:pt x="179" y="2882"/>
                    <a:pt x="345" y="2215"/>
                    <a:pt x="524" y="1549"/>
                  </a:cubicBezTo>
                  <a:cubicBezTo>
                    <a:pt x="607" y="1215"/>
                    <a:pt x="703" y="870"/>
                    <a:pt x="786" y="548"/>
                  </a:cubicBezTo>
                  <a:cubicBezTo>
                    <a:pt x="834" y="370"/>
                    <a:pt x="893" y="179"/>
                    <a:pt x="9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388;p46">
              <a:extLst>
                <a:ext uri="{FF2B5EF4-FFF2-40B4-BE49-F238E27FC236}">
                  <a16:creationId xmlns:a16="http://schemas.microsoft.com/office/drawing/2014/main" id="{A1FB3D80-CDE9-4916-B377-DC0F4742BB7D}"/>
                </a:ext>
              </a:extLst>
            </p:cNvPr>
            <p:cNvSpPr/>
            <p:nvPr/>
          </p:nvSpPr>
          <p:spPr>
            <a:xfrm flipH="1">
              <a:off x="1141130" y="3467638"/>
              <a:ext cx="113229" cy="284138"/>
            </a:xfrm>
            <a:custGeom>
              <a:avLst/>
              <a:gdLst/>
              <a:ahLst/>
              <a:cxnLst/>
              <a:rect l="l" t="t" r="r" b="b"/>
              <a:pathLst>
                <a:path w="2287" h="5739" extrusionOk="0">
                  <a:moveTo>
                    <a:pt x="1488" y="0"/>
                  </a:moveTo>
                  <a:cubicBezTo>
                    <a:pt x="1131" y="119"/>
                    <a:pt x="810" y="417"/>
                    <a:pt x="607" y="715"/>
                  </a:cubicBezTo>
                  <a:cubicBezTo>
                    <a:pt x="274" y="1215"/>
                    <a:pt x="143" y="1834"/>
                    <a:pt x="72" y="2405"/>
                  </a:cubicBezTo>
                  <a:cubicBezTo>
                    <a:pt x="0" y="2977"/>
                    <a:pt x="0" y="3537"/>
                    <a:pt x="131" y="4096"/>
                  </a:cubicBezTo>
                  <a:cubicBezTo>
                    <a:pt x="262" y="4656"/>
                    <a:pt x="548" y="5323"/>
                    <a:pt x="1084" y="5608"/>
                  </a:cubicBezTo>
                  <a:cubicBezTo>
                    <a:pt x="1310" y="5697"/>
                    <a:pt x="1504" y="5739"/>
                    <a:pt x="1675" y="5739"/>
                  </a:cubicBezTo>
                  <a:cubicBezTo>
                    <a:pt x="1917" y="5739"/>
                    <a:pt x="2112" y="5655"/>
                    <a:pt x="2286" y="5501"/>
                  </a:cubicBezTo>
                  <a:cubicBezTo>
                    <a:pt x="2286" y="5477"/>
                    <a:pt x="2286" y="5442"/>
                    <a:pt x="2274" y="5370"/>
                  </a:cubicBezTo>
                  <a:cubicBezTo>
                    <a:pt x="2119" y="5501"/>
                    <a:pt x="1965" y="5596"/>
                    <a:pt x="1762" y="5644"/>
                  </a:cubicBezTo>
                  <a:cubicBezTo>
                    <a:pt x="1723" y="5651"/>
                    <a:pt x="1681" y="5653"/>
                    <a:pt x="1637" y="5653"/>
                  </a:cubicBezTo>
                  <a:cubicBezTo>
                    <a:pt x="1443" y="5653"/>
                    <a:pt x="1222" y="5595"/>
                    <a:pt x="1095" y="5537"/>
                  </a:cubicBezTo>
                  <a:cubicBezTo>
                    <a:pt x="619" y="5311"/>
                    <a:pt x="381" y="4727"/>
                    <a:pt x="250" y="4251"/>
                  </a:cubicBezTo>
                  <a:cubicBezTo>
                    <a:pt x="119" y="3763"/>
                    <a:pt x="83" y="3239"/>
                    <a:pt x="131" y="2727"/>
                  </a:cubicBezTo>
                  <a:cubicBezTo>
                    <a:pt x="191" y="2191"/>
                    <a:pt x="298" y="1608"/>
                    <a:pt x="512" y="1120"/>
                  </a:cubicBezTo>
                  <a:cubicBezTo>
                    <a:pt x="726" y="655"/>
                    <a:pt x="1084" y="239"/>
                    <a:pt x="1572" y="84"/>
                  </a:cubicBezTo>
                  <a:cubicBezTo>
                    <a:pt x="1584" y="84"/>
                    <a:pt x="1619" y="72"/>
                    <a:pt x="1631" y="72"/>
                  </a:cubicBezTo>
                  <a:cubicBezTo>
                    <a:pt x="1584" y="60"/>
                    <a:pt x="1548" y="24"/>
                    <a:pt x="14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89;p46">
              <a:extLst>
                <a:ext uri="{FF2B5EF4-FFF2-40B4-BE49-F238E27FC236}">
                  <a16:creationId xmlns:a16="http://schemas.microsoft.com/office/drawing/2014/main" id="{EF42AF63-C1F5-4044-9A8A-21F65A726EBC}"/>
                </a:ext>
              </a:extLst>
            </p:cNvPr>
            <p:cNvSpPr/>
            <p:nvPr/>
          </p:nvSpPr>
          <p:spPr>
            <a:xfrm flipH="1">
              <a:off x="1279653" y="3370353"/>
              <a:ext cx="206952" cy="111794"/>
            </a:xfrm>
            <a:custGeom>
              <a:avLst/>
              <a:gdLst/>
              <a:ahLst/>
              <a:cxnLst/>
              <a:rect l="l" t="t" r="r" b="b"/>
              <a:pathLst>
                <a:path w="4180" h="2258" extrusionOk="0">
                  <a:moveTo>
                    <a:pt x="3679" y="1"/>
                  </a:moveTo>
                  <a:lnTo>
                    <a:pt x="0" y="799"/>
                  </a:lnTo>
                  <a:lnTo>
                    <a:pt x="321" y="1954"/>
                  </a:lnTo>
                  <a:cubicBezTo>
                    <a:pt x="321" y="1954"/>
                    <a:pt x="546" y="2257"/>
                    <a:pt x="1313" y="2257"/>
                  </a:cubicBezTo>
                  <a:cubicBezTo>
                    <a:pt x="1619" y="2257"/>
                    <a:pt x="2012" y="2209"/>
                    <a:pt x="2512" y="2073"/>
                  </a:cubicBezTo>
                  <a:cubicBezTo>
                    <a:pt x="4179" y="1608"/>
                    <a:pt x="3953" y="1061"/>
                    <a:pt x="3953" y="1061"/>
                  </a:cubicBezTo>
                  <a:lnTo>
                    <a:pt x="3679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390;p46">
              <a:extLst>
                <a:ext uri="{FF2B5EF4-FFF2-40B4-BE49-F238E27FC236}">
                  <a16:creationId xmlns:a16="http://schemas.microsoft.com/office/drawing/2014/main" id="{68B0D509-E60F-4195-9560-54B90310449F}"/>
                </a:ext>
              </a:extLst>
            </p:cNvPr>
            <p:cNvSpPr/>
            <p:nvPr/>
          </p:nvSpPr>
          <p:spPr>
            <a:xfrm flipH="1">
              <a:off x="1300308" y="3359175"/>
              <a:ext cx="179870" cy="103723"/>
            </a:xfrm>
            <a:custGeom>
              <a:avLst/>
              <a:gdLst/>
              <a:ahLst/>
              <a:cxnLst/>
              <a:rect l="l" t="t" r="r" b="b"/>
              <a:pathLst>
                <a:path w="4585" h="2095" extrusionOk="0">
                  <a:moveTo>
                    <a:pt x="3807" y="1"/>
                  </a:moveTo>
                  <a:cubicBezTo>
                    <a:pt x="3613" y="1"/>
                    <a:pt x="3418" y="17"/>
                    <a:pt x="3227" y="48"/>
                  </a:cubicBezTo>
                  <a:cubicBezTo>
                    <a:pt x="2358" y="155"/>
                    <a:pt x="1524" y="406"/>
                    <a:pt x="691" y="667"/>
                  </a:cubicBezTo>
                  <a:cubicBezTo>
                    <a:pt x="489" y="727"/>
                    <a:pt x="274" y="822"/>
                    <a:pt x="167" y="965"/>
                  </a:cubicBezTo>
                  <a:cubicBezTo>
                    <a:pt x="36" y="1144"/>
                    <a:pt x="0" y="1537"/>
                    <a:pt x="131" y="1715"/>
                  </a:cubicBezTo>
                  <a:cubicBezTo>
                    <a:pt x="298" y="1941"/>
                    <a:pt x="762" y="2060"/>
                    <a:pt x="1084" y="2084"/>
                  </a:cubicBezTo>
                  <a:cubicBezTo>
                    <a:pt x="1166" y="2092"/>
                    <a:pt x="1249" y="2095"/>
                    <a:pt x="1332" y="2095"/>
                  </a:cubicBezTo>
                  <a:cubicBezTo>
                    <a:pt x="1657" y="2095"/>
                    <a:pt x="1988" y="2044"/>
                    <a:pt x="2310" y="1977"/>
                  </a:cubicBezTo>
                  <a:cubicBezTo>
                    <a:pt x="2798" y="1882"/>
                    <a:pt x="3275" y="1727"/>
                    <a:pt x="3691" y="1489"/>
                  </a:cubicBezTo>
                  <a:cubicBezTo>
                    <a:pt x="4108" y="1251"/>
                    <a:pt x="4442" y="929"/>
                    <a:pt x="4537" y="536"/>
                  </a:cubicBezTo>
                  <a:cubicBezTo>
                    <a:pt x="4572" y="406"/>
                    <a:pt x="4584" y="275"/>
                    <a:pt x="4501" y="167"/>
                  </a:cubicBezTo>
                  <a:cubicBezTo>
                    <a:pt x="4406" y="72"/>
                    <a:pt x="4263" y="36"/>
                    <a:pt x="4096" y="13"/>
                  </a:cubicBezTo>
                  <a:cubicBezTo>
                    <a:pt x="4001" y="5"/>
                    <a:pt x="3904" y="1"/>
                    <a:pt x="3807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391;p46">
              <a:extLst>
                <a:ext uri="{FF2B5EF4-FFF2-40B4-BE49-F238E27FC236}">
                  <a16:creationId xmlns:a16="http://schemas.microsoft.com/office/drawing/2014/main" id="{992E1BD8-4F47-4185-A71B-4BF53516E796}"/>
                </a:ext>
              </a:extLst>
            </p:cNvPr>
            <p:cNvSpPr/>
            <p:nvPr/>
          </p:nvSpPr>
          <p:spPr>
            <a:xfrm flipH="1">
              <a:off x="1250838" y="3407881"/>
              <a:ext cx="258492" cy="148233"/>
            </a:xfrm>
            <a:custGeom>
              <a:avLst/>
              <a:gdLst/>
              <a:ahLst/>
              <a:cxnLst/>
              <a:rect l="l" t="t" r="r" b="b"/>
              <a:pathLst>
                <a:path w="5221" h="2994" extrusionOk="0">
                  <a:moveTo>
                    <a:pt x="4411" y="0"/>
                  </a:moveTo>
                  <a:cubicBezTo>
                    <a:pt x="4402" y="0"/>
                    <a:pt x="4395" y="2"/>
                    <a:pt x="4388" y="5"/>
                  </a:cubicBezTo>
                  <a:cubicBezTo>
                    <a:pt x="4257" y="64"/>
                    <a:pt x="4233" y="481"/>
                    <a:pt x="3388" y="898"/>
                  </a:cubicBezTo>
                  <a:cubicBezTo>
                    <a:pt x="3015" y="1092"/>
                    <a:pt x="2531" y="1208"/>
                    <a:pt x="2061" y="1208"/>
                  </a:cubicBezTo>
                  <a:cubicBezTo>
                    <a:pt x="1466" y="1208"/>
                    <a:pt x="895" y="1022"/>
                    <a:pt x="602" y="576"/>
                  </a:cubicBezTo>
                  <a:cubicBezTo>
                    <a:pt x="600" y="573"/>
                    <a:pt x="597" y="571"/>
                    <a:pt x="592" y="571"/>
                  </a:cubicBezTo>
                  <a:cubicBezTo>
                    <a:pt x="509" y="571"/>
                    <a:pt x="0" y="1176"/>
                    <a:pt x="102" y="1684"/>
                  </a:cubicBezTo>
                  <a:cubicBezTo>
                    <a:pt x="158" y="1990"/>
                    <a:pt x="646" y="2845"/>
                    <a:pt x="1063" y="2845"/>
                  </a:cubicBezTo>
                  <a:cubicBezTo>
                    <a:pt x="1084" y="2845"/>
                    <a:pt x="1105" y="2843"/>
                    <a:pt x="1126" y="2839"/>
                  </a:cubicBezTo>
                  <a:cubicBezTo>
                    <a:pt x="1554" y="2755"/>
                    <a:pt x="1697" y="1505"/>
                    <a:pt x="1697" y="1505"/>
                  </a:cubicBezTo>
                  <a:cubicBezTo>
                    <a:pt x="1697" y="1505"/>
                    <a:pt x="1900" y="2981"/>
                    <a:pt x="2257" y="2993"/>
                  </a:cubicBezTo>
                  <a:cubicBezTo>
                    <a:pt x="2259" y="2993"/>
                    <a:pt x="2261" y="2993"/>
                    <a:pt x="2263" y="2993"/>
                  </a:cubicBezTo>
                  <a:cubicBezTo>
                    <a:pt x="2644" y="2993"/>
                    <a:pt x="5220" y="1985"/>
                    <a:pt x="5043" y="564"/>
                  </a:cubicBezTo>
                  <a:cubicBezTo>
                    <a:pt x="5032" y="463"/>
                    <a:pt x="4563" y="0"/>
                    <a:pt x="4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392;p46">
              <a:extLst>
                <a:ext uri="{FF2B5EF4-FFF2-40B4-BE49-F238E27FC236}">
                  <a16:creationId xmlns:a16="http://schemas.microsoft.com/office/drawing/2014/main" id="{27EBE41D-6A02-4C29-91BE-9926A406954A}"/>
                </a:ext>
              </a:extLst>
            </p:cNvPr>
            <p:cNvSpPr/>
            <p:nvPr/>
          </p:nvSpPr>
          <p:spPr>
            <a:xfrm flipH="1">
              <a:off x="900664" y="4100707"/>
              <a:ext cx="199872" cy="259828"/>
            </a:xfrm>
            <a:custGeom>
              <a:avLst/>
              <a:gdLst/>
              <a:ahLst/>
              <a:cxnLst/>
              <a:rect l="l" t="t" r="r" b="b"/>
              <a:pathLst>
                <a:path w="4037" h="5248" extrusionOk="0">
                  <a:moveTo>
                    <a:pt x="2846" y="1"/>
                  </a:moveTo>
                  <a:lnTo>
                    <a:pt x="513" y="858"/>
                  </a:lnTo>
                  <a:cubicBezTo>
                    <a:pt x="1036" y="2168"/>
                    <a:pt x="1" y="3311"/>
                    <a:pt x="679" y="3930"/>
                  </a:cubicBezTo>
                  <a:cubicBezTo>
                    <a:pt x="955" y="3739"/>
                    <a:pt x="1046" y="3657"/>
                    <a:pt x="1084" y="3657"/>
                  </a:cubicBezTo>
                  <a:cubicBezTo>
                    <a:pt x="1111" y="3657"/>
                    <a:pt x="1112" y="3695"/>
                    <a:pt x="1132" y="3763"/>
                  </a:cubicBezTo>
                  <a:cubicBezTo>
                    <a:pt x="1176" y="3916"/>
                    <a:pt x="1431" y="5248"/>
                    <a:pt x="2055" y="5248"/>
                  </a:cubicBezTo>
                  <a:cubicBezTo>
                    <a:pt x="2109" y="5248"/>
                    <a:pt x="2167" y="5238"/>
                    <a:pt x="2227" y="5216"/>
                  </a:cubicBezTo>
                  <a:cubicBezTo>
                    <a:pt x="2322" y="5192"/>
                    <a:pt x="2406" y="5144"/>
                    <a:pt x="2513" y="5085"/>
                  </a:cubicBezTo>
                  <a:cubicBezTo>
                    <a:pt x="2620" y="5013"/>
                    <a:pt x="2691" y="4918"/>
                    <a:pt x="2763" y="4823"/>
                  </a:cubicBezTo>
                  <a:cubicBezTo>
                    <a:pt x="2870" y="4668"/>
                    <a:pt x="2965" y="4525"/>
                    <a:pt x="3120" y="4418"/>
                  </a:cubicBezTo>
                  <a:cubicBezTo>
                    <a:pt x="3263" y="4323"/>
                    <a:pt x="3382" y="4299"/>
                    <a:pt x="3442" y="4132"/>
                  </a:cubicBezTo>
                  <a:cubicBezTo>
                    <a:pt x="3477" y="4001"/>
                    <a:pt x="3513" y="3870"/>
                    <a:pt x="3620" y="3763"/>
                  </a:cubicBezTo>
                  <a:cubicBezTo>
                    <a:pt x="3739" y="3632"/>
                    <a:pt x="3882" y="3573"/>
                    <a:pt x="3989" y="3406"/>
                  </a:cubicBezTo>
                  <a:lnTo>
                    <a:pt x="4037" y="3311"/>
                  </a:lnTo>
                  <a:lnTo>
                    <a:pt x="4037" y="3287"/>
                  </a:lnTo>
                  <a:cubicBezTo>
                    <a:pt x="4013" y="3239"/>
                    <a:pt x="4013" y="3192"/>
                    <a:pt x="4001" y="3156"/>
                  </a:cubicBezTo>
                  <a:cubicBezTo>
                    <a:pt x="3894" y="2715"/>
                    <a:pt x="3632" y="2334"/>
                    <a:pt x="3453" y="1930"/>
                  </a:cubicBezTo>
                  <a:cubicBezTo>
                    <a:pt x="3168" y="1298"/>
                    <a:pt x="3001" y="656"/>
                    <a:pt x="2846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393;p46">
              <a:extLst>
                <a:ext uri="{FF2B5EF4-FFF2-40B4-BE49-F238E27FC236}">
                  <a16:creationId xmlns:a16="http://schemas.microsoft.com/office/drawing/2014/main" id="{B2D7647D-BDCA-4A26-A2F4-33F6A860E533}"/>
                </a:ext>
              </a:extLst>
            </p:cNvPr>
            <p:cNvSpPr/>
            <p:nvPr/>
          </p:nvSpPr>
          <p:spPr>
            <a:xfrm flipH="1">
              <a:off x="912047" y="3480312"/>
              <a:ext cx="325924" cy="757404"/>
            </a:xfrm>
            <a:custGeom>
              <a:avLst/>
              <a:gdLst/>
              <a:ahLst/>
              <a:cxnLst/>
              <a:rect l="l" t="t" r="r" b="b"/>
              <a:pathLst>
                <a:path w="6583" h="15298" extrusionOk="0">
                  <a:moveTo>
                    <a:pt x="1319" y="1"/>
                  </a:moveTo>
                  <a:cubicBezTo>
                    <a:pt x="564" y="1"/>
                    <a:pt x="1" y="1640"/>
                    <a:pt x="38" y="2900"/>
                  </a:cubicBezTo>
                  <a:cubicBezTo>
                    <a:pt x="98" y="4495"/>
                    <a:pt x="1074" y="5459"/>
                    <a:pt x="1884" y="8924"/>
                  </a:cubicBezTo>
                  <a:cubicBezTo>
                    <a:pt x="2408" y="11198"/>
                    <a:pt x="2848" y="13222"/>
                    <a:pt x="3086" y="14353"/>
                  </a:cubicBezTo>
                  <a:cubicBezTo>
                    <a:pt x="3086" y="14389"/>
                    <a:pt x="3098" y="14401"/>
                    <a:pt x="3098" y="14437"/>
                  </a:cubicBezTo>
                  <a:cubicBezTo>
                    <a:pt x="3217" y="14984"/>
                    <a:pt x="3277" y="15294"/>
                    <a:pt x="3277" y="15294"/>
                  </a:cubicBezTo>
                  <a:cubicBezTo>
                    <a:pt x="3333" y="15296"/>
                    <a:pt x="3394" y="15297"/>
                    <a:pt x="3459" y="15297"/>
                  </a:cubicBezTo>
                  <a:cubicBezTo>
                    <a:pt x="4515" y="15297"/>
                    <a:pt x="6582" y="15025"/>
                    <a:pt x="6515" y="14520"/>
                  </a:cubicBezTo>
                  <a:cubicBezTo>
                    <a:pt x="6479" y="14294"/>
                    <a:pt x="6432" y="14091"/>
                    <a:pt x="6408" y="13877"/>
                  </a:cubicBezTo>
                  <a:cubicBezTo>
                    <a:pt x="6408" y="13841"/>
                    <a:pt x="6408" y="13806"/>
                    <a:pt x="6396" y="13758"/>
                  </a:cubicBezTo>
                  <a:cubicBezTo>
                    <a:pt x="5313" y="7305"/>
                    <a:pt x="2824" y="1423"/>
                    <a:pt x="1955" y="387"/>
                  </a:cubicBezTo>
                  <a:cubicBezTo>
                    <a:pt x="1735" y="117"/>
                    <a:pt x="152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394;p46">
              <a:extLst>
                <a:ext uri="{FF2B5EF4-FFF2-40B4-BE49-F238E27FC236}">
                  <a16:creationId xmlns:a16="http://schemas.microsoft.com/office/drawing/2014/main" id="{CB683D4D-F704-4A3C-97C3-8ABD192E68B3}"/>
                </a:ext>
              </a:extLst>
            </p:cNvPr>
            <p:cNvSpPr/>
            <p:nvPr/>
          </p:nvSpPr>
          <p:spPr>
            <a:xfrm flipH="1">
              <a:off x="920715" y="4161454"/>
              <a:ext cx="164472" cy="33617"/>
            </a:xfrm>
            <a:custGeom>
              <a:avLst/>
              <a:gdLst/>
              <a:ahLst/>
              <a:cxnLst/>
              <a:rect l="l" t="t" r="r" b="b"/>
              <a:pathLst>
                <a:path w="3322" h="679" extrusionOk="0">
                  <a:moveTo>
                    <a:pt x="3310" y="0"/>
                  </a:moveTo>
                  <a:cubicBezTo>
                    <a:pt x="3072" y="83"/>
                    <a:pt x="2834" y="155"/>
                    <a:pt x="2584" y="214"/>
                  </a:cubicBezTo>
                  <a:cubicBezTo>
                    <a:pt x="1929" y="381"/>
                    <a:pt x="1250" y="500"/>
                    <a:pt x="584" y="560"/>
                  </a:cubicBezTo>
                  <a:lnTo>
                    <a:pt x="0" y="595"/>
                  </a:lnTo>
                  <a:cubicBezTo>
                    <a:pt x="0" y="631"/>
                    <a:pt x="12" y="643"/>
                    <a:pt x="12" y="679"/>
                  </a:cubicBezTo>
                  <a:cubicBezTo>
                    <a:pt x="1131" y="655"/>
                    <a:pt x="2262" y="452"/>
                    <a:pt x="3322" y="119"/>
                  </a:cubicBezTo>
                  <a:cubicBezTo>
                    <a:pt x="3322" y="83"/>
                    <a:pt x="3310" y="48"/>
                    <a:pt x="3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95;p46">
              <a:extLst>
                <a:ext uri="{FF2B5EF4-FFF2-40B4-BE49-F238E27FC236}">
                  <a16:creationId xmlns:a16="http://schemas.microsoft.com/office/drawing/2014/main" id="{1D01A5CE-0481-4400-A638-6966C5BDDF94}"/>
                </a:ext>
              </a:extLst>
            </p:cNvPr>
            <p:cNvSpPr/>
            <p:nvPr/>
          </p:nvSpPr>
          <p:spPr>
            <a:xfrm flipH="1">
              <a:off x="1102254" y="2745503"/>
              <a:ext cx="601893" cy="687397"/>
            </a:xfrm>
            <a:custGeom>
              <a:avLst/>
              <a:gdLst/>
              <a:ahLst/>
              <a:cxnLst/>
              <a:rect l="l" t="t" r="r" b="b"/>
              <a:pathLst>
                <a:path w="12157" h="13884" extrusionOk="0">
                  <a:moveTo>
                    <a:pt x="5860" y="1"/>
                  </a:moveTo>
                  <a:cubicBezTo>
                    <a:pt x="2521" y="1"/>
                    <a:pt x="58" y="2792"/>
                    <a:pt x="1" y="7228"/>
                  </a:cubicBezTo>
                  <a:cubicBezTo>
                    <a:pt x="1" y="7800"/>
                    <a:pt x="13" y="8336"/>
                    <a:pt x="72" y="8860"/>
                  </a:cubicBezTo>
                  <a:lnTo>
                    <a:pt x="72" y="8883"/>
                  </a:lnTo>
                  <a:cubicBezTo>
                    <a:pt x="96" y="9050"/>
                    <a:pt x="120" y="9193"/>
                    <a:pt x="132" y="9360"/>
                  </a:cubicBezTo>
                  <a:cubicBezTo>
                    <a:pt x="346" y="10681"/>
                    <a:pt x="810" y="11812"/>
                    <a:pt x="1679" y="12610"/>
                  </a:cubicBezTo>
                  <a:lnTo>
                    <a:pt x="1703" y="12622"/>
                  </a:lnTo>
                  <a:cubicBezTo>
                    <a:pt x="1846" y="12753"/>
                    <a:pt x="2025" y="12884"/>
                    <a:pt x="2203" y="13003"/>
                  </a:cubicBezTo>
                  <a:cubicBezTo>
                    <a:pt x="2965" y="13503"/>
                    <a:pt x="3977" y="13813"/>
                    <a:pt x="5299" y="13884"/>
                  </a:cubicBezTo>
                  <a:lnTo>
                    <a:pt x="5692" y="13884"/>
                  </a:lnTo>
                  <a:cubicBezTo>
                    <a:pt x="5835" y="13884"/>
                    <a:pt x="5989" y="13884"/>
                    <a:pt x="6144" y="13872"/>
                  </a:cubicBezTo>
                  <a:cubicBezTo>
                    <a:pt x="8037" y="13741"/>
                    <a:pt x="9716" y="12586"/>
                    <a:pt x="10752" y="10848"/>
                  </a:cubicBezTo>
                  <a:cubicBezTo>
                    <a:pt x="10764" y="10836"/>
                    <a:pt x="10764" y="10824"/>
                    <a:pt x="10776" y="10800"/>
                  </a:cubicBezTo>
                  <a:cubicBezTo>
                    <a:pt x="10871" y="10657"/>
                    <a:pt x="10942" y="10526"/>
                    <a:pt x="11014" y="10360"/>
                  </a:cubicBezTo>
                  <a:cubicBezTo>
                    <a:pt x="11383" y="9586"/>
                    <a:pt x="11645" y="8717"/>
                    <a:pt x="11740" y="7764"/>
                  </a:cubicBezTo>
                  <a:cubicBezTo>
                    <a:pt x="12157" y="3859"/>
                    <a:pt x="9752" y="239"/>
                    <a:pt x="6251" y="13"/>
                  </a:cubicBezTo>
                  <a:cubicBezTo>
                    <a:pt x="6120" y="5"/>
                    <a:pt x="5989" y="1"/>
                    <a:pt x="5860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96;p46">
              <a:extLst>
                <a:ext uri="{FF2B5EF4-FFF2-40B4-BE49-F238E27FC236}">
                  <a16:creationId xmlns:a16="http://schemas.microsoft.com/office/drawing/2014/main" id="{70D5AA52-8B04-4DD5-ACD4-E547E21F33C4}"/>
                </a:ext>
              </a:extLst>
            </p:cNvPr>
            <p:cNvSpPr/>
            <p:nvPr/>
          </p:nvSpPr>
          <p:spPr>
            <a:xfrm flipH="1">
              <a:off x="981994" y="2674012"/>
              <a:ext cx="718143" cy="481881"/>
            </a:xfrm>
            <a:custGeom>
              <a:avLst/>
              <a:gdLst/>
              <a:ahLst/>
              <a:cxnLst/>
              <a:rect l="l" t="t" r="r" b="b"/>
              <a:pathLst>
                <a:path w="14505" h="9733" extrusionOk="0">
                  <a:moveTo>
                    <a:pt x="6337" y="0"/>
                  </a:moveTo>
                  <a:cubicBezTo>
                    <a:pt x="6165" y="0"/>
                    <a:pt x="5994" y="6"/>
                    <a:pt x="5825" y="17"/>
                  </a:cubicBezTo>
                  <a:cubicBezTo>
                    <a:pt x="5563" y="28"/>
                    <a:pt x="5313" y="52"/>
                    <a:pt x="5039" y="88"/>
                  </a:cubicBezTo>
                  <a:cubicBezTo>
                    <a:pt x="4301" y="207"/>
                    <a:pt x="3551" y="421"/>
                    <a:pt x="2872" y="755"/>
                  </a:cubicBezTo>
                  <a:cubicBezTo>
                    <a:pt x="1289" y="1564"/>
                    <a:pt x="193" y="3160"/>
                    <a:pt x="51" y="4886"/>
                  </a:cubicBezTo>
                  <a:cubicBezTo>
                    <a:pt x="40" y="5056"/>
                    <a:pt x="1" y="5652"/>
                    <a:pt x="280" y="5652"/>
                  </a:cubicBezTo>
                  <a:cubicBezTo>
                    <a:pt x="314" y="5652"/>
                    <a:pt x="352" y="5644"/>
                    <a:pt x="396" y="5624"/>
                  </a:cubicBezTo>
                  <a:cubicBezTo>
                    <a:pt x="432" y="5612"/>
                    <a:pt x="455" y="5577"/>
                    <a:pt x="491" y="5553"/>
                  </a:cubicBezTo>
                  <a:cubicBezTo>
                    <a:pt x="622" y="5136"/>
                    <a:pt x="908" y="4755"/>
                    <a:pt x="1182" y="4422"/>
                  </a:cubicBezTo>
                  <a:cubicBezTo>
                    <a:pt x="1527" y="4053"/>
                    <a:pt x="1920" y="3719"/>
                    <a:pt x="2337" y="3434"/>
                  </a:cubicBezTo>
                  <a:cubicBezTo>
                    <a:pt x="2956" y="3005"/>
                    <a:pt x="3658" y="2672"/>
                    <a:pt x="4384" y="2434"/>
                  </a:cubicBezTo>
                  <a:cubicBezTo>
                    <a:pt x="4932" y="1981"/>
                    <a:pt x="5647" y="1683"/>
                    <a:pt x="6361" y="1576"/>
                  </a:cubicBezTo>
                  <a:lnTo>
                    <a:pt x="6361" y="1576"/>
                  </a:lnTo>
                  <a:cubicBezTo>
                    <a:pt x="5789" y="1719"/>
                    <a:pt x="5230" y="2041"/>
                    <a:pt x="4789" y="2434"/>
                  </a:cubicBezTo>
                  <a:cubicBezTo>
                    <a:pt x="4873" y="2767"/>
                    <a:pt x="4992" y="3076"/>
                    <a:pt x="5158" y="3362"/>
                  </a:cubicBezTo>
                  <a:cubicBezTo>
                    <a:pt x="5587" y="4136"/>
                    <a:pt x="6289" y="4743"/>
                    <a:pt x="7099" y="5136"/>
                  </a:cubicBezTo>
                  <a:cubicBezTo>
                    <a:pt x="7373" y="5279"/>
                    <a:pt x="7671" y="5386"/>
                    <a:pt x="7992" y="5470"/>
                  </a:cubicBezTo>
                  <a:cubicBezTo>
                    <a:pt x="8052" y="5874"/>
                    <a:pt x="8052" y="6279"/>
                    <a:pt x="8242" y="6636"/>
                  </a:cubicBezTo>
                  <a:cubicBezTo>
                    <a:pt x="8468" y="7041"/>
                    <a:pt x="8897" y="7172"/>
                    <a:pt x="9266" y="7410"/>
                  </a:cubicBezTo>
                  <a:cubicBezTo>
                    <a:pt x="9659" y="7648"/>
                    <a:pt x="9849" y="8089"/>
                    <a:pt x="9838" y="8530"/>
                  </a:cubicBezTo>
                  <a:cubicBezTo>
                    <a:pt x="9838" y="8708"/>
                    <a:pt x="9611" y="9720"/>
                    <a:pt x="9957" y="9732"/>
                  </a:cubicBezTo>
                  <a:cubicBezTo>
                    <a:pt x="9980" y="9732"/>
                    <a:pt x="10028" y="9720"/>
                    <a:pt x="10052" y="9684"/>
                  </a:cubicBezTo>
                  <a:cubicBezTo>
                    <a:pt x="10314" y="9482"/>
                    <a:pt x="10564" y="9268"/>
                    <a:pt x="10850" y="9089"/>
                  </a:cubicBezTo>
                  <a:cubicBezTo>
                    <a:pt x="11123" y="8911"/>
                    <a:pt x="11457" y="8851"/>
                    <a:pt x="11778" y="8756"/>
                  </a:cubicBezTo>
                  <a:cubicBezTo>
                    <a:pt x="12159" y="8637"/>
                    <a:pt x="12516" y="8494"/>
                    <a:pt x="12850" y="8315"/>
                  </a:cubicBezTo>
                  <a:cubicBezTo>
                    <a:pt x="13481" y="7994"/>
                    <a:pt x="14017" y="7482"/>
                    <a:pt x="14255" y="6851"/>
                  </a:cubicBezTo>
                  <a:cubicBezTo>
                    <a:pt x="14505" y="6148"/>
                    <a:pt x="14505" y="5374"/>
                    <a:pt x="14362" y="4612"/>
                  </a:cubicBezTo>
                  <a:cubicBezTo>
                    <a:pt x="14100" y="3481"/>
                    <a:pt x="13493" y="2398"/>
                    <a:pt x="12612" y="1588"/>
                  </a:cubicBezTo>
                  <a:cubicBezTo>
                    <a:pt x="12469" y="1457"/>
                    <a:pt x="12302" y="1326"/>
                    <a:pt x="12135" y="1207"/>
                  </a:cubicBezTo>
                  <a:cubicBezTo>
                    <a:pt x="11600" y="826"/>
                    <a:pt x="10981" y="576"/>
                    <a:pt x="10338" y="445"/>
                  </a:cubicBezTo>
                  <a:cubicBezTo>
                    <a:pt x="9992" y="374"/>
                    <a:pt x="9671" y="326"/>
                    <a:pt x="9326" y="314"/>
                  </a:cubicBezTo>
                  <a:cubicBezTo>
                    <a:pt x="9199" y="302"/>
                    <a:pt x="9070" y="296"/>
                    <a:pt x="8941" y="296"/>
                  </a:cubicBezTo>
                  <a:cubicBezTo>
                    <a:pt x="8684" y="296"/>
                    <a:pt x="8425" y="322"/>
                    <a:pt x="8171" y="386"/>
                  </a:cubicBezTo>
                  <a:lnTo>
                    <a:pt x="7992" y="290"/>
                  </a:lnTo>
                  <a:cubicBezTo>
                    <a:pt x="7873" y="231"/>
                    <a:pt x="7730" y="195"/>
                    <a:pt x="7611" y="159"/>
                  </a:cubicBezTo>
                  <a:cubicBezTo>
                    <a:pt x="7202" y="40"/>
                    <a:pt x="6768" y="0"/>
                    <a:pt x="6337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97;p46">
              <a:extLst>
                <a:ext uri="{FF2B5EF4-FFF2-40B4-BE49-F238E27FC236}">
                  <a16:creationId xmlns:a16="http://schemas.microsoft.com/office/drawing/2014/main" id="{22A53C2A-C02B-4D3D-8B7C-0518B942AA08}"/>
                </a:ext>
              </a:extLst>
            </p:cNvPr>
            <p:cNvSpPr/>
            <p:nvPr/>
          </p:nvSpPr>
          <p:spPr>
            <a:xfrm flipH="1">
              <a:off x="1076317" y="2698371"/>
              <a:ext cx="338401" cy="161947"/>
            </a:xfrm>
            <a:custGeom>
              <a:avLst/>
              <a:gdLst/>
              <a:ahLst/>
              <a:cxnLst/>
              <a:rect l="l" t="t" r="r" b="b"/>
              <a:pathLst>
                <a:path w="6835" h="3271" extrusionOk="0">
                  <a:moveTo>
                    <a:pt x="4549" y="1"/>
                  </a:moveTo>
                  <a:cubicBezTo>
                    <a:pt x="4227" y="72"/>
                    <a:pt x="3930" y="179"/>
                    <a:pt x="3680" y="251"/>
                  </a:cubicBezTo>
                  <a:cubicBezTo>
                    <a:pt x="2668" y="560"/>
                    <a:pt x="1703" y="989"/>
                    <a:pt x="751" y="1441"/>
                  </a:cubicBezTo>
                  <a:cubicBezTo>
                    <a:pt x="501" y="1561"/>
                    <a:pt x="215" y="1691"/>
                    <a:pt x="108" y="1965"/>
                  </a:cubicBezTo>
                  <a:cubicBezTo>
                    <a:pt x="1" y="2203"/>
                    <a:pt x="96" y="2477"/>
                    <a:pt x="263" y="2692"/>
                  </a:cubicBezTo>
                  <a:cubicBezTo>
                    <a:pt x="441" y="2882"/>
                    <a:pt x="655" y="3013"/>
                    <a:pt x="894" y="3132"/>
                  </a:cubicBezTo>
                  <a:cubicBezTo>
                    <a:pt x="1037" y="3204"/>
                    <a:pt x="1192" y="3271"/>
                    <a:pt x="1336" y="3271"/>
                  </a:cubicBezTo>
                  <a:cubicBezTo>
                    <a:pt x="1406" y="3271"/>
                    <a:pt x="1474" y="3255"/>
                    <a:pt x="1536" y="3215"/>
                  </a:cubicBezTo>
                  <a:cubicBezTo>
                    <a:pt x="1763" y="3049"/>
                    <a:pt x="1751" y="2692"/>
                    <a:pt x="1953" y="2525"/>
                  </a:cubicBezTo>
                  <a:cubicBezTo>
                    <a:pt x="2033" y="2465"/>
                    <a:pt x="2121" y="2443"/>
                    <a:pt x="2215" y="2443"/>
                  </a:cubicBezTo>
                  <a:cubicBezTo>
                    <a:pt x="2455" y="2443"/>
                    <a:pt x="2727" y="2587"/>
                    <a:pt x="2977" y="2587"/>
                  </a:cubicBezTo>
                  <a:cubicBezTo>
                    <a:pt x="3034" y="2587"/>
                    <a:pt x="3090" y="2579"/>
                    <a:pt x="3144" y="2561"/>
                  </a:cubicBezTo>
                  <a:cubicBezTo>
                    <a:pt x="3489" y="2418"/>
                    <a:pt x="3537" y="1953"/>
                    <a:pt x="3799" y="1691"/>
                  </a:cubicBezTo>
                  <a:cubicBezTo>
                    <a:pt x="3960" y="1541"/>
                    <a:pt x="4180" y="1487"/>
                    <a:pt x="4397" y="1487"/>
                  </a:cubicBezTo>
                  <a:cubicBezTo>
                    <a:pt x="4420" y="1487"/>
                    <a:pt x="4443" y="1488"/>
                    <a:pt x="4465" y="1489"/>
                  </a:cubicBezTo>
                  <a:cubicBezTo>
                    <a:pt x="4704" y="1489"/>
                    <a:pt x="4942" y="1549"/>
                    <a:pt x="5180" y="1572"/>
                  </a:cubicBezTo>
                  <a:cubicBezTo>
                    <a:pt x="5266" y="1581"/>
                    <a:pt x="5352" y="1585"/>
                    <a:pt x="5439" y="1585"/>
                  </a:cubicBezTo>
                  <a:cubicBezTo>
                    <a:pt x="5834" y="1585"/>
                    <a:pt x="6231" y="1496"/>
                    <a:pt x="6573" y="1310"/>
                  </a:cubicBezTo>
                  <a:cubicBezTo>
                    <a:pt x="6656" y="1263"/>
                    <a:pt x="6763" y="1203"/>
                    <a:pt x="6835" y="1132"/>
                  </a:cubicBezTo>
                  <a:cubicBezTo>
                    <a:pt x="6692" y="1001"/>
                    <a:pt x="6525" y="858"/>
                    <a:pt x="6347" y="751"/>
                  </a:cubicBezTo>
                  <a:cubicBezTo>
                    <a:pt x="5811" y="382"/>
                    <a:pt x="5180" y="132"/>
                    <a:pt x="4549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98;p46">
              <a:extLst>
                <a:ext uri="{FF2B5EF4-FFF2-40B4-BE49-F238E27FC236}">
                  <a16:creationId xmlns:a16="http://schemas.microsoft.com/office/drawing/2014/main" id="{04E10393-1A5B-4D90-846C-8867282253CC}"/>
                </a:ext>
              </a:extLst>
            </p:cNvPr>
            <p:cNvSpPr/>
            <p:nvPr/>
          </p:nvSpPr>
          <p:spPr>
            <a:xfrm flipH="1">
              <a:off x="1305594" y="2674012"/>
              <a:ext cx="282999" cy="118774"/>
            </a:xfrm>
            <a:custGeom>
              <a:avLst/>
              <a:gdLst/>
              <a:ahLst/>
              <a:cxnLst/>
              <a:rect l="l" t="t" r="r" b="b"/>
              <a:pathLst>
                <a:path w="5716" h="2399" extrusionOk="0">
                  <a:moveTo>
                    <a:pt x="4046" y="0"/>
                  </a:moveTo>
                  <a:cubicBezTo>
                    <a:pt x="3876" y="0"/>
                    <a:pt x="3706" y="6"/>
                    <a:pt x="3536" y="17"/>
                  </a:cubicBezTo>
                  <a:cubicBezTo>
                    <a:pt x="3263" y="28"/>
                    <a:pt x="3013" y="52"/>
                    <a:pt x="2739" y="88"/>
                  </a:cubicBezTo>
                  <a:cubicBezTo>
                    <a:pt x="2417" y="267"/>
                    <a:pt x="2084" y="457"/>
                    <a:pt x="1786" y="636"/>
                  </a:cubicBezTo>
                  <a:cubicBezTo>
                    <a:pt x="1667" y="731"/>
                    <a:pt x="1536" y="814"/>
                    <a:pt x="1512" y="945"/>
                  </a:cubicBezTo>
                  <a:cubicBezTo>
                    <a:pt x="1489" y="1040"/>
                    <a:pt x="1524" y="1112"/>
                    <a:pt x="1477" y="1183"/>
                  </a:cubicBezTo>
                  <a:cubicBezTo>
                    <a:pt x="1441" y="1255"/>
                    <a:pt x="1381" y="1267"/>
                    <a:pt x="1298" y="1291"/>
                  </a:cubicBezTo>
                  <a:cubicBezTo>
                    <a:pt x="1084" y="1374"/>
                    <a:pt x="869" y="1457"/>
                    <a:pt x="643" y="1529"/>
                  </a:cubicBezTo>
                  <a:cubicBezTo>
                    <a:pt x="488" y="1588"/>
                    <a:pt x="322" y="1648"/>
                    <a:pt x="203" y="1767"/>
                  </a:cubicBezTo>
                  <a:cubicBezTo>
                    <a:pt x="60" y="1886"/>
                    <a:pt x="0" y="2064"/>
                    <a:pt x="84" y="2207"/>
                  </a:cubicBezTo>
                  <a:cubicBezTo>
                    <a:pt x="157" y="2346"/>
                    <a:pt x="339" y="2398"/>
                    <a:pt x="522" y="2398"/>
                  </a:cubicBezTo>
                  <a:cubicBezTo>
                    <a:pt x="575" y="2398"/>
                    <a:pt x="628" y="2394"/>
                    <a:pt x="679" y="2386"/>
                  </a:cubicBezTo>
                  <a:cubicBezTo>
                    <a:pt x="1131" y="2291"/>
                    <a:pt x="1489" y="2005"/>
                    <a:pt x="1870" y="1755"/>
                  </a:cubicBezTo>
                  <a:cubicBezTo>
                    <a:pt x="2536" y="1314"/>
                    <a:pt x="3298" y="969"/>
                    <a:pt x="4084" y="719"/>
                  </a:cubicBezTo>
                  <a:cubicBezTo>
                    <a:pt x="4453" y="600"/>
                    <a:pt x="4810" y="505"/>
                    <a:pt x="5179" y="421"/>
                  </a:cubicBezTo>
                  <a:cubicBezTo>
                    <a:pt x="5346" y="386"/>
                    <a:pt x="5549" y="362"/>
                    <a:pt x="5715" y="326"/>
                  </a:cubicBezTo>
                  <a:cubicBezTo>
                    <a:pt x="5596" y="267"/>
                    <a:pt x="5477" y="219"/>
                    <a:pt x="5322" y="159"/>
                  </a:cubicBezTo>
                  <a:cubicBezTo>
                    <a:pt x="4905" y="40"/>
                    <a:pt x="4475" y="0"/>
                    <a:pt x="4046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99;p46">
              <a:extLst>
                <a:ext uri="{FF2B5EF4-FFF2-40B4-BE49-F238E27FC236}">
                  <a16:creationId xmlns:a16="http://schemas.microsoft.com/office/drawing/2014/main" id="{03725DA0-26A4-4D9C-BE3D-9ACC6F54E17D}"/>
                </a:ext>
              </a:extLst>
            </p:cNvPr>
            <p:cNvSpPr/>
            <p:nvPr/>
          </p:nvSpPr>
          <p:spPr>
            <a:xfrm flipH="1">
              <a:off x="994978" y="3060626"/>
              <a:ext cx="184524" cy="221706"/>
            </a:xfrm>
            <a:custGeom>
              <a:avLst/>
              <a:gdLst/>
              <a:ahLst/>
              <a:cxnLst/>
              <a:rect l="l" t="t" r="r" b="b"/>
              <a:pathLst>
                <a:path w="3727" h="4478" extrusionOk="0">
                  <a:moveTo>
                    <a:pt x="2331" y="1"/>
                  </a:moveTo>
                  <a:cubicBezTo>
                    <a:pt x="995" y="1"/>
                    <a:pt x="226" y="1549"/>
                    <a:pt x="72" y="2697"/>
                  </a:cubicBezTo>
                  <a:cubicBezTo>
                    <a:pt x="36" y="2983"/>
                    <a:pt x="0" y="3292"/>
                    <a:pt x="72" y="3578"/>
                  </a:cubicBezTo>
                  <a:cubicBezTo>
                    <a:pt x="205" y="4110"/>
                    <a:pt x="627" y="4477"/>
                    <a:pt x="1165" y="4477"/>
                  </a:cubicBezTo>
                  <a:cubicBezTo>
                    <a:pt x="1205" y="4477"/>
                    <a:pt x="1245" y="4475"/>
                    <a:pt x="1286" y="4471"/>
                  </a:cubicBezTo>
                  <a:cubicBezTo>
                    <a:pt x="1798" y="4423"/>
                    <a:pt x="2310" y="4114"/>
                    <a:pt x="2691" y="3769"/>
                  </a:cubicBezTo>
                  <a:cubicBezTo>
                    <a:pt x="3322" y="3221"/>
                    <a:pt x="3703" y="2423"/>
                    <a:pt x="3703" y="1613"/>
                  </a:cubicBezTo>
                  <a:cubicBezTo>
                    <a:pt x="3727" y="1232"/>
                    <a:pt x="3632" y="840"/>
                    <a:pt x="3405" y="530"/>
                  </a:cubicBezTo>
                  <a:cubicBezTo>
                    <a:pt x="3203" y="244"/>
                    <a:pt x="2929" y="89"/>
                    <a:pt x="2655" y="30"/>
                  </a:cubicBezTo>
                  <a:cubicBezTo>
                    <a:pt x="2544" y="10"/>
                    <a:pt x="2436" y="1"/>
                    <a:pt x="233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00;p46">
              <a:extLst>
                <a:ext uri="{FF2B5EF4-FFF2-40B4-BE49-F238E27FC236}">
                  <a16:creationId xmlns:a16="http://schemas.microsoft.com/office/drawing/2014/main" id="{23DF7130-FC3C-4D70-B384-E0B4CB39716C}"/>
                </a:ext>
              </a:extLst>
            </p:cNvPr>
            <p:cNvSpPr/>
            <p:nvPr/>
          </p:nvSpPr>
          <p:spPr>
            <a:xfrm flipH="1">
              <a:off x="1029736" y="3119839"/>
              <a:ext cx="90851" cy="105011"/>
            </a:xfrm>
            <a:custGeom>
              <a:avLst/>
              <a:gdLst/>
              <a:ahLst/>
              <a:cxnLst/>
              <a:rect l="l" t="t" r="r" b="b"/>
              <a:pathLst>
                <a:path w="1835" h="2121" extrusionOk="0">
                  <a:moveTo>
                    <a:pt x="1287" y="1"/>
                  </a:moveTo>
                  <a:cubicBezTo>
                    <a:pt x="1001" y="1"/>
                    <a:pt x="763" y="179"/>
                    <a:pt x="584" y="370"/>
                  </a:cubicBezTo>
                  <a:cubicBezTo>
                    <a:pt x="179" y="834"/>
                    <a:pt x="1" y="1441"/>
                    <a:pt x="60" y="2049"/>
                  </a:cubicBezTo>
                  <a:cubicBezTo>
                    <a:pt x="66" y="2096"/>
                    <a:pt x="105" y="2120"/>
                    <a:pt x="142" y="2120"/>
                  </a:cubicBezTo>
                  <a:cubicBezTo>
                    <a:pt x="179" y="2120"/>
                    <a:pt x="215" y="2096"/>
                    <a:pt x="215" y="2049"/>
                  </a:cubicBezTo>
                  <a:cubicBezTo>
                    <a:pt x="179" y="1560"/>
                    <a:pt x="346" y="1060"/>
                    <a:pt x="644" y="668"/>
                  </a:cubicBezTo>
                  <a:cubicBezTo>
                    <a:pt x="703" y="584"/>
                    <a:pt x="775" y="489"/>
                    <a:pt x="870" y="417"/>
                  </a:cubicBezTo>
                  <a:cubicBezTo>
                    <a:pt x="953" y="525"/>
                    <a:pt x="1013" y="644"/>
                    <a:pt x="1049" y="763"/>
                  </a:cubicBezTo>
                  <a:cubicBezTo>
                    <a:pt x="1060" y="834"/>
                    <a:pt x="1060" y="894"/>
                    <a:pt x="1060" y="977"/>
                  </a:cubicBezTo>
                  <a:lnTo>
                    <a:pt x="1060" y="1037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49" y="1132"/>
                    <a:pt x="1025" y="1179"/>
                    <a:pt x="1049" y="1215"/>
                  </a:cubicBezTo>
                  <a:cubicBezTo>
                    <a:pt x="1049" y="1270"/>
                    <a:pt x="1085" y="1304"/>
                    <a:pt x="1126" y="1304"/>
                  </a:cubicBezTo>
                  <a:cubicBezTo>
                    <a:pt x="1148" y="1304"/>
                    <a:pt x="1171" y="1295"/>
                    <a:pt x="1191" y="1275"/>
                  </a:cubicBezTo>
                  <a:cubicBezTo>
                    <a:pt x="1263" y="1203"/>
                    <a:pt x="1287" y="1084"/>
                    <a:pt x="1299" y="977"/>
                  </a:cubicBezTo>
                  <a:cubicBezTo>
                    <a:pt x="1310" y="894"/>
                    <a:pt x="1299" y="787"/>
                    <a:pt x="1263" y="703"/>
                  </a:cubicBezTo>
                  <a:cubicBezTo>
                    <a:pt x="1227" y="548"/>
                    <a:pt x="1144" y="417"/>
                    <a:pt x="1049" y="298"/>
                  </a:cubicBezTo>
                  <a:cubicBezTo>
                    <a:pt x="1084" y="263"/>
                    <a:pt x="1132" y="251"/>
                    <a:pt x="1191" y="239"/>
                  </a:cubicBezTo>
                  <a:cubicBezTo>
                    <a:pt x="1226" y="226"/>
                    <a:pt x="1261" y="221"/>
                    <a:pt x="1296" y="221"/>
                  </a:cubicBezTo>
                  <a:cubicBezTo>
                    <a:pt x="1357" y="221"/>
                    <a:pt x="1417" y="236"/>
                    <a:pt x="1477" y="251"/>
                  </a:cubicBezTo>
                  <a:cubicBezTo>
                    <a:pt x="1561" y="298"/>
                    <a:pt x="1608" y="382"/>
                    <a:pt x="1703" y="429"/>
                  </a:cubicBezTo>
                  <a:cubicBezTo>
                    <a:pt x="1716" y="439"/>
                    <a:pt x="1731" y="444"/>
                    <a:pt x="1746" y="444"/>
                  </a:cubicBezTo>
                  <a:cubicBezTo>
                    <a:pt x="1786" y="444"/>
                    <a:pt x="1826" y="413"/>
                    <a:pt x="1834" y="370"/>
                  </a:cubicBezTo>
                  <a:cubicBezTo>
                    <a:pt x="1834" y="132"/>
                    <a:pt x="1477" y="1"/>
                    <a:pt x="1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03;p46">
              <a:extLst>
                <a:ext uri="{FF2B5EF4-FFF2-40B4-BE49-F238E27FC236}">
                  <a16:creationId xmlns:a16="http://schemas.microsoft.com/office/drawing/2014/main" id="{29F8FEBC-840F-42E8-B8F7-A5002926300A}"/>
                </a:ext>
              </a:extLst>
            </p:cNvPr>
            <p:cNvSpPr/>
            <p:nvPr/>
          </p:nvSpPr>
          <p:spPr>
            <a:xfrm flipH="1">
              <a:off x="1364860" y="2946707"/>
              <a:ext cx="101743" cy="73869"/>
            </a:xfrm>
            <a:custGeom>
              <a:avLst/>
              <a:gdLst/>
              <a:ahLst/>
              <a:cxnLst/>
              <a:rect l="l" t="t" r="r" b="b"/>
              <a:pathLst>
                <a:path w="2055" h="1492" extrusionOk="0">
                  <a:moveTo>
                    <a:pt x="557" y="1"/>
                  </a:moveTo>
                  <a:cubicBezTo>
                    <a:pt x="421" y="1"/>
                    <a:pt x="292" y="34"/>
                    <a:pt x="191" y="116"/>
                  </a:cubicBezTo>
                  <a:cubicBezTo>
                    <a:pt x="72" y="212"/>
                    <a:pt x="1" y="343"/>
                    <a:pt x="25" y="485"/>
                  </a:cubicBezTo>
                  <a:cubicBezTo>
                    <a:pt x="25" y="664"/>
                    <a:pt x="156" y="807"/>
                    <a:pt x="322" y="878"/>
                  </a:cubicBezTo>
                  <a:cubicBezTo>
                    <a:pt x="489" y="950"/>
                    <a:pt x="679" y="962"/>
                    <a:pt x="858" y="1009"/>
                  </a:cubicBezTo>
                  <a:cubicBezTo>
                    <a:pt x="1203" y="1081"/>
                    <a:pt x="1525" y="1247"/>
                    <a:pt x="1811" y="1462"/>
                  </a:cubicBezTo>
                  <a:cubicBezTo>
                    <a:pt x="1838" y="1483"/>
                    <a:pt x="1867" y="1492"/>
                    <a:pt x="1895" y="1492"/>
                  </a:cubicBezTo>
                  <a:cubicBezTo>
                    <a:pt x="1979" y="1492"/>
                    <a:pt x="2055" y="1414"/>
                    <a:pt x="2037" y="1343"/>
                  </a:cubicBezTo>
                  <a:cubicBezTo>
                    <a:pt x="2025" y="1009"/>
                    <a:pt x="1811" y="700"/>
                    <a:pt x="1572" y="474"/>
                  </a:cubicBezTo>
                  <a:cubicBezTo>
                    <a:pt x="1334" y="247"/>
                    <a:pt x="1013" y="57"/>
                    <a:pt x="679" y="9"/>
                  </a:cubicBezTo>
                  <a:cubicBezTo>
                    <a:pt x="638" y="4"/>
                    <a:pt x="597" y="1"/>
                    <a:pt x="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05;p46">
              <a:extLst>
                <a:ext uri="{FF2B5EF4-FFF2-40B4-BE49-F238E27FC236}">
                  <a16:creationId xmlns:a16="http://schemas.microsoft.com/office/drawing/2014/main" id="{8C4D051F-242D-4153-973D-BACA27F90B9A}"/>
                </a:ext>
              </a:extLst>
            </p:cNvPr>
            <p:cNvSpPr/>
            <p:nvPr/>
          </p:nvSpPr>
          <p:spPr>
            <a:xfrm flipH="1">
              <a:off x="1571461" y="2934627"/>
              <a:ext cx="80058" cy="63422"/>
            </a:xfrm>
            <a:custGeom>
              <a:avLst/>
              <a:gdLst/>
              <a:ahLst/>
              <a:cxnLst/>
              <a:rect l="l" t="t" r="r" b="b"/>
              <a:pathLst>
                <a:path w="1617" h="1281" extrusionOk="0">
                  <a:moveTo>
                    <a:pt x="1122" y="0"/>
                  </a:moveTo>
                  <a:cubicBezTo>
                    <a:pt x="1101" y="0"/>
                    <a:pt x="1079" y="1"/>
                    <a:pt x="1057" y="3"/>
                  </a:cubicBezTo>
                  <a:cubicBezTo>
                    <a:pt x="783" y="27"/>
                    <a:pt x="533" y="194"/>
                    <a:pt x="354" y="384"/>
                  </a:cubicBezTo>
                  <a:cubicBezTo>
                    <a:pt x="164" y="599"/>
                    <a:pt x="9" y="872"/>
                    <a:pt x="9" y="1146"/>
                  </a:cubicBezTo>
                  <a:cubicBezTo>
                    <a:pt x="0" y="1216"/>
                    <a:pt x="56" y="1280"/>
                    <a:pt x="120" y="1280"/>
                  </a:cubicBezTo>
                  <a:cubicBezTo>
                    <a:pt x="142" y="1280"/>
                    <a:pt x="166" y="1272"/>
                    <a:pt x="188" y="1253"/>
                  </a:cubicBezTo>
                  <a:cubicBezTo>
                    <a:pt x="414" y="1075"/>
                    <a:pt x="664" y="944"/>
                    <a:pt x="938" y="872"/>
                  </a:cubicBezTo>
                  <a:cubicBezTo>
                    <a:pt x="1081" y="837"/>
                    <a:pt x="1236" y="825"/>
                    <a:pt x="1366" y="765"/>
                  </a:cubicBezTo>
                  <a:cubicBezTo>
                    <a:pt x="1486" y="706"/>
                    <a:pt x="1593" y="587"/>
                    <a:pt x="1605" y="432"/>
                  </a:cubicBezTo>
                  <a:cubicBezTo>
                    <a:pt x="1617" y="301"/>
                    <a:pt x="1545" y="182"/>
                    <a:pt x="1450" y="110"/>
                  </a:cubicBezTo>
                  <a:cubicBezTo>
                    <a:pt x="1349" y="30"/>
                    <a:pt x="124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06;p46">
              <a:extLst>
                <a:ext uri="{FF2B5EF4-FFF2-40B4-BE49-F238E27FC236}">
                  <a16:creationId xmlns:a16="http://schemas.microsoft.com/office/drawing/2014/main" id="{A2B79694-937B-4CC0-8B2A-7DE016891305}"/>
                </a:ext>
              </a:extLst>
            </p:cNvPr>
            <p:cNvSpPr/>
            <p:nvPr/>
          </p:nvSpPr>
          <p:spPr>
            <a:xfrm flipH="1">
              <a:off x="1363523" y="3116918"/>
              <a:ext cx="107585" cy="34360"/>
            </a:xfrm>
            <a:custGeom>
              <a:avLst/>
              <a:gdLst/>
              <a:ahLst/>
              <a:cxnLst/>
              <a:rect l="l" t="t" r="r" b="b"/>
              <a:pathLst>
                <a:path w="2173" h="694" extrusionOk="0">
                  <a:moveTo>
                    <a:pt x="997" y="0"/>
                  </a:moveTo>
                  <a:cubicBezTo>
                    <a:pt x="782" y="0"/>
                    <a:pt x="580" y="60"/>
                    <a:pt x="401" y="167"/>
                  </a:cubicBezTo>
                  <a:cubicBezTo>
                    <a:pt x="235" y="250"/>
                    <a:pt x="56" y="417"/>
                    <a:pt x="8" y="607"/>
                  </a:cubicBezTo>
                  <a:cubicBezTo>
                    <a:pt x="0" y="656"/>
                    <a:pt x="42" y="694"/>
                    <a:pt x="89" y="694"/>
                  </a:cubicBezTo>
                  <a:cubicBezTo>
                    <a:pt x="110" y="694"/>
                    <a:pt x="132" y="686"/>
                    <a:pt x="151" y="667"/>
                  </a:cubicBezTo>
                  <a:cubicBezTo>
                    <a:pt x="270" y="536"/>
                    <a:pt x="366" y="405"/>
                    <a:pt x="532" y="322"/>
                  </a:cubicBezTo>
                  <a:cubicBezTo>
                    <a:pt x="660" y="263"/>
                    <a:pt x="803" y="220"/>
                    <a:pt x="936" y="220"/>
                  </a:cubicBezTo>
                  <a:cubicBezTo>
                    <a:pt x="965" y="220"/>
                    <a:pt x="993" y="222"/>
                    <a:pt x="1021" y="226"/>
                  </a:cubicBezTo>
                  <a:cubicBezTo>
                    <a:pt x="1223" y="238"/>
                    <a:pt x="1402" y="286"/>
                    <a:pt x="1580" y="369"/>
                  </a:cubicBezTo>
                  <a:cubicBezTo>
                    <a:pt x="1663" y="417"/>
                    <a:pt x="1735" y="465"/>
                    <a:pt x="1830" y="524"/>
                  </a:cubicBezTo>
                  <a:cubicBezTo>
                    <a:pt x="1902" y="560"/>
                    <a:pt x="1997" y="631"/>
                    <a:pt x="2080" y="667"/>
                  </a:cubicBezTo>
                  <a:cubicBezTo>
                    <a:pt x="2085" y="668"/>
                    <a:pt x="2090" y="669"/>
                    <a:pt x="2095" y="669"/>
                  </a:cubicBezTo>
                  <a:cubicBezTo>
                    <a:pt x="2137" y="669"/>
                    <a:pt x="2173" y="626"/>
                    <a:pt x="2152" y="584"/>
                  </a:cubicBezTo>
                  <a:cubicBezTo>
                    <a:pt x="2128" y="476"/>
                    <a:pt x="2021" y="405"/>
                    <a:pt x="1937" y="346"/>
                  </a:cubicBezTo>
                  <a:cubicBezTo>
                    <a:pt x="1842" y="262"/>
                    <a:pt x="1759" y="203"/>
                    <a:pt x="1652" y="167"/>
                  </a:cubicBezTo>
                  <a:cubicBezTo>
                    <a:pt x="1461" y="60"/>
                    <a:pt x="1223" y="0"/>
                    <a:pt x="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407;p46">
              <a:extLst>
                <a:ext uri="{FF2B5EF4-FFF2-40B4-BE49-F238E27FC236}">
                  <a16:creationId xmlns:a16="http://schemas.microsoft.com/office/drawing/2014/main" id="{B83B644A-2054-4AA4-842E-9B3525156BDF}"/>
                </a:ext>
              </a:extLst>
            </p:cNvPr>
            <p:cNvSpPr/>
            <p:nvPr/>
          </p:nvSpPr>
          <p:spPr>
            <a:xfrm flipH="1">
              <a:off x="1594433" y="3095580"/>
              <a:ext cx="70304" cy="43668"/>
            </a:xfrm>
            <a:custGeom>
              <a:avLst/>
              <a:gdLst/>
              <a:ahLst/>
              <a:cxnLst/>
              <a:rect l="l" t="t" r="r" b="b"/>
              <a:pathLst>
                <a:path w="1420" h="882" extrusionOk="0">
                  <a:moveTo>
                    <a:pt x="428" y="0"/>
                  </a:moveTo>
                  <a:cubicBezTo>
                    <a:pt x="230" y="0"/>
                    <a:pt x="39" y="72"/>
                    <a:pt x="14" y="300"/>
                  </a:cubicBezTo>
                  <a:cubicBezTo>
                    <a:pt x="1" y="341"/>
                    <a:pt x="29" y="362"/>
                    <a:pt x="63" y="362"/>
                  </a:cubicBezTo>
                  <a:cubicBezTo>
                    <a:pt x="89" y="362"/>
                    <a:pt x="118" y="350"/>
                    <a:pt x="133" y="324"/>
                  </a:cubicBezTo>
                  <a:cubicBezTo>
                    <a:pt x="162" y="227"/>
                    <a:pt x="278" y="201"/>
                    <a:pt x="377" y="201"/>
                  </a:cubicBezTo>
                  <a:cubicBezTo>
                    <a:pt x="400" y="201"/>
                    <a:pt x="423" y="203"/>
                    <a:pt x="443" y="205"/>
                  </a:cubicBezTo>
                  <a:cubicBezTo>
                    <a:pt x="550" y="217"/>
                    <a:pt x="645" y="253"/>
                    <a:pt x="752" y="300"/>
                  </a:cubicBezTo>
                  <a:cubicBezTo>
                    <a:pt x="943" y="384"/>
                    <a:pt x="1110" y="550"/>
                    <a:pt x="1205" y="741"/>
                  </a:cubicBezTo>
                  <a:cubicBezTo>
                    <a:pt x="1229" y="788"/>
                    <a:pt x="1264" y="860"/>
                    <a:pt x="1300" y="872"/>
                  </a:cubicBezTo>
                  <a:cubicBezTo>
                    <a:pt x="1315" y="878"/>
                    <a:pt x="1329" y="881"/>
                    <a:pt x="1341" y="881"/>
                  </a:cubicBezTo>
                  <a:cubicBezTo>
                    <a:pt x="1395" y="881"/>
                    <a:pt x="1419" y="821"/>
                    <a:pt x="1419" y="753"/>
                  </a:cubicBezTo>
                  <a:cubicBezTo>
                    <a:pt x="1419" y="657"/>
                    <a:pt x="1336" y="538"/>
                    <a:pt x="1264" y="431"/>
                  </a:cubicBezTo>
                  <a:cubicBezTo>
                    <a:pt x="1122" y="253"/>
                    <a:pt x="907" y="98"/>
                    <a:pt x="693" y="38"/>
                  </a:cubicBezTo>
                  <a:cubicBezTo>
                    <a:pt x="614" y="16"/>
                    <a:pt x="52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08;p46">
              <a:extLst>
                <a:ext uri="{FF2B5EF4-FFF2-40B4-BE49-F238E27FC236}">
                  <a16:creationId xmlns:a16="http://schemas.microsoft.com/office/drawing/2014/main" id="{49809EA9-5FDA-4F8A-B7EE-846686FBE086}"/>
                </a:ext>
              </a:extLst>
            </p:cNvPr>
            <p:cNvSpPr/>
            <p:nvPr/>
          </p:nvSpPr>
          <p:spPr>
            <a:xfrm flipH="1">
              <a:off x="1522547" y="3073598"/>
              <a:ext cx="70205" cy="100802"/>
            </a:xfrm>
            <a:custGeom>
              <a:avLst/>
              <a:gdLst/>
              <a:ahLst/>
              <a:cxnLst/>
              <a:rect l="l" t="t" r="r" b="b"/>
              <a:pathLst>
                <a:path w="1418" h="2036" extrusionOk="0">
                  <a:moveTo>
                    <a:pt x="638" y="1"/>
                  </a:moveTo>
                  <a:cubicBezTo>
                    <a:pt x="616" y="1"/>
                    <a:pt x="596" y="19"/>
                    <a:pt x="596" y="54"/>
                  </a:cubicBezTo>
                  <a:cubicBezTo>
                    <a:pt x="596" y="173"/>
                    <a:pt x="608" y="280"/>
                    <a:pt x="644" y="399"/>
                  </a:cubicBezTo>
                  <a:cubicBezTo>
                    <a:pt x="668" y="518"/>
                    <a:pt x="680" y="637"/>
                    <a:pt x="703" y="756"/>
                  </a:cubicBezTo>
                  <a:cubicBezTo>
                    <a:pt x="727" y="935"/>
                    <a:pt x="739" y="1113"/>
                    <a:pt x="763" y="1292"/>
                  </a:cubicBezTo>
                  <a:cubicBezTo>
                    <a:pt x="641" y="1254"/>
                    <a:pt x="512" y="1210"/>
                    <a:pt x="393" y="1210"/>
                  </a:cubicBezTo>
                  <a:cubicBezTo>
                    <a:pt x="360" y="1210"/>
                    <a:pt x="329" y="1213"/>
                    <a:pt x="299" y="1221"/>
                  </a:cubicBezTo>
                  <a:cubicBezTo>
                    <a:pt x="120" y="1244"/>
                    <a:pt x="13" y="1375"/>
                    <a:pt x="13" y="1554"/>
                  </a:cubicBezTo>
                  <a:cubicBezTo>
                    <a:pt x="1" y="1732"/>
                    <a:pt x="120" y="1887"/>
                    <a:pt x="227" y="2018"/>
                  </a:cubicBezTo>
                  <a:cubicBezTo>
                    <a:pt x="233" y="2031"/>
                    <a:pt x="242" y="2036"/>
                    <a:pt x="251" y="2036"/>
                  </a:cubicBezTo>
                  <a:cubicBezTo>
                    <a:pt x="277" y="2036"/>
                    <a:pt x="307" y="1994"/>
                    <a:pt x="299" y="1959"/>
                  </a:cubicBezTo>
                  <a:cubicBezTo>
                    <a:pt x="239" y="1840"/>
                    <a:pt x="168" y="1709"/>
                    <a:pt x="191" y="1554"/>
                  </a:cubicBezTo>
                  <a:cubicBezTo>
                    <a:pt x="222" y="1442"/>
                    <a:pt x="313" y="1408"/>
                    <a:pt x="414" y="1408"/>
                  </a:cubicBezTo>
                  <a:cubicBezTo>
                    <a:pt x="431" y="1408"/>
                    <a:pt x="448" y="1409"/>
                    <a:pt x="465" y="1411"/>
                  </a:cubicBezTo>
                  <a:cubicBezTo>
                    <a:pt x="584" y="1435"/>
                    <a:pt x="691" y="1471"/>
                    <a:pt x="811" y="1518"/>
                  </a:cubicBezTo>
                  <a:cubicBezTo>
                    <a:pt x="819" y="1527"/>
                    <a:pt x="833" y="1535"/>
                    <a:pt x="849" y="1535"/>
                  </a:cubicBezTo>
                  <a:cubicBezTo>
                    <a:pt x="856" y="1535"/>
                    <a:pt x="863" y="1534"/>
                    <a:pt x="870" y="1530"/>
                  </a:cubicBezTo>
                  <a:cubicBezTo>
                    <a:pt x="882" y="1530"/>
                    <a:pt x="894" y="1542"/>
                    <a:pt x="930" y="1542"/>
                  </a:cubicBezTo>
                  <a:cubicBezTo>
                    <a:pt x="1001" y="1578"/>
                    <a:pt x="1084" y="1590"/>
                    <a:pt x="1168" y="1613"/>
                  </a:cubicBezTo>
                  <a:cubicBezTo>
                    <a:pt x="1222" y="1636"/>
                    <a:pt x="1270" y="1650"/>
                    <a:pt x="1321" y="1650"/>
                  </a:cubicBezTo>
                  <a:cubicBezTo>
                    <a:pt x="1348" y="1650"/>
                    <a:pt x="1376" y="1646"/>
                    <a:pt x="1406" y="1637"/>
                  </a:cubicBezTo>
                  <a:cubicBezTo>
                    <a:pt x="1394" y="1637"/>
                    <a:pt x="1418" y="1578"/>
                    <a:pt x="1394" y="1542"/>
                  </a:cubicBezTo>
                  <a:cubicBezTo>
                    <a:pt x="1334" y="1459"/>
                    <a:pt x="1215" y="1435"/>
                    <a:pt x="1132" y="1411"/>
                  </a:cubicBezTo>
                  <a:cubicBezTo>
                    <a:pt x="1061" y="1375"/>
                    <a:pt x="965" y="1363"/>
                    <a:pt x="894" y="1340"/>
                  </a:cubicBezTo>
                  <a:cubicBezTo>
                    <a:pt x="894" y="1125"/>
                    <a:pt x="894" y="935"/>
                    <a:pt x="858" y="720"/>
                  </a:cubicBezTo>
                  <a:cubicBezTo>
                    <a:pt x="846" y="601"/>
                    <a:pt x="834" y="482"/>
                    <a:pt x="799" y="363"/>
                  </a:cubicBezTo>
                  <a:cubicBezTo>
                    <a:pt x="775" y="244"/>
                    <a:pt x="739" y="125"/>
                    <a:pt x="680" y="30"/>
                  </a:cubicBezTo>
                  <a:cubicBezTo>
                    <a:pt x="670" y="10"/>
                    <a:pt x="653" y="1"/>
                    <a:pt x="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404;p46">
              <a:extLst>
                <a:ext uri="{FF2B5EF4-FFF2-40B4-BE49-F238E27FC236}">
                  <a16:creationId xmlns:a16="http://schemas.microsoft.com/office/drawing/2014/main" id="{937A0913-8574-4713-AD8B-C7EA7738ED87}"/>
                </a:ext>
              </a:extLst>
            </p:cNvPr>
            <p:cNvSpPr/>
            <p:nvPr/>
          </p:nvSpPr>
          <p:spPr>
            <a:xfrm>
              <a:off x="1449311" y="3228162"/>
              <a:ext cx="168086" cy="70304"/>
            </a:xfrm>
            <a:custGeom>
              <a:avLst/>
              <a:gdLst/>
              <a:ahLst/>
              <a:cxnLst/>
              <a:rect l="l" t="t" r="r" b="b"/>
              <a:pathLst>
                <a:path w="3395" h="1420" extrusionOk="0">
                  <a:moveTo>
                    <a:pt x="2709" y="0"/>
                  </a:moveTo>
                  <a:cubicBezTo>
                    <a:pt x="2406" y="0"/>
                    <a:pt x="2072" y="169"/>
                    <a:pt x="1513" y="197"/>
                  </a:cubicBezTo>
                  <a:cubicBezTo>
                    <a:pt x="1451" y="200"/>
                    <a:pt x="1391" y="201"/>
                    <a:pt x="1334" y="201"/>
                  </a:cubicBezTo>
                  <a:cubicBezTo>
                    <a:pt x="897" y="201"/>
                    <a:pt x="577" y="126"/>
                    <a:pt x="389" y="126"/>
                  </a:cubicBezTo>
                  <a:cubicBezTo>
                    <a:pt x="304" y="126"/>
                    <a:pt x="246" y="141"/>
                    <a:pt x="215" y="185"/>
                  </a:cubicBezTo>
                  <a:cubicBezTo>
                    <a:pt x="0" y="501"/>
                    <a:pt x="365" y="1419"/>
                    <a:pt x="1483" y="1419"/>
                  </a:cubicBezTo>
                  <a:cubicBezTo>
                    <a:pt x="1543" y="1419"/>
                    <a:pt x="1604" y="1416"/>
                    <a:pt x="1668" y="1411"/>
                  </a:cubicBezTo>
                  <a:cubicBezTo>
                    <a:pt x="2716" y="1328"/>
                    <a:pt x="3394" y="232"/>
                    <a:pt x="2978" y="54"/>
                  </a:cubicBezTo>
                  <a:cubicBezTo>
                    <a:pt x="2887" y="15"/>
                    <a:pt x="2799" y="0"/>
                    <a:pt x="2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05E2758-91C8-41AF-B3B5-3771ACA04780}"/>
              </a:ext>
            </a:extLst>
          </p:cNvPr>
          <p:cNvGrpSpPr/>
          <p:nvPr/>
        </p:nvGrpSpPr>
        <p:grpSpPr>
          <a:xfrm>
            <a:off x="1508176" y="3757652"/>
            <a:ext cx="526056" cy="1124546"/>
            <a:chOff x="1902225" y="1826942"/>
            <a:chExt cx="1074085" cy="2296057"/>
          </a:xfrm>
        </p:grpSpPr>
        <p:sp>
          <p:nvSpPr>
            <p:cNvPr id="94" name="Google Shape;5833;p62">
              <a:extLst>
                <a:ext uri="{FF2B5EF4-FFF2-40B4-BE49-F238E27FC236}">
                  <a16:creationId xmlns:a16="http://schemas.microsoft.com/office/drawing/2014/main" id="{FEE50CF2-BD4F-447F-8279-E414E2CC98DC}"/>
                </a:ext>
              </a:extLst>
            </p:cNvPr>
            <p:cNvSpPr/>
            <p:nvPr/>
          </p:nvSpPr>
          <p:spPr>
            <a:xfrm>
              <a:off x="2773176" y="3250222"/>
              <a:ext cx="203134" cy="270024"/>
            </a:xfrm>
            <a:custGeom>
              <a:avLst/>
              <a:gdLst/>
              <a:ahLst/>
              <a:cxnLst/>
              <a:rect l="l" t="t" r="r" b="b"/>
              <a:pathLst>
                <a:path w="4121" h="5478" extrusionOk="0">
                  <a:moveTo>
                    <a:pt x="1918" y="1"/>
                  </a:moveTo>
                  <a:cubicBezTo>
                    <a:pt x="1275" y="286"/>
                    <a:pt x="644" y="536"/>
                    <a:pt x="1" y="763"/>
                  </a:cubicBezTo>
                  <a:cubicBezTo>
                    <a:pt x="132" y="1048"/>
                    <a:pt x="501" y="1941"/>
                    <a:pt x="536" y="2382"/>
                  </a:cubicBezTo>
                  <a:cubicBezTo>
                    <a:pt x="655" y="2929"/>
                    <a:pt x="382" y="4334"/>
                    <a:pt x="525" y="4358"/>
                  </a:cubicBezTo>
                  <a:cubicBezTo>
                    <a:pt x="529" y="4359"/>
                    <a:pt x="534" y="4360"/>
                    <a:pt x="539" y="4360"/>
                  </a:cubicBezTo>
                  <a:cubicBezTo>
                    <a:pt x="730" y="4360"/>
                    <a:pt x="1024" y="3453"/>
                    <a:pt x="1013" y="3453"/>
                  </a:cubicBezTo>
                  <a:lnTo>
                    <a:pt x="1013" y="3453"/>
                  </a:lnTo>
                  <a:cubicBezTo>
                    <a:pt x="1060" y="3453"/>
                    <a:pt x="870" y="5061"/>
                    <a:pt x="1060" y="5108"/>
                  </a:cubicBezTo>
                  <a:cubicBezTo>
                    <a:pt x="1066" y="5109"/>
                    <a:pt x="1071" y="5110"/>
                    <a:pt x="1077" y="5110"/>
                  </a:cubicBezTo>
                  <a:cubicBezTo>
                    <a:pt x="1362" y="5110"/>
                    <a:pt x="1762" y="3620"/>
                    <a:pt x="1727" y="3608"/>
                  </a:cubicBezTo>
                  <a:lnTo>
                    <a:pt x="1727" y="3608"/>
                  </a:lnTo>
                  <a:cubicBezTo>
                    <a:pt x="1787" y="3608"/>
                    <a:pt x="1703" y="5465"/>
                    <a:pt x="1965" y="5477"/>
                  </a:cubicBezTo>
                  <a:cubicBezTo>
                    <a:pt x="1966" y="5477"/>
                    <a:pt x="1968" y="5477"/>
                    <a:pt x="1969" y="5477"/>
                  </a:cubicBezTo>
                  <a:cubicBezTo>
                    <a:pt x="2359" y="5477"/>
                    <a:pt x="2429" y="3703"/>
                    <a:pt x="2382" y="3549"/>
                  </a:cubicBezTo>
                  <a:lnTo>
                    <a:pt x="2382" y="3549"/>
                  </a:lnTo>
                  <a:cubicBezTo>
                    <a:pt x="2428" y="3688"/>
                    <a:pt x="2600" y="4979"/>
                    <a:pt x="2831" y="4979"/>
                  </a:cubicBezTo>
                  <a:cubicBezTo>
                    <a:pt x="2836" y="4979"/>
                    <a:pt x="2841" y="4979"/>
                    <a:pt x="2846" y="4977"/>
                  </a:cubicBezTo>
                  <a:cubicBezTo>
                    <a:pt x="3203" y="4894"/>
                    <a:pt x="3072" y="2834"/>
                    <a:pt x="2989" y="2691"/>
                  </a:cubicBezTo>
                  <a:lnTo>
                    <a:pt x="2989" y="2691"/>
                  </a:lnTo>
                  <a:cubicBezTo>
                    <a:pt x="3065" y="2767"/>
                    <a:pt x="3546" y="3475"/>
                    <a:pt x="3784" y="3475"/>
                  </a:cubicBezTo>
                  <a:cubicBezTo>
                    <a:pt x="3807" y="3475"/>
                    <a:pt x="3828" y="3468"/>
                    <a:pt x="3846" y="3453"/>
                  </a:cubicBezTo>
                  <a:cubicBezTo>
                    <a:pt x="4120" y="3215"/>
                    <a:pt x="2799" y="1239"/>
                    <a:pt x="2477" y="929"/>
                  </a:cubicBezTo>
                  <a:cubicBezTo>
                    <a:pt x="2334" y="703"/>
                    <a:pt x="2096" y="298"/>
                    <a:pt x="191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834;p62">
              <a:extLst>
                <a:ext uri="{FF2B5EF4-FFF2-40B4-BE49-F238E27FC236}">
                  <a16:creationId xmlns:a16="http://schemas.microsoft.com/office/drawing/2014/main" id="{77013F09-2DFE-4559-ADD1-10EC7F342BAB}"/>
                </a:ext>
              </a:extLst>
            </p:cNvPr>
            <p:cNvSpPr/>
            <p:nvPr/>
          </p:nvSpPr>
          <p:spPr>
            <a:xfrm>
              <a:off x="2588871" y="2673496"/>
              <a:ext cx="358652" cy="723515"/>
            </a:xfrm>
            <a:custGeom>
              <a:avLst/>
              <a:gdLst/>
              <a:ahLst/>
              <a:cxnLst/>
              <a:rect l="l" t="t" r="r" b="b"/>
              <a:pathLst>
                <a:path w="7276" h="14678" extrusionOk="0">
                  <a:moveTo>
                    <a:pt x="1293" y="0"/>
                  </a:moveTo>
                  <a:cubicBezTo>
                    <a:pt x="500" y="0"/>
                    <a:pt x="1" y="1758"/>
                    <a:pt x="108" y="3045"/>
                  </a:cubicBezTo>
                  <a:cubicBezTo>
                    <a:pt x="251" y="4592"/>
                    <a:pt x="1263" y="5378"/>
                    <a:pt x="2263" y="8653"/>
                  </a:cubicBezTo>
                  <a:cubicBezTo>
                    <a:pt x="2954" y="10915"/>
                    <a:pt x="3525" y="12939"/>
                    <a:pt x="3811" y="13963"/>
                  </a:cubicBezTo>
                  <a:cubicBezTo>
                    <a:pt x="3823" y="13998"/>
                    <a:pt x="3823" y="14034"/>
                    <a:pt x="3847" y="14070"/>
                  </a:cubicBezTo>
                  <a:cubicBezTo>
                    <a:pt x="3942" y="14475"/>
                    <a:pt x="4025" y="14677"/>
                    <a:pt x="4025" y="14677"/>
                  </a:cubicBezTo>
                  <a:cubicBezTo>
                    <a:pt x="4978" y="14558"/>
                    <a:pt x="7276" y="13939"/>
                    <a:pt x="7157" y="13427"/>
                  </a:cubicBezTo>
                  <a:lnTo>
                    <a:pt x="7026" y="12844"/>
                  </a:lnTo>
                  <a:cubicBezTo>
                    <a:pt x="7026" y="12820"/>
                    <a:pt x="7014" y="12784"/>
                    <a:pt x="7014" y="12760"/>
                  </a:cubicBezTo>
                  <a:cubicBezTo>
                    <a:pt x="5573" y="6581"/>
                    <a:pt x="2775" y="1175"/>
                    <a:pt x="1858" y="282"/>
                  </a:cubicBezTo>
                  <a:cubicBezTo>
                    <a:pt x="1658" y="86"/>
                    <a:pt x="1468" y="0"/>
                    <a:pt x="12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835;p62">
              <a:extLst>
                <a:ext uri="{FF2B5EF4-FFF2-40B4-BE49-F238E27FC236}">
                  <a16:creationId xmlns:a16="http://schemas.microsoft.com/office/drawing/2014/main" id="{6C99D89B-2FCE-489A-8EBC-C9A116F44D02}"/>
                </a:ext>
              </a:extLst>
            </p:cNvPr>
            <p:cNvSpPr/>
            <p:nvPr/>
          </p:nvSpPr>
          <p:spPr>
            <a:xfrm>
              <a:off x="2777268" y="3302472"/>
              <a:ext cx="158525" cy="64573"/>
            </a:xfrm>
            <a:custGeom>
              <a:avLst/>
              <a:gdLst/>
              <a:ahLst/>
              <a:cxnLst/>
              <a:rect l="l" t="t" r="r" b="b"/>
              <a:pathLst>
                <a:path w="3216" h="1310" extrusionOk="0">
                  <a:moveTo>
                    <a:pt x="3204" y="0"/>
                  </a:moveTo>
                  <a:cubicBezTo>
                    <a:pt x="2644" y="203"/>
                    <a:pt x="2061" y="429"/>
                    <a:pt x="1489" y="643"/>
                  </a:cubicBezTo>
                  <a:cubicBezTo>
                    <a:pt x="989" y="822"/>
                    <a:pt x="477" y="1000"/>
                    <a:pt x="1" y="1203"/>
                  </a:cubicBezTo>
                  <a:cubicBezTo>
                    <a:pt x="25" y="1238"/>
                    <a:pt x="25" y="1274"/>
                    <a:pt x="37" y="1310"/>
                  </a:cubicBezTo>
                  <a:cubicBezTo>
                    <a:pt x="537" y="1143"/>
                    <a:pt x="1037" y="941"/>
                    <a:pt x="1525" y="738"/>
                  </a:cubicBezTo>
                  <a:cubicBezTo>
                    <a:pt x="2085" y="524"/>
                    <a:pt x="2656" y="310"/>
                    <a:pt x="3216" y="84"/>
                  </a:cubicBezTo>
                  <a:cubicBezTo>
                    <a:pt x="3216" y="60"/>
                    <a:pt x="3204" y="24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836;p62">
              <a:extLst>
                <a:ext uri="{FF2B5EF4-FFF2-40B4-BE49-F238E27FC236}">
                  <a16:creationId xmlns:a16="http://schemas.microsoft.com/office/drawing/2014/main" id="{35F0A922-CB3E-416D-961B-B4734B0272F8}"/>
                </a:ext>
              </a:extLst>
            </p:cNvPr>
            <p:cNvSpPr/>
            <p:nvPr/>
          </p:nvSpPr>
          <p:spPr>
            <a:xfrm>
              <a:off x="2602377" y="3122011"/>
              <a:ext cx="302311" cy="459258"/>
            </a:xfrm>
            <a:custGeom>
              <a:avLst/>
              <a:gdLst/>
              <a:ahLst/>
              <a:cxnLst/>
              <a:rect l="l" t="t" r="r" b="b"/>
              <a:pathLst>
                <a:path w="6133" h="9317" extrusionOk="0">
                  <a:moveTo>
                    <a:pt x="2917" y="0"/>
                  </a:moveTo>
                  <a:cubicBezTo>
                    <a:pt x="2480" y="0"/>
                    <a:pt x="2029" y="67"/>
                    <a:pt x="1680" y="256"/>
                  </a:cubicBezTo>
                  <a:cubicBezTo>
                    <a:pt x="834" y="685"/>
                    <a:pt x="1" y="1149"/>
                    <a:pt x="180" y="2697"/>
                  </a:cubicBezTo>
                  <a:cubicBezTo>
                    <a:pt x="358" y="4245"/>
                    <a:pt x="846" y="8912"/>
                    <a:pt x="1311" y="9102"/>
                  </a:cubicBezTo>
                  <a:cubicBezTo>
                    <a:pt x="1683" y="9261"/>
                    <a:pt x="2674" y="9317"/>
                    <a:pt x="3322" y="9317"/>
                  </a:cubicBezTo>
                  <a:cubicBezTo>
                    <a:pt x="3503" y="9317"/>
                    <a:pt x="3657" y="9313"/>
                    <a:pt x="3763" y="9305"/>
                  </a:cubicBezTo>
                  <a:cubicBezTo>
                    <a:pt x="4263" y="9257"/>
                    <a:pt x="5514" y="9138"/>
                    <a:pt x="5811" y="8769"/>
                  </a:cubicBezTo>
                  <a:cubicBezTo>
                    <a:pt x="6133" y="8364"/>
                    <a:pt x="5097" y="566"/>
                    <a:pt x="4347" y="232"/>
                  </a:cubicBezTo>
                  <a:cubicBezTo>
                    <a:pt x="4104" y="128"/>
                    <a:pt x="3524" y="0"/>
                    <a:pt x="2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837;p62">
              <a:extLst>
                <a:ext uri="{FF2B5EF4-FFF2-40B4-BE49-F238E27FC236}">
                  <a16:creationId xmlns:a16="http://schemas.microsoft.com/office/drawing/2014/main" id="{0713D056-D1D7-438D-B4E8-791BC5880A69}"/>
                </a:ext>
              </a:extLst>
            </p:cNvPr>
            <p:cNvSpPr/>
            <p:nvPr/>
          </p:nvSpPr>
          <p:spPr>
            <a:xfrm>
              <a:off x="2746164" y="3122849"/>
              <a:ext cx="158525" cy="454920"/>
            </a:xfrm>
            <a:custGeom>
              <a:avLst/>
              <a:gdLst/>
              <a:ahLst/>
              <a:cxnLst/>
              <a:rect l="l" t="t" r="r" b="b"/>
              <a:pathLst>
                <a:path w="3216" h="9229" extrusionOk="0">
                  <a:moveTo>
                    <a:pt x="13" y="1"/>
                  </a:moveTo>
                  <a:cubicBezTo>
                    <a:pt x="1" y="1406"/>
                    <a:pt x="251" y="2823"/>
                    <a:pt x="441" y="4228"/>
                  </a:cubicBezTo>
                  <a:cubicBezTo>
                    <a:pt x="680" y="5894"/>
                    <a:pt x="846" y="7597"/>
                    <a:pt x="1311" y="9228"/>
                  </a:cubicBezTo>
                  <a:cubicBezTo>
                    <a:pt x="1882" y="9169"/>
                    <a:pt x="2692" y="9026"/>
                    <a:pt x="2918" y="8728"/>
                  </a:cubicBezTo>
                  <a:cubicBezTo>
                    <a:pt x="3216" y="8359"/>
                    <a:pt x="2204" y="560"/>
                    <a:pt x="1442" y="239"/>
                  </a:cubicBezTo>
                  <a:cubicBezTo>
                    <a:pt x="1203" y="132"/>
                    <a:pt x="620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838;p62">
              <a:extLst>
                <a:ext uri="{FF2B5EF4-FFF2-40B4-BE49-F238E27FC236}">
                  <a16:creationId xmlns:a16="http://schemas.microsoft.com/office/drawing/2014/main" id="{19244116-BEAA-4E5D-9FD7-99D15D8076F1}"/>
                </a:ext>
              </a:extLst>
            </p:cNvPr>
            <p:cNvSpPr/>
            <p:nvPr/>
          </p:nvSpPr>
          <p:spPr>
            <a:xfrm>
              <a:off x="1902225" y="2064681"/>
              <a:ext cx="522402" cy="1033319"/>
            </a:xfrm>
            <a:custGeom>
              <a:avLst/>
              <a:gdLst/>
              <a:ahLst/>
              <a:cxnLst/>
              <a:rect l="l" t="t" r="r" b="b"/>
              <a:pathLst>
                <a:path w="10598" h="20963" extrusionOk="0">
                  <a:moveTo>
                    <a:pt x="3836" y="1"/>
                  </a:moveTo>
                  <a:cubicBezTo>
                    <a:pt x="3434" y="1"/>
                    <a:pt x="3034" y="160"/>
                    <a:pt x="2715" y="418"/>
                  </a:cubicBezTo>
                  <a:cubicBezTo>
                    <a:pt x="2263" y="787"/>
                    <a:pt x="1965" y="1311"/>
                    <a:pt x="1787" y="1858"/>
                  </a:cubicBezTo>
                  <a:cubicBezTo>
                    <a:pt x="1525" y="2692"/>
                    <a:pt x="1477" y="3632"/>
                    <a:pt x="1799" y="4454"/>
                  </a:cubicBezTo>
                  <a:cubicBezTo>
                    <a:pt x="2084" y="5144"/>
                    <a:pt x="2608" y="5716"/>
                    <a:pt x="3025" y="6359"/>
                  </a:cubicBezTo>
                  <a:cubicBezTo>
                    <a:pt x="3442" y="6990"/>
                    <a:pt x="3739" y="7764"/>
                    <a:pt x="3501" y="8478"/>
                  </a:cubicBezTo>
                  <a:cubicBezTo>
                    <a:pt x="3370" y="8883"/>
                    <a:pt x="3073" y="9216"/>
                    <a:pt x="2775" y="9526"/>
                  </a:cubicBezTo>
                  <a:cubicBezTo>
                    <a:pt x="2203" y="10097"/>
                    <a:pt x="1549" y="10609"/>
                    <a:pt x="1179" y="11324"/>
                  </a:cubicBezTo>
                  <a:cubicBezTo>
                    <a:pt x="810" y="12038"/>
                    <a:pt x="810" y="13038"/>
                    <a:pt x="1430" y="13526"/>
                  </a:cubicBezTo>
                  <a:cubicBezTo>
                    <a:pt x="1727" y="13765"/>
                    <a:pt x="2156" y="13907"/>
                    <a:pt x="2299" y="14276"/>
                  </a:cubicBezTo>
                  <a:cubicBezTo>
                    <a:pt x="2394" y="14586"/>
                    <a:pt x="2215" y="14919"/>
                    <a:pt x="2025" y="15181"/>
                  </a:cubicBezTo>
                  <a:cubicBezTo>
                    <a:pt x="1620" y="15717"/>
                    <a:pt x="1084" y="16146"/>
                    <a:pt x="691" y="16670"/>
                  </a:cubicBezTo>
                  <a:cubicBezTo>
                    <a:pt x="287" y="17205"/>
                    <a:pt x="1" y="17896"/>
                    <a:pt x="191" y="18527"/>
                  </a:cubicBezTo>
                  <a:cubicBezTo>
                    <a:pt x="394" y="19170"/>
                    <a:pt x="1001" y="19599"/>
                    <a:pt x="1620" y="19837"/>
                  </a:cubicBezTo>
                  <a:cubicBezTo>
                    <a:pt x="2027" y="20002"/>
                    <a:pt x="2467" y="20111"/>
                    <a:pt x="2902" y="20111"/>
                  </a:cubicBezTo>
                  <a:cubicBezTo>
                    <a:pt x="3154" y="20111"/>
                    <a:pt x="3404" y="20075"/>
                    <a:pt x="3644" y="19991"/>
                  </a:cubicBezTo>
                  <a:cubicBezTo>
                    <a:pt x="3788" y="19940"/>
                    <a:pt x="3941" y="19880"/>
                    <a:pt x="4088" y="19880"/>
                  </a:cubicBezTo>
                  <a:cubicBezTo>
                    <a:pt x="4111" y="19880"/>
                    <a:pt x="4133" y="19881"/>
                    <a:pt x="4156" y="19884"/>
                  </a:cubicBezTo>
                  <a:cubicBezTo>
                    <a:pt x="4382" y="19920"/>
                    <a:pt x="4525" y="20122"/>
                    <a:pt x="4692" y="20289"/>
                  </a:cubicBezTo>
                  <a:cubicBezTo>
                    <a:pt x="5144" y="20741"/>
                    <a:pt x="5787" y="20962"/>
                    <a:pt x="6430" y="20962"/>
                  </a:cubicBezTo>
                  <a:cubicBezTo>
                    <a:pt x="6651" y="20962"/>
                    <a:pt x="6872" y="20936"/>
                    <a:pt x="7085" y="20884"/>
                  </a:cubicBezTo>
                  <a:cubicBezTo>
                    <a:pt x="7918" y="20670"/>
                    <a:pt x="8633" y="20099"/>
                    <a:pt x="9121" y="19396"/>
                  </a:cubicBezTo>
                  <a:cubicBezTo>
                    <a:pt x="9740" y="18551"/>
                    <a:pt x="10050" y="17444"/>
                    <a:pt x="9823" y="16432"/>
                  </a:cubicBezTo>
                  <a:cubicBezTo>
                    <a:pt x="9597" y="15408"/>
                    <a:pt x="8788" y="14503"/>
                    <a:pt x="7740" y="14336"/>
                  </a:cubicBezTo>
                  <a:lnTo>
                    <a:pt x="7740" y="14336"/>
                  </a:lnTo>
                  <a:cubicBezTo>
                    <a:pt x="7806" y="14347"/>
                    <a:pt x="7873" y="14352"/>
                    <a:pt x="7939" y="14352"/>
                  </a:cubicBezTo>
                  <a:cubicBezTo>
                    <a:pt x="8397" y="14352"/>
                    <a:pt x="8851" y="14112"/>
                    <a:pt x="9204" y="13800"/>
                  </a:cubicBezTo>
                  <a:cubicBezTo>
                    <a:pt x="10109" y="13014"/>
                    <a:pt x="10597" y="11645"/>
                    <a:pt x="10073" y="10574"/>
                  </a:cubicBezTo>
                  <a:cubicBezTo>
                    <a:pt x="9526" y="9419"/>
                    <a:pt x="8145" y="9002"/>
                    <a:pt x="6906" y="8704"/>
                  </a:cubicBezTo>
                  <a:cubicBezTo>
                    <a:pt x="7371" y="8335"/>
                    <a:pt x="7835" y="7954"/>
                    <a:pt x="8157" y="7454"/>
                  </a:cubicBezTo>
                  <a:cubicBezTo>
                    <a:pt x="9002" y="6180"/>
                    <a:pt x="8692" y="4406"/>
                    <a:pt x="7847" y="3144"/>
                  </a:cubicBezTo>
                  <a:cubicBezTo>
                    <a:pt x="7359" y="2418"/>
                    <a:pt x="6704" y="1799"/>
                    <a:pt x="6013" y="1263"/>
                  </a:cubicBezTo>
                  <a:cubicBezTo>
                    <a:pt x="5656" y="989"/>
                    <a:pt x="5299" y="727"/>
                    <a:pt x="4930" y="477"/>
                  </a:cubicBezTo>
                  <a:cubicBezTo>
                    <a:pt x="4644" y="287"/>
                    <a:pt x="4382" y="49"/>
                    <a:pt x="4025" y="13"/>
                  </a:cubicBezTo>
                  <a:cubicBezTo>
                    <a:pt x="3962" y="5"/>
                    <a:pt x="3899" y="1"/>
                    <a:pt x="3836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839;p62">
              <a:extLst>
                <a:ext uri="{FF2B5EF4-FFF2-40B4-BE49-F238E27FC236}">
                  <a16:creationId xmlns:a16="http://schemas.microsoft.com/office/drawing/2014/main" id="{99C96231-C7AD-4A33-A472-B47AF6B4762D}"/>
                </a:ext>
              </a:extLst>
            </p:cNvPr>
            <p:cNvSpPr/>
            <p:nvPr/>
          </p:nvSpPr>
          <p:spPr>
            <a:xfrm>
              <a:off x="2020182" y="2065174"/>
              <a:ext cx="404445" cy="1033417"/>
            </a:xfrm>
            <a:custGeom>
              <a:avLst/>
              <a:gdLst/>
              <a:ahLst/>
              <a:cxnLst/>
              <a:rect l="l" t="t" r="r" b="b"/>
              <a:pathLst>
                <a:path w="8205" h="20965" extrusionOk="0">
                  <a:moveTo>
                    <a:pt x="1540" y="1"/>
                  </a:moveTo>
                  <a:cubicBezTo>
                    <a:pt x="1328" y="1"/>
                    <a:pt x="1105" y="36"/>
                    <a:pt x="918" y="98"/>
                  </a:cubicBezTo>
                  <a:cubicBezTo>
                    <a:pt x="870" y="158"/>
                    <a:pt x="822" y="229"/>
                    <a:pt x="775" y="289"/>
                  </a:cubicBezTo>
                  <a:cubicBezTo>
                    <a:pt x="287" y="1074"/>
                    <a:pt x="84" y="2051"/>
                    <a:pt x="37" y="2967"/>
                  </a:cubicBezTo>
                  <a:cubicBezTo>
                    <a:pt x="1" y="3860"/>
                    <a:pt x="299" y="4765"/>
                    <a:pt x="739" y="5539"/>
                  </a:cubicBezTo>
                  <a:cubicBezTo>
                    <a:pt x="930" y="5896"/>
                    <a:pt x="1156" y="6242"/>
                    <a:pt x="1418" y="6551"/>
                  </a:cubicBezTo>
                  <a:cubicBezTo>
                    <a:pt x="1632" y="6813"/>
                    <a:pt x="1846" y="7028"/>
                    <a:pt x="2049" y="7301"/>
                  </a:cubicBezTo>
                  <a:cubicBezTo>
                    <a:pt x="2227" y="7551"/>
                    <a:pt x="2370" y="7825"/>
                    <a:pt x="2418" y="8123"/>
                  </a:cubicBezTo>
                  <a:cubicBezTo>
                    <a:pt x="2477" y="8492"/>
                    <a:pt x="2418" y="8861"/>
                    <a:pt x="2323" y="9218"/>
                  </a:cubicBezTo>
                  <a:cubicBezTo>
                    <a:pt x="2085" y="10052"/>
                    <a:pt x="1596" y="10814"/>
                    <a:pt x="1418" y="11659"/>
                  </a:cubicBezTo>
                  <a:cubicBezTo>
                    <a:pt x="1227" y="12492"/>
                    <a:pt x="1287" y="13493"/>
                    <a:pt x="1823" y="14207"/>
                  </a:cubicBezTo>
                  <a:cubicBezTo>
                    <a:pt x="2025" y="14481"/>
                    <a:pt x="2311" y="14755"/>
                    <a:pt x="2358" y="15124"/>
                  </a:cubicBezTo>
                  <a:cubicBezTo>
                    <a:pt x="2406" y="15540"/>
                    <a:pt x="2192" y="15933"/>
                    <a:pt x="2001" y="16291"/>
                  </a:cubicBezTo>
                  <a:cubicBezTo>
                    <a:pt x="1775" y="16672"/>
                    <a:pt x="1549" y="17064"/>
                    <a:pt x="1418" y="17493"/>
                  </a:cubicBezTo>
                  <a:cubicBezTo>
                    <a:pt x="1287" y="17910"/>
                    <a:pt x="1239" y="18338"/>
                    <a:pt x="1287" y="18791"/>
                  </a:cubicBezTo>
                  <a:cubicBezTo>
                    <a:pt x="1311" y="19172"/>
                    <a:pt x="1418" y="19553"/>
                    <a:pt x="1596" y="19886"/>
                  </a:cubicBezTo>
                  <a:cubicBezTo>
                    <a:pt x="1626" y="19880"/>
                    <a:pt x="1653" y="19877"/>
                    <a:pt x="1680" y="19877"/>
                  </a:cubicBezTo>
                  <a:cubicBezTo>
                    <a:pt x="1706" y="19877"/>
                    <a:pt x="1733" y="19880"/>
                    <a:pt x="1763" y="19886"/>
                  </a:cubicBezTo>
                  <a:cubicBezTo>
                    <a:pt x="1989" y="19922"/>
                    <a:pt x="2132" y="20124"/>
                    <a:pt x="2299" y="20291"/>
                  </a:cubicBezTo>
                  <a:cubicBezTo>
                    <a:pt x="2751" y="20743"/>
                    <a:pt x="3394" y="20964"/>
                    <a:pt x="4037" y="20964"/>
                  </a:cubicBezTo>
                  <a:cubicBezTo>
                    <a:pt x="4258" y="20964"/>
                    <a:pt x="4479" y="20938"/>
                    <a:pt x="4692" y="20886"/>
                  </a:cubicBezTo>
                  <a:cubicBezTo>
                    <a:pt x="5525" y="20684"/>
                    <a:pt x="6240" y="20101"/>
                    <a:pt x="6728" y="19398"/>
                  </a:cubicBezTo>
                  <a:cubicBezTo>
                    <a:pt x="7347" y="18553"/>
                    <a:pt x="7657" y="17445"/>
                    <a:pt x="7430" y="16433"/>
                  </a:cubicBezTo>
                  <a:cubicBezTo>
                    <a:pt x="7204" y="15421"/>
                    <a:pt x="6395" y="14493"/>
                    <a:pt x="5347" y="14326"/>
                  </a:cubicBezTo>
                  <a:lnTo>
                    <a:pt x="5347" y="14326"/>
                  </a:lnTo>
                  <a:cubicBezTo>
                    <a:pt x="5413" y="14337"/>
                    <a:pt x="5480" y="14342"/>
                    <a:pt x="5546" y="14342"/>
                  </a:cubicBezTo>
                  <a:cubicBezTo>
                    <a:pt x="6004" y="14342"/>
                    <a:pt x="6458" y="14102"/>
                    <a:pt x="6811" y="13790"/>
                  </a:cubicBezTo>
                  <a:cubicBezTo>
                    <a:pt x="7716" y="12993"/>
                    <a:pt x="8204" y="11623"/>
                    <a:pt x="7680" y="10552"/>
                  </a:cubicBezTo>
                  <a:cubicBezTo>
                    <a:pt x="7133" y="9409"/>
                    <a:pt x="5752" y="8992"/>
                    <a:pt x="4513" y="8694"/>
                  </a:cubicBezTo>
                  <a:cubicBezTo>
                    <a:pt x="4978" y="8325"/>
                    <a:pt x="5442" y="7932"/>
                    <a:pt x="5764" y="7444"/>
                  </a:cubicBezTo>
                  <a:cubicBezTo>
                    <a:pt x="6609" y="6170"/>
                    <a:pt x="6299" y="4396"/>
                    <a:pt x="5454" y="3134"/>
                  </a:cubicBezTo>
                  <a:cubicBezTo>
                    <a:pt x="4966" y="2408"/>
                    <a:pt x="4311" y="1789"/>
                    <a:pt x="3620" y="1253"/>
                  </a:cubicBezTo>
                  <a:cubicBezTo>
                    <a:pt x="3263" y="979"/>
                    <a:pt x="2906" y="717"/>
                    <a:pt x="2537" y="467"/>
                  </a:cubicBezTo>
                  <a:cubicBezTo>
                    <a:pt x="2251" y="277"/>
                    <a:pt x="1989" y="39"/>
                    <a:pt x="1632" y="3"/>
                  </a:cubicBezTo>
                  <a:cubicBezTo>
                    <a:pt x="1602" y="1"/>
                    <a:pt x="1571" y="1"/>
                    <a:pt x="15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840;p62">
              <a:extLst>
                <a:ext uri="{FF2B5EF4-FFF2-40B4-BE49-F238E27FC236}">
                  <a16:creationId xmlns:a16="http://schemas.microsoft.com/office/drawing/2014/main" id="{9749D589-CDB0-4C72-87E8-6211DC6F336E}"/>
                </a:ext>
              </a:extLst>
            </p:cNvPr>
            <p:cNvSpPr/>
            <p:nvPr/>
          </p:nvSpPr>
          <p:spPr>
            <a:xfrm>
              <a:off x="1910457" y="4004401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72" y="1869"/>
                    <a:pt x="20872" y="1203"/>
                  </a:cubicBezTo>
                  <a:cubicBezTo>
                    <a:pt x="20872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841;p62">
              <a:extLst>
                <a:ext uri="{FF2B5EF4-FFF2-40B4-BE49-F238E27FC236}">
                  <a16:creationId xmlns:a16="http://schemas.microsoft.com/office/drawing/2014/main" id="{E37751CD-8AF2-4727-81BC-F3B3357DCD78}"/>
                </a:ext>
              </a:extLst>
            </p:cNvPr>
            <p:cNvSpPr/>
            <p:nvPr/>
          </p:nvSpPr>
          <p:spPr>
            <a:xfrm>
              <a:off x="2468597" y="3407515"/>
              <a:ext cx="1775" cy="641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842;p62">
              <a:extLst>
                <a:ext uri="{FF2B5EF4-FFF2-40B4-BE49-F238E27FC236}">
                  <a16:creationId xmlns:a16="http://schemas.microsoft.com/office/drawing/2014/main" id="{4910BEE8-098E-4906-B663-D0CF48A09632}"/>
                </a:ext>
              </a:extLst>
            </p:cNvPr>
            <p:cNvSpPr/>
            <p:nvPr/>
          </p:nvSpPr>
          <p:spPr>
            <a:xfrm>
              <a:off x="2465048" y="3338259"/>
              <a:ext cx="236012" cy="637993"/>
            </a:xfrm>
            <a:custGeom>
              <a:avLst/>
              <a:gdLst/>
              <a:ahLst/>
              <a:cxnLst/>
              <a:rect l="l" t="t" r="r" b="b"/>
              <a:pathLst>
                <a:path w="4788" h="12943" extrusionOk="0">
                  <a:moveTo>
                    <a:pt x="4763" y="0"/>
                  </a:moveTo>
                  <a:cubicBezTo>
                    <a:pt x="3942" y="179"/>
                    <a:pt x="3096" y="262"/>
                    <a:pt x="2251" y="310"/>
                  </a:cubicBezTo>
                  <a:cubicBezTo>
                    <a:pt x="1608" y="346"/>
                    <a:pt x="965" y="358"/>
                    <a:pt x="322" y="358"/>
                  </a:cubicBezTo>
                  <a:cubicBezTo>
                    <a:pt x="370" y="2572"/>
                    <a:pt x="13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120" y="6501"/>
                    <a:pt x="4537" y="3560"/>
                  </a:cubicBezTo>
                  <a:cubicBezTo>
                    <a:pt x="4644" y="2822"/>
                    <a:pt x="4728" y="1548"/>
                    <a:pt x="478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843;p62">
              <a:extLst>
                <a:ext uri="{FF2B5EF4-FFF2-40B4-BE49-F238E27FC236}">
                  <a16:creationId xmlns:a16="http://schemas.microsoft.com/office/drawing/2014/main" id="{16224C65-1824-4E46-BE66-AD6EC4942B43}"/>
                </a:ext>
              </a:extLst>
            </p:cNvPr>
            <p:cNvSpPr/>
            <p:nvPr/>
          </p:nvSpPr>
          <p:spPr>
            <a:xfrm>
              <a:off x="2479737" y="3338259"/>
              <a:ext cx="222457" cy="164982"/>
            </a:xfrm>
            <a:custGeom>
              <a:avLst/>
              <a:gdLst/>
              <a:ahLst/>
              <a:cxnLst/>
              <a:rect l="l" t="t" r="r" b="b"/>
              <a:pathLst>
                <a:path w="4513" h="3347" extrusionOk="0">
                  <a:moveTo>
                    <a:pt x="4477" y="0"/>
                  </a:moveTo>
                  <a:cubicBezTo>
                    <a:pt x="3656" y="179"/>
                    <a:pt x="2810" y="274"/>
                    <a:pt x="1965" y="310"/>
                  </a:cubicBezTo>
                  <a:cubicBezTo>
                    <a:pt x="1322" y="346"/>
                    <a:pt x="679" y="358"/>
                    <a:pt x="48" y="358"/>
                  </a:cubicBezTo>
                  <a:cubicBezTo>
                    <a:pt x="60" y="989"/>
                    <a:pt x="24" y="2072"/>
                    <a:pt x="1" y="3346"/>
                  </a:cubicBezTo>
                  <a:cubicBezTo>
                    <a:pt x="655" y="3334"/>
                    <a:pt x="1322" y="3322"/>
                    <a:pt x="1977" y="3263"/>
                  </a:cubicBezTo>
                  <a:cubicBezTo>
                    <a:pt x="2620" y="3203"/>
                    <a:pt x="3263" y="3132"/>
                    <a:pt x="3882" y="3025"/>
                  </a:cubicBezTo>
                  <a:cubicBezTo>
                    <a:pt x="4037" y="3013"/>
                    <a:pt x="4180" y="2977"/>
                    <a:pt x="4334" y="2953"/>
                  </a:cubicBezTo>
                  <a:cubicBezTo>
                    <a:pt x="4406" y="2203"/>
                    <a:pt x="4465" y="1179"/>
                    <a:pt x="4513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844;p62">
              <a:extLst>
                <a:ext uri="{FF2B5EF4-FFF2-40B4-BE49-F238E27FC236}">
                  <a16:creationId xmlns:a16="http://schemas.microsoft.com/office/drawing/2014/main" id="{2E2BA091-5D2A-42CC-B218-600DF7ED7AF7}"/>
                </a:ext>
              </a:extLst>
            </p:cNvPr>
            <p:cNvSpPr/>
            <p:nvPr/>
          </p:nvSpPr>
          <p:spPr>
            <a:xfrm>
              <a:off x="2465048" y="3714461"/>
              <a:ext cx="199585" cy="262384"/>
            </a:xfrm>
            <a:custGeom>
              <a:avLst/>
              <a:gdLst/>
              <a:ahLst/>
              <a:cxnLst/>
              <a:rect l="l" t="t" r="r" b="b"/>
              <a:pathLst>
                <a:path w="4049" h="5323" extrusionOk="0">
                  <a:moveTo>
                    <a:pt x="4049" y="0"/>
                  </a:moveTo>
                  <a:lnTo>
                    <a:pt x="4049" y="0"/>
                  </a:lnTo>
                  <a:cubicBezTo>
                    <a:pt x="3289" y="42"/>
                    <a:pt x="2529" y="60"/>
                    <a:pt x="1771" y="60"/>
                  </a:cubicBezTo>
                  <a:cubicBezTo>
                    <a:pt x="1235" y="60"/>
                    <a:pt x="700" y="51"/>
                    <a:pt x="168" y="36"/>
                  </a:cubicBezTo>
                  <a:cubicBezTo>
                    <a:pt x="144" y="286"/>
                    <a:pt x="144" y="536"/>
                    <a:pt x="132" y="798"/>
                  </a:cubicBezTo>
                  <a:lnTo>
                    <a:pt x="132" y="881"/>
                  </a:lnTo>
                  <a:cubicBezTo>
                    <a:pt x="132" y="1012"/>
                    <a:pt x="120" y="1167"/>
                    <a:pt x="120" y="1298"/>
                  </a:cubicBezTo>
                  <a:lnTo>
                    <a:pt x="120" y="1405"/>
                  </a:lnTo>
                  <a:cubicBezTo>
                    <a:pt x="60" y="3060"/>
                    <a:pt x="13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644" y="3441"/>
                    <a:pt x="3894" y="1239"/>
                  </a:cubicBezTo>
                  <a:cubicBezTo>
                    <a:pt x="3894" y="1215"/>
                    <a:pt x="3918" y="1179"/>
                    <a:pt x="3918" y="1155"/>
                  </a:cubicBezTo>
                  <a:cubicBezTo>
                    <a:pt x="3930" y="1012"/>
                    <a:pt x="3942" y="893"/>
                    <a:pt x="3954" y="762"/>
                  </a:cubicBezTo>
                  <a:cubicBezTo>
                    <a:pt x="3954" y="739"/>
                    <a:pt x="3954" y="703"/>
                    <a:pt x="3978" y="691"/>
                  </a:cubicBezTo>
                  <a:cubicBezTo>
                    <a:pt x="4001" y="465"/>
                    <a:pt x="4013" y="227"/>
                    <a:pt x="40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845;p62">
              <a:extLst>
                <a:ext uri="{FF2B5EF4-FFF2-40B4-BE49-F238E27FC236}">
                  <a16:creationId xmlns:a16="http://schemas.microsoft.com/office/drawing/2014/main" id="{E57AB227-9C9A-4351-8AE2-477DF9D59875}"/>
                </a:ext>
              </a:extLst>
            </p:cNvPr>
            <p:cNvSpPr/>
            <p:nvPr/>
          </p:nvSpPr>
          <p:spPr>
            <a:xfrm>
              <a:off x="2471506" y="3749065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04" y="13"/>
                    <a:pt x="3573" y="37"/>
                    <a:pt x="3430" y="60"/>
                  </a:cubicBezTo>
                  <a:cubicBezTo>
                    <a:pt x="2770" y="143"/>
                    <a:pt x="2117" y="176"/>
                    <a:pt x="1466" y="176"/>
                  </a:cubicBezTo>
                  <a:cubicBezTo>
                    <a:pt x="1271" y="176"/>
                    <a:pt x="1076" y="173"/>
                    <a:pt x="882" y="167"/>
                  </a:cubicBezTo>
                  <a:cubicBezTo>
                    <a:pt x="584" y="144"/>
                    <a:pt x="298" y="132"/>
                    <a:pt x="1" y="108"/>
                  </a:cubicBezTo>
                  <a:lnTo>
                    <a:pt x="1" y="179"/>
                  </a:lnTo>
                  <a:cubicBezTo>
                    <a:pt x="479" y="224"/>
                    <a:pt x="956" y="245"/>
                    <a:pt x="1431" y="245"/>
                  </a:cubicBezTo>
                  <a:cubicBezTo>
                    <a:pt x="2233" y="245"/>
                    <a:pt x="3030" y="184"/>
                    <a:pt x="3823" y="72"/>
                  </a:cubicBezTo>
                  <a:cubicBezTo>
                    <a:pt x="3823" y="48"/>
                    <a:pt x="3823" y="13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846;p62">
              <a:extLst>
                <a:ext uri="{FF2B5EF4-FFF2-40B4-BE49-F238E27FC236}">
                  <a16:creationId xmlns:a16="http://schemas.microsoft.com/office/drawing/2014/main" id="{C2E6A025-66D1-4516-B3E1-DD48AF0406C9}"/>
                </a:ext>
              </a:extLst>
            </p:cNvPr>
            <p:cNvSpPr/>
            <p:nvPr/>
          </p:nvSpPr>
          <p:spPr>
            <a:xfrm>
              <a:off x="2470372" y="3772577"/>
              <a:ext cx="186671" cy="15133"/>
            </a:xfrm>
            <a:custGeom>
              <a:avLst/>
              <a:gdLst/>
              <a:ahLst/>
              <a:cxnLst/>
              <a:rect l="l" t="t" r="r" b="b"/>
              <a:pathLst>
                <a:path w="3787" h="307" extrusionOk="0">
                  <a:moveTo>
                    <a:pt x="3786" y="0"/>
                  </a:moveTo>
                  <a:cubicBezTo>
                    <a:pt x="3608" y="36"/>
                    <a:pt x="3453" y="60"/>
                    <a:pt x="3274" y="95"/>
                  </a:cubicBezTo>
                  <a:cubicBezTo>
                    <a:pt x="2655" y="179"/>
                    <a:pt x="2048" y="214"/>
                    <a:pt x="1429" y="214"/>
                  </a:cubicBezTo>
                  <a:cubicBezTo>
                    <a:pt x="1107" y="214"/>
                    <a:pt x="810" y="191"/>
                    <a:pt x="512" y="179"/>
                  </a:cubicBezTo>
                  <a:cubicBezTo>
                    <a:pt x="369" y="167"/>
                    <a:pt x="214" y="167"/>
                    <a:pt x="71" y="155"/>
                  </a:cubicBezTo>
                  <a:lnTo>
                    <a:pt x="0" y="155"/>
                  </a:lnTo>
                  <a:cubicBezTo>
                    <a:pt x="12" y="155"/>
                    <a:pt x="12" y="179"/>
                    <a:pt x="0" y="226"/>
                  </a:cubicBezTo>
                  <a:cubicBezTo>
                    <a:pt x="24" y="226"/>
                    <a:pt x="71" y="238"/>
                    <a:pt x="95" y="238"/>
                  </a:cubicBezTo>
                  <a:cubicBezTo>
                    <a:pt x="274" y="250"/>
                    <a:pt x="441" y="274"/>
                    <a:pt x="619" y="286"/>
                  </a:cubicBezTo>
                  <a:cubicBezTo>
                    <a:pt x="865" y="300"/>
                    <a:pt x="1111" y="306"/>
                    <a:pt x="1357" y="306"/>
                  </a:cubicBezTo>
                  <a:cubicBezTo>
                    <a:pt x="2170" y="306"/>
                    <a:pt x="2979" y="232"/>
                    <a:pt x="3774" y="95"/>
                  </a:cubicBezTo>
                  <a:cubicBezTo>
                    <a:pt x="3774" y="60"/>
                    <a:pt x="3786" y="36"/>
                    <a:pt x="3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847;p62">
              <a:extLst>
                <a:ext uri="{FF2B5EF4-FFF2-40B4-BE49-F238E27FC236}">
                  <a16:creationId xmlns:a16="http://schemas.microsoft.com/office/drawing/2014/main" id="{C335CBDC-473F-481F-BCB2-F7A63C7093B2}"/>
                </a:ext>
              </a:extLst>
            </p:cNvPr>
            <p:cNvSpPr/>
            <p:nvPr/>
          </p:nvSpPr>
          <p:spPr>
            <a:xfrm>
              <a:off x="2439810" y="3967924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91" y="1823"/>
                  </a:cubicBezTo>
                  <a:cubicBezTo>
                    <a:pt x="245" y="1927"/>
                    <a:pt x="929" y="1961"/>
                    <a:pt x="1820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45" y="1847"/>
                    <a:pt x="6228" y="1693"/>
                    <a:pt x="6168" y="1573"/>
                  </a:cubicBezTo>
                  <a:cubicBezTo>
                    <a:pt x="6049" y="1335"/>
                    <a:pt x="5764" y="990"/>
                    <a:pt x="5216" y="633"/>
                  </a:cubicBezTo>
                  <a:cubicBezTo>
                    <a:pt x="4323" y="38"/>
                    <a:pt x="4025" y="26"/>
                    <a:pt x="4025" y="26"/>
                  </a:cubicBezTo>
                  <a:cubicBezTo>
                    <a:pt x="3990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848;p62">
              <a:extLst>
                <a:ext uri="{FF2B5EF4-FFF2-40B4-BE49-F238E27FC236}">
                  <a16:creationId xmlns:a16="http://schemas.microsoft.com/office/drawing/2014/main" id="{46395CD6-94ED-477F-A65D-8BCB1A4AF472}"/>
                </a:ext>
              </a:extLst>
            </p:cNvPr>
            <p:cNvSpPr/>
            <p:nvPr/>
          </p:nvSpPr>
          <p:spPr>
            <a:xfrm>
              <a:off x="2628798" y="3995134"/>
              <a:ext cx="78129" cy="26224"/>
            </a:xfrm>
            <a:custGeom>
              <a:avLst/>
              <a:gdLst/>
              <a:ahLst/>
              <a:cxnLst/>
              <a:rect l="l" t="t" r="r" b="b"/>
              <a:pathLst>
                <a:path w="1585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394" y="140"/>
                    <a:pt x="215" y="248"/>
                  </a:cubicBezTo>
                  <a:cubicBezTo>
                    <a:pt x="144" y="295"/>
                    <a:pt x="1" y="367"/>
                    <a:pt x="36" y="474"/>
                  </a:cubicBezTo>
                  <a:cubicBezTo>
                    <a:pt x="54" y="517"/>
                    <a:pt x="82" y="532"/>
                    <a:pt x="114" y="532"/>
                  </a:cubicBezTo>
                  <a:cubicBezTo>
                    <a:pt x="172" y="532"/>
                    <a:pt x="245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84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849;p62">
              <a:extLst>
                <a:ext uri="{FF2B5EF4-FFF2-40B4-BE49-F238E27FC236}">
                  <a16:creationId xmlns:a16="http://schemas.microsoft.com/office/drawing/2014/main" id="{0595ED0A-2803-4DBA-A5B5-EEEFF2EE46A4}"/>
                </a:ext>
              </a:extLst>
            </p:cNvPr>
            <p:cNvSpPr/>
            <p:nvPr/>
          </p:nvSpPr>
          <p:spPr>
            <a:xfrm>
              <a:off x="2598533" y="3982663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520" y="0"/>
                  </a:moveTo>
                  <a:cubicBezTo>
                    <a:pt x="1270" y="0"/>
                    <a:pt x="1008" y="24"/>
                    <a:pt x="758" y="96"/>
                  </a:cubicBezTo>
                  <a:lnTo>
                    <a:pt x="400" y="239"/>
                  </a:lnTo>
                  <a:cubicBezTo>
                    <a:pt x="317" y="274"/>
                    <a:pt x="198" y="322"/>
                    <a:pt x="103" y="393"/>
                  </a:cubicBezTo>
                  <a:cubicBezTo>
                    <a:pt x="91" y="393"/>
                    <a:pt x="79" y="417"/>
                    <a:pt x="55" y="429"/>
                  </a:cubicBezTo>
                  <a:cubicBezTo>
                    <a:pt x="0" y="484"/>
                    <a:pt x="47" y="610"/>
                    <a:pt x="129" y="610"/>
                  </a:cubicBezTo>
                  <a:cubicBezTo>
                    <a:pt x="136" y="610"/>
                    <a:pt x="143" y="609"/>
                    <a:pt x="150" y="608"/>
                  </a:cubicBezTo>
                  <a:cubicBezTo>
                    <a:pt x="269" y="560"/>
                    <a:pt x="377" y="489"/>
                    <a:pt x="472" y="429"/>
                  </a:cubicBezTo>
                  <a:cubicBezTo>
                    <a:pt x="579" y="370"/>
                    <a:pt x="686" y="322"/>
                    <a:pt x="805" y="298"/>
                  </a:cubicBezTo>
                  <a:cubicBezTo>
                    <a:pt x="1043" y="215"/>
                    <a:pt x="1281" y="179"/>
                    <a:pt x="1520" y="155"/>
                  </a:cubicBezTo>
                  <a:cubicBezTo>
                    <a:pt x="1627" y="143"/>
                    <a:pt x="1627" y="0"/>
                    <a:pt x="1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850;p62">
              <a:extLst>
                <a:ext uri="{FF2B5EF4-FFF2-40B4-BE49-F238E27FC236}">
                  <a16:creationId xmlns:a16="http://schemas.microsoft.com/office/drawing/2014/main" id="{AE1E71B0-270E-42FA-9D24-089C35ACD8A7}"/>
                </a:ext>
              </a:extLst>
            </p:cNvPr>
            <p:cNvSpPr/>
            <p:nvPr/>
          </p:nvSpPr>
          <p:spPr>
            <a:xfrm>
              <a:off x="2583055" y="3969058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1098" y="0"/>
                  </a:moveTo>
                  <a:cubicBezTo>
                    <a:pt x="943" y="0"/>
                    <a:pt x="790" y="17"/>
                    <a:pt x="631" y="62"/>
                  </a:cubicBezTo>
                  <a:cubicBezTo>
                    <a:pt x="512" y="98"/>
                    <a:pt x="393" y="134"/>
                    <a:pt x="274" y="193"/>
                  </a:cubicBezTo>
                  <a:cubicBezTo>
                    <a:pt x="179" y="241"/>
                    <a:pt x="0" y="312"/>
                    <a:pt x="0" y="431"/>
                  </a:cubicBezTo>
                  <a:cubicBezTo>
                    <a:pt x="0" y="467"/>
                    <a:pt x="24" y="479"/>
                    <a:pt x="36" y="491"/>
                  </a:cubicBezTo>
                  <a:cubicBezTo>
                    <a:pt x="61" y="506"/>
                    <a:pt x="81" y="512"/>
                    <a:pt x="102" y="512"/>
                  </a:cubicBezTo>
                  <a:cubicBezTo>
                    <a:pt x="129" y="512"/>
                    <a:pt x="156" y="500"/>
                    <a:pt x="191" y="479"/>
                  </a:cubicBezTo>
                  <a:cubicBezTo>
                    <a:pt x="262" y="443"/>
                    <a:pt x="298" y="419"/>
                    <a:pt x="357" y="396"/>
                  </a:cubicBezTo>
                  <a:cubicBezTo>
                    <a:pt x="452" y="336"/>
                    <a:pt x="572" y="288"/>
                    <a:pt x="667" y="253"/>
                  </a:cubicBezTo>
                  <a:cubicBezTo>
                    <a:pt x="893" y="181"/>
                    <a:pt x="1131" y="134"/>
                    <a:pt x="1369" y="122"/>
                  </a:cubicBezTo>
                  <a:cubicBezTo>
                    <a:pt x="1429" y="110"/>
                    <a:pt x="1429" y="38"/>
                    <a:pt x="1369" y="15"/>
                  </a:cubicBezTo>
                  <a:cubicBezTo>
                    <a:pt x="1278" y="6"/>
                    <a:pt x="1188" y="0"/>
                    <a:pt x="10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851;p62">
              <a:extLst>
                <a:ext uri="{FF2B5EF4-FFF2-40B4-BE49-F238E27FC236}">
                  <a16:creationId xmlns:a16="http://schemas.microsoft.com/office/drawing/2014/main" id="{A1B1ED6A-B811-47EC-A2E1-973FA5450454}"/>
                </a:ext>
              </a:extLst>
            </p:cNvPr>
            <p:cNvSpPr/>
            <p:nvPr/>
          </p:nvSpPr>
          <p:spPr>
            <a:xfrm>
              <a:off x="2145188" y="3338259"/>
              <a:ext cx="307585" cy="637993"/>
            </a:xfrm>
            <a:custGeom>
              <a:avLst/>
              <a:gdLst/>
              <a:ahLst/>
              <a:cxnLst/>
              <a:rect l="l" t="t" r="r" b="b"/>
              <a:pathLst>
                <a:path w="6240" h="12943" extrusionOk="0">
                  <a:moveTo>
                    <a:pt x="6204" y="0"/>
                  </a:moveTo>
                  <a:cubicBezTo>
                    <a:pt x="5359" y="179"/>
                    <a:pt x="4490" y="262"/>
                    <a:pt x="3644" y="310"/>
                  </a:cubicBezTo>
                  <a:cubicBezTo>
                    <a:pt x="3001" y="346"/>
                    <a:pt x="2370" y="358"/>
                    <a:pt x="1727" y="358"/>
                  </a:cubicBezTo>
                  <a:cubicBezTo>
                    <a:pt x="1537" y="2572"/>
                    <a:pt x="299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835" y="6501"/>
                    <a:pt x="5585" y="3560"/>
                  </a:cubicBezTo>
                  <a:cubicBezTo>
                    <a:pt x="5775" y="2822"/>
                    <a:pt x="6014" y="1548"/>
                    <a:pt x="62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852;p62">
              <a:extLst>
                <a:ext uri="{FF2B5EF4-FFF2-40B4-BE49-F238E27FC236}">
                  <a16:creationId xmlns:a16="http://schemas.microsoft.com/office/drawing/2014/main" id="{A2E69CC6-2C6E-416C-A086-72F0165B12A3}"/>
                </a:ext>
              </a:extLst>
            </p:cNvPr>
            <p:cNvSpPr/>
            <p:nvPr/>
          </p:nvSpPr>
          <p:spPr>
            <a:xfrm>
              <a:off x="2212128" y="3338259"/>
              <a:ext cx="240646" cy="164982"/>
            </a:xfrm>
            <a:custGeom>
              <a:avLst/>
              <a:gdLst/>
              <a:ahLst/>
              <a:cxnLst/>
              <a:rect l="l" t="t" r="r" b="b"/>
              <a:pathLst>
                <a:path w="4882" h="3347" extrusionOk="0">
                  <a:moveTo>
                    <a:pt x="4846" y="0"/>
                  </a:moveTo>
                  <a:cubicBezTo>
                    <a:pt x="4001" y="179"/>
                    <a:pt x="3132" y="274"/>
                    <a:pt x="2286" y="310"/>
                  </a:cubicBezTo>
                  <a:cubicBezTo>
                    <a:pt x="1643" y="346"/>
                    <a:pt x="1012" y="358"/>
                    <a:pt x="369" y="358"/>
                  </a:cubicBezTo>
                  <a:cubicBezTo>
                    <a:pt x="310" y="989"/>
                    <a:pt x="179" y="2072"/>
                    <a:pt x="0" y="3346"/>
                  </a:cubicBezTo>
                  <a:cubicBezTo>
                    <a:pt x="667" y="3334"/>
                    <a:pt x="1322" y="3322"/>
                    <a:pt x="1989" y="3263"/>
                  </a:cubicBezTo>
                  <a:cubicBezTo>
                    <a:pt x="2632" y="3203"/>
                    <a:pt x="3286" y="3132"/>
                    <a:pt x="3929" y="3025"/>
                  </a:cubicBezTo>
                  <a:cubicBezTo>
                    <a:pt x="4072" y="3013"/>
                    <a:pt x="4227" y="2977"/>
                    <a:pt x="4370" y="2953"/>
                  </a:cubicBezTo>
                  <a:cubicBezTo>
                    <a:pt x="4525" y="2203"/>
                    <a:pt x="4703" y="1179"/>
                    <a:pt x="48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853;p62">
              <a:extLst>
                <a:ext uri="{FF2B5EF4-FFF2-40B4-BE49-F238E27FC236}">
                  <a16:creationId xmlns:a16="http://schemas.microsoft.com/office/drawing/2014/main" id="{4FEBB039-60DD-45CD-865E-A77FA39F3487}"/>
                </a:ext>
              </a:extLst>
            </p:cNvPr>
            <p:cNvSpPr/>
            <p:nvPr/>
          </p:nvSpPr>
          <p:spPr>
            <a:xfrm>
              <a:off x="2146371" y="3714461"/>
              <a:ext cx="227781" cy="262384"/>
            </a:xfrm>
            <a:custGeom>
              <a:avLst/>
              <a:gdLst/>
              <a:ahLst/>
              <a:cxnLst/>
              <a:rect l="l" t="t" r="r" b="b"/>
              <a:pathLst>
                <a:path w="4621" h="5323" extrusionOk="0">
                  <a:moveTo>
                    <a:pt x="4620" y="0"/>
                  </a:moveTo>
                  <a:cubicBezTo>
                    <a:pt x="3860" y="42"/>
                    <a:pt x="3096" y="60"/>
                    <a:pt x="2337" y="60"/>
                  </a:cubicBezTo>
                  <a:cubicBezTo>
                    <a:pt x="1800" y="60"/>
                    <a:pt x="1267" y="51"/>
                    <a:pt x="739" y="36"/>
                  </a:cubicBezTo>
                  <a:cubicBezTo>
                    <a:pt x="703" y="286"/>
                    <a:pt x="656" y="536"/>
                    <a:pt x="632" y="798"/>
                  </a:cubicBezTo>
                  <a:cubicBezTo>
                    <a:pt x="632" y="822"/>
                    <a:pt x="620" y="846"/>
                    <a:pt x="620" y="881"/>
                  </a:cubicBezTo>
                  <a:cubicBezTo>
                    <a:pt x="596" y="1012"/>
                    <a:pt x="572" y="1167"/>
                    <a:pt x="560" y="1298"/>
                  </a:cubicBezTo>
                  <a:cubicBezTo>
                    <a:pt x="560" y="1334"/>
                    <a:pt x="537" y="1370"/>
                    <a:pt x="537" y="1405"/>
                  </a:cubicBezTo>
                  <a:cubicBezTo>
                    <a:pt x="298" y="3060"/>
                    <a:pt x="96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858" y="3441"/>
                    <a:pt x="4347" y="1239"/>
                  </a:cubicBezTo>
                  <a:cubicBezTo>
                    <a:pt x="4347" y="1215"/>
                    <a:pt x="4370" y="1179"/>
                    <a:pt x="4370" y="1155"/>
                  </a:cubicBezTo>
                  <a:cubicBezTo>
                    <a:pt x="4394" y="1012"/>
                    <a:pt x="4430" y="893"/>
                    <a:pt x="4454" y="762"/>
                  </a:cubicBezTo>
                  <a:cubicBezTo>
                    <a:pt x="4454" y="739"/>
                    <a:pt x="4466" y="703"/>
                    <a:pt x="4466" y="691"/>
                  </a:cubicBezTo>
                  <a:cubicBezTo>
                    <a:pt x="4513" y="465"/>
                    <a:pt x="4573" y="227"/>
                    <a:pt x="4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854;p62">
              <a:extLst>
                <a:ext uri="{FF2B5EF4-FFF2-40B4-BE49-F238E27FC236}">
                  <a16:creationId xmlns:a16="http://schemas.microsoft.com/office/drawing/2014/main" id="{9DD1AB39-5F56-4916-B226-917FD5C8F3C6}"/>
                </a:ext>
              </a:extLst>
            </p:cNvPr>
            <p:cNvSpPr/>
            <p:nvPr/>
          </p:nvSpPr>
          <p:spPr>
            <a:xfrm>
              <a:off x="2176884" y="3749065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16" y="13"/>
                    <a:pt x="3573" y="37"/>
                    <a:pt x="3430" y="60"/>
                  </a:cubicBezTo>
                  <a:cubicBezTo>
                    <a:pt x="2779" y="143"/>
                    <a:pt x="2121" y="176"/>
                    <a:pt x="1473" y="176"/>
                  </a:cubicBezTo>
                  <a:cubicBezTo>
                    <a:pt x="1279" y="176"/>
                    <a:pt x="1086" y="173"/>
                    <a:pt x="894" y="167"/>
                  </a:cubicBezTo>
                  <a:cubicBezTo>
                    <a:pt x="596" y="144"/>
                    <a:pt x="310" y="132"/>
                    <a:pt x="13" y="108"/>
                  </a:cubicBezTo>
                  <a:cubicBezTo>
                    <a:pt x="1" y="120"/>
                    <a:pt x="1" y="156"/>
                    <a:pt x="1" y="179"/>
                  </a:cubicBezTo>
                  <a:cubicBezTo>
                    <a:pt x="470" y="224"/>
                    <a:pt x="945" y="245"/>
                    <a:pt x="1421" y="245"/>
                  </a:cubicBezTo>
                  <a:cubicBezTo>
                    <a:pt x="2225" y="245"/>
                    <a:pt x="3035" y="184"/>
                    <a:pt x="3835" y="72"/>
                  </a:cubicBezTo>
                  <a:cubicBezTo>
                    <a:pt x="3835" y="48"/>
                    <a:pt x="3847" y="13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855;p62">
              <a:extLst>
                <a:ext uri="{FF2B5EF4-FFF2-40B4-BE49-F238E27FC236}">
                  <a16:creationId xmlns:a16="http://schemas.microsoft.com/office/drawing/2014/main" id="{FA3BA449-0D43-49F6-904C-BBC6D30ECE98}"/>
                </a:ext>
              </a:extLst>
            </p:cNvPr>
            <p:cNvSpPr/>
            <p:nvPr/>
          </p:nvSpPr>
          <p:spPr>
            <a:xfrm>
              <a:off x="2172792" y="3772577"/>
              <a:ext cx="189037" cy="15133"/>
            </a:xfrm>
            <a:custGeom>
              <a:avLst/>
              <a:gdLst/>
              <a:ahLst/>
              <a:cxnLst/>
              <a:rect l="l" t="t" r="r" b="b"/>
              <a:pathLst>
                <a:path w="3835" h="307" extrusionOk="0">
                  <a:moveTo>
                    <a:pt x="3834" y="0"/>
                  </a:moveTo>
                  <a:lnTo>
                    <a:pt x="3299" y="95"/>
                  </a:lnTo>
                  <a:cubicBezTo>
                    <a:pt x="2668" y="179"/>
                    <a:pt x="2060" y="214"/>
                    <a:pt x="1429" y="214"/>
                  </a:cubicBezTo>
                  <a:cubicBezTo>
                    <a:pt x="1120" y="214"/>
                    <a:pt x="822" y="191"/>
                    <a:pt x="524" y="179"/>
                  </a:cubicBezTo>
                  <a:cubicBezTo>
                    <a:pt x="382" y="167"/>
                    <a:pt x="227" y="167"/>
                    <a:pt x="84" y="155"/>
                  </a:cubicBezTo>
                  <a:lnTo>
                    <a:pt x="1" y="155"/>
                  </a:lnTo>
                  <a:lnTo>
                    <a:pt x="1" y="226"/>
                  </a:lnTo>
                  <a:cubicBezTo>
                    <a:pt x="36" y="226"/>
                    <a:pt x="84" y="238"/>
                    <a:pt x="108" y="238"/>
                  </a:cubicBezTo>
                  <a:cubicBezTo>
                    <a:pt x="274" y="250"/>
                    <a:pt x="453" y="274"/>
                    <a:pt x="632" y="286"/>
                  </a:cubicBezTo>
                  <a:cubicBezTo>
                    <a:pt x="878" y="300"/>
                    <a:pt x="1124" y="306"/>
                    <a:pt x="1371" y="306"/>
                  </a:cubicBezTo>
                  <a:cubicBezTo>
                    <a:pt x="2188" y="306"/>
                    <a:pt x="3006" y="232"/>
                    <a:pt x="3811" y="95"/>
                  </a:cubicBezTo>
                  <a:cubicBezTo>
                    <a:pt x="3811" y="60"/>
                    <a:pt x="3834" y="36"/>
                    <a:pt x="3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856;p62">
              <a:extLst>
                <a:ext uri="{FF2B5EF4-FFF2-40B4-BE49-F238E27FC236}">
                  <a16:creationId xmlns:a16="http://schemas.microsoft.com/office/drawing/2014/main" id="{22C9BFFB-07D3-470A-92AD-37BE9D18D466}"/>
                </a:ext>
              </a:extLst>
            </p:cNvPr>
            <p:cNvSpPr/>
            <p:nvPr/>
          </p:nvSpPr>
          <p:spPr>
            <a:xfrm>
              <a:off x="2121725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5" y="1869"/>
                    <a:pt x="6001" y="1847"/>
                  </a:cubicBezTo>
                  <a:cubicBezTo>
                    <a:pt x="6132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299" y="38"/>
                    <a:pt x="4013" y="26"/>
                    <a:pt x="4013" y="26"/>
                  </a:cubicBezTo>
                  <a:cubicBezTo>
                    <a:pt x="3977" y="8"/>
                    <a:pt x="3661" y="1"/>
                    <a:pt x="3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857;p62">
              <a:extLst>
                <a:ext uri="{FF2B5EF4-FFF2-40B4-BE49-F238E27FC236}">
                  <a16:creationId xmlns:a16="http://schemas.microsoft.com/office/drawing/2014/main" id="{9458F29F-5F26-4082-9BF5-B64E7B232D36}"/>
                </a:ext>
              </a:extLst>
            </p:cNvPr>
            <p:cNvSpPr/>
            <p:nvPr/>
          </p:nvSpPr>
          <p:spPr>
            <a:xfrm>
              <a:off x="2309530" y="3995134"/>
              <a:ext cx="78720" cy="26224"/>
            </a:xfrm>
            <a:custGeom>
              <a:avLst/>
              <a:gdLst/>
              <a:ahLst/>
              <a:cxnLst/>
              <a:rect l="l" t="t" r="r" b="b"/>
              <a:pathLst>
                <a:path w="1597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406" y="140"/>
                    <a:pt x="227" y="248"/>
                  </a:cubicBezTo>
                  <a:cubicBezTo>
                    <a:pt x="144" y="295"/>
                    <a:pt x="1" y="367"/>
                    <a:pt x="48" y="474"/>
                  </a:cubicBezTo>
                  <a:cubicBezTo>
                    <a:pt x="61" y="517"/>
                    <a:pt x="88" y="532"/>
                    <a:pt x="121" y="532"/>
                  </a:cubicBezTo>
                  <a:cubicBezTo>
                    <a:pt x="178" y="532"/>
                    <a:pt x="253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96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858;p62">
              <a:extLst>
                <a:ext uri="{FF2B5EF4-FFF2-40B4-BE49-F238E27FC236}">
                  <a16:creationId xmlns:a16="http://schemas.microsoft.com/office/drawing/2014/main" id="{38FB9912-668A-4F77-81E0-DE7BB9BBE82A}"/>
                </a:ext>
              </a:extLst>
            </p:cNvPr>
            <p:cNvSpPr/>
            <p:nvPr/>
          </p:nvSpPr>
          <p:spPr>
            <a:xfrm>
              <a:off x="2279807" y="3982663"/>
              <a:ext cx="79657" cy="30118"/>
            </a:xfrm>
            <a:custGeom>
              <a:avLst/>
              <a:gdLst/>
              <a:ahLst/>
              <a:cxnLst/>
              <a:rect l="l" t="t" r="r" b="b"/>
              <a:pathLst>
                <a:path w="1616" h="611" extrusionOk="0">
                  <a:moveTo>
                    <a:pt x="1509" y="0"/>
                  </a:moveTo>
                  <a:cubicBezTo>
                    <a:pt x="1259" y="0"/>
                    <a:pt x="1009" y="24"/>
                    <a:pt x="758" y="96"/>
                  </a:cubicBezTo>
                  <a:lnTo>
                    <a:pt x="389" y="239"/>
                  </a:lnTo>
                  <a:cubicBezTo>
                    <a:pt x="306" y="274"/>
                    <a:pt x="187" y="322"/>
                    <a:pt x="92" y="393"/>
                  </a:cubicBezTo>
                  <a:cubicBezTo>
                    <a:pt x="80" y="393"/>
                    <a:pt x="68" y="417"/>
                    <a:pt x="56" y="429"/>
                  </a:cubicBezTo>
                  <a:cubicBezTo>
                    <a:pt x="1" y="484"/>
                    <a:pt x="48" y="610"/>
                    <a:pt x="121" y="610"/>
                  </a:cubicBezTo>
                  <a:cubicBezTo>
                    <a:pt x="127" y="610"/>
                    <a:pt x="133" y="609"/>
                    <a:pt x="139" y="608"/>
                  </a:cubicBezTo>
                  <a:cubicBezTo>
                    <a:pt x="258" y="560"/>
                    <a:pt x="366" y="489"/>
                    <a:pt x="473" y="429"/>
                  </a:cubicBezTo>
                  <a:cubicBezTo>
                    <a:pt x="568" y="370"/>
                    <a:pt x="675" y="322"/>
                    <a:pt x="794" y="298"/>
                  </a:cubicBezTo>
                  <a:cubicBezTo>
                    <a:pt x="1032" y="215"/>
                    <a:pt x="1270" y="179"/>
                    <a:pt x="1509" y="155"/>
                  </a:cubicBezTo>
                  <a:cubicBezTo>
                    <a:pt x="1616" y="143"/>
                    <a:pt x="1616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859;p62">
              <a:extLst>
                <a:ext uri="{FF2B5EF4-FFF2-40B4-BE49-F238E27FC236}">
                  <a16:creationId xmlns:a16="http://schemas.microsoft.com/office/drawing/2014/main" id="{037506AE-3FB0-42DB-A0BA-E88C3BD903C7}"/>
                </a:ext>
              </a:extLst>
            </p:cNvPr>
            <p:cNvSpPr/>
            <p:nvPr/>
          </p:nvSpPr>
          <p:spPr>
            <a:xfrm>
              <a:off x="2264920" y="3969058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1095" y="0"/>
                  </a:moveTo>
                  <a:cubicBezTo>
                    <a:pt x="937" y="0"/>
                    <a:pt x="778" y="17"/>
                    <a:pt x="620" y="62"/>
                  </a:cubicBezTo>
                  <a:cubicBezTo>
                    <a:pt x="501" y="98"/>
                    <a:pt x="382" y="134"/>
                    <a:pt x="263" y="193"/>
                  </a:cubicBezTo>
                  <a:cubicBezTo>
                    <a:pt x="156" y="241"/>
                    <a:pt x="1" y="312"/>
                    <a:pt x="1" y="431"/>
                  </a:cubicBezTo>
                  <a:cubicBezTo>
                    <a:pt x="1" y="467"/>
                    <a:pt x="13" y="479"/>
                    <a:pt x="25" y="491"/>
                  </a:cubicBezTo>
                  <a:cubicBezTo>
                    <a:pt x="50" y="506"/>
                    <a:pt x="72" y="512"/>
                    <a:pt x="95" y="512"/>
                  </a:cubicBezTo>
                  <a:cubicBezTo>
                    <a:pt x="126" y="512"/>
                    <a:pt x="157" y="500"/>
                    <a:pt x="191" y="479"/>
                  </a:cubicBezTo>
                  <a:cubicBezTo>
                    <a:pt x="251" y="443"/>
                    <a:pt x="298" y="419"/>
                    <a:pt x="358" y="396"/>
                  </a:cubicBezTo>
                  <a:cubicBezTo>
                    <a:pt x="441" y="336"/>
                    <a:pt x="560" y="288"/>
                    <a:pt x="668" y="253"/>
                  </a:cubicBezTo>
                  <a:cubicBezTo>
                    <a:pt x="894" y="181"/>
                    <a:pt x="1132" y="134"/>
                    <a:pt x="1370" y="122"/>
                  </a:cubicBezTo>
                  <a:cubicBezTo>
                    <a:pt x="1430" y="110"/>
                    <a:pt x="1430" y="38"/>
                    <a:pt x="1370" y="15"/>
                  </a:cubicBezTo>
                  <a:cubicBezTo>
                    <a:pt x="1279" y="6"/>
                    <a:pt x="1187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860;p62">
              <a:extLst>
                <a:ext uri="{FF2B5EF4-FFF2-40B4-BE49-F238E27FC236}">
                  <a16:creationId xmlns:a16="http://schemas.microsoft.com/office/drawing/2014/main" id="{7EF7C461-09DB-4E09-BB9D-D767953875B4}"/>
                </a:ext>
              </a:extLst>
            </p:cNvPr>
            <p:cNvSpPr/>
            <p:nvPr/>
          </p:nvSpPr>
          <p:spPr>
            <a:xfrm>
              <a:off x="2108219" y="3073408"/>
              <a:ext cx="684969" cy="396805"/>
            </a:xfrm>
            <a:custGeom>
              <a:avLst/>
              <a:gdLst/>
              <a:ahLst/>
              <a:cxnLst/>
              <a:rect l="l" t="t" r="r" b="b"/>
              <a:pathLst>
                <a:path w="13896" h="8050" extrusionOk="0">
                  <a:moveTo>
                    <a:pt x="12323" y="1"/>
                  </a:moveTo>
                  <a:cubicBezTo>
                    <a:pt x="12316" y="1"/>
                    <a:pt x="12308" y="2"/>
                    <a:pt x="12300" y="4"/>
                  </a:cubicBezTo>
                  <a:cubicBezTo>
                    <a:pt x="12133" y="28"/>
                    <a:pt x="11979" y="75"/>
                    <a:pt x="11812" y="111"/>
                  </a:cubicBezTo>
                  <a:cubicBezTo>
                    <a:pt x="11776" y="123"/>
                    <a:pt x="11740" y="123"/>
                    <a:pt x="11705" y="123"/>
                  </a:cubicBezTo>
                  <a:cubicBezTo>
                    <a:pt x="11121" y="206"/>
                    <a:pt x="10550" y="289"/>
                    <a:pt x="9966" y="325"/>
                  </a:cubicBezTo>
                  <a:lnTo>
                    <a:pt x="9919" y="325"/>
                  </a:lnTo>
                  <a:cubicBezTo>
                    <a:pt x="9859" y="325"/>
                    <a:pt x="9812" y="349"/>
                    <a:pt x="9776" y="349"/>
                  </a:cubicBezTo>
                  <a:cubicBezTo>
                    <a:pt x="9657" y="361"/>
                    <a:pt x="9514" y="361"/>
                    <a:pt x="9395" y="373"/>
                  </a:cubicBezTo>
                  <a:cubicBezTo>
                    <a:pt x="9371" y="373"/>
                    <a:pt x="9335" y="373"/>
                    <a:pt x="9312" y="385"/>
                  </a:cubicBezTo>
                  <a:cubicBezTo>
                    <a:pt x="8578" y="436"/>
                    <a:pt x="7847" y="459"/>
                    <a:pt x="7119" y="459"/>
                  </a:cubicBezTo>
                  <a:cubicBezTo>
                    <a:pt x="6488" y="459"/>
                    <a:pt x="5858" y="442"/>
                    <a:pt x="5228" y="409"/>
                  </a:cubicBezTo>
                  <a:lnTo>
                    <a:pt x="5109" y="409"/>
                  </a:lnTo>
                  <a:cubicBezTo>
                    <a:pt x="4859" y="385"/>
                    <a:pt x="4609" y="373"/>
                    <a:pt x="4359" y="349"/>
                  </a:cubicBezTo>
                  <a:cubicBezTo>
                    <a:pt x="4061" y="313"/>
                    <a:pt x="3763" y="301"/>
                    <a:pt x="3466" y="266"/>
                  </a:cubicBezTo>
                  <a:lnTo>
                    <a:pt x="3382" y="266"/>
                  </a:lnTo>
                  <a:cubicBezTo>
                    <a:pt x="3144" y="242"/>
                    <a:pt x="2906" y="206"/>
                    <a:pt x="2668" y="194"/>
                  </a:cubicBezTo>
                  <a:cubicBezTo>
                    <a:pt x="2662" y="193"/>
                    <a:pt x="2656" y="193"/>
                    <a:pt x="2649" y="193"/>
                  </a:cubicBezTo>
                  <a:cubicBezTo>
                    <a:pt x="2585" y="193"/>
                    <a:pt x="2525" y="248"/>
                    <a:pt x="2525" y="313"/>
                  </a:cubicBezTo>
                  <a:cubicBezTo>
                    <a:pt x="2430" y="980"/>
                    <a:pt x="2346" y="1540"/>
                    <a:pt x="2275" y="1837"/>
                  </a:cubicBezTo>
                  <a:cubicBezTo>
                    <a:pt x="1775" y="3599"/>
                    <a:pt x="501" y="6659"/>
                    <a:pt x="1" y="7350"/>
                  </a:cubicBezTo>
                  <a:cubicBezTo>
                    <a:pt x="358" y="7469"/>
                    <a:pt x="810" y="7576"/>
                    <a:pt x="1334" y="7671"/>
                  </a:cubicBezTo>
                  <a:cubicBezTo>
                    <a:pt x="1358" y="7671"/>
                    <a:pt x="1394" y="7683"/>
                    <a:pt x="1406" y="7683"/>
                  </a:cubicBezTo>
                  <a:cubicBezTo>
                    <a:pt x="2695" y="7907"/>
                    <a:pt x="4401" y="8050"/>
                    <a:pt x="6238" y="8050"/>
                  </a:cubicBezTo>
                  <a:cubicBezTo>
                    <a:pt x="8797" y="8050"/>
                    <a:pt x="11608" y="7773"/>
                    <a:pt x="13895" y="7052"/>
                  </a:cubicBezTo>
                  <a:cubicBezTo>
                    <a:pt x="13479" y="5623"/>
                    <a:pt x="13086" y="3766"/>
                    <a:pt x="12741" y="1921"/>
                  </a:cubicBezTo>
                  <a:cubicBezTo>
                    <a:pt x="12729" y="1873"/>
                    <a:pt x="12729" y="1813"/>
                    <a:pt x="12717" y="1778"/>
                  </a:cubicBezTo>
                  <a:cubicBezTo>
                    <a:pt x="12610" y="1194"/>
                    <a:pt x="12491" y="611"/>
                    <a:pt x="12395" y="63"/>
                  </a:cubicBezTo>
                  <a:cubicBezTo>
                    <a:pt x="12376" y="24"/>
                    <a:pt x="12356" y="1"/>
                    <a:pt x="12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861;p62">
              <a:extLst>
                <a:ext uri="{FF2B5EF4-FFF2-40B4-BE49-F238E27FC236}">
                  <a16:creationId xmlns:a16="http://schemas.microsoft.com/office/drawing/2014/main" id="{FFE8F64C-C72A-4973-B229-A27E31F55E4B}"/>
                </a:ext>
              </a:extLst>
            </p:cNvPr>
            <p:cNvSpPr/>
            <p:nvPr/>
          </p:nvSpPr>
          <p:spPr>
            <a:xfrm>
              <a:off x="2173975" y="3085880"/>
              <a:ext cx="103317" cy="366293"/>
            </a:xfrm>
            <a:custGeom>
              <a:avLst/>
              <a:gdLst/>
              <a:ahLst/>
              <a:cxnLst/>
              <a:rect l="l" t="t" r="r" b="b"/>
              <a:pathLst>
                <a:path w="2096" h="7431" extrusionOk="0">
                  <a:moveTo>
                    <a:pt x="2024" y="1"/>
                  </a:moveTo>
                  <a:cubicBezTo>
                    <a:pt x="1965" y="429"/>
                    <a:pt x="1882" y="846"/>
                    <a:pt x="1810" y="1263"/>
                  </a:cubicBezTo>
                  <a:cubicBezTo>
                    <a:pt x="1608" y="2394"/>
                    <a:pt x="1322" y="3513"/>
                    <a:pt x="989" y="4632"/>
                  </a:cubicBezTo>
                  <a:cubicBezTo>
                    <a:pt x="834" y="5180"/>
                    <a:pt x="631" y="5751"/>
                    <a:pt x="441" y="6299"/>
                  </a:cubicBezTo>
                  <a:cubicBezTo>
                    <a:pt x="298" y="6656"/>
                    <a:pt x="143" y="7037"/>
                    <a:pt x="0" y="7418"/>
                  </a:cubicBezTo>
                  <a:cubicBezTo>
                    <a:pt x="24" y="7418"/>
                    <a:pt x="60" y="7430"/>
                    <a:pt x="72" y="7430"/>
                  </a:cubicBezTo>
                  <a:cubicBezTo>
                    <a:pt x="131" y="7299"/>
                    <a:pt x="179" y="7156"/>
                    <a:pt x="238" y="7025"/>
                  </a:cubicBezTo>
                  <a:cubicBezTo>
                    <a:pt x="358" y="6716"/>
                    <a:pt x="477" y="6418"/>
                    <a:pt x="596" y="6109"/>
                  </a:cubicBezTo>
                  <a:cubicBezTo>
                    <a:pt x="1322" y="4108"/>
                    <a:pt x="1822" y="2061"/>
                    <a:pt x="2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862;p62">
              <a:extLst>
                <a:ext uri="{FF2B5EF4-FFF2-40B4-BE49-F238E27FC236}">
                  <a16:creationId xmlns:a16="http://schemas.microsoft.com/office/drawing/2014/main" id="{845D5F03-4342-4427-8F94-F320B715B319}"/>
                </a:ext>
              </a:extLst>
            </p:cNvPr>
            <p:cNvSpPr/>
            <p:nvPr/>
          </p:nvSpPr>
          <p:spPr>
            <a:xfrm>
              <a:off x="2246485" y="3091745"/>
              <a:ext cx="118253" cy="158673"/>
            </a:xfrm>
            <a:custGeom>
              <a:avLst/>
              <a:gdLst/>
              <a:ahLst/>
              <a:cxnLst/>
              <a:rect l="l" t="t" r="r" b="b"/>
              <a:pathLst>
                <a:path w="2399" h="3219" extrusionOk="0">
                  <a:moveTo>
                    <a:pt x="2280" y="1"/>
                  </a:moveTo>
                  <a:cubicBezTo>
                    <a:pt x="2280" y="13"/>
                    <a:pt x="2280" y="13"/>
                    <a:pt x="2256" y="37"/>
                  </a:cubicBezTo>
                  <a:cubicBezTo>
                    <a:pt x="2077" y="644"/>
                    <a:pt x="1780" y="1239"/>
                    <a:pt x="1399" y="1775"/>
                  </a:cubicBezTo>
                  <a:cubicBezTo>
                    <a:pt x="1006" y="2311"/>
                    <a:pt x="530" y="2751"/>
                    <a:pt x="30" y="3168"/>
                  </a:cubicBezTo>
                  <a:cubicBezTo>
                    <a:pt x="0" y="3197"/>
                    <a:pt x="19" y="3219"/>
                    <a:pt x="40" y="3219"/>
                  </a:cubicBezTo>
                  <a:cubicBezTo>
                    <a:pt x="45" y="3219"/>
                    <a:pt x="49" y="3218"/>
                    <a:pt x="53" y="3216"/>
                  </a:cubicBezTo>
                  <a:cubicBezTo>
                    <a:pt x="387" y="3025"/>
                    <a:pt x="672" y="2775"/>
                    <a:pt x="934" y="2489"/>
                  </a:cubicBezTo>
                  <a:cubicBezTo>
                    <a:pt x="1399" y="2013"/>
                    <a:pt x="1780" y="1465"/>
                    <a:pt x="2066" y="870"/>
                  </a:cubicBezTo>
                  <a:cubicBezTo>
                    <a:pt x="2196" y="584"/>
                    <a:pt x="2316" y="298"/>
                    <a:pt x="2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863;p62">
              <a:extLst>
                <a:ext uri="{FF2B5EF4-FFF2-40B4-BE49-F238E27FC236}">
                  <a16:creationId xmlns:a16="http://schemas.microsoft.com/office/drawing/2014/main" id="{B1D5C401-EC4C-4585-8390-729B96516A71}"/>
                </a:ext>
              </a:extLst>
            </p:cNvPr>
            <p:cNvSpPr/>
            <p:nvPr/>
          </p:nvSpPr>
          <p:spPr>
            <a:xfrm>
              <a:off x="2684548" y="3077697"/>
              <a:ext cx="51708" cy="89811"/>
            </a:xfrm>
            <a:custGeom>
              <a:avLst/>
              <a:gdLst/>
              <a:ahLst/>
              <a:cxnLst/>
              <a:rect l="l" t="t" r="r" b="b"/>
              <a:pathLst>
                <a:path w="1049" h="1822" extrusionOk="0">
                  <a:moveTo>
                    <a:pt x="1" y="0"/>
                  </a:moveTo>
                  <a:cubicBezTo>
                    <a:pt x="96" y="286"/>
                    <a:pt x="239" y="572"/>
                    <a:pt x="370" y="822"/>
                  </a:cubicBezTo>
                  <a:cubicBezTo>
                    <a:pt x="560" y="1179"/>
                    <a:pt x="787" y="1512"/>
                    <a:pt x="1049" y="1822"/>
                  </a:cubicBezTo>
                  <a:cubicBezTo>
                    <a:pt x="1037" y="1774"/>
                    <a:pt x="1037" y="1715"/>
                    <a:pt x="1025" y="1667"/>
                  </a:cubicBezTo>
                  <a:cubicBezTo>
                    <a:pt x="799" y="1393"/>
                    <a:pt x="608" y="1095"/>
                    <a:pt x="441" y="774"/>
                  </a:cubicBezTo>
                  <a:cubicBezTo>
                    <a:pt x="310" y="524"/>
                    <a:pt x="203" y="262"/>
                    <a:pt x="96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864;p62">
              <a:extLst>
                <a:ext uri="{FF2B5EF4-FFF2-40B4-BE49-F238E27FC236}">
                  <a16:creationId xmlns:a16="http://schemas.microsoft.com/office/drawing/2014/main" id="{3DA715CC-410C-485A-AFE7-C11CC9272323}"/>
                </a:ext>
              </a:extLst>
            </p:cNvPr>
            <p:cNvSpPr/>
            <p:nvPr/>
          </p:nvSpPr>
          <p:spPr>
            <a:xfrm>
              <a:off x="2561317" y="3088837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715" y="0"/>
                  </a:moveTo>
                  <a:cubicBezTo>
                    <a:pt x="727" y="298"/>
                    <a:pt x="739" y="596"/>
                    <a:pt x="727" y="905"/>
                  </a:cubicBezTo>
                  <a:cubicBezTo>
                    <a:pt x="727" y="1191"/>
                    <a:pt x="715" y="1465"/>
                    <a:pt x="691" y="1739"/>
                  </a:cubicBezTo>
                  <a:cubicBezTo>
                    <a:pt x="679" y="1965"/>
                    <a:pt x="691" y="2322"/>
                    <a:pt x="429" y="2453"/>
                  </a:cubicBezTo>
                  <a:cubicBezTo>
                    <a:pt x="387" y="2471"/>
                    <a:pt x="350" y="2480"/>
                    <a:pt x="319" y="2480"/>
                  </a:cubicBezTo>
                  <a:cubicBezTo>
                    <a:pt x="145" y="2480"/>
                    <a:pt x="121" y="2235"/>
                    <a:pt x="131" y="2084"/>
                  </a:cubicBezTo>
                  <a:cubicBezTo>
                    <a:pt x="143" y="1834"/>
                    <a:pt x="191" y="1596"/>
                    <a:pt x="203" y="1346"/>
                  </a:cubicBezTo>
                  <a:cubicBezTo>
                    <a:pt x="239" y="905"/>
                    <a:pt x="215" y="477"/>
                    <a:pt x="179" y="48"/>
                  </a:cubicBezTo>
                  <a:cubicBezTo>
                    <a:pt x="143" y="48"/>
                    <a:pt x="120" y="48"/>
                    <a:pt x="84" y="60"/>
                  </a:cubicBezTo>
                  <a:cubicBezTo>
                    <a:pt x="96" y="107"/>
                    <a:pt x="96" y="167"/>
                    <a:pt x="96" y="227"/>
                  </a:cubicBezTo>
                  <a:cubicBezTo>
                    <a:pt x="143" y="786"/>
                    <a:pt x="131" y="1370"/>
                    <a:pt x="60" y="1953"/>
                  </a:cubicBezTo>
                  <a:cubicBezTo>
                    <a:pt x="24" y="2132"/>
                    <a:pt x="0" y="2358"/>
                    <a:pt x="131" y="2489"/>
                  </a:cubicBezTo>
                  <a:cubicBezTo>
                    <a:pt x="178" y="2544"/>
                    <a:pt x="240" y="2567"/>
                    <a:pt x="306" y="2567"/>
                  </a:cubicBezTo>
                  <a:cubicBezTo>
                    <a:pt x="412" y="2567"/>
                    <a:pt x="527" y="2509"/>
                    <a:pt x="608" y="2429"/>
                  </a:cubicBezTo>
                  <a:cubicBezTo>
                    <a:pt x="786" y="2239"/>
                    <a:pt x="774" y="1953"/>
                    <a:pt x="774" y="1715"/>
                  </a:cubicBezTo>
                  <a:cubicBezTo>
                    <a:pt x="786" y="1417"/>
                    <a:pt x="786" y="1108"/>
                    <a:pt x="786" y="810"/>
                  </a:cubicBezTo>
                  <a:cubicBezTo>
                    <a:pt x="786" y="536"/>
                    <a:pt x="774" y="274"/>
                    <a:pt x="751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865;p62">
              <a:extLst>
                <a:ext uri="{FF2B5EF4-FFF2-40B4-BE49-F238E27FC236}">
                  <a16:creationId xmlns:a16="http://schemas.microsoft.com/office/drawing/2014/main" id="{7855D780-67C9-4B91-919A-CD3C4A96F002}"/>
                </a:ext>
              </a:extLst>
            </p:cNvPr>
            <p:cNvSpPr/>
            <p:nvPr/>
          </p:nvSpPr>
          <p:spPr>
            <a:xfrm>
              <a:off x="2188664" y="2631006"/>
              <a:ext cx="566962" cy="589883"/>
            </a:xfrm>
            <a:custGeom>
              <a:avLst/>
              <a:gdLst/>
              <a:ahLst/>
              <a:cxnLst/>
              <a:rect l="l" t="t" r="r" b="b"/>
              <a:pathLst>
                <a:path w="11502" h="11967" extrusionOk="0">
                  <a:moveTo>
                    <a:pt x="4650" y="1"/>
                  </a:moveTo>
                  <a:cubicBezTo>
                    <a:pt x="4608" y="1"/>
                    <a:pt x="4566" y="1"/>
                    <a:pt x="4524" y="1"/>
                  </a:cubicBezTo>
                  <a:cubicBezTo>
                    <a:pt x="2703" y="49"/>
                    <a:pt x="1417" y="359"/>
                    <a:pt x="1000" y="763"/>
                  </a:cubicBezTo>
                  <a:cubicBezTo>
                    <a:pt x="941" y="823"/>
                    <a:pt x="893" y="871"/>
                    <a:pt x="881" y="930"/>
                  </a:cubicBezTo>
                  <a:cubicBezTo>
                    <a:pt x="833" y="1025"/>
                    <a:pt x="750" y="1585"/>
                    <a:pt x="667" y="2418"/>
                  </a:cubicBezTo>
                  <a:cubicBezTo>
                    <a:pt x="619" y="2787"/>
                    <a:pt x="583" y="3216"/>
                    <a:pt x="536" y="3692"/>
                  </a:cubicBezTo>
                  <a:cubicBezTo>
                    <a:pt x="488" y="4228"/>
                    <a:pt x="429" y="4812"/>
                    <a:pt x="381" y="5407"/>
                  </a:cubicBezTo>
                  <a:cubicBezTo>
                    <a:pt x="333" y="5931"/>
                    <a:pt x="298" y="6478"/>
                    <a:pt x="250" y="7014"/>
                  </a:cubicBezTo>
                  <a:cubicBezTo>
                    <a:pt x="202" y="7610"/>
                    <a:pt x="155" y="8205"/>
                    <a:pt x="119" y="8764"/>
                  </a:cubicBezTo>
                  <a:cubicBezTo>
                    <a:pt x="83" y="9241"/>
                    <a:pt x="60" y="9693"/>
                    <a:pt x="36" y="10110"/>
                  </a:cubicBezTo>
                  <a:cubicBezTo>
                    <a:pt x="24" y="10658"/>
                    <a:pt x="12" y="11169"/>
                    <a:pt x="0" y="11562"/>
                  </a:cubicBezTo>
                  <a:cubicBezTo>
                    <a:pt x="509" y="11637"/>
                    <a:pt x="2902" y="11966"/>
                    <a:pt x="5882" y="11966"/>
                  </a:cubicBezTo>
                  <a:cubicBezTo>
                    <a:pt x="7640" y="11966"/>
                    <a:pt x="9602" y="11852"/>
                    <a:pt x="11501" y="11503"/>
                  </a:cubicBezTo>
                  <a:cubicBezTo>
                    <a:pt x="11501" y="11050"/>
                    <a:pt x="11466" y="10586"/>
                    <a:pt x="11454" y="10098"/>
                  </a:cubicBezTo>
                  <a:cubicBezTo>
                    <a:pt x="11430" y="9598"/>
                    <a:pt x="11394" y="9098"/>
                    <a:pt x="11347" y="8610"/>
                  </a:cubicBezTo>
                  <a:cubicBezTo>
                    <a:pt x="11311" y="8050"/>
                    <a:pt x="11251" y="7502"/>
                    <a:pt x="11192" y="6967"/>
                  </a:cubicBezTo>
                  <a:cubicBezTo>
                    <a:pt x="11109" y="6371"/>
                    <a:pt x="11037" y="5788"/>
                    <a:pt x="10954" y="5228"/>
                  </a:cubicBezTo>
                  <a:cubicBezTo>
                    <a:pt x="10859" y="4657"/>
                    <a:pt x="10751" y="4121"/>
                    <a:pt x="10668" y="3645"/>
                  </a:cubicBezTo>
                  <a:cubicBezTo>
                    <a:pt x="10561" y="3133"/>
                    <a:pt x="10442" y="2668"/>
                    <a:pt x="10347" y="2276"/>
                  </a:cubicBezTo>
                  <a:cubicBezTo>
                    <a:pt x="10192" y="1740"/>
                    <a:pt x="10025" y="1347"/>
                    <a:pt x="9870" y="1133"/>
                  </a:cubicBezTo>
                  <a:cubicBezTo>
                    <a:pt x="9811" y="1049"/>
                    <a:pt x="9585" y="930"/>
                    <a:pt x="9251" y="811"/>
                  </a:cubicBezTo>
                  <a:cubicBezTo>
                    <a:pt x="8242" y="428"/>
                    <a:pt x="6228" y="1"/>
                    <a:pt x="46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866;p62">
              <a:extLst>
                <a:ext uri="{FF2B5EF4-FFF2-40B4-BE49-F238E27FC236}">
                  <a16:creationId xmlns:a16="http://schemas.microsoft.com/office/drawing/2014/main" id="{A2F90811-69E5-43FC-B476-87861507DDC1}"/>
                </a:ext>
              </a:extLst>
            </p:cNvPr>
            <p:cNvSpPr/>
            <p:nvPr/>
          </p:nvSpPr>
          <p:spPr>
            <a:xfrm>
              <a:off x="2336345" y="2637611"/>
              <a:ext cx="266672" cy="210627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1506" y="1"/>
                  </a:moveTo>
                  <a:cubicBezTo>
                    <a:pt x="542" y="1"/>
                    <a:pt x="0" y="268"/>
                    <a:pt x="778" y="1106"/>
                  </a:cubicBezTo>
                  <a:cubicBezTo>
                    <a:pt x="1743" y="2142"/>
                    <a:pt x="3100" y="3273"/>
                    <a:pt x="3814" y="3868"/>
                  </a:cubicBezTo>
                  <a:cubicBezTo>
                    <a:pt x="4124" y="4130"/>
                    <a:pt x="4326" y="4273"/>
                    <a:pt x="4326" y="4273"/>
                  </a:cubicBezTo>
                  <a:cubicBezTo>
                    <a:pt x="4326" y="4273"/>
                    <a:pt x="4445" y="4070"/>
                    <a:pt x="4588" y="3737"/>
                  </a:cubicBezTo>
                  <a:cubicBezTo>
                    <a:pt x="4934" y="3011"/>
                    <a:pt x="5410" y="1713"/>
                    <a:pt x="5076" y="820"/>
                  </a:cubicBezTo>
                  <a:cubicBezTo>
                    <a:pt x="4862" y="237"/>
                    <a:pt x="3886" y="260"/>
                    <a:pt x="2779" y="106"/>
                  </a:cubicBezTo>
                  <a:cubicBezTo>
                    <a:pt x="2326" y="42"/>
                    <a:pt x="1883" y="1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867;p62">
              <a:extLst>
                <a:ext uri="{FF2B5EF4-FFF2-40B4-BE49-F238E27FC236}">
                  <a16:creationId xmlns:a16="http://schemas.microsoft.com/office/drawing/2014/main" id="{CB8A2CBC-8DF9-4C91-B02E-CEFD82780549}"/>
                </a:ext>
              </a:extLst>
            </p:cNvPr>
            <p:cNvSpPr/>
            <p:nvPr/>
          </p:nvSpPr>
          <p:spPr>
            <a:xfrm>
              <a:off x="2370554" y="2557707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549" y="0"/>
                  </a:moveTo>
                  <a:lnTo>
                    <a:pt x="168" y="1310"/>
                  </a:lnTo>
                  <a:cubicBezTo>
                    <a:pt x="168" y="1310"/>
                    <a:pt x="1" y="2119"/>
                    <a:pt x="1668" y="2560"/>
                  </a:cubicBezTo>
                  <a:cubicBezTo>
                    <a:pt x="2166" y="2692"/>
                    <a:pt x="2551" y="2739"/>
                    <a:pt x="2848" y="2739"/>
                  </a:cubicBezTo>
                  <a:cubicBezTo>
                    <a:pt x="3592" y="2739"/>
                    <a:pt x="3775" y="2441"/>
                    <a:pt x="3775" y="2441"/>
                  </a:cubicBezTo>
                  <a:lnTo>
                    <a:pt x="4240" y="7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868;p62">
              <a:extLst>
                <a:ext uri="{FF2B5EF4-FFF2-40B4-BE49-F238E27FC236}">
                  <a16:creationId xmlns:a16="http://schemas.microsoft.com/office/drawing/2014/main" id="{225E61D6-D764-41B0-9B3B-2455736BB378}"/>
                </a:ext>
              </a:extLst>
            </p:cNvPr>
            <p:cNvSpPr/>
            <p:nvPr/>
          </p:nvSpPr>
          <p:spPr>
            <a:xfrm>
              <a:off x="2377012" y="2540652"/>
              <a:ext cx="209592" cy="100360"/>
            </a:xfrm>
            <a:custGeom>
              <a:avLst/>
              <a:gdLst/>
              <a:ahLst/>
              <a:cxnLst/>
              <a:rect l="l" t="t" r="r" b="b"/>
              <a:pathLst>
                <a:path w="4252" h="2036" extrusionOk="0">
                  <a:moveTo>
                    <a:pt x="1192" y="1"/>
                  </a:moveTo>
                  <a:cubicBezTo>
                    <a:pt x="942" y="1"/>
                    <a:pt x="668" y="1"/>
                    <a:pt x="418" y="84"/>
                  </a:cubicBezTo>
                  <a:cubicBezTo>
                    <a:pt x="287" y="120"/>
                    <a:pt x="144" y="179"/>
                    <a:pt x="72" y="287"/>
                  </a:cubicBezTo>
                  <a:cubicBezTo>
                    <a:pt x="1" y="406"/>
                    <a:pt x="25" y="560"/>
                    <a:pt x="72" y="691"/>
                  </a:cubicBezTo>
                  <a:cubicBezTo>
                    <a:pt x="203" y="1072"/>
                    <a:pt x="537" y="1406"/>
                    <a:pt x="942" y="1608"/>
                  </a:cubicBezTo>
                  <a:cubicBezTo>
                    <a:pt x="1334" y="1823"/>
                    <a:pt x="1787" y="1930"/>
                    <a:pt x="2227" y="1989"/>
                  </a:cubicBezTo>
                  <a:cubicBezTo>
                    <a:pt x="2411" y="2018"/>
                    <a:pt x="2591" y="2035"/>
                    <a:pt x="2768" y="2035"/>
                  </a:cubicBezTo>
                  <a:cubicBezTo>
                    <a:pt x="2960" y="2035"/>
                    <a:pt x="3149" y="2015"/>
                    <a:pt x="3335" y="1965"/>
                  </a:cubicBezTo>
                  <a:cubicBezTo>
                    <a:pt x="3632" y="1894"/>
                    <a:pt x="4037" y="1715"/>
                    <a:pt x="4168" y="1453"/>
                  </a:cubicBezTo>
                  <a:cubicBezTo>
                    <a:pt x="4251" y="1239"/>
                    <a:pt x="4180" y="822"/>
                    <a:pt x="4049" y="644"/>
                  </a:cubicBezTo>
                  <a:cubicBezTo>
                    <a:pt x="3930" y="501"/>
                    <a:pt x="3739" y="441"/>
                    <a:pt x="3537" y="394"/>
                  </a:cubicBezTo>
                  <a:cubicBezTo>
                    <a:pt x="2763" y="179"/>
                    <a:pt x="1977" y="25"/>
                    <a:pt x="119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869;p62">
              <a:extLst>
                <a:ext uri="{FF2B5EF4-FFF2-40B4-BE49-F238E27FC236}">
                  <a16:creationId xmlns:a16="http://schemas.microsoft.com/office/drawing/2014/main" id="{10410169-A6E6-446D-952F-FF08A877F6EC}"/>
                </a:ext>
              </a:extLst>
            </p:cNvPr>
            <p:cNvSpPr/>
            <p:nvPr/>
          </p:nvSpPr>
          <p:spPr>
            <a:xfrm>
              <a:off x="2346253" y="2608085"/>
              <a:ext cx="247399" cy="154581"/>
            </a:xfrm>
            <a:custGeom>
              <a:avLst/>
              <a:gdLst/>
              <a:ahLst/>
              <a:cxnLst/>
              <a:rect l="l" t="t" r="r" b="b"/>
              <a:pathLst>
                <a:path w="5019" h="3136" extrusionOk="0">
                  <a:moveTo>
                    <a:pt x="740" y="1"/>
                  </a:moveTo>
                  <a:cubicBezTo>
                    <a:pt x="372" y="1"/>
                    <a:pt x="0" y="1006"/>
                    <a:pt x="53" y="1133"/>
                  </a:cubicBezTo>
                  <a:cubicBezTo>
                    <a:pt x="887" y="3002"/>
                    <a:pt x="2554" y="3038"/>
                    <a:pt x="2899" y="3133"/>
                  </a:cubicBezTo>
                  <a:cubicBezTo>
                    <a:pt x="2904" y="3135"/>
                    <a:pt x="2909" y="3136"/>
                    <a:pt x="2915" y="3136"/>
                  </a:cubicBezTo>
                  <a:cubicBezTo>
                    <a:pt x="3147" y="3136"/>
                    <a:pt x="3828" y="1967"/>
                    <a:pt x="3828" y="1967"/>
                  </a:cubicBezTo>
                  <a:cubicBezTo>
                    <a:pt x="3828" y="1967"/>
                    <a:pt x="4416" y="2907"/>
                    <a:pt x="4563" y="2907"/>
                  </a:cubicBezTo>
                  <a:cubicBezTo>
                    <a:pt x="4564" y="2907"/>
                    <a:pt x="4565" y="2907"/>
                    <a:pt x="4566" y="2907"/>
                  </a:cubicBezTo>
                  <a:cubicBezTo>
                    <a:pt x="4721" y="2895"/>
                    <a:pt x="4995" y="1990"/>
                    <a:pt x="5018" y="1717"/>
                  </a:cubicBezTo>
                  <a:cubicBezTo>
                    <a:pt x="5018" y="1550"/>
                    <a:pt x="4756" y="907"/>
                    <a:pt x="4637" y="657"/>
                  </a:cubicBezTo>
                  <a:cubicBezTo>
                    <a:pt x="4632" y="647"/>
                    <a:pt x="4619" y="641"/>
                    <a:pt x="4605" y="641"/>
                  </a:cubicBezTo>
                  <a:cubicBezTo>
                    <a:pt x="4584" y="641"/>
                    <a:pt x="4561" y="653"/>
                    <a:pt x="4554" y="681"/>
                  </a:cubicBezTo>
                  <a:cubicBezTo>
                    <a:pt x="4459" y="883"/>
                    <a:pt x="4280" y="1359"/>
                    <a:pt x="3887" y="1395"/>
                  </a:cubicBezTo>
                  <a:cubicBezTo>
                    <a:pt x="3798" y="1402"/>
                    <a:pt x="3711" y="1405"/>
                    <a:pt x="3626" y="1405"/>
                  </a:cubicBezTo>
                  <a:cubicBezTo>
                    <a:pt x="2101" y="1405"/>
                    <a:pt x="1258" y="343"/>
                    <a:pt x="875" y="50"/>
                  </a:cubicBezTo>
                  <a:cubicBezTo>
                    <a:pt x="831" y="16"/>
                    <a:pt x="785" y="1"/>
                    <a:pt x="74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870;p62">
              <a:extLst>
                <a:ext uri="{FF2B5EF4-FFF2-40B4-BE49-F238E27FC236}">
                  <a16:creationId xmlns:a16="http://schemas.microsoft.com/office/drawing/2014/main" id="{EFE150D9-EE00-49E7-ABB4-8AA92A475834}"/>
                </a:ext>
              </a:extLst>
            </p:cNvPr>
            <p:cNvSpPr/>
            <p:nvPr/>
          </p:nvSpPr>
          <p:spPr>
            <a:xfrm>
              <a:off x="2342112" y="2598275"/>
              <a:ext cx="251540" cy="153842"/>
            </a:xfrm>
            <a:custGeom>
              <a:avLst/>
              <a:gdLst/>
              <a:ahLst/>
              <a:cxnLst/>
              <a:rect l="l" t="t" r="r" b="b"/>
              <a:pathLst>
                <a:path w="5103" h="3121" extrusionOk="0">
                  <a:moveTo>
                    <a:pt x="754" y="1"/>
                  </a:moveTo>
                  <a:cubicBezTo>
                    <a:pt x="376" y="1"/>
                    <a:pt x="1" y="1014"/>
                    <a:pt x="54" y="1142"/>
                  </a:cubicBezTo>
                  <a:cubicBezTo>
                    <a:pt x="899" y="2987"/>
                    <a:pt x="2614" y="3035"/>
                    <a:pt x="2923" y="3118"/>
                  </a:cubicBezTo>
                  <a:cubicBezTo>
                    <a:pt x="2929" y="3120"/>
                    <a:pt x="2934" y="3120"/>
                    <a:pt x="2940" y="3120"/>
                  </a:cubicBezTo>
                  <a:cubicBezTo>
                    <a:pt x="3172" y="3120"/>
                    <a:pt x="3864" y="1951"/>
                    <a:pt x="3864" y="1951"/>
                  </a:cubicBezTo>
                  <a:cubicBezTo>
                    <a:pt x="3864" y="1951"/>
                    <a:pt x="4445" y="2880"/>
                    <a:pt x="4620" y="2880"/>
                  </a:cubicBezTo>
                  <a:cubicBezTo>
                    <a:pt x="4622" y="2880"/>
                    <a:pt x="4624" y="2880"/>
                    <a:pt x="4626" y="2880"/>
                  </a:cubicBezTo>
                  <a:cubicBezTo>
                    <a:pt x="4781" y="2856"/>
                    <a:pt x="5067" y="1951"/>
                    <a:pt x="5079" y="1677"/>
                  </a:cubicBezTo>
                  <a:cubicBezTo>
                    <a:pt x="5102" y="1511"/>
                    <a:pt x="4840" y="880"/>
                    <a:pt x="4709" y="618"/>
                  </a:cubicBezTo>
                  <a:cubicBezTo>
                    <a:pt x="4704" y="608"/>
                    <a:pt x="4691" y="602"/>
                    <a:pt x="4677" y="602"/>
                  </a:cubicBezTo>
                  <a:cubicBezTo>
                    <a:pt x="4656" y="602"/>
                    <a:pt x="4633" y="614"/>
                    <a:pt x="4626" y="642"/>
                  </a:cubicBezTo>
                  <a:cubicBezTo>
                    <a:pt x="4531" y="856"/>
                    <a:pt x="4352" y="1332"/>
                    <a:pt x="3947" y="1368"/>
                  </a:cubicBezTo>
                  <a:cubicBezTo>
                    <a:pt x="3849" y="1376"/>
                    <a:pt x="3753" y="1380"/>
                    <a:pt x="3660" y="1380"/>
                  </a:cubicBezTo>
                  <a:cubicBezTo>
                    <a:pt x="2137" y="1380"/>
                    <a:pt x="1269" y="338"/>
                    <a:pt x="888" y="46"/>
                  </a:cubicBezTo>
                  <a:cubicBezTo>
                    <a:pt x="843" y="15"/>
                    <a:pt x="799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871;p62">
              <a:extLst>
                <a:ext uri="{FF2B5EF4-FFF2-40B4-BE49-F238E27FC236}">
                  <a16:creationId xmlns:a16="http://schemas.microsoft.com/office/drawing/2014/main" id="{71993E5A-3855-46FE-B91E-593CEA907524}"/>
                </a:ext>
              </a:extLst>
            </p:cNvPr>
            <p:cNvSpPr/>
            <p:nvPr/>
          </p:nvSpPr>
          <p:spPr>
            <a:xfrm>
              <a:off x="2587442" y="2650723"/>
              <a:ext cx="243751" cy="537338"/>
            </a:xfrm>
            <a:custGeom>
              <a:avLst/>
              <a:gdLst/>
              <a:ahLst/>
              <a:cxnLst/>
              <a:rect l="l" t="t" r="r" b="b"/>
              <a:pathLst>
                <a:path w="4945" h="10901" extrusionOk="0">
                  <a:moveTo>
                    <a:pt x="48" y="0"/>
                  </a:moveTo>
                  <a:cubicBezTo>
                    <a:pt x="16" y="0"/>
                    <a:pt x="1" y="6"/>
                    <a:pt x="6" y="18"/>
                  </a:cubicBezTo>
                  <a:cubicBezTo>
                    <a:pt x="2638" y="6483"/>
                    <a:pt x="3411" y="10900"/>
                    <a:pt x="3411" y="10900"/>
                  </a:cubicBezTo>
                  <a:lnTo>
                    <a:pt x="4924" y="10710"/>
                  </a:lnTo>
                  <a:cubicBezTo>
                    <a:pt x="4924" y="10710"/>
                    <a:pt x="4924" y="10710"/>
                    <a:pt x="4924" y="10710"/>
                  </a:cubicBezTo>
                  <a:cubicBezTo>
                    <a:pt x="4945" y="10710"/>
                    <a:pt x="3018" y="2612"/>
                    <a:pt x="1649" y="494"/>
                  </a:cubicBezTo>
                  <a:cubicBezTo>
                    <a:pt x="1533" y="336"/>
                    <a:pt x="296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872;p62">
              <a:extLst>
                <a:ext uri="{FF2B5EF4-FFF2-40B4-BE49-F238E27FC236}">
                  <a16:creationId xmlns:a16="http://schemas.microsoft.com/office/drawing/2014/main" id="{488F01EE-546C-4D6D-99D7-725E0CD7364E}"/>
                </a:ext>
              </a:extLst>
            </p:cNvPr>
            <p:cNvSpPr/>
            <p:nvPr/>
          </p:nvSpPr>
          <p:spPr>
            <a:xfrm>
              <a:off x="2078890" y="3324161"/>
              <a:ext cx="80445" cy="60778"/>
            </a:xfrm>
            <a:custGeom>
              <a:avLst/>
              <a:gdLst/>
              <a:ahLst/>
              <a:cxnLst/>
              <a:rect l="l" t="t" r="r" b="b"/>
              <a:pathLst>
                <a:path w="1632" h="1233" extrusionOk="0">
                  <a:moveTo>
                    <a:pt x="340" y="0"/>
                  </a:moveTo>
                  <a:cubicBezTo>
                    <a:pt x="286" y="0"/>
                    <a:pt x="242" y="14"/>
                    <a:pt x="215" y="48"/>
                  </a:cubicBezTo>
                  <a:cubicBezTo>
                    <a:pt x="84" y="215"/>
                    <a:pt x="536" y="584"/>
                    <a:pt x="536" y="584"/>
                  </a:cubicBezTo>
                  <a:cubicBezTo>
                    <a:pt x="536" y="584"/>
                    <a:pt x="357" y="527"/>
                    <a:pt x="227" y="527"/>
                  </a:cubicBezTo>
                  <a:cubicBezTo>
                    <a:pt x="85" y="527"/>
                    <a:pt x="1" y="595"/>
                    <a:pt x="274" y="882"/>
                  </a:cubicBezTo>
                  <a:cubicBezTo>
                    <a:pt x="539" y="1165"/>
                    <a:pt x="904" y="1232"/>
                    <a:pt x="1189" y="1232"/>
                  </a:cubicBezTo>
                  <a:cubicBezTo>
                    <a:pt x="1442" y="1232"/>
                    <a:pt x="1632" y="1179"/>
                    <a:pt x="1632" y="1179"/>
                  </a:cubicBezTo>
                  <a:lnTo>
                    <a:pt x="894" y="203"/>
                  </a:lnTo>
                  <a:cubicBezTo>
                    <a:pt x="894" y="203"/>
                    <a:pt x="548" y="0"/>
                    <a:pt x="3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873;p62">
              <a:extLst>
                <a:ext uri="{FF2B5EF4-FFF2-40B4-BE49-F238E27FC236}">
                  <a16:creationId xmlns:a16="http://schemas.microsoft.com/office/drawing/2014/main" id="{AA01C842-3A0F-44B9-A75A-0055D2032B0B}"/>
                </a:ext>
              </a:extLst>
            </p:cNvPr>
            <p:cNvSpPr/>
            <p:nvPr/>
          </p:nvSpPr>
          <p:spPr>
            <a:xfrm>
              <a:off x="2095403" y="3231983"/>
              <a:ext cx="161384" cy="152215"/>
            </a:xfrm>
            <a:custGeom>
              <a:avLst/>
              <a:gdLst/>
              <a:ahLst/>
              <a:cxnLst/>
              <a:rect l="l" t="t" r="r" b="b"/>
              <a:pathLst>
                <a:path w="3274" h="3088" extrusionOk="0">
                  <a:moveTo>
                    <a:pt x="1915" y="0"/>
                  </a:moveTo>
                  <a:cubicBezTo>
                    <a:pt x="1365" y="0"/>
                    <a:pt x="0" y="1138"/>
                    <a:pt x="11" y="1275"/>
                  </a:cubicBezTo>
                  <a:cubicBezTo>
                    <a:pt x="23" y="1442"/>
                    <a:pt x="856" y="3026"/>
                    <a:pt x="1201" y="3085"/>
                  </a:cubicBezTo>
                  <a:cubicBezTo>
                    <a:pt x="1212" y="3087"/>
                    <a:pt x="1224" y="3088"/>
                    <a:pt x="1236" y="3088"/>
                  </a:cubicBezTo>
                  <a:cubicBezTo>
                    <a:pt x="1643" y="3088"/>
                    <a:pt x="3156" y="2186"/>
                    <a:pt x="3214" y="1621"/>
                  </a:cubicBezTo>
                  <a:cubicBezTo>
                    <a:pt x="3273" y="1037"/>
                    <a:pt x="2083" y="61"/>
                    <a:pt x="2083" y="61"/>
                  </a:cubicBezTo>
                  <a:cubicBezTo>
                    <a:pt x="2043" y="19"/>
                    <a:pt x="1986" y="0"/>
                    <a:pt x="191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874;p62">
              <a:extLst>
                <a:ext uri="{FF2B5EF4-FFF2-40B4-BE49-F238E27FC236}">
                  <a16:creationId xmlns:a16="http://schemas.microsoft.com/office/drawing/2014/main" id="{C5CCE9A7-CA6A-423E-8B0C-CEC054129F1D}"/>
                </a:ext>
              </a:extLst>
            </p:cNvPr>
            <p:cNvSpPr/>
            <p:nvPr/>
          </p:nvSpPr>
          <p:spPr>
            <a:xfrm>
              <a:off x="2113740" y="3329928"/>
              <a:ext cx="28590" cy="41258"/>
            </a:xfrm>
            <a:custGeom>
              <a:avLst/>
              <a:gdLst/>
              <a:ahLst/>
              <a:cxnLst/>
              <a:rect l="l" t="t" r="r" b="b"/>
              <a:pathLst>
                <a:path w="580" h="837" extrusionOk="0">
                  <a:moveTo>
                    <a:pt x="40" y="1"/>
                  </a:moveTo>
                  <a:cubicBezTo>
                    <a:pt x="20" y="1"/>
                    <a:pt x="1" y="21"/>
                    <a:pt x="8" y="50"/>
                  </a:cubicBezTo>
                  <a:cubicBezTo>
                    <a:pt x="56" y="205"/>
                    <a:pt x="127" y="348"/>
                    <a:pt x="222" y="479"/>
                  </a:cubicBezTo>
                  <a:cubicBezTo>
                    <a:pt x="270" y="562"/>
                    <a:pt x="306" y="610"/>
                    <a:pt x="365" y="681"/>
                  </a:cubicBezTo>
                  <a:lnTo>
                    <a:pt x="460" y="765"/>
                  </a:lnTo>
                  <a:cubicBezTo>
                    <a:pt x="484" y="800"/>
                    <a:pt x="520" y="824"/>
                    <a:pt x="544" y="836"/>
                  </a:cubicBezTo>
                  <a:cubicBezTo>
                    <a:pt x="568" y="836"/>
                    <a:pt x="579" y="824"/>
                    <a:pt x="579" y="812"/>
                  </a:cubicBezTo>
                  <a:cubicBezTo>
                    <a:pt x="544" y="800"/>
                    <a:pt x="520" y="765"/>
                    <a:pt x="508" y="741"/>
                  </a:cubicBezTo>
                  <a:cubicBezTo>
                    <a:pt x="472" y="705"/>
                    <a:pt x="448" y="681"/>
                    <a:pt x="425" y="646"/>
                  </a:cubicBezTo>
                  <a:cubicBezTo>
                    <a:pt x="365" y="586"/>
                    <a:pt x="329" y="527"/>
                    <a:pt x="282" y="455"/>
                  </a:cubicBezTo>
                  <a:cubicBezTo>
                    <a:pt x="187" y="324"/>
                    <a:pt x="115" y="169"/>
                    <a:pt x="67" y="27"/>
                  </a:cubicBezTo>
                  <a:cubicBezTo>
                    <a:pt x="63" y="8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875;p62">
              <a:extLst>
                <a:ext uri="{FF2B5EF4-FFF2-40B4-BE49-F238E27FC236}">
                  <a16:creationId xmlns:a16="http://schemas.microsoft.com/office/drawing/2014/main" id="{860512A8-4FAD-4A59-94E2-BF36F6B80A06}"/>
                </a:ext>
              </a:extLst>
            </p:cNvPr>
            <p:cNvSpPr/>
            <p:nvPr/>
          </p:nvSpPr>
          <p:spPr>
            <a:xfrm>
              <a:off x="1914548" y="2658758"/>
              <a:ext cx="397988" cy="674272"/>
            </a:xfrm>
            <a:custGeom>
              <a:avLst/>
              <a:gdLst/>
              <a:ahLst/>
              <a:cxnLst/>
              <a:rect l="l" t="t" r="r" b="b"/>
              <a:pathLst>
                <a:path w="8074" h="13679" extrusionOk="0">
                  <a:moveTo>
                    <a:pt x="6920" y="1"/>
                  </a:moveTo>
                  <a:cubicBezTo>
                    <a:pt x="5835" y="1"/>
                    <a:pt x="2349" y="3138"/>
                    <a:pt x="1180" y="5320"/>
                  </a:cubicBezTo>
                  <a:cubicBezTo>
                    <a:pt x="1" y="7487"/>
                    <a:pt x="1477" y="10095"/>
                    <a:pt x="3085" y="12940"/>
                  </a:cubicBezTo>
                  <a:cubicBezTo>
                    <a:pt x="3108" y="12964"/>
                    <a:pt x="3120" y="12988"/>
                    <a:pt x="3132" y="13012"/>
                  </a:cubicBezTo>
                  <a:cubicBezTo>
                    <a:pt x="3251" y="13238"/>
                    <a:pt x="3382" y="13464"/>
                    <a:pt x="3501" y="13678"/>
                  </a:cubicBezTo>
                  <a:lnTo>
                    <a:pt x="6156" y="11416"/>
                  </a:lnTo>
                  <a:cubicBezTo>
                    <a:pt x="6156" y="11416"/>
                    <a:pt x="5978" y="11154"/>
                    <a:pt x="5740" y="10726"/>
                  </a:cubicBezTo>
                  <a:lnTo>
                    <a:pt x="5692" y="10630"/>
                  </a:lnTo>
                  <a:cubicBezTo>
                    <a:pt x="5144" y="9654"/>
                    <a:pt x="4299" y="7987"/>
                    <a:pt x="4323" y="7011"/>
                  </a:cubicBezTo>
                  <a:cubicBezTo>
                    <a:pt x="4370" y="5570"/>
                    <a:pt x="6216" y="4570"/>
                    <a:pt x="7252" y="3915"/>
                  </a:cubicBezTo>
                  <a:cubicBezTo>
                    <a:pt x="8073" y="3403"/>
                    <a:pt x="7907" y="427"/>
                    <a:pt x="7085" y="34"/>
                  </a:cubicBezTo>
                  <a:cubicBezTo>
                    <a:pt x="7039" y="11"/>
                    <a:pt x="6983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876;p62">
              <a:extLst>
                <a:ext uri="{FF2B5EF4-FFF2-40B4-BE49-F238E27FC236}">
                  <a16:creationId xmlns:a16="http://schemas.microsoft.com/office/drawing/2014/main" id="{4FC7977A-4B11-40CA-984D-61682478AA30}"/>
                </a:ext>
              </a:extLst>
            </p:cNvPr>
            <p:cNvSpPr/>
            <p:nvPr/>
          </p:nvSpPr>
          <p:spPr>
            <a:xfrm>
              <a:off x="2065975" y="3182148"/>
              <a:ext cx="131512" cy="117415"/>
            </a:xfrm>
            <a:custGeom>
              <a:avLst/>
              <a:gdLst/>
              <a:ahLst/>
              <a:cxnLst/>
              <a:rect l="l" t="t" r="r" b="b"/>
              <a:pathLst>
                <a:path w="2668" h="2382" extrusionOk="0">
                  <a:moveTo>
                    <a:pt x="2584" y="0"/>
                  </a:moveTo>
                  <a:cubicBezTo>
                    <a:pt x="2572" y="0"/>
                    <a:pt x="2560" y="12"/>
                    <a:pt x="2549" y="24"/>
                  </a:cubicBezTo>
                  <a:cubicBezTo>
                    <a:pt x="2287" y="203"/>
                    <a:pt x="2037" y="405"/>
                    <a:pt x="1787" y="608"/>
                  </a:cubicBezTo>
                  <a:cubicBezTo>
                    <a:pt x="1298" y="1012"/>
                    <a:pt x="834" y="1429"/>
                    <a:pt x="405" y="1870"/>
                  </a:cubicBezTo>
                  <a:cubicBezTo>
                    <a:pt x="263" y="2024"/>
                    <a:pt x="132" y="2155"/>
                    <a:pt x="1" y="2310"/>
                  </a:cubicBezTo>
                  <a:cubicBezTo>
                    <a:pt x="13" y="2334"/>
                    <a:pt x="24" y="2346"/>
                    <a:pt x="48" y="2382"/>
                  </a:cubicBezTo>
                  <a:cubicBezTo>
                    <a:pt x="489" y="1917"/>
                    <a:pt x="953" y="1453"/>
                    <a:pt x="1453" y="1024"/>
                  </a:cubicBezTo>
                  <a:cubicBezTo>
                    <a:pt x="1751" y="774"/>
                    <a:pt x="2072" y="524"/>
                    <a:pt x="2394" y="286"/>
                  </a:cubicBezTo>
                  <a:cubicBezTo>
                    <a:pt x="2489" y="203"/>
                    <a:pt x="2572" y="143"/>
                    <a:pt x="2668" y="84"/>
                  </a:cubicBezTo>
                  <a:cubicBezTo>
                    <a:pt x="2644" y="60"/>
                    <a:pt x="2620" y="24"/>
                    <a:pt x="2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877;p62">
              <a:extLst>
                <a:ext uri="{FF2B5EF4-FFF2-40B4-BE49-F238E27FC236}">
                  <a16:creationId xmlns:a16="http://schemas.microsoft.com/office/drawing/2014/main" id="{AAF8FB10-218D-43AD-9706-F0D6B28AB620}"/>
                </a:ext>
              </a:extLst>
            </p:cNvPr>
            <p:cNvSpPr/>
            <p:nvPr/>
          </p:nvSpPr>
          <p:spPr>
            <a:xfrm>
              <a:off x="2209170" y="2851739"/>
              <a:ext cx="62848" cy="41110"/>
            </a:xfrm>
            <a:custGeom>
              <a:avLst/>
              <a:gdLst/>
              <a:ahLst/>
              <a:cxnLst/>
              <a:rect l="l" t="t" r="r" b="b"/>
              <a:pathLst>
                <a:path w="1275" h="834" extrusionOk="0">
                  <a:moveTo>
                    <a:pt x="1275" y="0"/>
                  </a:moveTo>
                  <a:lnTo>
                    <a:pt x="1275" y="0"/>
                  </a:lnTo>
                  <a:cubicBezTo>
                    <a:pt x="1025" y="95"/>
                    <a:pt x="798" y="214"/>
                    <a:pt x="596" y="345"/>
                  </a:cubicBezTo>
                  <a:cubicBezTo>
                    <a:pt x="382" y="476"/>
                    <a:pt x="179" y="631"/>
                    <a:pt x="1" y="834"/>
                  </a:cubicBezTo>
                  <a:cubicBezTo>
                    <a:pt x="156" y="822"/>
                    <a:pt x="310" y="798"/>
                    <a:pt x="477" y="774"/>
                  </a:cubicBezTo>
                  <a:cubicBezTo>
                    <a:pt x="632" y="750"/>
                    <a:pt x="787" y="715"/>
                    <a:pt x="953" y="655"/>
                  </a:cubicBezTo>
                  <a:cubicBezTo>
                    <a:pt x="858" y="631"/>
                    <a:pt x="787" y="619"/>
                    <a:pt x="691" y="619"/>
                  </a:cubicBezTo>
                  <a:cubicBezTo>
                    <a:pt x="650" y="607"/>
                    <a:pt x="605" y="601"/>
                    <a:pt x="562" y="601"/>
                  </a:cubicBezTo>
                  <a:cubicBezTo>
                    <a:pt x="519" y="601"/>
                    <a:pt x="477" y="607"/>
                    <a:pt x="441" y="619"/>
                  </a:cubicBezTo>
                  <a:cubicBezTo>
                    <a:pt x="429" y="619"/>
                    <a:pt x="417" y="619"/>
                    <a:pt x="394" y="631"/>
                  </a:cubicBezTo>
                  <a:cubicBezTo>
                    <a:pt x="489" y="584"/>
                    <a:pt x="572" y="524"/>
                    <a:pt x="667" y="465"/>
                  </a:cubicBezTo>
                  <a:cubicBezTo>
                    <a:pt x="870" y="334"/>
                    <a:pt x="1096" y="179"/>
                    <a:pt x="1275" y="0"/>
                  </a:cubicBezTo>
                  <a:close/>
                </a:path>
              </a:pathLst>
            </a:custGeom>
            <a:solidFill>
              <a:srgbClr val="443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878;p62">
              <a:extLst>
                <a:ext uri="{FF2B5EF4-FFF2-40B4-BE49-F238E27FC236}">
                  <a16:creationId xmlns:a16="http://schemas.microsoft.com/office/drawing/2014/main" id="{124C6809-DFAC-45EA-AED8-5CC508EB355E}"/>
                </a:ext>
              </a:extLst>
            </p:cNvPr>
            <p:cNvSpPr/>
            <p:nvPr/>
          </p:nvSpPr>
          <p:spPr>
            <a:xfrm>
              <a:off x="2590054" y="1929816"/>
              <a:ext cx="245378" cy="284368"/>
            </a:xfrm>
            <a:custGeom>
              <a:avLst/>
              <a:gdLst/>
              <a:ahLst/>
              <a:cxnLst/>
              <a:rect l="l" t="t" r="r" b="b"/>
              <a:pathLst>
                <a:path w="4978" h="5769" extrusionOk="0">
                  <a:moveTo>
                    <a:pt x="1357" y="0"/>
                  </a:moveTo>
                  <a:cubicBezTo>
                    <a:pt x="938" y="0"/>
                    <a:pt x="524" y="115"/>
                    <a:pt x="334" y="487"/>
                  </a:cubicBezTo>
                  <a:cubicBezTo>
                    <a:pt x="1" y="1201"/>
                    <a:pt x="370" y="2249"/>
                    <a:pt x="620" y="2844"/>
                  </a:cubicBezTo>
                  <a:cubicBezTo>
                    <a:pt x="965" y="3642"/>
                    <a:pt x="1501" y="4344"/>
                    <a:pt x="2049" y="5035"/>
                  </a:cubicBezTo>
                  <a:cubicBezTo>
                    <a:pt x="2334" y="5383"/>
                    <a:pt x="2712" y="5769"/>
                    <a:pt x="3218" y="5769"/>
                  </a:cubicBezTo>
                  <a:cubicBezTo>
                    <a:pt x="3282" y="5769"/>
                    <a:pt x="3349" y="5763"/>
                    <a:pt x="3418" y="5749"/>
                  </a:cubicBezTo>
                  <a:cubicBezTo>
                    <a:pt x="3763" y="5666"/>
                    <a:pt x="4073" y="5428"/>
                    <a:pt x="4263" y="5166"/>
                  </a:cubicBezTo>
                  <a:cubicBezTo>
                    <a:pt x="4478" y="4892"/>
                    <a:pt x="4561" y="4582"/>
                    <a:pt x="4621" y="4285"/>
                  </a:cubicBezTo>
                  <a:cubicBezTo>
                    <a:pt x="4978" y="2487"/>
                    <a:pt x="4001" y="760"/>
                    <a:pt x="2275" y="153"/>
                  </a:cubicBezTo>
                  <a:cubicBezTo>
                    <a:pt x="2049" y="78"/>
                    <a:pt x="1702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879;p62">
              <a:extLst>
                <a:ext uri="{FF2B5EF4-FFF2-40B4-BE49-F238E27FC236}">
                  <a16:creationId xmlns:a16="http://schemas.microsoft.com/office/drawing/2014/main" id="{B3AE23A0-200D-4AF9-A7BD-D2667BC560AE}"/>
                </a:ext>
              </a:extLst>
            </p:cNvPr>
            <p:cNvSpPr/>
            <p:nvPr/>
          </p:nvSpPr>
          <p:spPr>
            <a:xfrm>
              <a:off x="2186890" y="1923211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7114" y="0"/>
                  </a:moveTo>
                  <a:cubicBezTo>
                    <a:pt x="6889" y="0"/>
                    <a:pt x="6657" y="13"/>
                    <a:pt x="6418" y="37"/>
                  </a:cubicBezTo>
                  <a:cubicBezTo>
                    <a:pt x="2727" y="430"/>
                    <a:pt x="0" y="4062"/>
                    <a:pt x="357" y="8003"/>
                  </a:cubicBezTo>
                  <a:cubicBezTo>
                    <a:pt x="465" y="9217"/>
                    <a:pt x="858" y="10300"/>
                    <a:pt x="1429" y="11205"/>
                  </a:cubicBezTo>
                  <a:cubicBezTo>
                    <a:pt x="2569" y="12986"/>
                    <a:pt x="4483" y="14094"/>
                    <a:pt x="6626" y="14094"/>
                  </a:cubicBezTo>
                  <a:cubicBezTo>
                    <a:pt x="6833" y="14094"/>
                    <a:pt x="7041" y="14084"/>
                    <a:pt x="7251" y="14063"/>
                  </a:cubicBezTo>
                  <a:cubicBezTo>
                    <a:pt x="7430" y="14051"/>
                    <a:pt x="7608" y="14027"/>
                    <a:pt x="7775" y="14003"/>
                  </a:cubicBezTo>
                  <a:cubicBezTo>
                    <a:pt x="9585" y="13753"/>
                    <a:pt x="10728" y="13170"/>
                    <a:pt x="11442" y="12372"/>
                  </a:cubicBezTo>
                  <a:cubicBezTo>
                    <a:pt x="12276" y="11420"/>
                    <a:pt x="12549" y="10146"/>
                    <a:pt x="12549" y="8693"/>
                  </a:cubicBezTo>
                  <a:cubicBezTo>
                    <a:pt x="12561" y="8062"/>
                    <a:pt x="12526" y="7395"/>
                    <a:pt x="12478" y="6717"/>
                  </a:cubicBezTo>
                  <a:cubicBezTo>
                    <a:pt x="12166" y="2541"/>
                    <a:pt x="10365" y="0"/>
                    <a:pt x="711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880;p62">
              <a:extLst>
                <a:ext uri="{FF2B5EF4-FFF2-40B4-BE49-F238E27FC236}">
                  <a16:creationId xmlns:a16="http://schemas.microsoft.com/office/drawing/2014/main" id="{5E806570-8030-4F78-A498-2F52085F224E}"/>
                </a:ext>
              </a:extLst>
            </p:cNvPr>
            <p:cNvSpPr/>
            <p:nvPr/>
          </p:nvSpPr>
          <p:spPr>
            <a:xfrm>
              <a:off x="2059518" y="1826942"/>
              <a:ext cx="661456" cy="550647"/>
            </a:xfrm>
            <a:custGeom>
              <a:avLst/>
              <a:gdLst/>
              <a:ahLst/>
              <a:cxnLst/>
              <a:rect l="l" t="t" r="r" b="b"/>
              <a:pathLst>
                <a:path w="13419" h="11171" extrusionOk="0">
                  <a:moveTo>
                    <a:pt x="9177" y="1"/>
                  </a:moveTo>
                  <a:cubicBezTo>
                    <a:pt x="8748" y="1"/>
                    <a:pt x="8315" y="41"/>
                    <a:pt x="7883" y="109"/>
                  </a:cubicBezTo>
                  <a:cubicBezTo>
                    <a:pt x="7823" y="121"/>
                    <a:pt x="7775" y="121"/>
                    <a:pt x="7716" y="133"/>
                  </a:cubicBezTo>
                  <a:cubicBezTo>
                    <a:pt x="6263" y="383"/>
                    <a:pt x="4739" y="823"/>
                    <a:pt x="3406" y="1562"/>
                  </a:cubicBezTo>
                  <a:cubicBezTo>
                    <a:pt x="2953" y="1812"/>
                    <a:pt x="2525" y="2097"/>
                    <a:pt x="2120" y="2431"/>
                  </a:cubicBezTo>
                  <a:cubicBezTo>
                    <a:pt x="1441" y="2990"/>
                    <a:pt x="846" y="3681"/>
                    <a:pt x="489" y="4502"/>
                  </a:cubicBezTo>
                  <a:cubicBezTo>
                    <a:pt x="36" y="5479"/>
                    <a:pt x="1" y="6550"/>
                    <a:pt x="263" y="7479"/>
                  </a:cubicBezTo>
                  <a:cubicBezTo>
                    <a:pt x="536" y="8396"/>
                    <a:pt x="1263" y="9932"/>
                    <a:pt x="1727" y="10158"/>
                  </a:cubicBezTo>
                  <a:cubicBezTo>
                    <a:pt x="1818" y="10205"/>
                    <a:pt x="1944" y="10222"/>
                    <a:pt x="2088" y="10222"/>
                  </a:cubicBezTo>
                  <a:cubicBezTo>
                    <a:pt x="2446" y="10222"/>
                    <a:pt x="2917" y="10118"/>
                    <a:pt x="3256" y="10118"/>
                  </a:cubicBezTo>
                  <a:cubicBezTo>
                    <a:pt x="3367" y="10118"/>
                    <a:pt x="3463" y="10129"/>
                    <a:pt x="3537" y="10158"/>
                  </a:cubicBezTo>
                  <a:cubicBezTo>
                    <a:pt x="4001" y="10313"/>
                    <a:pt x="4358" y="10587"/>
                    <a:pt x="4549" y="10908"/>
                  </a:cubicBezTo>
                  <a:cubicBezTo>
                    <a:pt x="4633" y="11060"/>
                    <a:pt x="4736" y="11170"/>
                    <a:pt x="4907" y="11170"/>
                  </a:cubicBezTo>
                  <a:cubicBezTo>
                    <a:pt x="4978" y="11170"/>
                    <a:pt x="5059" y="11152"/>
                    <a:pt x="5156" y="11110"/>
                  </a:cubicBezTo>
                  <a:cubicBezTo>
                    <a:pt x="5394" y="11003"/>
                    <a:pt x="5608" y="10813"/>
                    <a:pt x="5692" y="10610"/>
                  </a:cubicBezTo>
                  <a:cubicBezTo>
                    <a:pt x="6013" y="10253"/>
                    <a:pt x="5775" y="9741"/>
                    <a:pt x="5728" y="9301"/>
                  </a:cubicBezTo>
                  <a:cubicBezTo>
                    <a:pt x="5751" y="9086"/>
                    <a:pt x="5799" y="8836"/>
                    <a:pt x="5918" y="8610"/>
                  </a:cubicBezTo>
                  <a:cubicBezTo>
                    <a:pt x="6097" y="8253"/>
                    <a:pt x="6418" y="7979"/>
                    <a:pt x="6799" y="7836"/>
                  </a:cubicBezTo>
                  <a:cubicBezTo>
                    <a:pt x="7144" y="7693"/>
                    <a:pt x="7478" y="7634"/>
                    <a:pt x="7811" y="7539"/>
                  </a:cubicBezTo>
                  <a:cubicBezTo>
                    <a:pt x="8168" y="7431"/>
                    <a:pt x="9764" y="7015"/>
                    <a:pt x="10919" y="6193"/>
                  </a:cubicBezTo>
                  <a:cubicBezTo>
                    <a:pt x="11621" y="5705"/>
                    <a:pt x="12312" y="5133"/>
                    <a:pt x="12824" y="4443"/>
                  </a:cubicBezTo>
                  <a:cubicBezTo>
                    <a:pt x="13169" y="3979"/>
                    <a:pt x="13419" y="3431"/>
                    <a:pt x="13407" y="2859"/>
                  </a:cubicBezTo>
                  <a:cubicBezTo>
                    <a:pt x="13359" y="1478"/>
                    <a:pt x="11931" y="573"/>
                    <a:pt x="10800" y="228"/>
                  </a:cubicBezTo>
                  <a:cubicBezTo>
                    <a:pt x="10271" y="67"/>
                    <a:pt x="9727" y="1"/>
                    <a:pt x="917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881;p62">
              <a:extLst>
                <a:ext uri="{FF2B5EF4-FFF2-40B4-BE49-F238E27FC236}">
                  <a16:creationId xmlns:a16="http://schemas.microsoft.com/office/drawing/2014/main" id="{A1F6A638-7D68-4816-81B2-DE3119E534A8}"/>
                </a:ext>
              </a:extLst>
            </p:cNvPr>
            <p:cNvSpPr/>
            <p:nvPr/>
          </p:nvSpPr>
          <p:spPr>
            <a:xfrm>
              <a:off x="2226768" y="1833449"/>
              <a:ext cx="420859" cy="236062"/>
            </a:xfrm>
            <a:custGeom>
              <a:avLst/>
              <a:gdLst/>
              <a:ahLst/>
              <a:cxnLst/>
              <a:rect l="l" t="t" r="r" b="b"/>
              <a:pathLst>
                <a:path w="8538" h="4789" extrusionOk="0">
                  <a:moveTo>
                    <a:pt x="4478" y="1"/>
                  </a:moveTo>
                  <a:cubicBezTo>
                    <a:pt x="4418" y="25"/>
                    <a:pt x="4371" y="25"/>
                    <a:pt x="4311" y="37"/>
                  </a:cubicBezTo>
                  <a:cubicBezTo>
                    <a:pt x="2870" y="287"/>
                    <a:pt x="1334" y="715"/>
                    <a:pt x="1" y="1465"/>
                  </a:cubicBezTo>
                  <a:cubicBezTo>
                    <a:pt x="156" y="2299"/>
                    <a:pt x="906" y="3025"/>
                    <a:pt x="1763" y="3061"/>
                  </a:cubicBezTo>
                  <a:cubicBezTo>
                    <a:pt x="1787" y="3062"/>
                    <a:pt x="1812" y="3062"/>
                    <a:pt x="1837" y="3062"/>
                  </a:cubicBezTo>
                  <a:cubicBezTo>
                    <a:pt x="1975" y="3062"/>
                    <a:pt x="2116" y="3052"/>
                    <a:pt x="2252" y="3052"/>
                  </a:cubicBezTo>
                  <a:cubicBezTo>
                    <a:pt x="2471" y="3052"/>
                    <a:pt x="2676" y="3078"/>
                    <a:pt x="2835" y="3216"/>
                  </a:cubicBezTo>
                  <a:cubicBezTo>
                    <a:pt x="2954" y="3323"/>
                    <a:pt x="3037" y="3454"/>
                    <a:pt x="3120" y="3573"/>
                  </a:cubicBezTo>
                  <a:cubicBezTo>
                    <a:pt x="3466" y="4048"/>
                    <a:pt x="4056" y="4329"/>
                    <a:pt x="4645" y="4329"/>
                  </a:cubicBezTo>
                  <a:cubicBezTo>
                    <a:pt x="4868" y="4329"/>
                    <a:pt x="5090" y="4289"/>
                    <a:pt x="5299" y="4204"/>
                  </a:cubicBezTo>
                  <a:cubicBezTo>
                    <a:pt x="5355" y="4172"/>
                    <a:pt x="5426" y="4140"/>
                    <a:pt x="5489" y="4140"/>
                  </a:cubicBezTo>
                  <a:cubicBezTo>
                    <a:pt x="5520" y="4140"/>
                    <a:pt x="5549" y="4148"/>
                    <a:pt x="5573" y="4168"/>
                  </a:cubicBezTo>
                  <a:cubicBezTo>
                    <a:pt x="5633" y="4216"/>
                    <a:pt x="5656" y="4287"/>
                    <a:pt x="5680" y="4347"/>
                  </a:cubicBezTo>
                  <a:cubicBezTo>
                    <a:pt x="5787" y="4609"/>
                    <a:pt x="6049" y="4751"/>
                    <a:pt x="6323" y="4787"/>
                  </a:cubicBezTo>
                  <a:cubicBezTo>
                    <a:pt x="6346" y="4788"/>
                    <a:pt x="6370" y="4789"/>
                    <a:pt x="6393" y="4789"/>
                  </a:cubicBezTo>
                  <a:cubicBezTo>
                    <a:pt x="6643" y="4789"/>
                    <a:pt x="6892" y="4731"/>
                    <a:pt x="7121" y="4644"/>
                  </a:cubicBezTo>
                  <a:cubicBezTo>
                    <a:pt x="7478" y="4525"/>
                    <a:pt x="7859" y="4382"/>
                    <a:pt x="8121" y="4109"/>
                  </a:cubicBezTo>
                  <a:cubicBezTo>
                    <a:pt x="8395" y="3835"/>
                    <a:pt x="8538" y="3394"/>
                    <a:pt x="8371" y="3085"/>
                  </a:cubicBezTo>
                  <a:cubicBezTo>
                    <a:pt x="8240" y="2823"/>
                    <a:pt x="7954" y="2656"/>
                    <a:pt x="7692" y="2501"/>
                  </a:cubicBezTo>
                  <a:cubicBezTo>
                    <a:pt x="6692" y="1942"/>
                    <a:pt x="5728" y="1299"/>
                    <a:pt x="4918" y="477"/>
                  </a:cubicBezTo>
                  <a:cubicBezTo>
                    <a:pt x="4787" y="334"/>
                    <a:pt x="4621" y="179"/>
                    <a:pt x="447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882;p62">
              <a:extLst>
                <a:ext uri="{FF2B5EF4-FFF2-40B4-BE49-F238E27FC236}">
                  <a16:creationId xmlns:a16="http://schemas.microsoft.com/office/drawing/2014/main" id="{5FD76E95-8AD2-4B26-9F3A-C006BAEF44C9}"/>
                </a:ext>
              </a:extLst>
            </p:cNvPr>
            <p:cNvSpPr/>
            <p:nvPr/>
          </p:nvSpPr>
          <p:spPr>
            <a:xfrm>
              <a:off x="2498518" y="2136895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2"/>
                  </a:moveTo>
                  <a:lnTo>
                    <a:pt x="24" y="12"/>
                  </a:lnTo>
                  <a:cubicBezTo>
                    <a:pt x="1" y="0"/>
                    <a:pt x="1" y="0"/>
                    <a:pt x="24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883;p62">
              <a:extLst>
                <a:ext uri="{FF2B5EF4-FFF2-40B4-BE49-F238E27FC236}">
                  <a16:creationId xmlns:a16="http://schemas.microsoft.com/office/drawing/2014/main" id="{EF9FBA24-C699-45BA-8802-EDE294B984AA}"/>
                </a:ext>
              </a:extLst>
            </p:cNvPr>
            <p:cNvSpPr/>
            <p:nvPr/>
          </p:nvSpPr>
          <p:spPr>
            <a:xfrm>
              <a:off x="2088847" y="2295716"/>
              <a:ext cx="180263" cy="183910"/>
            </a:xfrm>
            <a:custGeom>
              <a:avLst/>
              <a:gdLst/>
              <a:ahLst/>
              <a:cxnLst/>
              <a:rect l="l" t="t" r="r" b="b"/>
              <a:pathLst>
                <a:path w="3657" h="3731" extrusionOk="0">
                  <a:moveTo>
                    <a:pt x="1412" y="0"/>
                  </a:moveTo>
                  <a:cubicBezTo>
                    <a:pt x="1142" y="0"/>
                    <a:pt x="879" y="53"/>
                    <a:pt x="656" y="184"/>
                  </a:cubicBezTo>
                  <a:cubicBezTo>
                    <a:pt x="418" y="315"/>
                    <a:pt x="215" y="529"/>
                    <a:pt x="120" y="850"/>
                  </a:cubicBezTo>
                  <a:cubicBezTo>
                    <a:pt x="1" y="1208"/>
                    <a:pt x="13" y="1577"/>
                    <a:pt x="96" y="1910"/>
                  </a:cubicBezTo>
                  <a:cubicBezTo>
                    <a:pt x="299" y="2636"/>
                    <a:pt x="799" y="3208"/>
                    <a:pt x="1454" y="3505"/>
                  </a:cubicBezTo>
                  <a:cubicBezTo>
                    <a:pt x="1722" y="3628"/>
                    <a:pt x="2078" y="3730"/>
                    <a:pt x="2430" y="3730"/>
                  </a:cubicBezTo>
                  <a:cubicBezTo>
                    <a:pt x="2796" y="3730"/>
                    <a:pt x="3157" y="3619"/>
                    <a:pt x="3406" y="3303"/>
                  </a:cubicBezTo>
                  <a:cubicBezTo>
                    <a:pt x="3632" y="3041"/>
                    <a:pt x="3656" y="2672"/>
                    <a:pt x="3632" y="2339"/>
                  </a:cubicBezTo>
                  <a:cubicBezTo>
                    <a:pt x="3549" y="1624"/>
                    <a:pt x="3347" y="779"/>
                    <a:pt x="2763" y="386"/>
                  </a:cubicBezTo>
                  <a:cubicBezTo>
                    <a:pt x="2424" y="178"/>
                    <a:pt x="1906" y="0"/>
                    <a:pt x="14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884;p62">
              <a:extLst>
                <a:ext uri="{FF2B5EF4-FFF2-40B4-BE49-F238E27FC236}">
                  <a16:creationId xmlns:a16="http://schemas.microsoft.com/office/drawing/2014/main" id="{BA89767C-7052-4CF9-B9BC-491E7103064A}"/>
                </a:ext>
              </a:extLst>
            </p:cNvPr>
            <p:cNvSpPr/>
            <p:nvPr/>
          </p:nvSpPr>
          <p:spPr>
            <a:xfrm>
              <a:off x="2108219" y="2343136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786" y="1"/>
                  </a:moveTo>
                  <a:cubicBezTo>
                    <a:pt x="693" y="1"/>
                    <a:pt x="601" y="14"/>
                    <a:pt x="513" y="43"/>
                  </a:cubicBezTo>
                  <a:cubicBezTo>
                    <a:pt x="394" y="67"/>
                    <a:pt x="287" y="126"/>
                    <a:pt x="203" y="222"/>
                  </a:cubicBezTo>
                  <a:cubicBezTo>
                    <a:pt x="132" y="293"/>
                    <a:pt x="1" y="424"/>
                    <a:pt x="37" y="543"/>
                  </a:cubicBezTo>
                  <a:cubicBezTo>
                    <a:pt x="45" y="595"/>
                    <a:pt x="92" y="629"/>
                    <a:pt x="140" y="629"/>
                  </a:cubicBezTo>
                  <a:cubicBezTo>
                    <a:pt x="158" y="629"/>
                    <a:pt x="175" y="624"/>
                    <a:pt x="191" y="615"/>
                  </a:cubicBezTo>
                  <a:cubicBezTo>
                    <a:pt x="263" y="591"/>
                    <a:pt x="322" y="484"/>
                    <a:pt x="382" y="436"/>
                  </a:cubicBezTo>
                  <a:cubicBezTo>
                    <a:pt x="453" y="376"/>
                    <a:pt x="525" y="341"/>
                    <a:pt x="620" y="305"/>
                  </a:cubicBezTo>
                  <a:cubicBezTo>
                    <a:pt x="680" y="293"/>
                    <a:pt x="727" y="281"/>
                    <a:pt x="787" y="281"/>
                  </a:cubicBezTo>
                  <a:cubicBezTo>
                    <a:pt x="703" y="424"/>
                    <a:pt x="668" y="591"/>
                    <a:pt x="680" y="769"/>
                  </a:cubicBezTo>
                  <a:cubicBezTo>
                    <a:pt x="691" y="877"/>
                    <a:pt x="727" y="972"/>
                    <a:pt x="763" y="1067"/>
                  </a:cubicBezTo>
                  <a:cubicBezTo>
                    <a:pt x="799" y="1115"/>
                    <a:pt x="822" y="1174"/>
                    <a:pt x="870" y="1198"/>
                  </a:cubicBezTo>
                  <a:cubicBezTo>
                    <a:pt x="882" y="1210"/>
                    <a:pt x="894" y="1246"/>
                    <a:pt x="930" y="1258"/>
                  </a:cubicBezTo>
                  <a:cubicBezTo>
                    <a:pt x="965" y="1293"/>
                    <a:pt x="989" y="1293"/>
                    <a:pt x="1037" y="1305"/>
                  </a:cubicBezTo>
                  <a:cubicBezTo>
                    <a:pt x="1041" y="1306"/>
                    <a:pt x="1046" y="1306"/>
                    <a:pt x="1050" y="1306"/>
                  </a:cubicBezTo>
                  <a:cubicBezTo>
                    <a:pt x="1105" y="1306"/>
                    <a:pt x="1154" y="1241"/>
                    <a:pt x="1132" y="1186"/>
                  </a:cubicBezTo>
                  <a:cubicBezTo>
                    <a:pt x="1120" y="1150"/>
                    <a:pt x="1120" y="1127"/>
                    <a:pt x="1108" y="1115"/>
                  </a:cubicBezTo>
                  <a:cubicBezTo>
                    <a:pt x="1096" y="1091"/>
                    <a:pt x="1084" y="1079"/>
                    <a:pt x="1061" y="1055"/>
                  </a:cubicBezTo>
                  <a:cubicBezTo>
                    <a:pt x="1037" y="1019"/>
                    <a:pt x="1013" y="996"/>
                    <a:pt x="1001" y="960"/>
                  </a:cubicBezTo>
                  <a:cubicBezTo>
                    <a:pt x="953" y="888"/>
                    <a:pt x="930" y="817"/>
                    <a:pt x="930" y="722"/>
                  </a:cubicBezTo>
                  <a:cubicBezTo>
                    <a:pt x="918" y="579"/>
                    <a:pt x="941" y="424"/>
                    <a:pt x="1001" y="293"/>
                  </a:cubicBezTo>
                  <a:cubicBezTo>
                    <a:pt x="1108" y="305"/>
                    <a:pt x="1215" y="353"/>
                    <a:pt x="1299" y="400"/>
                  </a:cubicBezTo>
                  <a:cubicBezTo>
                    <a:pt x="1644" y="555"/>
                    <a:pt x="1989" y="877"/>
                    <a:pt x="2144" y="1234"/>
                  </a:cubicBezTo>
                  <a:cubicBezTo>
                    <a:pt x="2152" y="1262"/>
                    <a:pt x="2171" y="1274"/>
                    <a:pt x="2191" y="1274"/>
                  </a:cubicBezTo>
                  <a:cubicBezTo>
                    <a:pt x="2231" y="1274"/>
                    <a:pt x="2275" y="1229"/>
                    <a:pt x="2251" y="1174"/>
                  </a:cubicBezTo>
                  <a:cubicBezTo>
                    <a:pt x="2168" y="924"/>
                    <a:pt x="2061" y="722"/>
                    <a:pt x="1894" y="543"/>
                  </a:cubicBezTo>
                  <a:cubicBezTo>
                    <a:pt x="1715" y="365"/>
                    <a:pt x="1525" y="222"/>
                    <a:pt x="1287" y="115"/>
                  </a:cubicBezTo>
                  <a:cubicBezTo>
                    <a:pt x="1132" y="45"/>
                    <a:pt x="958" y="1"/>
                    <a:pt x="7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887;p62">
              <a:extLst>
                <a:ext uri="{FF2B5EF4-FFF2-40B4-BE49-F238E27FC236}">
                  <a16:creationId xmlns:a16="http://schemas.microsoft.com/office/drawing/2014/main" id="{739F90EC-F254-4817-8574-CCE00408F223}"/>
                </a:ext>
              </a:extLst>
            </p:cNvPr>
            <p:cNvSpPr/>
            <p:nvPr/>
          </p:nvSpPr>
          <p:spPr>
            <a:xfrm>
              <a:off x="2558113" y="2367980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040" y="0"/>
                  </a:moveTo>
                  <a:cubicBezTo>
                    <a:pt x="2836" y="0"/>
                    <a:pt x="2435" y="151"/>
                    <a:pt x="1863" y="170"/>
                  </a:cubicBezTo>
                  <a:cubicBezTo>
                    <a:pt x="1816" y="172"/>
                    <a:pt x="1771" y="173"/>
                    <a:pt x="1727" y="173"/>
                  </a:cubicBezTo>
                  <a:cubicBezTo>
                    <a:pt x="1270" y="173"/>
                    <a:pt x="968" y="64"/>
                    <a:pt x="707" y="64"/>
                  </a:cubicBezTo>
                  <a:cubicBezTo>
                    <a:pt x="592" y="64"/>
                    <a:pt x="484" y="85"/>
                    <a:pt x="375" y="146"/>
                  </a:cubicBezTo>
                  <a:cubicBezTo>
                    <a:pt x="0" y="339"/>
                    <a:pt x="741" y="1464"/>
                    <a:pt x="1709" y="1464"/>
                  </a:cubicBezTo>
                  <a:cubicBezTo>
                    <a:pt x="1756" y="1464"/>
                    <a:pt x="1804" y="1461"/>
                    <a:pt x="1851" y="1456"/>
                  </a:cubicBezTo>
                  <a:cubicBezTo>
                    <a:pt x="2863" y="1325"/>
                    <a:pt x="3423" y="384"/>
                    <a:pt x="3161" y="39"/>
                  </a:cubicBezTo>
                  <a:cubicBezTo>
                    <a:pt x="3136" y="11"/>
                    <a:pt x="3095" y="0"/>
                    <a:pt x="3040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888;p62">
              <a:extLst>
                <a:ext uri="{FF2B5EF4-FFF2-40B4-BE49-F238E27FC236}">
                  <a16:creationId xmlns:a16="http://schemas.microsoft.com/office/drawing/2014/main" id="{4307F723-8BFF-4A35-830E-73CDE98DBCDE}"/>
                </a:ext>
              </a:extLst>
            </p:cNvPr>
            <p:cNvSpPr/>
            <p:nvPr/>
          </p:nvSpPr>
          <p:spPr>
            <a:xfrm>
              <a:off x="2571274" y="2385479"/>
              <a:ext cx="102775" cy="54813"/>
            </a:xfrm>
            <a:custGeom>
              <a:avLst/>
              <a:gdLst/>
              <a:ahLst/>
              <a:cxnLst/>
              <a:rect l="l" t="t" r="r" b="b"/>
              <a:pathLst>
                <a:path w="2085" h="1112" extrusionOk="0">
                  <a:moveTo>
                    <a:pt x="268" y="0"/>
                  </a:moveTo>
                  <a:cubicBezTo>
                    <a:pt x="171" y="0"/>
                    <a:pt x="79" y="16"/>
                    <a:pt x="1" y="53"/>
                  </a:cubicBezTo>
                  <a:cubicBezTo>
                    <a:pt x="90" y="442"/>
                    <a:pt x="677" y="1112"/>
                    <a:pt x="1404" y="1112"/>
                  </a:cubicBezTo>
                  <a:cubicBezTo>
                    <a:pt x="1455" y="1112"/>
                    <a:pt x="1508" y="1108"/>
                    <a:pt x="1561" y="1101"/>
                  </a:cubicBezTo>
                  <a:cubicBezTo>
                    <a:pt x="1763" y="1065"/>
                    <a:pt x="1942" y="1030"/>
                    <a:pt x="2084" y="946"/>
                  </a:cubicBezTo>
                  <a:cubicBezTo>
                    <a:pt x="1799" y="613"/>
                    <a:pt x="1430" y="375"/>
                    <a:pt x="1061" y="208"/>
                  </a:cubicBezTo>
                  <a:cubicBezTo>
                    <a:pt x="859" y="120"/>
                    <a:pt x="541" y="0"/>
                    <a:pt x="268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889;p62">
              <a:extLst>
                <a:ext uri="{FF2B5EF4-FFF2-40B4-BE49-F238E27FC236}">
                  <a16:creationId xmlns:a16="http://schemas.microsoft.com/office/drawing/2014/main" id="{A0ADFB47-030F-4D0C-A182-F3313769D83B}"/>
                </a:ext>
              </a:extLst>
            </p:cNvPr>
            <p:cNvSpPr/>
            <p:nvPr/>
          </p:nvSpPr>
          <p:spPr>
            <a:xfrm>
              <a:off x="2512616" y="2175639"/>
              <a:ext cx="93360" cy="33026"/>
            </a:xfrm>
            <a:custGeom>
              <a:avLst/>
              <a:gdLst/>
              <a:ahLst/>
              <a:cxnLst/>
              <a:rect l="l" t="t" r="r" b="b"/>
              <a:pathLst>
                <a:path w="1894" h="670" extrusionOk="0">
                  <a:moveTo>
                    <a:pt x="1084" y="0"/>
                  </a:moveTo>
                  <a:cubicBezTo>
                    <a:pt x="893" y="0"/>
                    <a:pt x="715" y="48"/>
                    <a:pt x="572" y="107"/>
                  </a:cubicBezTo>
                  <a:cubicBezTo>
                    <a:pt x="357" y="191"/>
                    <a:pt x="155" y="322"/>
                    <a:pt x="48" y="536"/>
                  </a:cubicBezTo>
                  <a:cubicBezTo>
                    <a:pt x="36" y="548"/>
                    <a:pt x="36" y="584"/>
                    <a:pt x="12" y="596"/>
                  </a:cubicBezTo>
                  <a:cubicBezTo>
                    <a:pt x="2" y="637"/>
                    <a:pt x="0" y="669"/>
                    <a:pt x="31" y="669"/>
                  </a:cubicBezTo>
                  <a:cubicBezTo>
                    <a:pt x="36" y="669"/>
                    <a:pt x="42" y="669"/>
                    <a:pt x="48" y="667"/>
                  </a:cubicBezTo>
                  <a:cubicBezTo>
                    <a:pt x="60" y="667"/>
                    <a:pt x="96" y="643"/>
                    <a:pt x="107" y="619"/>
                  </a:cubicBezTo>
                  <a:cubicBezTo>
                    <a:pt x="325" y="424"/>
                    <a:pt x="632" y="273"/>
                    <a:pt x="1006" y="273"/>
                  </a:cubicBezTo>
                  <a:cubicBezTo>
                    <a:pt x="1020" y="273"/>
                    <a:pt x="1034" y="274"/>
                    <a:pt x="1048" y="274"/>
                  </a:cubicBezTo>
                  <a:cubicBezTo>
                    <a:pt x="1143" y="298"/>
                    <a:pt x="1250" y="298"/>
                    <a:pt x="1358" y="322"/>
                  </a:cubicBezTo>
                  <a:cubicBezTo>
                    <a:pt x="1445" y="351"/>
                    <a:pt x="1540" y="388"/>
                    <a:pt x="1649" y="388"/>
                  </a:cubicBezTo>
                  <a:cubicBezTo>
                    <a:pt x="1674" y="388"/>
                    <a:pt x="1700" y="386"/>
                    <a:pt x="1727" y="381"/>
                  </a:cubicBezTo>
                  <a:cubicBezTo>
                    <a:pt x="1858" y="381"/>
                    <a:pt x="1893" y="250"/>
                    <a:pt x="1834" y="191"/>
                  </a:cubicBezTo>
                  <a:cubicBezTo>
                    <a:pt x="1762" y="84"/>
                    <a:pt x="1560" y="60"/>
                    <a:pt x="1441" y="24"/>
                  </a:cubicBezTo>
                  <a:cubicBezTo>
                    <a:pt x="1322" y="12"/>
                    <a:pt x="1191" y="0"/>
                    <a:pt x="1084" y="0"/>
                  </a:cubicBezTo>
                  <a:close/>
                </a:path>
              </a:pathLst>
            </a:custGeom>
            <a:solidFill>
              <a:srgbClr val="C05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890;p62">
              <a:extLst>
                <a:ext uri="{FF2B5EF4-FFF2-40B4-BE49-F238E27FC236}">
                  <a16:creationId xmlns:a16="http://schemas.microsoft.com/office/drawing/2014/main" id="{9BD1509B-3E28-4C10-A5BA-9B0A3FD0E513}"/>
                </a:ext>
              </a:extLst>
            </p:cNvPr>
            <p:cNvSpPr/>
            <p:nvPr/>
          </p:nvSpPr>
          <p:spPr>
            <a:xfrm>
              <a:off x="2691696" y="2167802"/>
              <a:ext cx="73692" cy="26963"/>
            </a:xfrm>
            <a:custGeom>
              <a:avLst/>
              <a:gdLst/>
              <a:ahLst/>
              <a:cxnLst/>
              <a:rect l="l" t="t" r="r" b="b"/>
              <a:pathLst>
                <a:path w="1495" h="547" extrusionOk="0">
                  <a:moveTo>
                    <a:pt x="640" y="0"/>
                  </a:moveTo>
                  <a:cubicBezTo>
                    <a:pt x="606" y="0"/>
                    <a:pt x="571" y="2"/>
                    <a:pt x="534" y="4"/>
                  </a:cubicBezTo>
                  <a:cubicBezTo>
                    <a:pt x="451" y="16"/>
                    <a:pt x="368" y="40"/>
                    <a:pt x="284" y="76"/>
                  </a:cubicBezTo>
                  <a:cubicBezTo>
                    <a:pt x="201" y="123"/>
                    <a:pt x="70" y="171"/>
                    <a:pt x="34" y="290"/>
                  </a:cubicBezTo>
                  <a:cubicBezTo>
                    <a:pt x="0" y="358"/>
                    <a:pt x="53" y="470"/>
                    <a:pt x="151" y="470"/>
                  </a:cubicBezTo>
                  <a:cubicBezTo>
                    <a:pt x="155" y="470"/>
                    <a:pt x="160" y="469"/>
                    <a:pt x="165" y="469"/>
                  </a:cubicBezTo>
                  <a:cubicBezTo>
                    <a:pt x="273" y="457"/>
                    <a:pt x="344" y="397"/>
                    <a:pt x="439" y="362"/>
                  </a:cubicBezTo>
                  <a:cubicBezTo>
                    <a:pt x="511" y="338"/>
                    <a:pt x="582" y="302"/>
                    <a:pt x="654" y="290"/>
                  </a:cubicBezTo>
                  <a:cubicBezTo>
                    <a:pt x="718" y="274"/>
                    <a:pt x="782" y="266"/>
                    <a:pt x="844" y="266"/>
                  </a:cubicBezTo>
                  <a:cubicBezTo>
                    <a:pt x="1059" y="266"/>
                    <a:pt x="1259" y="357"/>
                    <a:pt x="1416" y="504"/>
                  </a:cubicBezTo>
                  <a:cubicBezTo>
                    <a:pt x="1427" y="516"/>
                    <a:pt x="1463" y="528"/>
                    <a:pt x="1475" y="540"/>
                  </a:cubicBezTo>
                  <a:cubicBezTo>
                    <a:pt x="1479" y="545"/>
                    <a:pt x="1483" y="547"/>
                    <a:pt x="1485" y="547"/>
                  </a:cubicBezTo>
                  <a:cubicBezTo>
                    <a:pt x="1494" y="547"/>
                    <a:pt x="1483" y="508"/>
                    <a:pt x="1463" y="469"/>
                  </a:cubicBezTo>
                  <a:cubicBezTo>
                    <a:pt x="1439" y="457"/>
                    <a:pt x="1427" y="421"/>
                    <a:pt x="1427" y="409"/>
                  </a:cubicBezTo>
                  <a:cubicBezTo>
                    <a:pt x="1296" y="219"/>
                    <a:pt x="1118" y="112"/>
                    <a:pt x="951" y="52"/>
                  </a:cubicBezTo>
                  <a:cubicBezTo>
                    <a:pt x="851" y="16"/>
                    <a:pt x="751" y="0"/>
                    <a:pt x="640" y="0"/>
                  </a:cubicBezTo>
                  <a:close/>
                </a:path>
              </a:pathLst>
            </a:custGeom>
            <a:solidFill>
              <a:srgbClr val="C05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891;p62">
              <a:extLst>
                <a:ext uri="{FF2B5EF4-FFF2-40B4-BE49-F238E27FC236}">
                  <a16:creationId xmlns:a16="http://schemas.microsoft.com/office/drawing/2014/main" id="{95927E85-0C17-4486-A72D-AECD4920B33C}"/>
                </a:ext>
              </a:extLst>
            </p:cNvPr>
            <p:cNvSpPr/>
            <p:nvPr/>
          </p:nvSpPr>
          <p:spPr>
            <a:xfrm>
              <a:off x="2485160" y="2273535"/>
              <a:ext cx="101444" cy="37019"/>
            </a:xfrm>
            <a:custGeom>
              <a:avLst/>
              <a:gdLst/>
              <a:ahLst/>
              <a:cxnLst/>
              <a:rect l="l" t="t" r="r" b="b"/>
              <a:pathLst>
                <a:path w="2058" h="751" extrusionOk="0">
                  <a:moveTo>
                    <a:pt x="1073" y="1"/>
                  </a:moveTo>
                  <a:cubicBezTo>
                    <a:pt x="870" y="1"/>
                    <a:pt x="669" y="49"/>
                    <a:pt x="498" y="145"/>
                  </a:cubicBezTo>
                  <a:cubicBezTo>
                    <a:pt x="391" y="181"/>
                    <a:pt x="295" y="264"/>
                    <a:pt x="212" y="336"/>
                  </a:cubicBezTo>
                  <a:cubicBezTo>
                    <a:pt x="141" y="407"/>
                    <a:pt x="33" y="503"/>
                    <a:pt x="10" y="598"/>
                  </a:cubicBezTo>
                  <a:cubicBezTo>
                    <a:pt x="1" y="634"/>
                    <a:pt x="19" y="670"/>
                    <a:pt x="49" y="670"/>
                  </a:cubicBezTo>
                  <a:cubicBezTo>
                    <a:pt x="58" y="670"/>
                    <a:pt x="69" y="666"/>
                    <a:pt x="81" y="657"/>
                  </a:cubicBezTo>
                  <a:cubicBezTo>
                    <a:pt x="152" y="622"/>
                    <a:pt x="236" y="526"/>
                    <a:pt x="307" y="479"/>
                  </a:cubicBezTo>
                  <a:cubicBezTo>
                    <a:pt x="379" y="419"/>
                    <a:pt x="474" y="360"/>
                    <a:pt x="557" y="324"/>
                  </a:cubicBezTo>
                  <a:cubicBezTo>
                    <a:pt x="705" y="245"/>
                    <a:pt x="861" y="199"/>
                    <a:pt x="1012" y="199"/>
                  </a:cubicBezTo>
                  <a:cubicBezTo>
                    <a:pt x="1043" y="199"/>
                    <a:pt x="1074" y="201"/>
                    <a:pt x="1105" y="205"/>
                  </a:cubicBezTo>
                  <a:cubicBezTo>
                    <a:pt x="1284" y="217"/>
                    <a:pt x="1450" y="276"/>
                    <a:pt x="1605" y="360"/>
                  </a:cubicBezTo>
                  <a:cubicBezTo>
                    <a:pt x="1676" y="407"/>
                    <a:pt x="1748" y="467"/>
                    <a:pt x="1807" y="538"/>
                  </a:cubicBezTo>
                  <a:cubicBezTo>
                    <a:pt x="1867" y="598"/>
                    <a:pt x="1915" y="693"/>
                    <a:pt x="1974" y="741"/>
                  </a:cubicBezTo>
                  <a:cubicBezTo>
                    <a:pt x="1980" y="747"/>
                    <a:pt x="1989" y="750"/>
                    <a:pt x="1999" y="750"/>
                  </a:cubicBezTo>
                  <a:cubicBezTo>
                    <a:pt x="2026" y="750"/>
                    <a:pt x="2057" y="728"/>
                    <a:pt x="2057" y="693"/>
                  </a:cubicBezTo>
                  <a:cubicBezTo>
                    <a:pt x="2057" y="598"/>
                    <a:pt x="1998" y="479"/>
                    <a:pt x="1938" y="419"/>
                  </a:cubicBezTo>
                  <a:cubicBezTo>
                    <a:pt x="1879" y="348"/>
                    <a:pt x="1807" y="276"/>
                    <a:pt x="1724" y="217"/>
                  </a:cubicBezTo>
                  <a:cubicBezTo>
                    <a:pt x="1545" y="98"/>
                    <a:pt x="1343" y="26"/>
                    <a:pt x="1141" y="3"/>
                  </a:cubicBezTo>
                  <a:cubicBezTo>
                    <a:pt x="1118" y="1"/>
                    <a:pt x="1095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892;p62">
              <a:extLst>
                <a:ext uri="{FF2B5EF4-FFF2-40B4-BE49-F238E27FC236}">
                  <a16:creationId xmlns:a16="http://schemas.microsoft.com/office/drawing/2014/main" id="{97F7FF36-B50A-4299-AFC3-3292B630245D}"/>
                </a:ext>
              </a:extLst>
            </p:cNvPr>
            <p:cNvSpPr/>
            <p:nvPr/>
          </p:nvSpPr>
          <p:spPr>
            <a:xfrm>
              <a:off x="2709195" y="2262986"/>
              <a:ext cx="66298" cy="40321"/>
            </a:xfrm>
            <a:custGeom>
              <a:avLst/>
              <a:gdLst/>
              <a:ahLst/>
              <a:cxnLst/>
              <a:rect l="l" t="t" r="r" b="b"/>
              <a:pathLst>
                <a:path w="1345" h="818" extrusionOk="0">
                  <a:moveTo>
                    <a:pt x="651" y="0"/>
                  </a:moveTo>
                  <a:cubicBezTo>
                    <a:pt x="613" y="0"/>
                    <a:pt x="575" y="5"/>
                    <a:pt x="537" y="14"/>
                  </a:cubicBezTo>
                  <a:cubicBezTo>
                    <a:pt x="406" y="38"/>
                    <a:pt x="287" y="133"/>
                    <a:pt x="179" y="264"/>
                  </a:cubicBezTo>
                  <a:cubicBezTo>
                    <a:pt x="132" y="324"/>
                    <a:pt x="96" y="395"/>
                    <a:pt x="60" y="490"/>
                  </a:cubicBezTo>
                  <a:cubicBezTo>
                    <a:pt x="37" y="562"/>
                    <a:pt x="1" y="681"/>
                    <a:pt x="1" y="776"/>
                  </a:cubicBezTo>
                  <a:cubicBezTo>
                    <a:pt x="1" y="799"/>
                    <a:pt x="21" y="818"/>
                    <a:pt x="38" y="818"/>
                  </a:cubicBezTo>
                  <a:cubicBezTo>
                    <a:pt x="48" y="818"/>
                    <a:pt x="56" y="812"/>
                    <a:pt x="60" y="800"/>
                  </a:cubicBezTo>
                  <a:cubicBezTo>
                    <a:pt x="96" y="740"/>
                    <a:pt x="120" y="669"/>
                    <a:pt x="156" y="598"/>
                  </a:cubicBezTo>
                  <a:cubicBezTo>
                    <a:pt x="179" y="514"/>
                    <a:pt x="227" y="455"/>
                    <a:pt x="275" y="395"/>
                  </a:cubicBezTo>
                  <a:cubicBezTo>
                    <a:pt x="346" y="300"/>
                    <a:pt x="465" y="217"/>
                    <a:pt x="572" y="193"/>
                  </a:cubicBezTo>
                  <a:cubicBezTo>
                    <a:pt x="601" y="190"/>
                    <a:pt x="628" y="189"/>
                    <a:pt x="655" y="189"/>
                  </a:cubicBezTo>
                  <a:cubicBezTo>
                    <a:pt x="755" y="189"/>
                    <a:pt x="848" y="208"/>
                    <a:pt x="941" y="264"/>
                  </a:cubicBezTo>
                  <a:cubicBezTo>
                    <a:pt x="1001" y="300"/>
                    <a:pt x="1061" y="359"/>
                    <a:pt x="1120" y="395"/>
                  </a:cubicBezTo>
                  <a:cubicBezTo>
                    <a:pt x="1180" y="443"/>
                    <a:pt x="1227" y="514"/>
                    <a:pt x="1287" y="562"/>
                  </a:cubicBezTo>
                  <a:cubicBezTo>
                    <a:pt x="1290" y="563"/>
                    <a:pt x="1293" y="564"/>
                    <a:pt x="1297" y="564"/>
                  </a:cubicBezTo>
                  <a:cubicBezTo>
                    <a:pt x="1319" y="564"/>
                    <a:pt x="1345" y="532"/>
                    <a:pt x="1334" y="490"/>
                  </a:cubicBezTo>
                  <a:cubicBezTo>
                    <a:pt x="1287" y="395"/>
                    <a:pt x="1227" y="312"/>
                    <a:pt x="1168" y="252"/>
                  </a:cubicBezTo>
                  <a:cubicBezTo>
                    <a:pt x="1096" y="181"/>
                    <a:pt x="1037" y="133"/>
                    <a:pt x="953" y="86"/>
                  </a:cubicBezTo>
                  <a:cubicBezTo>
                    <a:pt x="857" y="33"/>
                    <a:pt x="75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893;p62">
              <a:extLst>
                <a:ext uri="{FF2B5EF4-FFF2-40B4-BE49-F238E27FC236}">
                  <a16:creationId xmlns:a16="http://schemas.microsoft.com/office/drawing/2014/main" id="{FD0BF248-DBD0-48CC-8449-94A579BBF9B1}"/>
                </a:ext>
              </a:extLst>
            </p:cNvPr>
            <p:cNvSpPr/>
            <p:nvPr/>
          </p:nvSpPr>
          <p:spPr>
            <a:xfrm>
              <a:off x="2653445" y="2219165"/>
              <a:ext cx="54665" cy="130280"/>
            </a:xfrm>
            <a:custGeom>
              <a:avLst/>
              <a:gdLst/>
              <a:ahLst/>
              <a:cxnLst/>
              <a:rect l="l" t="t" r="r" b="b"/>
              <a:pathLst>
                <a:path w="1109" h="2643" extrusionOk="0">
                  <a:moveTo>
                    <a:pt x="267" y="1"/>
                  </a:moveTo>
                  <a:cubicBezTo>
                    <a:pt x="246" y="1"/>
                    <a:pt x="226" y="13"/>
                    <a:pt x="215" y="34"/>
                  </a:cubicBezTo>
                  <a:cubicBezTo>
                    <a:pt x="179" y="94"/>
                    <a:pt x="167" y="177"/>
                    <a:pt x="156" y="248"/>
                  </a:cubicBezTo>
                  <a:cubicBezTo>
                    <a:pt x="132" y="320"/>
                    <a:pt x="120" y="391"/>
                    <a:pt x="108" y="486"/>
                  </a:cubicBezTo>
                  <a:cubicBezTo>
                    <a:pt x="96" y="617"/>
                    <a:pt x="72" y="760"/>
                    <a:pt x="60" y="915"/>
                  </a:cubicBezTo>
                  <a:cubicBezTo>
                    <a:pt x="36" y="1177"/>
                    <a:pt x="1" y="1475"/>
                    <a:pt x="132" y="1713"/>
                  </a:cubicBezTo>
                  <a:cubicBezTo>
                    <a:pt x="179" y="1808"/>
                    <a:pt x="275" y="1891"/>
                    <a:pt x="358" y="1951"/>
                  </a:cubicBezTo>
                  <a:cubicBezTo>
                    <a:pt x="477" y="2010"/>
                    <a:pt x="596" y="2010"/>
                    <a:pt x="715" y="2010"/>
                  </a:cubicBezTo>
                  <a:lnTo>
                    <a:pt x="822" y="2010"/>
                  </a:lnTo>
                  <a:cubicBezTo>
                    <a:pt x="870" y="2010"/>
                    <a:pt x="894" y="2010"/>
                    <a:pt x="906" y="2070"/>
                  </a:cubicBezTo>
                  <a:cubicBezTo>
                    <a:pt x="929" y="2118"/>
                    <a:pt x="882" y="2213"/>
                    <a:pt x="870" y="2249"/>
                  </a:cubicBezTo>
                  <a:cubicBezTo>
                    <a:pt x="810" y="2368"/>
                    <a:pt x="727" y="2475"/>
                    <a:pt x="632" y="2546"/>
                  </a:cubicBezTo>
                  <a:cubicBezTo>
                    <a:pt x="588" y="2579"/>
                    <a:pt x="605" y="2643"/>
                    <a:pt x="645" y="2643"/>
                  </a:cubicBezTo>
                  <a:cubicBezTo>
                    <a:pt x="649" y="2643"/>
                    <a:pt x="652" y="2642"/>
                    <a:pt x="656" y="2641"/>
                  </a:cubicBezTo>
                  <a:cubicBezTo>
                    <a:pt x="882" y="2546"/>
                    <a:pt x="1025" y="2344"/>
                    <a:pt x="1072" y="2106"/>
                  </a:cubicBezTo>
                  <a:cubicBezTo>
                    <a:pt x="1108" y="1725"/>
                    <a:pt x="656" y="1879"/>
                    <a:pt x="465" y="1796"/>
                  </a:cubicBezTo>
                  <a:cubicBezTo>
                    <a:pt x="191" y="1665"/>
                    <a:pt x="227" y="1284"/>
                    <a:pt x="239" y="1034"/>
                  </a:cubicBezTo>
                  <a:lnTo>
                    <a:pt x="287" y="546"/>
                  </a:lnTo>
                  <a:cubicBezTo>
                    <a:pt x="298" y="451"/>
                    <a:pt x="298" y="379"/>
                    <a:pt x="310" y="284"/>
                  </a:cubicBezTo>
                  <a:cubicBezTo>
                    <a:pt x="310" y="213"/>
                    <a:pt x="346" y="141"/>
                    <a:pt x="334" y="58"/>
                  </a:cubicBezTo>
                  <a:cubicBezTo>
                    <a:pt x="321" y="18"/>
                    <a:pt x="293" y="1"/>
                    <a:pt x="267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5894;p62">
            <a:extLst>
              <a:ext uri="{FF2B5EF4-FFF2-40B4-BE49-F238E27FC236}">
                <a16:creationId xmlns:a16="http://schemas.microsoft.com/office/drawing/2014/main" id="{AD8581E8-B039-4AD3-9AF5-BE98153449D5}"/>
              </a:ext>
            </a:extLst>
          </p:cNvPr>
          <p:cNvGrpSpPr/>
          <p:nvPr/>
        </p:nvGrpSpPr>
        <p:grpSpPr>
          <a:xfrm>
            <a:off x="2392935" y="3739206"/>
            <a:ext cx="536268" cy="1114874"/>
            <a:chOff x="5871060" y="1827829"/>
            <a:chExt cx="1104004" cy="2295170"/>
          </a:xfrm>
        </p:grpSpPr>
        <p:sp>
          <p:nvSpPr>
            <p:cNvPr id="155" name="Google Shape;5895;p62">
              <a:extLst>
                <a:ext uri="{FF2B5EF4-FFF2-40B4-BE49-F238E27FC236}">
                  <a16:creationId xmlns:a16="http://schemas.microsoft.com/office/drawing/2014/main" id="{86053733-782D-416A-B024-AC9FB64AF531}"/>
                </a:ext>
              </a:extLst>
            </p:cNvPr>
            <p:cNvSpPr/>
            <p:nvPr/>
          </p:nvSpPr>
          <p:spPr>
            <a:xfrm>
              <a:off x="5913895" y="1891762"/>
              <a:ext cx="1061169" cy="980871"/>
            </a:xfrm>
            <a:custGeom>
              <a:avLst/>
              <a:gdLst/>
              <a:ahLst/>
              <a:cxnLst/>
              <a:rect l="l" t="t" r="r" b="b"/>
              <a:pathLst>
                <a:path w="21528" h="19899" extrusionOk="0">
                  <a:moveTo>
                    <a:pt x="11569" y="0"/>
                  </a:moveTo>
                  <a:cubicBezTo>
                    <a:pt x="10530" y="0"/>
                    <a:pt x="9475" y="230"/>
                    <a:pt x="8525" y="556"/>
                  </a:cubicBezTo>
                  <a:cubicBezTo>
                    <a:pt x="7049" y="1080"/>
                    <a:pt x="5668" y="2044"/>
                    <a:pt x="4834" y="3402"/>
                  </a:cubicBezTo>
                  <a:cubicBezTo>
                    <a:pt x="3608" y="5378"/>
                    <a:pt x="3477" y="7914"/>
                    <a:pt x="3942" y="10105"/>
                  </a:cubicBezTo>
                  <a:cubicBezTo>
                    <a:pt x="4037" y="10593"/>
                    <a:pt x="4180" y="11081"/>
                    <a:pt x="4251" y="11593"/>
                  </a:cubicBezTo>
                  <a:cubicBezTo>
                    <a:pt x="4382" y="12522"/>
                    <a:pt x="4192" y="13867"/>
                    <a:pt x="3060" y="14213"/>
                  </a:cubicBezTo>
                  <a:cubicBezTo>
                    <a:pt x="2887" y="14264"/>
                    <a:pt x="2708" y="14278"/>
                    <a:pt x="2527" y="14278"/>
                  </a:cubicBezTo>
                  <a:cubicBezTo>
                    <a:pt x="2279" y="14278"/>
                    <a:pt x="2028" y="14250"/>
                    <a:pt x="1786" y="14250"/>
                  </a:cubicBezTo>
                  <a:cubicBezTo>
                    <a:pt x="1504" y="14250"/>
                    <a:pt x="1233" y="14288"/>
                    <a:pt x="989" y="14451"/>
                  </a:cubicBezTo>
                  <a:cubicBezTo>
                    <a:pt x="786" y="14582"/>
                    <a:pt x="632" y="14784"/>
                    <a:pt x="524" y="14998"/>
                  </a:cubicBezTo>
                  <a:cubicBezTo>
                    <a:pt x="1" y="16141"/>
                    <a:pt x="679" y="17499"/>
                    <a:pt x="1751" y="17915"/>
                  </a:cubicBezTo>
                  <a:cubicBezTo>
                    <a:pt x="2060" y="18036"/>
                    <a:pt x="2389" y="18090"/>
                    <a:pt x="2724" y="18090"/>
                  </a:cubicBezTo>
                  <a:cubicBezTo>
                    <a:pt x="3550" y="18090"/>
                    <a:pt x="4414" y="17757"/>
                    <a:pt x="5108" y="17249"/>
                  </a:cubicBezTo>
                  <a:lnTo>
                    <a:pt x="5108" y="17249"/>
                  </a:lnTo>
                  <a:cubicBezTo>
                    <a:pt x="5037" y="18344"/>
                    <a:pt x="5954" y="19320"/>
                    <a:pt x="7013" y="19439"/>
                  </a:cubicBezTo>
                  <a:cubicBezTo>
                    <a:pt x="7105" y="19450"/>
                    <a:pt x="7197" y="19455"/>
                    <a:pt x="7289" y="19455"/>
                  </a:cubicBezTo>
                  <a:cubicBezTo>
                    <a:pt x="8271" y="19455"/>
                    <a:pt x="9252" y="18888"/>
                    <a:pt x="9895" y="18082"/>
                  </a:cubicBezTo>
                  <a:cubicBezTo>
                    <a:pt x="9918" y="18035"/>
                    <a:pt x="9954" y="17987"/>
                    <a:pt x="10014" y="17975"/>
                  </a:cubicBezTo>
                  <a:cubicBezTo>
                    <a:pt x="10031" y="17966"/>
                    <a:pt x="10049" y="17962"/>
                    <a:pt x="10066" y="17962"/>
                  </a:cubicBezTo>
                  <a:cubicBezTo>
                    <a:pt x="10143" y="17962"/>
                    <a:pt x="10215" y="18038"/>
                    <a:pt x="10264" y="18106"/>
                  </a:cubicBezTo>
                  <a:cubicBezTo>
                    <a:pt x="10859" y="18820"/>
                    <a:pt x="11597" y="19416"/>
                    <a:pt x="12478" y="19713"/>
                  </a:cubicBezTo>
                  <a:cubicBezTo>
                    <a:pt x="12838" y="19835"/>
                    <a:pt x="13219" y="19899"/>
                    <a:pt x="13601" y="19899"/>
                  </a:cubicBezTo>
                  <a:cubicBezTo>
                    <a:pt x="14156" y="19899"/>
                    <a:pt x="14711" y="19764"/>
                    <a:pt x="15205" y="19475"/>
                  </a:cubicBezTo>
                  <a:cubicBezTo>
                    <a:pt x="16026" y="18987"/>
                    <a:pt x="16622" y="18035"/>
                    <a:pt x="16562" y="17082"/>
                  </a:cubicBezTo>
                  <a:lnTo>
                    <a:pt x="16562" y="17082"/>
                  </a:lnTo>
                  <a:cubicBezTo>
                    <a:pt x="17217" y="17368"/>
                    <a:pt x="17872" y="17642"/>
                    <a:pt x="18586" y="17737"/>
                  </a:cubicBezTo>
                  <a:cubicBezTo>
                    <a:pt x="18713" y="17752"/>
                    <a:pt x="18842" y="17760"/>
                    <a:pt x="18972" y="17760"/>
                  </a:cubicBezTo>
                  <a:cubicBezTo>
                    <a:pt x="19554" y="17760"/>
                    <a:pt x="20155" y="17600"/>
                    <a:pt x="20622" y="17201"/>
                  </a:cubicBezTo>
                  <a:cubicBezTo>
                    <a:pt x="21277" y="16630"/>
                    <a:pt x="21527" y="15606"/>
                    <a:pt x="21182" y="14820"/>
                  </a:cubicBezTo>
                  <a:cubicBezTo>
                    <a:pt x="20894" y="14117"/>
                    <a:pt x="20160" y="13719"/>
                    <a:pt x="19412" y="13719"/>
                  </a:cubicBezTo>
                  <a:cubicBezTo>
                    <a:pt x="19323" y="13719"/>
                    <a:pt x="19234" y="13725"/>
                    <a:pt x="19146" y="13736"/>
                  </a:cubicBezTo>
                  <a:cubicBezTo>
                    <a:pt x="19052" y="13748"/>
                    <a:pt x="18958" y="13754"/>
                    <a:pt x="18865" y="13754"/>
                  </a:cubicBezTo>
                  <a:cubicBezTo>
                    <a:pt x="17531" y="13754"/>
                    <a:pt x="16355" y="12541"/>
                    <a:pt x="17134" y="9569"/>
                  </a:cubicBezTo>
                  <a:cubicBezTo>
                    <a:pt x="17646" y="7617"/>
                    <a:pt x="17396" y="5283"/>
                    <a:pt x="16622" y="3414"/>
                  </a:cubicBezTo>
                  <a:cubicBezTo>
                    <a:pt x="16526" y="3211"/>
                    <a:pt x="16443" y="3021"/>
                    <a:pt x="16336" y="2818"/>
                  </a:cubicBezTo>
                  <a:cubicBezTo>
                    <a:pt x="15669" y="1604"/>
                    <a:pt x="14633" y="663"/>
                    <a:pt x="13300" y="247"/>
                  </a:cubicBezTo>
                  <a:cubicBezTo>
                    <a:pt x="12743" y="74"/>
                    <a:pt x="12159" y="0"/>
                    <a:pt x="11569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896;p62">
              <a:extLst>
                <a:ext uri="{FF2B5EF4-FFF2-40B4-BE49-F238E27FC236}">
                  <a16:creationId xmlns:a16="http://schemas.microsoft.com/office/drawing/2014/main" id="{95F23F2F-07EC-48B9-B3C1-8107228DD57F}"/>
                </a:ext>
              </a:extLst>
            </p:cNvPr>
            <p:cNvSpPr/>
            <p:nvPr/>
          </p:nvSpPr>
          <p:spPr>
            <a:xfrm>
              <a:off x="5994883" y="1892748"/>
              <a:ext cx="957852" cy="980576"/>
            </a:xfrm>
            <a:custGeom>
              <a:avLst/>
              <a:gdLst/>
              <a:ahLst/>
              <a:cxnLst/>
              <a:rect l="l" t="t" r="r" b="b"/>
              <a:pathLst>
                <a:path w="19432" h="19893" extrusionOk="0">
                  <a:moveTo>
                    <a:pt x="9868" y="1"/>
                  </a:moveTo>
                  <a:cubicBezTo>
                    <a:pt x="8835" y="1"/>
                    <a:pt x="7791" y="228"/>
                    <a:pt x="6847" y="560"/>
                  </a:cubicBezTo>
                  <a:cubicBezTo>
                    <a:pt x="5430" y="1060"/>
                    <a:pt x="4108" y="1977"/>
                    <a:pt x="3263" y="3251"/>
                  </a:cubicBezTo>
                  <a:cubicBezTo>
                    <a:pt x="3037" y="4132"/>
                    <a:pt x="3037" y="5049"/>
                    <a:pt x="3120" y="5965"/>
                  </a:cubicBezTo>
                  <a:cubicBezTo>
                    <a:pt x="3227" y="6954"/>
                    <a:pt x="3453" y="7930"/>
                    <a:pt x="3644" y="8906"/>
                  </a:cubicBezTo>
                  <a:cubicBezTo>
                    <a:pt x="3834" y="9906"/>
                    <a:pt x="3989" y="10918"/>
                    <a:pt x="3989" y="11942"/>
                  </a:cubicBezTo>
                  <a:cubicBezTo>
                    <a:pt x="3989" y="12883"/>
                    <a:pt x="3834" y="13788"/>
                    <a:pt x="3465" y="14657"/>
                  </a:cubicBezTo>
                  <a:cubicBezTo>
                    <a:pt x="3120" y="15455"/>
                    <a:pt x="2608" y="16169"/>
                    <a:pt x="1953" y="16741"/>
                  </a:cubicBezTo>
                  <a:cubicBezTo>
                    <a:pt x="1429" y="17193"/>
                    <a:pt x="798" y="17574"/>
                    <a:pt x="143" y="17812"/>
                  </a:cubicBezTo>
                  <a:cubicBezTo>
                    <a:pt x="108" y="17824"/>
                    <a:pt x="60" y="17836"/>
                    <a:pt x="1" y="17872"/>
                  </a:cubicBezTo>
                  <a:lnTo>
                    <a:pt x="84" y="17907"/>
                  </a:lnTo>
                  <a:cubicBezTo>
                    <a:pt x="400" y="18028"/>
                    <a:pt x="732" y="18082"/>
                    <a:pt x="1068" y="18082"/>
                  </a:cubicBezTo>
                  <a:cubicBezTo>
                    <a:pt x="1896" y="18082"/>
                    <a:pt x="2750" y="17749"/>
                    <a:pt x="3453" y="17241"/>
                  </a:cubicBezTo>
                  <a:lnTo>
                    <a:pt x="3453" y="17241"/>
                  </a:lnTo>
                  <a:cubicBezTo>
                    <a:pt x="3358" y="18348"/>
                    <a:pt x="4287" y="19312"/>
                    <a:pt x="5358" y="19431"/>
                  </a:cubicBezTo>
                  <a:cubicBezTo>
                    <a:pt x="5449" y="19442"/>
                    <a:pt x="5540" y="19447"/>
                    <a:pt x="5631" y="19447"/>
                  </a:cubicBezTo>
                  <a:cubicBezTo>
                    <a:pt x="6606" y="19447"/>
                    <a:pt x="7596" y="18880"/>
                    <a:pt x="8228" y="18074"/>
                  </a:cubicBezTo>
                  <a:cubicBezTo>
                    <a:pt x="8275" y="18026"/>
                    <a:pt x="8299" y="17991"/>
                    <a:pt x="8347" y="17967"/>
                  </a:cubicBezTo>
                  <a:cubicBezTo>
                    <a:pt x="8358" y="17964"/>
                    <a:pt x="8369" y="17963"/>
                    <a:pt x="8381" y="17963"/>
                  </a:cubicBezTo>
                  <a:cubicBezTo>
                    <a:pt x="8464" y="17963"/>
                    <a:pt x="8544" y="18036"/>
                    <a:pt x="8597" y="18110"/>
                  </a:cubicBezTo>
                  <a:cubicBezTo>
                    <a:pt x="9192" y="18824"/>
                    <a:pt x="9942" y="19419"/>
                    <a:pt x="10823" y="19717"/>
                  </a:cubicBezTo>
                  <a:cubicBezTo>
                    <a:pt x="11187" y="19830"/>
                    <a:pt x="11572" y="19892"/>
                    <a:pt x="11959" y="19892"/>
                  </a:cubicBezTo>
                  <a:cubicBezTo>
                    <a:pt x="12509" y="19892"/>
                    <a:pt x="13060" y="19766"/>
                    <a:pt x="13550" y="19479"/>
                  </a:cubicBezTo>
                  <a:cubicBezTo>
                    <a:pt x="14360" y="18979"/>
                    <a:pt x="14955" y="18026"/>
                    <a:pt x="14895" y="17074"/>
                  </a:cubicBezTo>
                  <a:lnTo>
                    <a:pt x="14895" y="17074"/>
                  </a:lnTo>
                  <a:cubicBezTo>
                    <a:pt x="15550" y="17360"/>
                    <a:pt x="16229" y="17645"/>
                    <a:pt x="16919" y="17729"/>
                  </a:cubicBezTo>
                  <a:cubicBezTo>
                    <a:pt x="17046" y="17744"/>
                    <a:pt x="17174" y="17751"/>
                    <a:pt x="17302" y="17751"/>
                  </a:cubicBezTo>
                  <a:cubicBezTo>
                    <a:pt x="17900" y="17751"/>
                    <a:pt x="18505" y="17585"/>
                    <a:pt x="18955" y="17193"/>
                  </a:cubicBezTo>
                  <a:cubicBezTo>
                    <a:pt x="19158" y="17014"/>
                    <a:pt x="19313" y="16812"/>
                    <a:pt x="19432" y="16574"/>
                  </a:cubicBezTo>
                  <a:lnTo>
                    <a:pt x="19432" y="16574"/>
                  </a:lnTo>
                  <a:cubicBezTo>
                    <a:pt x="19182" y="16693"/>
                    <a:pt x="18932" y="16764"/>
                    <a:pt x="18658" y="16812"/>
                  </a:cubicBezTo>
                  <a:cubicBezTo>
                    <a:pt x="18439" y="16845"/>
                    <a:pt x="18216" y="16860"/>
                    <a:pt x="17992" y="16860"/>
                  </a:cubicBezTo>
                  <a:cubicBezTo>
                    <a:pt x="17728" y="16860"/>
                    <a:pt x="17463" y="16839"/>
                    <a:pt x="17205" y="16800"/>
                  </a:cubicBezTo>
                  <a:cubicBezTo>
                    <a:pt x="16693" y="16717"/>
                    <a:pt x="16253" y="16526"/>
                    <a:pt x="15824" y="16264"/>
                  </a:cubicBezTo>
                  <a:cubicBezTo>
                    <a:pt x="15181" y="15859"/>
                    <a:pt x="14610" y="15348"/>
                    <a:pt x="14121" y="14788"/>
                  </a:cubicBezTo>
                  <a:cubicBezTo>
                    <a:pt x="13657" y="14252"/>
                    <a:pt x="13264" y="13621"/>
                    <a:pt x="13062" y="12931"/>
                  </a:cubicBezTo>
                  <a:cubicBezTo>
                    <a:pt x="12943" y="12514"/>
                    <a:pt x="12931" y="12073"/>
                    <a:pt x="12978" y="11645"/>
                  </a:cubicBezTo>
                  <a:cubicBezTo>
                    <a:pt x="13026" y="11216"/>
                    <a:pt x="13145" y="10811"/>
                    <a:pt x="13276" y="10406"/>
                  </a:cubicBezTo>
                  <a:cubicBezTo>
                    <a:pt x="13562" y="9549"/>
                    <a:pt x="13836" y="8680"/>
                    <a:pt x="14038" y="7811"/>
                  </a:cubicBezTo>
                  <a:cubicBezTo>
                    <a:pt x="14217" y="6989"/>
                    <a:pt x="14312" y="6144"/>
                    <a:pt x="14252" y="5311"/>
                  </a:cubicBezTo>
                  <a:cubicBezTo>
                    <a:pt x="14193" y="4596"/>
                    <a:pt x="14038" y="3882"/>
                    <a:pt x="13764" y="3203"/>
                  </a:cubicBezTo>
                  <a:cubicBezTo>
                    <a:pt x="13348" y="2155"/>
                    <a:pt x="12705" y="1203"/>
                    <a:pt x="11931" y="369"/>
                  </a:cubicBezTo>
                  <a:cubicBezTo>
                    <a:pt x="11835" y="322"/>
                    <a:pt x="11728" y="274"/>
                    <a:pt x="11621" y="250"/>
                  </a:cubicBezTo>
                  <a:cubicBezTo>
                    <a:pt x="11055" y="76"/>
                    <a:pt x="10463" y="1"/>
                    <a:pt x="986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897;p62">
              <a:extLst>
                <a:ext uri="{FF2B5EF4-FFF2-40B4-BE49-F238E27FC236}">
                  <a16:creationId xmlns:a16="http://schemas.microsoft.com/office/drawing/2014/main" id="{7EB0F089-E9B4-4491-A73F-4362B0195D72}"/>
                </a:ext>
              </a:extLst>
            </p:cNvPr>
            <p:cNvSpPr/>
            <p:nvPr/>
          </p:nvSpPr>
          <p:spPr>
            <a:xfrm>
              <a:off x="5893932" y="3250813"/>
              <a:ext cx="194311" cy="269433"/>
            </a:xfrm>
            <a:custGeom>
              <a:avLst/>
              <a:gdLst/>
              <a:ahLst/>
              <a:cxnLst/>
              <a:rect l="l" t="t" r="r" b="b"/>
              <a:pathLst>
                <a:path w="3942" h="5466" extrusionOk="0">
                  <a:moveTo>
                    <a:pt x="2001" y="0"/>
                  </a:moveTo>
                  <a:cubicBezTo>
                    <a:pt x="1846" y="322"/>
                    <a:pt x="1632" y="739"/>
                    <a:pt x="1513" y="977"/>
                  </a:cubicBezTo>
                  <a:cubicBezTo>
                    <a:pt x="1215" y="1298"/>
                    <a:pt x="1" y="3358"/>
                    <a:pt x="298" y="3572"/>
                  </a:cubicBezTo>
                  <a:cubicBezTo>
                    <a:pt x="315" y="3585"/>
                    <a:pt x="333" y="3590"/>
                    <a:pt x="353" y="3590"/>
                  </a:cubicBezTo>
                  <a:cubicBezTo>
                    <a:pt x="582" y="3590"/>
                    <a:pt x="1030" y="2839"/>
                    <a:pt x="1096" y="2763"/>
                  </a:cubicBezTo>
                  <a:lnTo>
                    <a:pt x="1096" y="2763"/>
                  </a:lnTo>
                  <a:cubicBezTo>
                    <a:pt x="1025" y="2894"/>
                    <a:pt x="1025" y="4965"/>
                    <a:pt x="1382" y="5025"/>
                  </a:cubicBezTo>
                  <a:cubicBezTo>
                    <a:pt x="1385" y="5025"/>
                    <a:pt x="1388" y="5026"/>
                    <a:pt x="1391" y="5026"/>
                  </a:cubicBezTo>
                  <a:cubicBezTo>
                    <a:pt x="1622" y="5026"/>
                    <a:pt x="1704" y="3713"/>
                    <a:pt x="1751" y="3560"/>
                  </a:cubicBezTo>
                  <a:lnTo>
                    <a:pt x="1751" y="3560"/>
                  </a:lnTo>
                  <a:cubicBezTo>
                    <a:pt x="1704" y="3725"/>
                    <a:pt x="1902" y="5466"/>
                    <a:pt x="2275" y="5466"/>
                  </a:cubicBezTo>
                  <a:cubicBezTo>
                    <a:pt x="2279" y="5466"/>
                    <a:pt x="2283" y="5466"/>
                    <a:pt x="2287" y="5465"/>
                  </a:cubicBezTo>
                  <a:cubicBezTo>
                    <a:pt x="2561" y="5442"/>
                    <a:pt x="2358" y="3572"/>
                    <a:pt x="2418" y="3572"/>
                  </a:cubicBezTo>
                  <a:lnTo>
                    <a:pt x="2418" y="3572"/>
                  </a:lnTo>
                  <a:cubicBezTo>
                    <a:pt x="2383" y="3595"/>
                    <a:pt x="2867" y="5040"/>
                    <a:pt x="3145" y="5040"/>
                  </a:cubicBezTo>
                  <a:cubicBezTo>
                    <a:pt x="3153" y="5040"/>
                    <a:pt x="3161" y="5039"/>
                    <a:pt x="3168" y="5037"/>
                  </a:cubicBezTo>
                  <a:cubicBezTo>
                    <a:pt x="3358" y="4977"/>
                    <a:pt x="3061" y="3382"/>
                    <a:pt x="3108" y="3382"/>
                  </a:cubicBezTo>
                  <a:lnTo>
                    <a:pt x="3108" y="3382"/>
                  </a:lnTo>
                  <a:cubicBezTo>
                    <a:pt x="3097" y="3393"/>
                    <a:pt x="3432" y="4266"/>
                    <a:pt x="3626" y="4266"/>
                  </a:cubicBezTo>
                  <a:cubicBezTo>
                    <a:pt x="3632" y="4266"/>
                    <a:pt x="3638" y="4265"/>
                    <a:pt x="3644" y="4263"/>
                  </a:cubicBezTo>
                  <a:cubicBezTo>
                    <a:pt x="3787" y="4215"/>
                    <a:pt x="3430" y="2846"/>
                    <a:pt x="3501" y="2298"/>
                  </a:cubicBezTo>
                  <a:cubicBezTo>
                    <a:pt x="3501" y="1834"/>
                    <a:pt x="3823" y="929"/>
                    <a:pt x="3942" y="643"/>
                  </a:cubicBezTo>
                  <a:cubicBezTo>
                    <a:pt x="3299" y="465"/>
                    <a:pt x="2644" y="239"/>
                    <a:pt x="20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898;p62">
              <a:extLst>
                <a:ext uri="{FF2B5EF4-FFF2-40B4-BE49-F238E27FC236}">
                  <a16:creationId xmlns:a16="http://schemas.microsoft.com/office/drawing/2014/main" id="{E1B595C5-1073-41BA-82AB-EBCCDE16219D}"/>
                </a:ext>
              </a:extLst>
            </p:cNvPr>
            <p:cNvSpPr/>
            <p:nvPr/>
          </p:nvSpPr>
          <p:spPr>
            <a:xfrm>
              <a:off x="5919761" y="2662504"/>
              <a:ext cx="321781" cy="729184"/>
            </a:xfrm>
            <a:custGeom>
              <a:avLst/>
              <a:gdLst/>
              <a:ahLst/>
              <a:cxnLst/>
              <a:rect l="l" t="t" r="r" b="b"/>
              <a:pathLst>
                <a:path w="6528" h="14793" extrusionOk="0">
                  <a:moveTo>
                    <a:pt x="5166" y="1"/>
                  </a:moveTo>
                  <a:cubicBezTo>
                    <a:pt x="4981" y="1"/>
                    <a:pt x="4785" y="96"/>
                    <a:pt x="4585" y="315"/>
                  </a:cubicBezTo>
                  <a:cubicBezTo>
                    <a:pt x="3727" y="1267"/>
                    <a:pt x="1251" y="6816"/>
                    <a:pt x="179" y="13067"/>
                  </a:cubicBezTo>
                  <a:cubicBezTo>
                    <a:pt x="179" y="13102"/>
                    <a:pt x="167" y="13126"/>
                    <a:pt x="167" y="13162"/>
                  </a:cubicBezTo>
                  <a:lnTo>
                    <a:pt x="84" y="13733"/>
                  </a:lnTo>
                  <a:cubicBezTo>
                    <a:pt x="1" y="14245"/>
                    <a:pt x="2346" y="14733"/>
                    <a:pt x="3299" y="14793"/>
                  </a:cubicBezTo>
                  <a:cubicBezTo>
                    <a:pt x="3299" y="14793"/>
                    <a:pt x="3346" y="14567"/>
                    <a:pt x="3430" y="14174"/>
                  </a:cubicBezTo>
                  <a:cubicBezTo>
                    <a:pt x="3430" y="14138"/>
                    <a:pt x="3430" y="14102"/>
                    <a:pt x="3442" y="14067"/>
                  </a:cubicBezTo>
                  <a:cubicBezTo>
                    <a:pt x="3668" y="13031"/>
                    <a:pt x="4132" y="10983"/>
                    <a:pt x="4680" y="8685"/>
                  </a:cubicBezTo>
                  <a:cubicBezTo>
                    <a:pt x="5466" y="5363"/>
                    <a:pt x="6454" y="4518"/>
                    <a:pt x="6490" y="2946"/>
                  </a:cubicBezTo>
                  <a:cubicBezTo>
                    <a:pt x="6528" y="1695"/>
                    <a:pt x="5944" y="1"/>
                    <a:pt x="51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899;p62">
              <a:extLst>
                <a:ext uri="{FF2B5EF4-FFF2-40B4-BE49-F238E27FC236}">
                  <a16:creationId xmlns:a16="http://schemas.microsoft.com/office/drawing/2014/main" id="{C7BDF9B8-AC77-43CD-A885-D710A7BD65A7}"/>
                </a:ext>
              </a:extLst>
            </p:cNvPr>
            <p:cNvSpPr/>
            <p:nvPr/>
          </p:nvSpPr>
          <p:spPr>
            <a:xfrm>
              <a:off x="6004298" y="2671525"/>
              <a:ext cx="237146" cy="721346"/>
            </a:xfrm>
            <a:custGeom>
              <a:avLst/>
              <a:gdLst/>
              <a:ahLst/>
              <a:cxnLst/>
              <a:rect l="l" t="t" r="r" b="b"/>
              <a:pathLst>
                <a:path w="4811" h="14634" extrusionOk="0">
                  <a:moveTo>
                    <a:pt x="3882" y="1"/>
                  </a:moveTo>
                  <a:cubicBezTo>
                    <a:pt x="3822" y="84"/>
                    <a:pt x="3751" y="180"/>
                    <a:pt x="3691" y="263"/>
                  </a:cubicBezTo>
                  <a:cubicBezTo>
                    <a:pt x="3024" y="1251"/>
                    <a:pt x="2477" y="2311"/>
                    <a:pt x="2036" y="3406"/>
                  </a:cubicBezTo>
                  <a:cubicBezTo>
                    <a:pt x="1596" y="4513"/>
                    <a:pt x="1262" y="5656"/>
                    <a:pt x="1024" y="6835"/>
                  </a:cubicBezTo>
                  <a:cubicBezTo>
                    <a:pt x="905" y="7430"/>
                    <a:pt x="810" y="8026"/>
                    <a:pt x="714" y="8621"/>
                  </a:cubicBezTo>
                  <a:cubicBezTo>
                    <a:pt x="631" y="9300"/>
                    <a:pt x="572" y="10002"/>
                    <a:pt x="524" y="10681"/>
                  </a:cubicBezTo>
                  <a:cubicBezTo>
                    <a:pt x="429" y="11919"/>
                    <a:pt x="345" y="13181"/>
                    <a:pt x="0" y="14372"/>
                  </a:cubicBezTo>
                  <a:cubicBezTo>
                    <a:pt x="584" y="14515"/>
                    <a:pt x="1179" y="14598"/>
                    <a:pt x="1560" y="14634"/>
                  </a:cubicBezTo>
                  <a:cubicBezTo>
                    <a:pt x="1560" y="14634"/>
                    <a:pt x="1607" y="14407"/>
                    <a:pt x="1703" y="14003"/>
                  </a:cubicBezTo>
                  <a:cubicBezTo>
                    <a:pt x="1715" y="13979"/>
                    <a:pt x="1715" y="13943"/>
                    <a:pt x="1715" y="13896"/>
                  </a:cubicBezTo>
                  <a:cubicBezTo>
                    <a:pt x="1941" y="12860"/>
                    <a:pt x="2393" y="10824"/>
                    <a:pt x="2953" y="8514"/>
                  </a:cubicBezTo>
                  <a:cubicBezTo>
                    <a:pt x="3751" y="5180"/>
                    <a:pt x="4715" y="4335"/>
                    <a:pt x="4763" y="2787"/>
                  </a:cubicBezTo>
                  <a:cubicBezTo>
                    <a:pt x="4810" y="1775"/>
                    <a:pt x="4441" y="477"/>
                    <a:pt x="388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900;p62">
              <a:extLst>
                <a:ext uri="{FF2B5EF4-FFF2-40B4-BE49-F238E27FC236}">
                  <a16:creationId xmlns:a16="http://schemas.microsoft.com/office/drawing/2014/main" id="{703319C0-5F35-4228-B5D3-407D5EC9B4A7}"/>
                </a:ext>
              </a:extLst>
            </p:cNvPr>
            <p:cNvSpPr/>
            <p:nvPr/>
          </p:nvSpPr>
          <p:spPr>
            <a:xfrm>
              <a:off x="5927993" y="3306563"/>
              <a:ext cx="161433" cy="55208"/>
            </a:xfrm>
            <a:custGeom>
              <a:avLst/>
              <a:gdLst/>
              <a:ahLst/>
              <a:cxnLst/>
              <a:rect l="l" t="t" r="r" b="b"/>
              <a:pathLst>
                <a:path w="3275" h="1120" extrusionOk="0">
                  <a:moveTo>
                    <a:pt x="24" y="1"/>
                  </a:moveTo>
                  <a:cubicBezTo>
                    <a:pt x="24" y="36"/>
                    <a:pt x="0" y="60"/>
                    <a:pt x="0" y="96"/>
                  </a:cubicBezTo>
                  <a:cubicBezTo>
                    <a:pt x="584" y="274"/>
                    <a:pt x="1167" y="465"/>
                    <a:pt x="1751" y="643"/>
                  </a:cubicBezTo>
                  <a:cubicBezTo>
                    <a:pt x="2251" y="810"/>
                    <a:pt x="2751" y="989"/>
                    <a:pt x="3263" y="1120"/>
                  </a:cubicBezTo>
                  <a:cubicBezTo>
                    <a:pt x="3263" y="1096"/>
                    <a:pt x="3263" y="1048"/>
                    <a:pt x="3275" y="1013"/>
                  </a:cubicBezTo>
                  <a:cubicBezTo>
                    <a:pt x="2774" y="834"/>
                    <a:pt x="2262" y="703"/>
                    <a:pt x="1774" y="536"/>
                  </a:cubicBezTo>
                  <a:cubicBezTo>
                    <a:pt x="1191" y="358"/>
                    <a:pt x="596" y="179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901;p62">
              <a:extLst>
                <a:ext uri="{FF2B5EF4-FFF2-40B4-BE49-F238E27FC236}">
                  <a16:creationId xmlns:a16="http://schemas.microsoft.com/office/drawing/2014/main" id="{D7E5E67B-CD8D-489E-9FCD-D03E6A54DBD2}"/>
                </a:ext>
              </a:extLst>
            </p:cNvPr>
            <p:cNvSpPr/>
            <p:nvPr/>
          </p:nvSpPr>
          <p:spPr>
            <a:xfrm>
              <a:off x="6212609" y="2602810"/>
              <a:ext cx="576969" cy="719621"/>
            </a:xfrm>
            <a:custGeom>
              <a:avLst/>
              <a:gdLst/>
              <a:ahLst/>
              <a:cxnLst/>
              <a:rect l="l" t="t" r="r" b="b"/>
              <a:pathLst>
                <a:path w="11705" h="14599" extrusionOk="0">
                  <a:moveTo>
                    <a:pt x="5998" y="1"/>
                  </a:moveTo>
                  <a:cubicBezTo>
                    <a:pt x="3849" y="1"/>
                    <a:pt x="2018" y="371"/>
                    <a:pt x="1822" y="669"/>
                  </a:cubicBezTo>
                  <a:cubicBezTo>
                    <a:pt x="1" y="3431"/>
                    <a:pt x="215" y="12944"/>
                    <a:pt x="1168" y="13956"/>
                  </a:cubicBezTo>
                  <a:cubicBezTo>
                    <a:pt x="1597" y="14406"/>
                    <a:pt x="3407" y="14598"/>
                    <a:pt x="5351" y="14598"/>
                  </a:cubicBezTo>
                  <a:cubicBezTo>
                    <a:pt x="7723" y="14598"/>
                    <a:pt x="10296" y="14312"/>
                    <a:pt x="10800" y="13861"/>
                  </a:cubicBezTo>
                  <a:cubicBezTo>
                    <a:pt x="11705" y="13063"/>
                    <a:pt x="11264" y="7729"/>
                    <a:pt x="11264" y="5467"/>
                  </a:cubicBezTo>
                  <a:cubicBezTo>
                    <a:pt x="11264" y="3205"/>
                    <a:pt x="10693" y="407"/>
                    <a:pt x="7847" y="97"/>
                  </a:cubicBezTo>
                  <a:cubicBezTo>
                    <a:pt x="7225" y="30"/>
                    <a:pt x="6599" y="1"/>
                    <a:pt x="5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902;p62">
              <a:extLst>
                <a:ext uri="{FF2B5EF4-FFF2-40B4-BE49-F238E27FC236}">
                  <a16:creationId xmlns:a16="http://schemas.microsoft.com/office/drawing/2014/main" id="{073FD824-A6BF-43C9-9117-872E0B0165F8}"/>
                </a:ext>
              </a:extLst>
            </p:cNvPr>
            <p:cNvSpPr/>
            <p:nvPr/>
          </p:nvSpPr>
          <p:spPr>
            <a:xfrm>
              <a:off x="6608773" y="2631647"/>
              <a:ext cx="180213" cy="677920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8" y="0"/>
                  </a:moveTo>
                  <a:cubicBezTo>
                    <a:pt x="1084" y="167"/>
                    <a:pt x="894" y="393"/>
                    <a:pt x="751" y="643"/>
                  </a:cubicBezTo>
                  <a:cubicBezTo>
                    <a:pt x="405" y="1250"/>
                    <a:pt x="286" y="2001"/>
                    <a:pt x="227" y="2715"/>
                  </a:cubicBezTo>
                  <a:cubicBezTo>
                    <a:pt x="96" y="4382"/>
                    <a:pt x="36" y="6061"/>
                    <a:pt x="12" y="7727"/>
                  </a:cubicBezTo>
                  <a:cubicBezTo>
                    <a:pt x="1" y="8597"/>
                    <a:pt x="12" y="9442"/>
                    <a:pt x="60" y="10299"/>
                  </a:cubicBezTo>
                  <a:cubicBezTo>
                    <a:pt x="96" y="10823"/>
                    <a:pt x="120" y="11323"/>
                    <a:pt x="203" y="11835"/>
                  </a:cubicBezTo>
                  <a:cubicBezTo>
                    <a:pt x="274" y="12323"/>
                    <a:pt x="393" y="12800"/>
                    <a:pt x="632" y="13216"/>
                  </a:cubicBezTo>
                  <a:cubicBezTo>
                    <a:pt x="763" y="13454"/>
                    <a:pt x="941" y="13633"/>
                    <a:pt x="1132" y="13752"/>
                  </a:cubicBezTo>
                  <a:cubicBezTo>
                    <a:pt x="1929" y="13633"/>
                    <a:pt x="2525" y="13478"/>
                    <a:pt x="2739" y="13276"/>
                  </a:cubicBezTo>
                  <a:cubicBezTo>
                    <a:pt x="3656" y="12466"/>
                    <a:pt x="3215" y="7144"/>
                    <a:pt x="3215" y="4882"/>
                  </a:cubicBezTo>
                  <a:cubicBezTo>
                    <a:pt x="3227" y="3084"/>
                    <a:pt x="2858" y="953"/>
                    <a:pt x="1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903;p62">
              <a:extLst>
                <a:ext uri="{FF2B5EF4-FFF2-40B4-BE49-F238E27FC236}">
                  <a16:creationId xmlns:a16="http://schemas.microsoft.com/office/drawing/2014/main" id="{4019EFC7-C251-47D9-A85F-3E3E34682756}"/>
                </a:ext>
              </a:extLst>
            </p:cNvPr>
            <p:cNvSpPr/>
            <p:nvPr/>
          </p:nvSpPr>
          <p:spPr>
            <a:xfrm>
              <a:off x="6507280" y="2644216"/>
              <a:ext cx="301917" cy="383644"/>
            </a:xfrm>
            <a:custGeom>
              <a:avLst/>
              <a:gdLst/>
              <a:ahLst/>
              <a:cxnLst/>
              <a:rect l="l" t="t" r="r" b="b"/>
              <a:pathLst>
                <a:path w="6125" h="7783" extrusionOk="0">
                  <a:moveTo>
                    <a:pt x="836" y="1"/>
                  </a:moveTo>
                  <a:cubicBezTo>
                    <a:pt x="1" y="1"/>
                    <a:pt x="108" y="1881"/>
                    <a:pt x="643" y="3162"/>
                  </a:cubicBezTo>
                  <a:cubicBezTo>
                    <a:pt x="940" y="3841"/>
                    <a:pt x="1417" y="4401"/>
                    <a:pt x="1893" y="4960"/>
                  </a:cubicBezTo>
                  <a:cubicBezTo>
                    <a:pt x="2310" y="5448"/>
                    <a:pt x="3798" y="7401"/>
                    <a:pt x="4965" y="7746"/>
                  </a:cubicBezTo>
                  <a:cubicBezTo>
                    <a:pt x="5047" y="7771"/>
                    <a:pt x="5123" y="7782"/>
                    <a:pt x="5195" y="7782"/>
                  </a:cubicBezTo>
                  <a:cubicBezTo>
                    <a:pt x="5924" y="7782"/>
                    <a:pt x="6124" y="6601"/>
                    <a:pt x="5929" y="6091"/>
                  </a:cubicBezTo>
                  <a:cubicBezTo>
                    <a:pt x="5334" y="4424"/>
                    <a:pt x="4048" y="2770"/>
                    <a:pt x="2691" y="1365"/>
                  </a:cubicBezTo>
                  <a:cubicBezTo>
                    <a:pt x="2286" y="948"/>
                    <a:pt x="1869" y="507"/>
                    <a:pt x="1381" y="198"/>
                  </a:cubicBezTo>
                  <a:cubicBezTo>
                    <a:pt x="1167" y="62"/>
                    <a:pt x="986" y="1"/>
                    <a:pt x="836" y="1"/>
                  </a:cubicBezTo>
                  <a:close/>
                </a:path>
              </a:pathLst>
            </a:custGeom>
            <a:solidFill>
              <a:srgbClr val="E0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904;p62">
              <a:extLst>
                <a:ext uri="{FF2B5EF4-FFF2-40B4-BE49-F238E27FC236}">
                  <a16:creationId xmlns:a16="http://schemas.microsoft.com/office/drawing/2014/main" id="{AFE18CAD-0270-4399-8CF1-86C06C4DE307}"/>
                </a:ext>
              </a:extLst>
            </p:cNvPr>
            <p:cNvSpPr/>
            <p:nvPr/>
          </p:nvSpPr>
          <p:spPr>
            <a:xfrm>
              <a:off x="5871060" y="4004401"/>
              <a:ext cx="1028291" cy="118598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905;p62">
              <a:extLst>
                <a:ext uri="{FF2B5EF4-FFF2-40B4-BE49-F238E27FC236}">
                  <a16:creationId xmlns:a16="http://schemas.microsoft.com/office/drawing/2014/main" id="{5991B538-0D4C-4BD2-9868-74D4493958F2}"/>
                </a:ext>
              </a:extLst>
            </p:cNvPr>
            <p:cNvSpPr/>
            <p:nvPr/>
          </p:nvSpPr>
          <p:spPr>
            <a:xfrm>
              <a:off x="6089377" y="3407515"/>
              <a:ext cx="1824" cy="641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12" y="0"/>
                  </a:moveTo>
                  <a:cubicBezTo>
                    <a:pt x="1" y="0"/>
                    <a:pt x="1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906;p62">
              <a:extLst>
                <a:ext uri="{FF2B5EF4-FFF2-40B4-BE49-F238E27FC236}">
                  <a16:creationId xmlns:a16="http://schemas.microsoft.com/office/drawing/2014/main" id="{D1F1B5A2-316B-4328-91C6-8C0DADE29AAD}"/>
                </a:ext>
              </a:extLst>
            </p:cNvPr>
            <p:cNvSpPr/>
            <p:nvPr/>
          </p:nvSpPr>
          <p:spPr>
            <a:xfrm>
              <a:off x="6057682" y="2620408"/>
              <a:ext cx="568737" cy="505938"/>
            </a:xfrm>
            <a:custGeom>
              <a:avLst/>
              <a:gdLst/>
              <a:ahLst/>
              <a:cxnLst/>
              <a:rect l="l" t="t" r="r" b="b"/>
              <a:pathLst>
                <a:path w="11538" h="10264" extrusionOk="0">
                  <a:moveTo>
                    <a:pt x="7214" y="0"/>
                  </a:moveTo>
                  <a:cubicBezTo>
                    <a:pt x="6101" y="0"/>
                    <a:pt x="4756" y="217"/>
                    <a:pt x="3692" y="455"/>
                  </a:cubicBezTo>
                  <a:cubicBezTo>
                    <a:pt x="3668" y="466"/>
                    <a:pt x="3620" y="466"/>
                    <a:pt x="3596" y="478"/>
                  </a:cubicBezTo>
                  <a:cubicBezTo>
                    <a:pt x="2739" y="693"/>
                    <a:pt x="2084" y="919"/>
                    <a:pt x="1953" y="1074"/>
                  </a:cubicBezTo>
                  <a:cubicBezTo>
                    <a:pt x="1667" y="1395"/>
                    <a:pt x="1525" y="1824"/>
                    <a:pt x="1370" y="2205"/>
                  </a:cubicBezTo>
                  <a:cubicBezTo>
                    <a:pt x="1060" y="3038"/>
                    <a:pt x="858" y="3919"/>
                    <a:pt x="655" y="4800"/>
                  </a:cubicBezTo>
                  <a:cubicBezTo>
                    <a:pt x="524" y="5360"/>
                    <a:pt x="441" y="5931"/>
                    <a:pt x="334" y="6491"/>
                  </a:cubicBezTo>
                  <a:cubicBezTo>
                    <a:pt x="227" y="7051"/>
                    <a:pt x="1" y="7598"/>
                    <a:pt x="108" y="8146"/>
                  </a:cubicBezTo>
                  <a:cubicBezTo>
                    <a:pt x="167" y="8456"/>
                    <a:pt x="334" y="8741"/>
                    <a:pt x="536" y="8979"/>
                  </a:cubicBezTo>
                  <a:cubicBezTo>
                    <a:pt x="1072" y="9575"/>
                    <a:pt x="1846" y="9837"/>
                    <a:pt x="2596" y="10039"/>
                  </a:cubicBezTo>
                  <a:cubicBezTo>
                    <a:pt x="3208" y="10209"/>
                    <a:pt x="3839" y="10264"/>
                    <a:pt x="4470" y="10264"/>
                  </a:cubicBezTo>
                  <a:cubicBezTo>
                    <a:pt x="4723" y="10264"/>
                    <a:pt x="4976" y="10255"/>
                    <a:pt x="5227" y="10241"/>
                  </a:cubicBezTo>
                  <a:cubicBezTo>
                    <a:pt x="6061" y="10206"/>
                    <a:pt x="6894" y="10099"/>
                    <a:pt x="7728" y="10039"/>
                  </a:cubicBezTo>
                  <a:cubicBezTo>
                    <a:pt x="8502" y="9980"/>
                    <a:pt x="9287" y="9932"/>
                    <a:pt x="10002" y="9634"/>
                  </a:cubicBezTo>
                  <a:cubicBezTo>
                    <a:pt x="10097" y="9610"/>
                    <a:pt x="10169" y="9575"/>
                    <a:pt x="10240" y="9539"/>
                  </a:cubicBezTo>
                  <a:cubicBezTo>
                    <a:pt x="10502" y="9396"/>
                    <a:pt x="10740" y="9218"/>
                    <a:pt x="10942" y="9015"/>
                  </a:cubicBezTo>
                  <a:cubicBezTo>
                    <a:pt x="11073" y="8860"/>
                    <a:pt x="11181" y="8717"/>
                    <a:pt x="11300" y="8551"/>
                  </a:cubicBezTo>
                  <a:cubicBezTo>
                    <a:pt x="11395" y="8432"/>
                    <a:pt x="11538" y="8265"/>
                    <a:pt x="11538" y="8122"/>
                  </a:cubicBezTo>
                  <a:cubicBezTo>
                    <a:pt x="11395" y="4979"/>
                    <a:pt x="11347" y="1478"/>
                    <a:pt x="11157" y="1228"/>
                  </a:cubicBezTo>
                  <a:cubicBezTo>
                    <a:pt x="10633" y="562"/>
                    <a:pt x="10073" y="347"/>
                    <a:pt x="8680" y="121"/>
                  </a:cubicBezTo>
                  <a:cubicBezTo>
                    <a:pt x="8633" y="121"/>
                    <a:pt x="8597" y="109"/>
                    <a:pt x="8549" y="109"/>
                  </a:cubicBezTo>
                  <a:cubicBezTo>
                    <a:pt x="8192" y="50"/>
                    <a:pt x="7799" y="26"/>
                    <a:pt x="7382" y="2"/>
                  </a:cubicBezTo>
                  <a:cubicBezTo>
                    <a:pt x="7327" y="1"/>
                    <a:pt x="7270" y="0"/>
                    <a:pt x="7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907;p62">
              <a:extLst>
                <a:ext uri="{FF2B5EF4-FFF2-40B4-BE49-F238E27FC236}">
                  <a16:creationId xmlns:a16="http://schemas.microsoft.com/office/drawing/2014/main" id="{509C0DCA-A311-4DC1-B5C5-1B57A1460256}"/>
                </a:ext>
              </a:extLst>
            </p:cNvPr>
            <p:cNvSpPr/>
            <p:nvPr/>
          </p:nvSpPr>
          <p:spPr>
            <a:xfrm>
              <a:off x="6243712" y="2553567"/>
              <a:ext cx="209000" cy="134815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7"/>
                  </a:lnTo>
                  <a:lnTo>
                    <a:pt x="453" y="2442"/>
                  </a:lnTo>
                  <a:cubicBezTo>
                    <a:pt x="453" y="2442"/>
                    <a:pt x="637" y="2735"/>
                    <a:pt x="1389" y="2735"/>
                  </a:cubicBezTo>
                  <a:cubicBezTo>
                    <a:pt x="1686" y="2735"/>
                    <a:pt x="2073" y="2689"/>
                    <a:pt x="2573" y="2561"/>
                  </a:cubicBezTo>
                  <a:cubicBezTo>
                    <a:pt x="4239" y="2108"/>
                    <a:pt x="4073" y="1311"/>
                    <a:pt x="4073" y="1311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908;p62">
              <a:extLst>
                <a:ext uri="{FF2B5EF4-FFF2-40B4-BE49-F238E27FC236}">
                  <a16:creationId xmlns:a16="http://schemas.microsoft.com/office/drawing/2014/main" id="{F0BA85D1-2052-402F-B293-EEE9C19EE338}"/>
                </a:ext>
              </a:extLst>
            </p:cNvPr>
            <p:cNvSpPr/>
            <p:nvPr/>
          </p:nvSpPr>
          <p:spPr>
            <a:xfrm>
              <a:off x="6247673" y="2533400"/>
              <a:ext cx="196221" cy="105601"/>
            </a:xfrm>
            <a:custGeom>
              <a:avLst/>
              <a:gdLst/>
              <a:ahLst/>
              <a:cxnLst/>
              <a:rect l="l" t="t" r="r" b="b"/>
              <a:pathLst>
                <a:path w="4644" h="2142" extrusionOk="0">
                  <a:moveTo>
                    <a:pt x="3689" y="0"/>
                  </a:moveTo>
                  <a:cubicBezTo>
                    <a:pt x="3558" y="0"/>
                    <a:pt x="3427" y="6"/>
                    <a:pt x="3298" y="17"/>
                  </a:cubicBezTo>
                  <a:cubicBezTo>
                    <a:pt x="2429" y="88"/>
                    <a:pt x="1572" y="315"/>
                    <a:pt x="727" y="565"/>
                  </a:cubicBezTo>
                  <a:cubicBezTo>
                    <a:pt x="524" y="624"/>
                    <a:pt x="310" y="696"/>
                    <a:pt x="191" y="850"/>
                  </a:cubicBezTo>
                  <a:cubicBezTo>
                    <a:pt x="48" y="1041"/>
                    <a:pt x="0" y="1458"/>
                    <a:pt x="120" y="1672"/>
                  </a:cubicBezTo>
                  <a:cubicBezTo>
                    <a:pt x="262" y="1922"/>
                    <a:pt x="727" y="2077"/>
                    <a:pt x="1060" y="2112"/>
                  </a:cubicBezTo>
                  <a:cubicBezTo>
                    <a:pt x="1194" y="2133"/>
                    <a:pt x="1331" y="2142"/>
                    <a:pt x="1470" y="2142"/>
                  </a:cubicBezTo>
                  <a:cubicBezTo>
                    <a:pt x="1736" y="2142"/>
                    <a:pt x="2008" y="2108"/>
                    <a:pt x="2275" y="2053"/>
                  </a:cubicBezTo>
                  <a:cubicBezTo>
                    <a:pt x="2763" y="1970"/>
                    <a:pt x="3263" y="1839"/>
                    <a:pt x="3679" y="1600"/>
                  </a:cubicBezTo>
                  <a:cubicBezTo>
                    <a:pt x="4096" y="1350"/>
                    <a:pt x="4453" y="1017"/>
                    <a:pt x="4584" y="612"/>
                  </a:cubicBezTo>
                  <a:cubicBezTo>
                    <a:pt x="4632" y="481"/>
                    <a:pt x="4644" y="315"/>
                    <a:pt x="4549" y="207"/>
                  </a:cubicBezTo>
                  <a:cubicBezTo>
                    <a:pt x="4465" y="112"/>
                    <a:pt x="4311" y="65"/>
                    <a:pt x="4168" y="29"/>
                  </a:cubicBezTo>
                  <a:cubicBezTo>
                    <a:pt x="4010" y="9"/>
                    <a:pt x="3849" y="0"/>
                    <a:pt x="368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909;p62">
              <a:extLst>
                <a:ext uri="{FF2B5EF4-FFF2-40B4-BE49-F238E27FC236}">
                  <a16:creationId xmlns:a16="http://schemas.microsoft.com/office/drawing/2014/main" id="{5E8AB816-B49F-46C7-8F64-CADFCE987085}"/>
                </a:ext>
              </a:extLst>
            </p:cNvPr>
            <p:cNvSpPr/>
            <p:nvPr/>
          </p:nvSpPr>
          <p:spPr>
            <a:xfrm>
              <a:off x="6443840" y="2628689"/>
              <a:ext cx="175531" cy="472321"/>
            </a:xfrm>
            <a:custGeom>
              <a:avLst/>
              <a:gdLst/>
              <a:ahLst/>
              <a:cxnLst/>
              <a:rect l="l" t="t" r="r" b="b"/>
              <a:pathLst>
                <a:path w="3561" h="9582" extrusionOk="0">
                  <a:moveTo>
                    <a:pt x="1263" y="1"/>
                  </a:moveTo>
                  <a:cubicBezTo>
                    <a:pt x="1239" y="1"/>
                    <a:pt x="1203" y="25"/>
                    <a:pt x="1180" y="48"/>
                  </a:cubicBezTo>
                  <a:cubicBezTo>
                    <a:pt x="168" y="1846"/>
                    <a:pt x="1" y="4037"/>
                    <a:pt x="358" y="5799"/>
                  </a:cubicBezTo>
                  <a:cubicBezTo>
                    <a:pt x="703" y="7478"/>
                    <a:pt x="1680" y="8847"/>
                    <a:pt x="2977" y="9550"/>
                  </a:cubicBezTo>
                  <a:cubicBezTo>
                    <a:pt x="3024" y="9571"/>
                    <a:pt x="3075" y="9582"/>
                    <a:pt x="3126" y="9582"/>
                  </a:cubicBezTo>
                  <a:cubicBezTo>
                    <a:pt x="3245" y="9582"/>
                    <a:pt x="3367" y="9523"/>
                    <a:pt x="3442" y="9407"/>
                  </a:cubicBezTo>
                  <a:cubicBezTo>
                    <a:pt x="3561" y="9216"/>
                    <a:pt x="3454" y="8978"/>
                    <a:pt x="3335" y="8811"/>
                  </a:cubicBezTo>
                  <a:cubicBezTo>
                    <a:pt x="3013" y="8359"/>
                    <a:pt x="2084" y="7049"/>
                    <a:pt x="1799" y="5240"/>
                  </a:cubicBezTo>
                  <a:cubicBezTo>
                    <a:pt x="1489" y="3275"/>
                    <a:pt x="2204" y="1572"/>
                    <a:pt x="2704" y="537"/>
                  </a:cubicBezTo>
                  <a:cubicBezTo>
                    <a:pt x="2739" y="477"/>
                    <a:pt x="2739" y="406"/>
                    <a:pt x="2680" y="382"/>
                  </a:cubicBezTo>
                  <a:cubicBezTo>
                    <a:pt x="2335" y="203"/>
                    <a:pt x="1644" y="48"/>
                    <a:pt x="1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910;p62">
              <a:extLst>
                <a:ext uri="{FF2B5EF4-FFF2-40B4-BE49-F238E27FC236}">
                  <a16:creationId xmlns:a16="http://schemas.microsoft.com/office/drawing/2014/main" id="{EF871C88-FA52-4C3A-BED8-F48A5AD1423C}"/>
                </a:ext>
              </a:extLst>
            </p:cNvPr>
            <p:cNvSpPr/>
            <p:nvPr/>
          </p:nvSpPr>
          <p:spPr>
            <a:xfrm>
              <a:off x="6032444" y="2636034"/>
              <a:ext cx="205451" cy="402523"/>
            </a:xfrm>
            <a:custGeom>
              <a:avLst/>
              <a:gdLst/>
              <a:ahLst/>
              <a:cxnLst/>
              <a:rect l="l" t="t" r="r" b="b"/>
              <a:pathLst>
                <a:path w="4168" h="8166" extrusionOk="0">
                  <a:moveTo>
                    <a:pt x="4041" y="0"/>
                  </a:moveTo>
                  <a:cubicBezTo>
                    <a:pt x="3835" y="0"/>
                    <a:pt x="3446" y="132"/>
                    <a:pt x="3394" y="149"/>
                  </a:cubicBezTo>
                  <a:cubicBezTo>
                    <a:pt x="3346" y="197"/>
                    <a:pt x="3287" y="209"/>
                    <a:pt x="3239" y="233"/>
                  </a:cubicBezTo>
                  <a:cubicBezTo>
                    <a:pt x="2715" y="447"/>
                    <a:pt x="2263" y="804"/>
                    <a:pt x="1953" y="1328"/>
                  </a:cubicBezTo>
                  <a:cubicBezTo>
                    <a:pt x="1" y="4662"/>
                    <a:pt x="382" y="7996"/>
                    <a:pt x="489" y="8127"/>
                  </a:cubicBezTo>
                  <a:cubicBezTo>
                    <a:pt x="508" y="8154"/>
                    <a:pt x="527" y="8166"/>
                    <a:pt x="544" y="8166"/>
                  </a:cubicBezTo>
                  <a:cubicBezTo>
                    <a:pt x="630" y="8166"/>
                    <a:pt x="681" y="7865"/>
                    <a:pt x="691" y="7805"/>
                  </a:cubicBezTo>
                  <a:cubicBezTo>
                    <a:pt x="1322" y="4555"/>
                    <a:pt x="2203" y="2793"/>
                    <a:pt x="2715" y="1923"/>
                  </a:cubicBezTo>
                  <a:cubicBezTo>
                    <a:pt x="2953" y="1531"/>
                    <a:pt x="3215" y="1161"/>
                    <a:pt x="3513" y="828"/>
                  </a:cubicBezTo>
                  <a:cubicBezTo>
                    <a:pt x="3656" y="650"/>
                    <a:pt x="3823" y="483"/>
                    <a:pt x="3965" y="316"/>
                  </a:cubicBezTo>
                  <a:cubicBezTo>
                    <a:pt x="4013" y="269"/>
                    <a:pt x="4168" y="149"/>
                    <a:pt x="4168" y="66"/>
                  </a:cubicBezTo>
                  <a:cubicBezTo>
                    <a:pt x="4168" y="18"/>
                    <a:pt x="4117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911;p62">
              <a:extLst>
                <a:ext uri="{FF2B5EF4-FFF2-40B4-BE49-F238E27FC236}">
                  <a16:creationId xmlns:a16="http://schemas.microsoft.com/office/drawing/2014/main" id="{4CDF10D2-1E68-483C-8E8B-B7B94AFBFBC5}"/>
                </a:ext>
              </a:extLst>
            </p:cNvPr>
            <p:cNvSpPr/>
            <p:nvPr/>
          </p:nvSpPr>
          <p:spPr>
            <a:xfrm>
              <a:off x="6432109" y="2716627"/>
              <a:ext cx="206043" cy="216148"/>
            </a:xfrm>
            <a:custGeom>
              <a:avLst/>
              <a:gdLst/>
              <a:ahLst/>
              <a:cxnLst/>
              <a:rect l="l" t="t" r="r" b="b"/>
              <a:pathLst>
                <a:path w="4180" h="4385" extrusionOk="0">
                  <a:moveTo>
                    <a:pt x="811" y="1"/>
                  </a:moveTo>
                  <a:cubicBezTo>
                    <a:pt x="560" y="1"/>
                    <a:pt x="332" y="84"/>
                    <a:pt x="203" y="324"/>
                  </a:cubicBezTo>
                  <a:cubicBezTo>
                    <a:pt x="167" y="396"/>
                    <a:pt x="132" y="503"/>
                    <a:pt x="108" y="598"/>
                  </a:cubicBezTo>
                  <a:cubicBezTo>
                    <a:pt x="96" y="717"/>
                    <a:pt x="72" y="836"/>
                    <a:pt x="96" y="955"/>
                  </a:cubicBezTo>
                  <a:cubicBezTo>
                    <a:pt x="108" y="1134"/>
                    <a:pt x="156" y="1301"/>
                    <a:pt x="108" y="1479"/>
                  </a:cubicBezTo>
                  <a:cubicBezTo>
                    <a:pt x="60" y="1634"/>
                    <a:pt x="1" y="1753"/>
                    <a:pt x="60" y="1896"/>
                  </a:cubicBezTo>
                  <a:cubicBezTo>
                    <a:pt x="108" y="2015"/>
                    <a:pt x="179" y="2134"/>
                    <a:pt x="179" y="2289"/>
                  </a:cubicBezTo>
                  <a:cubicBezTo>
                    <a:pt x="179" y="2467"/>
                    <a:pt x="108" y="2610"/>
                    <a:pt x="156" y="2789"/>
                  </a:cubicBezTo>
                  <a:cubicBezTo>
                    <a:pt x="156" y="2825"/>
                    <a:pt x="167" y="2848"/>
                    <a:pt x="179" y="2884"/>
                  </a:cubicBezTo>
                  <a:lnTo>
                    <a:pt x="191" y="2896"/>
                  </a:lnTo>
                  <a:cubicBezTo>
                    <a:pt x="227" y="2920"/>
                    <a:pt x="263" y="2955"/>
                    <a:pt x="298" y="2967"/>
                  </a:cubicBezTo>
                  <a:cubicBezTo>
                    <a:pt x="644" y="3206"/>
                    <a:pt x="1072" y="3277"/>
                    <a:pt x="1453" y="3444"/>
                  </a:cubicBezTo>
                  <a:cubicBezTo>
                    <a:pt x="2037" y="3682"/>
                    <a:pt x="2573" y="4027"/>
                    <a:pt x="3108" y="4384"/>
                  </a:cubicBezTo>
                  <a:lnTo>
                    <a:pt x="4180" y="2170"/>
                  </a:lnTo>
                  <a:cubicBezTo>
                    <a:pt x="2978" y="1651"/>
                    <a:pt x="3257" y="38"/>
                    <a:pt x="2422" y="38"/>
                  </a:cubicBezTo>
                  <a:cubicBezTo>
                    <a:pt x="2412" y="38"/>
                    <a:pt x="2403" y="38"/>
                    <a:pt x="2394" y="38"/>
                  </a:cubicBezTo>
                  <a:cubicBezTo>
                    <a:pt x="2321" y="365"/>
                    <a:pt x="2231" y="453"/>
                    <a:pt x="2142" y="453"/>
                  </a:cubicBezTo>
                  <a:cubicBezTo>
                    <a:pt x="2085" y="453"/>
                    <a:pt x="2028" y="416"/>
                    <a:pt x="1977" y="384"/>
                  </a:cubicBezTo>
                  <a:cubicBezTo>
                    <a:pt x="1890" y="321"/>
                    <a:pt x="1306" y="1"/>
                    <a:pt x="811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912;p62">
              <a:extLst>
                <a:ext uri="{FF2B5EF4-FFF2-40B4-BE49-F238E27FC236}">
                  <a16:creationId xmlns:a16="http://schemas.microsoft.com/office/drawing/2014/main" id="{B864D00C-0F0F-4519-A5FD-CF6773A6A83D}"/>
                </a:ext>
              </a:extLst>
            </p:cNvPr>
            <p:cNvSpPr/>
            <p:nvPr/>
          </p:nvSpPr>
          <p:spPr>
            <a:xfrm>
              <a:off x="6534243" y="2777208"/>
              <a:ext cx="314634" cy="277369"/>
            </a:xfrm>
            <a:custGeom>
              <a:avLst/>
              <a:gdLst/>
              <a:ahLst/>
              <a:cxnLst/>
              <a:rect l="l" t="t" r="r" b="b"/>
              <a:pathLst>
                <a:path w="6383" h="5627" extrusionOk="0">
                  <a:moveTo>
                    <a:pt x="1346" y="0"/>
                  </a:moveTo>
                  <a:cubicBezTo>
                    <a:pt x="1274" y="202"/>
                    <a:pt x="84" y="2691"/>
                    <a:pt x="0" y="2869"/>
                  </a:cubicBezTo>
                  <a:cubicBezTo>
                    <a:pt x="60" y="2929"/>
                    <a:pt x="215" y="3096"/>
                    <a:pt x="453" y="3298"/>
                  </a:cubicBezTo>
                  <a:cubicBezTo>
                    <a:pt x="477" y="3334"/>
                    <a:pt x="501" y="3346"/>
                    <a:pt x="536" y="3381"/>
                  </a:cubicBezTo>
                  <a:cubicBezTo>
                    <a:pt x="1432" y="4190"/>
                    <a:pt x="3216" y="5626"/>
                    <a:pt x="4453" y="5626"/>
                  </a:cubicBezTo>
                  <a:cubicBezTo>
                    <a:pt x="4893" y="5626"/>
                    <a:pt x="5264" y="5445"/>
                    <a:pt x="5501" y="4989"/>
                  </a:cubicBezTo>
                  <a:cubicBezTo>
                    <a:pt x="6382" y="3298"/>
                    <a:pt x="3251" y="1119"/>
                    <a:pt x="1905" y="310"/>
                  </a:cubicBezTo>
                  <a:cubicBezTo>
                    <a:pt x="1882" y="298"/>
                    <a:pt x="1870" y="298"/>
                    <a:pt x="1858" y="286"/>
                  </a:cubicBezTo>
                  <a:cubicBezTo>
                    <a:pt x="1620" y="131"/>
                    <a:pt x="1441" y="48"/>
                    <a:pt x="1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913;p62">
              <a:extLst>
                <a:ext uri="{FF2B5EF4-FFF2-40B4-BE49-F238E27FC236}">
                  <a16:creationId xmlns:a16="http://schemas.microsoft.com/office/drawing/2014/main" id="{7CD8030C-2AA9-45F1-9EB1-38B1FCFCB919}"/>
                </a:ext>
              </a:extLst>
            </p:cNvPr>
            <p:cNvSpPr/>
            <p:nvPr/>
          </p:nvSpPr>
          <p:spPr>
            <a:xfrm>
              <a:off x="6557115" y="2789531"/>
              <a:ext cx="70488" cy="153201"/>
            </a:xfrm>
            <a:custGeom>
              <a:avLst/>
              <a:gdLst/>
              <a:ahLst/>
              <a:cxnLst/>
              <a:rect l="l" t="t" r="r" b="b"/>
              <a:pathLst>
                <a:path w="1430" h="3108" extrusionOk="0">
                  <a:moveTo>
                    <a:pt x="1382" y="0"/>
                  </a:moveTo>
                  <a:cubicBezTo>
                    <a:pt x="1287" y="250"/>
                    <a:pt x="1203" y="512"/>
                    <a:pt x="1096" y="750"/>
                  </a:cubicBezTo>
                  <a:cubicBezTo>
                    <a:pt x="810" y="1441"/>
                    <a:pt x="477" y="2119"/>
                    <a:pt x="132" y="2786"/>
                  </a:cubicBezTo>
                  <a:cubicBezTo>
                    <a:pt x="84" y="2870"/>
                    <a:pt x="37" y="2953"/>
                    <a:pt x="1" y="3036"/>
                  </a:cubicBezTo>
                  <a:cubicBezTo>
                    <a:pt x="13" y="3072"/>
                    <a:pt x="37" y="3084"/>
                    <a:pt x="72" y="3108"/>
                  </a:cubicBezTo>
                  <a:cubicBezTo>
                    <a:pt x="96" y="3048"/>
                    <a:pt x="120" y="3012"/>
                    <a:pt x="144" y="2965"/>
                  </a:cubicBezTo>
                  <a:cubicBezTo>
                    <a:pt x="322" y="2619"/>
                    <a:pt x="501" y="2274"/>
                    <a:pt x="668" y="1917"/>
                  </a:cubicBezTo>
                  <a:cubicBezTo>
                    <a:pt x="953" y="1310"/>
                    <a:pt x="1215" y="691"/>
                    <a:pt x="1430" y="48"/>
                  </a:cubicBezTo>
                  <a:lnTo>
                    <a:pt x="1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914;p62">
              <a:extLst>
                <a:ext uri="{FF2B5EF4-FFF2-40B4-BE49-F238E27FC236}">
                  <a16:creationId xmlns:a16="http://schemas.microsoft.com/office/drawing/2014/main" id="{4B1E271B-F6FD-4FAD-B5E1-85DC2D40213C}"/>
                </a:ext>
              </a:extLst>
            </p:cNvPr>
            <p:cNvSpPr/>
            <p:nvPr/>
          </p:nvSpPr>
          <p:spPr>
            <a:xfrm>
              <a:off x="6599408" y="2776617"/>
              <a:ext cx="166707" cy="123281"/>
            </a:xfrm>
            <a:custGeom>
              <a:avLst/>
              <a:gdLst/>
              <a:ahLst/>
              <a:cxnLst/>
              <a:rect l="l" t="t" r="r" b="b"/>
              <a:pathLst>
                <a:path w="3382" h="2501" extrusionOk="0">
                  <a:moveTo>
                    <a:pt x="0" y="0"/>
                  </a:moveTo>
                  <a:cubicBezTo>
                    <a:pt x="143" y="84"/>
                    <a:pt x="298" y="191"/>
                    <a:pt x="441" y="274"/>
                  </a:cubicBezTo>
                  <a:cubicBezTo>
                    <a:pt x="595" y="369"/>
                    <a:pt x="738" y="453"/>
                    <a:pt x="893" y="560"/>
                  </a:cubicBezTo>
                  <a:cubicBezTo>
                    <a:pt x="1191" y="750"/>
                    <a:pt x="1476" y="953"/>
                    <a:pt x="1750" y="1155"/>
                  </a:cubicBezTo>
                  <a:cubicBezTo>
                    <a:pt x="2036" y="1369"/>
                    <a:pt x="2322" y="1572"/>
                    <a:pt x="2584" y="1798"/>
                  </a:cubicBezTo>
                  <a:cubicBezTo>
                    <a:pt x="2858" y="2024"/>
                    <a:pt x="3119" y="2262"/>
                    <a:pt x="3381" y="2500"/>
                  </a:cubicBezTo>
                  <a:cubicBezTo>
                    <a:pt x="3155" y="2227"/>
                    <a:pt x="2905" y="1977"/>
                    <a:pt x="2631" y="1738"/>
                  </a:cubicBezTo>
                  <a:cubicBezTo>
                    <a:pt x="2381" y="1500"/>
                    <a:pt x="2096" y="1274"/>
                    <a:pt x="1810" y="1072"/>
                  </a:cubicBezTo>
                  <a:cubicBezTo>
                    <a:pt x="1536" y="869"/>
                    <a:pt x="1238" y="667"/>
                    <a:pt x="941" y="488"/>
                  </a:cubicBezTo>
                  <a:cubicBezTo>
                    <a:pt x="619" y="310"/>
                    <a:pt x="322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915;p62">
              <a:extLst>
                <a:ext uri="{FF2B5EF4-FFF2-40B4-BE49-F238E27FC236}">
                  <a16:creationId xmlns:a16="http://schemas.microsoft.com/office/drawing/2014/main" id="{AD68C7F4-D569-47E6-A475-9D63C914ECAA}"/>
                </a:ext>
              </a:extLst>
            </p:cNvPr>
            <p:cNvSpPr/>
            <p:nvPr/>
          </p:nvSpPr>
          <p:spPr>
            <a:xfrm>
              <a:off x="6107566" y="3338259"/>
              <a:ext cx="236555" cy="637993"/>
            </a:xfrm>
            <a:custGeom>
              <a:avLst/>
              <a:gdLst/>
              <a:ahLst/>
              <a:cxnLst/>
              <a:rect l="l" t="t" r="r" b="b"/>
              <a:pathLst>
                <a:path w="4799" h="12943" extrusionOk="0">
                  <a:moveTo>
                    <a:pt x="1" y="0"/>
                  </a:moveTo>
                  <a:cubicBezTo>
                    <a:pt x="60" y="1548"/>
                    <a:pt x="155" y="2822"/>
                    <a:pt x="263" y="3560"/>
                  </a:cubicBezTo>
                  <a:cubicBezTo>
                    <a:pt x="679" y="6501"/>
                    <a:pt x="1346" y="12943"/>
                    <a:pt x="1346" y="12943"/>
                  </a:cubicBezTo>
                  <a:lnTo>
                    <a:pt x="4799" y="12943"/>
                  </a:lnTo>
                  <a:cubicBezTo>
                    <a:pt x="4787" y="10597"/>
                    <a:pt x="4442" y="2572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62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16;p62">
              <a:extLst>
                <a:ext uri="{FF2B5EF4-FFF2-40B4-BE49-F238E27FC236}">
                  <a16:creationId xmlns:a16="http://schemas.microsoft.com/office/drawing/2014/main" id="{C21A1979-650D-497E-8D00-C458B6D4584E}"/>
                </a:ext>
              </a:extLst>
            </p:cNvPr>
            <p:cNvSpPr/>
            <p:nvPr/>
          </p:nvSpPr>
          <p:spPr>
            <a:xfrm>
              <a:off x="6107566" y="3338259"/>
              <a:ext cx="222506" cy="162024"/>
            </a:xfrm>
            <a:custGeom>
              <a:avLst/>
              <a:gdLst/>
              <a:ahLst/>
              <a:cxnLst/>
              <a:rect l="l" t="t" r="r" b="b"/>
              <a:pathLst>
                <a:path w="4514" h="3287" extrusionOk="0">
                  <a:moveTo>
                    <a:pt x="1" y="0"/>
                  </a:moveTo>
                  <a:cubicBezTo>
                    <a:pt x="48" y="1132"/>
                    <a:pt x="108" y="2132"/>
                    <a:pt x="179" y="2858"/>
                  </a:cubicBezTo>
                  <a:cubicBezTo>
                    <a:pt x="429" y="2917"/>
                    <a:pt x="679" y="2965"/>
                    <a:pt x="917" y="3013"/>
                  </a:cubicBezTo>
                  <a:cubicBezTo>
                    <a:pt x="1763" y="3132"/>
                    <a:pt x="2608" y="3203"/>
                    <a:pt x="3477" y="3251"/>
                  </a:cubicBezTo>
                  <a:cubicBezTo>
                    <a:pt x="3811" y="3263"/>
                    <a:pt x="4168" y="3275"/>
                    <a:pt x="4513" y="3287"/>
                  </a:cubicBezTo>
                  <a:cubicBezTo>
                    <a:pt x="4489" y="2024"/>
                    <a:pt x="4454" y="965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74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17;p62">
              <a:extLst>
                <a:ext uri="{FF2B5EF4-FFF2-40B4-BE49-F238E27FC236}">
                  <a16:creationId xmlns:a16="http://schemas.microsoft.com/office/drawing/2014/main" id="{EF7100B7-C9B1-4182-8B2F-61CB81F7B987}"/>
                </a:ext>
              </a:extLst>
            </p:cNvPr>
            <p:cNvSpPr/>
            <p:nvPr/>
          </p:nvSpPr>
          <p:spPr>
            <a:xfrm>
              <a:off x="6150993" y="3765528"/>
              <a:ext cx="193720" cy="211317"/>
            </a:xfrm>
            <a:custGeom>
              <a:avLst/>
              <a:gdLst/>
              <a:ahLst/>
              <a:cxnLst/>
              <a:rect l="l" t="t" r="r" b="b"/>
              <a:pathLst>
                <a:path w="3930" h="4287" extrusionOk="0">
                  <a:moveTo>
                    <a:pt x="1" y="0"/>
                  </a:moveTo>
                  <a:cubicBezTo>
                    <a:pt x="1" y="36"/>
                    <a:pt x="13" y="84"/>
                    <a:pt x="13" y="119"/>
                  </a:cubicBezTo>
                  <a:cubicBezTo>
                    <a:pt x="13" y="143"/>
                    <a:pt x="36" y="179"/>
                    <a:pt x="36" y="203"/>
                  </a:cubicBezTo>
                  <a:cubicBezTo>
                    <a:pt x="286" y="2393"/>
                    <a:pt x="477" y="4286"/>
                    <a:pt x="477" y="4286"/>
                  </a:cubicBezTo>
                  <a:lnTo>
                    <a:pt x="3930" y="4286"/>
                  </a:lnTo>
                  <a:cubicBezTo>
                    <a:pt x="3930" y="3477"/>
                    <a:pt x="3882" y="2024"/>
                    <a:pt x="3823" y="357"/>
                  </a:cubicBezTo>
                  <a:cubicBezTo>
                    <a:pt x="3811" y="322"/>
                    <a:pt x="3811" y="298"/>
                    <a:pt x="3811" y="262"/>
                  </a:cubicBezTo>
                  <a:lnTo>
                    <a:pt x="3811" y="95"/>
                  </a:lnTo>
                  <a:cubicBezTo>
                    <a:pt x="2549" y="72"/>
                    <a:pt x="1287" y="1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18;p62">
              <a:extLst>
                <a:ext uri="{FF2B5EF4-FFF2-40B4-BE49-F238E27FC236}">
                  <a16:creationId xmlns:a16="http://schemas.microsoft.com/office/drawing/2014/main" id="{3E15A6E5-F9A9-4AC6-8F67-A85733673D1F}"/>
                </a:ext>
              </a:extLst>
            </p:cNvPr>
            <p:cNvSpPr/>
            <p:nvPr/>
          </p:nvSpPr>
          <p:spPr>
            <a:xfrm>
              <a:off x="6062365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18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27" y="1847"/>
                  </a:cubicBezTo>
                  <a:cubicBezTo>
                    <a:pt x="916" y="1869"/>
                    <a:pt x="2939" y="1961"/>
                    <a:pt x="4406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28" y="40"/>
                    <a:pt x="3996" y="1"/>
                    <a:pt x="2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19;p62">
              <a:extLst>
                <a:ext uri="{FF2B5EF4-FFF2-40B4-BE49-F238E27FC236}">
                  <a16:creationId xmlns:a16="http://schemas.microsoft.com/office/drawing/2014/main" id="{9A277A88-78B5-4652-B087-8BB72B63398C}"/>
                </a:ext>
              </a:extLst>
            </p:cNvPr>
            <p:cNvSpPr/>
            <p:nvPr/>
          </p:nvSpPr>
          <p:spPr>
            <a:xfrm>
              <a:off x="6102883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24" y="176"/>
                    <a:pt x="917" y="248"/>
                    <a:pt x="1286" y="462"/>
                  </a:cubicBezTo>
                  <a:cubicBezTo>
                    <a:pt x="1339" y="485"/>
                    <a:pt x="1412" y="532"/>
                    <a:pt x="1470" y="532"/>
                  </a:cubicBezTo>
                  <a:cubicBezTo>
                    <a:pt x="1503" y="532"/>
                    <a:pt x="1531" y="517"/>
                    <a:pt x="1548" y="474"/>
                  </a:cubicBezTo>
                  <a:cubicBezTo>
                    <a:pt x="1584" y="367"/>
                    <a:pt x="1441" y="295"/>
                    <a:pt x="1370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20;p62">
              <a:extLst>
                <a:ext uri="{FF2B5EF4-FFF2-40B4-BE49-F238E27FC236}">
                  <a16:creationId xmlns:a16="http://schemas.microsoft.com/office/drawing/2014/main" id="{00973BF0-908C-49D9-8798-B9FC99BABC6B}"/>
                </a:ext>
              </a:extLst>
            </p:cNvPr>
            <p:cNvSpPr/>
            <p:nvPr/>
          </p:nvSpPr>
          <p:spPr>
            <a:xfrm>
              <a:off x="6131029" y="3982663"/>
              <a:ext cx="80248" cy="30118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1" y="322"/>
                    <a:pt x="1049" y="370"/>
                    <a:pt x="1156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4" y="609"/>
                    <a:pt x="1491" y="610"/>
                    <a:pt x="1498" y="610"/>
                  </a:cubicBezTo>
                  <a:cubicBezTo>
                    <a:pt x="1581" y="610"/>
                    <a:pt x="1628" y="484"/>
                    <a:pt x="1572" y="429"/>
                  </a:cubicBezTo>
                  <a:cubicBezTo>
                    <a:pt x="1549" y="417"/>
                    <a:pt x="1537" y="393"/>
                    <a:pt x="1525" y="393"/>
                  </a:cubicBezTo>
                  <a:cubicBezTo>
                    <a:pt x="1430" y="322"/>
                    <a:pt x="1311" y="274"/>
                    <a:pt x="1227" y="239"/>
                  </a:cubicBezTo>
                  <a:lnTo>
                    <a:pt x="870" y="96"/>
                  </a:lnTo>
                  <a:cubicBezTo>
                    <a:pt x="620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21;p62">
              <a:extLst>
                <a:ext uri="{FF2B5EF4-FFF2-40B4-BE49-F238E27FC236}">
                  <a16:creationId xmlns:a16="http://schemas.microsoft.com/office/drawing/2014/main" id="{BDCF3BF6-6C2D-431B-B73D-EB62AB7B258F}"/>
                </a:ext>
              </a:extLst>
            </p:cNvPr>
            <p:cNvSpPr/>
            <p:nvPr/>
          </p:nvSpPr>
          <p:spPr>
            <a:xfrm>
              <a:off x="6155676" y="3969058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331" y="0"/>
                  </a:moveTo>
                  <a:cubicBezTo>
                    <a:pt x="242" y="0"/>
                    <a:pt x="152" y="6"/>
                    <a:pt x="60" y="15"/>
                  </a:cubicBezTo>
                  <a:cubicBezTo>
                    <a:pt x="1" y="38"/>
                    <a:pt x="1" y="110"/>
                    <a:pt x="60" y="122"/>
                  </a:cubicBezTo>
                  <a:cubicBezTo>
                    <a:pt x="299" y="134"/>
                    <a:pt x="537" y="181"/>
                    <a:pt x="751" y="253"/>
                  </a:cubicBezTo>
                  <a:cubicBezTo>
                    <a:pt x="858" y="288"/>
                    <a:pt x="977" y="336"/>
                    <a:pt x="1072" y="396"/>
                  </a:cubicBezTo>
                  <a:cubicBezTo>
                    <a:pt x="1132" y="419"/>
                    <a:pt x="1168" y="443"/>
                    <a:pt x="1227" y="479"/>
                  </a:cubicBezTo>
                  <a:cubicBezTo>
                    <a:pt x="1262" y="500"/>
                    <a:pt x="1292" y="512"/>
                    <a:pt x="1324" y="512"/>
                  </a:cubicBezTo>
                  <a:cubicBezTo>
                    <a:pt x="1346" y="512"/>
                    <a:pt x="1369" y="506"/>
                    <a:pt x="1394" y="491"/>
                  </a:cubicBezTo>
                  <a:cubicBezTo>
                    <a:pt x="1406" y="479"/>
                    <a:pt x="1430" y="467"/>
                    <a:pt x="1430" y="431"/>
                  </a:cubicBezTo>
                  <a:cubicBezTo>
                    <a:pt x="1430" y="312"/>
                    <a:pt x="1251" y="241"/>
                    <a:pt x="1156" y="193"/>
                  </a:cubicBezTo>
                  <a:cubicBezTo>
                    <a:pt x="1037" y="134"/>
                    <a:pt x="918" y="98"/>
                    <a:pt x="799" y="62"/>
                  </a:cubicBezTo>
                  <a:cubicBezTo>
                    <a:pt x="640" y="17"/>
                    <a:pt x="486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22;p62">
              <a:extLst>
                <a:ext uri="{FF2B5EF4-FFF2-40B4-BE49-F238E27FC236}">
                  <a16:creationId xmlns:a16="http://schemas.microsoft.com/office/drawing/2014/main" id="{E725D17C-775C-46DD-B846-D0AAE2664ECC}"/>
                </a:ext>
              </a:extLst>
            </p:cNvPr>
            <p:cNvSpPr/>
            <p:nvPr/>
          </p:nvSpPr>
          <p:spPr>
            <a:xfrm>
              <a:off x="6355804" y="3338259"/>
              <a:ext cx="307585" cy="638584"/>
            </a:xfrm>
            <a:custGeom>
              <a:avLst/>
              <a:gdLst/>
              <a:ahLst/>
              <a:cxnLst/>
              <a:rect l="l" t="t" r="r" b="b"/>
              <a:pathLst>
                <a:path w="6240" h="12955" extrusionOk="0">
                  <a:moveTo>
                    <a:pt x="1" y="0"/>
                  </a:moveTo>
                  <a:cubicBezTo>
                    <a:pt x="203" y="1358"/>
                    <a:pt x="418" y="2501"/>
                    <a:pt x="584" y="3263"/>
                  </a:cubicBezTo>
                  <a:cubicBezTo>
                    <a:pt x="608" y="3370"/>
                    <a:pt x="644" y="3465"/>
                    <a:pt x="656" y="3560"/>
                  </a:cubicBezTo>
                  <a:cubicBezTo>
                    <a:pt x="1394" y="6501"/>
                    <a:pt x="2787" y="12954"/>
                    <a:pt x="2787" y="12954"/>
                  </a:cubicBezTo>
                  <a:lnTo>
                    <a:pt x="6240" y="12954"/>
                  </a:lnTo>
                  <a:cubicBezTo>
                    <a:pt x="6026" y="11204"/>
                    <a:pt x="5299" y="6323"/>
                    <a:pt x="4835" y="3025"/>
                  </a:cubicBezTo>
                  <a:cubicBezTo>
                    <a:pt x="4668" y="1882"/>
                    <a:pt x="4549" y="929"/>
                    <a:pt x="4513" y="358"/>
                  </a:cubicBezTo>
                  <a:cubicBezTo>
                    <a:pt x="3870" y="358"/>
                    <a:pt x="3228" y="346"/>
                    <a:pt x="2585" y="310"/>
                  </a:cubicBezTo>
                  <a:cubicBezTo>
                    <a:pt x="1739" y="274"/>
                    <a:pt x="882" y="179"/>
                    <a:pt x="2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23;p62">
              <a:extLst>
                <a:ext uri="{FF2B5EF4-FFF2-40B4-BE49-F238E27FC236}">
                  <a16:creationId xmlns:a16="http://schemas.microsoft.com/office/drawing/2014/main" id="{490908B9-1040-44C9-B548-554AC9CBD8F4}"/>
                </a:ext>
              </a:extLst>
            </p:cNvPr>
            <p:cNvSpPr/>
            <p:nvPr/>
          </p:nvSpPr>
          <p:spPr>
            <a:xfrm>
              <a:off x="6356395" y="3338259"/>
              <a:ext cx="238329" cy="161630"/>
            </a:xfrm>
            <a:custGeom>
              <a:avLst/>
              <a:gdLst/>
              <a:ahLst/>
              <a:cxnLst/>
              <a:rect l="l" t="t" r="r" b="b"/>
              <a:pathLst>
                <a:path w="4835" h="3279" extrusionOk="0">
                  <a:moveTo>
                    <a:pt x="1" y="0"/>
                  </a:moveTo>
                  <a:cubicBezTo>
                    <a:pt x="215" y="1358"/>
                    <a:pt x="418" y="2501"/>
                    <a:pt x="584" y="3263"/>
                  </a:cubicBezTo>
                  <a:cubicBezTo>
                    <a:pt x="841" y="3270"/>
                    <a:pt x="1220" y="3278"/>
                    <a:pt x="1657" y="3278"/>
                  </a:cubicBezTo>
                  <a:cubicBezTo>
                    <a:pt x="2680" y="3278"/>
                    <a:pt x="4017" y="3233"/>
                    <a:pt x="4835" y="3025"/>
                  </a:cubicBezTo>
                  <a:cubicBezTo>
                    <a:pt x="4692" y="1894"/>
                    <a:pt x="4573" y="941"/>
                    <a:pt x="4513" y="358"/>
                  </a:cubicBezTo>
                  <a:cubicBezTo>
                    <a:pt x="3870" y="358"/>
                    <a:pt x="3227" y="346"/>
                    <a:pt x="2596" y="310"/>
                  </a:cubicBezTo>
                  <a:cubicBezTo>
                    <a:pt x="1739" y="274"/>
                    <a:pt x="882" y="179"/>
                    <a:pt x="3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24;p62">
              <a:extLst>
                <a:ext uri="{FF2B5EF4-FFF2-40B4-BE49-F238E27FC236}">
                  <a16:creationId xmlns:a16="http://schemas.microsoft.com/office/drawing/2014/main" id="{FDA39AE6-7928-450F-9B2A-2B91CC30E6C9}"/>
                </a:ext>
              </a:extLst>
            </p:cNvPr>
            <p:cNvSpPr/>
            <p:nvPr/>
          </p:nvSpPr>
          <p:spPr>
            <a:xfrm>
              <a:off x="6447389" y="3757296"/>
              <a:ext cx="214817" cy="220140"/>
            </a:xfrm>
            <a:custGeom>
              <a:avLst/>
              <a:gdLst/>
              <a:ahLst/>
              <a:cxnLst/>
              <a:rect l="l" t="t" r="r" b="b"/>
              <a:pathLst>
                <a:path w="4358" h="4466" extrusionOk="0">
                  <a:moveTo>
                    <a:pt x="3763" y="0"/>
                  </a:moveTo>
                  <a:cubicBezTo>
                    <a:pt x="3406" y="24"/>
                    <a:pt x="3072" y="72"/>
                    <a:pt x="2715" y="96"/>
                  </a:cubicBezTo>
                  <a:cubicBezTo>
                    <a:pt x="1822" y="179"/>
                    <a:pt x="905" y="239"/>
                    <a:pt x="0" y="262"/>
                  </a:cubicBezTo>
                  <a:lnTo>
                    <a:pt x="0" y="298"/>
                  </a:lnTo>
                  <a:cubicBezTo>
                    <a:pt x="0" y="322"/>
                    <a:pt x="12" y="358"/>
                    <a:pt x="12" y="381"/>
                  </a:cubicBezTo>
                  <a:cubicBezTo>
                    <a:pt x="512" y="2572"/>
                    <a:pt x="905" y="4465"/>
                    <a:pt x="905" y="4465"/>
                  </a:cubicBezTo>
                  <a:lnTo>
                    <a:pt x="4358" y="4465"/>
                  </a:lnTo>
                  <a:cubicBezTo>
                    <a:pt x="4275" y="3656"/>
                    <a:pt x="4060" y="2203"/>
                    <a:pt x="3822" y="536"/>
                  </a:cubicBezTo>
                  <a:cubicBezTo>
                    <a:pt x="3846" y="489"/>
                    <a:pt x="3822" y="465"/>
                    <a:pt x="3822" y="429"/>
                  </a:cubicBezTo>
                  <a:cubicBezTo>
                    <a:pt x="3810" y="298"/>
                    <a:pt x="3787" y="143"/>
                    <a:pt x="3763" y="12"/>
                  </a:cubicBezTo>
                  <a:lnTo>
                    <a:pt x="37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25;p62">
              <a:extLst>
                <a:ext uri="{FF2B5EF4-FFF2-40B4-BE49-F238E27FC236}">
                  <a16:creationId xmlns:a16="http://schemas.microsoft.com/office/drawing/2014/main" id="{D645E1BC-D968-47AB-B67D-23208DA322E3}"/>
                </a:ext>
              </a:extLst>
            </p:cNvPr>
            <p:cNvSpPr/>
            <p:nvPr/>
          </p:nvSpPr>
          <p:spPr>
            <a:xfrm>
              <a:off x="6381633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926;p62">
              <a:extLst>
                <a:ext uri="{FF2B5EF4-FFF2-40B4-BE49-F238E27FC236}">
                  <a16:creationId xmlns:a16="http://schemas.microsoft.com/office/drawing/2014/main" id="{56043FD5-6366-40EF-9359-7399C5B27FF3}"/>
                </a:ext>
              </a:extLst>
            </p:cNvPr>
            <p:cNvSpPr/>
            <p:nvPr/>
          </p:nvSpPr>
          <p:spPr>
            <a:xfrm>
              <a:off x="6422152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12" y="176"/>
                    <a:pt x="917" y="248"/>
                    <a:pt x="1286" y="462"/>
                  </a:cubicBezTo>
                  <a:cubicBezTo>
                    <a:pt x="1332" y="485"/>
                    <a:pt x="1407" y="532"/>
                    <a:pt x="1464" y="532"/>
                  </a:cubicBezTo>
                  <a:cubicBezTo>
                    <a:pt x="1497" y="532"/>
                    <a:pt x="1523" y="517"/>
                    <a:pt x="1536" y="474"/>
                  </a:cubicBezTo>
                  <a:cubicBezTo>
                    <a:pt x="1584" y="367"/>
                    <a:pt x="1441" y="295"/>
                    <a:pt x="1358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927;p62">
              <a:extLst>
                <a:ext uri="{FF2B5EF4-FFF2-40B4-BE49-F238E27FC236}">
                  <a16:creationId xmlns:a16="http://schemas.microsoft.com/office/drawing/2014/main" id="{66D1E342-E172-40F1-B5BF-97E5DA4E06C7}"/>
                </a:ext>
              </a:extLst>
            </p:cNvPr>
            <p:cNvSpPr/>
            <p:nvPr/>
          </p:nvSpPr>
          <p:spPr>
            <a:xfrm>
              <a:off x="6449706" y="3982663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2" y="322"/>
                    <a:pt x="1037" y="370"/>
                    <a:pt x="1144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5" y="609"/>
                    <a:pt x="1492" y="610"/>
                    <a:pt x="1498" y="610"/>
                  </a:cubicBezTo>
                  <a:cubicBezTo>
                    <a:pt x="1581" y="610"/>
                    <a:pt x="1627" y="484"/>
                    <a:pt x="1561" y="429"/>
                  </a:cubicBezTo>
                  <a:cubicBezTo>
                    <a:pt x="1549" y="417"/>
                    <a:pt x="1537" y="393"/>
                    <a:pt x="1513" y="393"/>
                  </a:cubicBezTo>
                  <a:cubicBezTo>
                    <a:pt x="1430" y="322"/>
                    <a:pt x="1311" y="274"/>
                    <a:pt x="1215" y="239"/>
                  </a:cubicBezTo>
                  <a:lnTo>
                    <a:pt x="858" y="96"/>
                  </a:lnTo>
                  <a:cubicBezTo>
                    <a:pt x="608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928;p62">
              <a:extLst>
                <a:ext uri="{FF2B5EF4-FFF2-40B4-BE49-F238E27FC236}">
                  <a16:creationId xmlns:a16="http://schemas.microsoft.com/office/drawing/2014/main" id="{4A69D620-521A-4807-9B1D-5A203FF2285E}"/>
                </a:ext>
              </a:extLst>
            </p:cNvPr>
            <p:cNvSpPr/>
            <p:nvPr/>
          </p:nvSpPr>
          <p:spPr>
            <a:xfrm>
              <a:off x="6474402" y="3969058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339" y="0"/>
                  </a:moveTo>
                  <a:cubicBezTo>
                    <a:pt x="248" y="0"/>
                    <a:pt x="155" y="6"/>
                    <a:pt x="60" y="15"/>
                  </a:cubicBezTo>
                  <a:cubicBezTo>
                    <a:pt x="0" y="38"/>
                    <a:pt x="0" y="110"/>
                    <a:pt x="60" y="122"/>
                  </a:cubicBezTo>
                  <a:cubicBezTo>
                    <a:pt x="298" y="134"/>
                    <a:pt x="536" y="181"/>
                    <a:pt x="762" y="253"/>
                  </a:cubicBezTo>
                  <a:cubicBezTo>
                    <a:pt x="869" y="288"/>
                    <a:pt x="988" y="336"/>
                    <a:pt x="1072" y="396"/>
                  </a:cubicBezTo>
                  <a:cubicBezTo>
                    <a:pt x="1131" y="419"/>
                    <a:pt x="1179" y="443"/>
                    <a:pt x="1238" y="479"/>
                  </a:cubicBezTo>
                  <a:cubicBezTo>
                    <a:pt x="1273" y="500"/>
                    <a:pt x="1303" y="512"/>
                    <a:pt x="1335" y="512"/>
                  </a:cubicBezTo>
                  <a:cubicBezTo>
                    <a:pt x="1357" y="512"/>
                    <a:pt x="1380" y="506"/>
                    <a:pt x="1405" y="491"/>
                  </a:cubicBezTo>
                  <a:cubicBezTo>
                    <a:pt x="1417" y="479"/>
                    <a:pt x="1429" y="467"/>
                    <a:pt x="1429" y="431"/>
                  </a:cubicBezTo>
                  <a:cubicBezTo>
                    <a:pt x="1429" y="312"/>
                    <a:pt x="1250" y="241"/>
                    <a:pt x="1167" y="193"/>
                  </a:cubicBezTo>
                  <a:cubicBezTo>
                    <a:pt x="1048" y="134"/>
                    <a:pt x="929" y="98"/>
                    <a:pt x="810" y="62"/>
                  </a:cubicBezTo>
                  <a:cubicBezTo>
                    <a:pt x="651" y="17"/>
                    <a:pt x="497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929;p62">
              <a:extLst>
                <a:ext uri="{FF2B5EF4-FFF2-40B4-BE49-F238E27FC236}">
                  <a16:creationId xmlns:a16="http://schemas.microsoft.com/office/drawing/2014/main" id="{7193133E-9E82-4617-BC5B-2D67316DF078}"/>
                </a:ext>
              </a:extLst>
            </p:cNvPr>
            <p:cNvSpPr/>
            <p:nvPr/>
          </p:nvSpPr>
          <p:spPr>
            <a:xfrm>
              <a:off x="6016621" y="3073408"/>
              <a:ext cx="684919" cy="396805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930;p62">
              <a:extLst>
                <a:ext uri="{FF2B5EF4-FFF2-40B4-BE49-F238E27FC236}">
                  <a16:creationId xmlns:a16="http://schemas.microsoft.com/office/drawing/2014/main" id="{DCC8276D-38E3-4754-B284-2BE67A1B335F}"/>
                </a:ext>
              </a:extLst>
            </p:cNvPr>
            <p:cNvSpPr/>
            <p:nvPr/>
          </p:nvSpPr>
          <p:spPr>
            <a:xfrm>
              <a:off x="6532468" y="3085880"/>
              <a:ext cx="103366" cy="366293"/>
            </a:xfrm>
            <a:custGeom>
              <a:avLst/>
              <a:gdLst/>
              <a:ahLst/>
              <a:cxnLst/>
              <a:rect l="l" t="t" r="r" b="b"/>
              <a:pathLst>
                <a:path w="2097" h="7431" extrusionOk="0">
                  <a:moveTo>
                    <a:pt x="1" y="1"/>
                  </a:moveTo>
                  <a:cubicBezTo>
                    <a:pt x="275" y="2061"/>
                    <a:pt x="775" y="4108"/>
                    <a:pt x="1501" y="6109"/>
                  </a:cubicBezTo>
                  <a:cubicBezTo>
                    <a:pt x="1632" y="6418"/>
                    <a:pt x="1739" y="6716"/>
                    <a:pt x="1858" y="7025"/>
                  </a:cubicBezTo>
                  <a:cubicBezTo>
                    <a:pt x="1930" y="7156"/>
                    <a:pt x="1965" y="7299"/>
                    <a:pt x="2025" y="7430"/>
                  </a:cubicBezTo>
                  <a:cubicBezTo>
                    <a:pt x="2037" y="7430"/>
                    <a:pt x="2072" y="7418"/>
                    <a:pt x="2096" y="7418"/>
                  </a:cubicBezTo>
                  <a:cubicBezTo>
                    <a:pt x="1953" y="7037"/>
                    <a:pt x="1799" y="6656"/>
                    <a:pt x="1656" y="6299"/>
                  </a:cubicBezTo>
                  <a:cubicBezTo>
                    <a:pt x="1465" y="5751"/>
                    <a:pt x="1263" y="5180"/>
                    <a:pt x="1108" y="4632"/>
                  </a:cubicBezTo>
                  <a:cubicBezTo>
                    <a:pt x="775" y="3513"/>
                    <a:pt x="501" y="2394"/>
                    <a:pt x="286" y="1263"/>
                  </a:cubicBezTo>
                  <a:cubicBezTo>
                    <a:pt x="215" y="846"/>
                    <a:pt x="144" y="429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931;p62">
              <a:extLst>
                <a:ext uri="{FF2B5EF4-FFF2-40B4-BE49-F238E27FC236}">
                  <a16:creationId xmlns:a16="http://schemas.microsoft.com/office/drawing/2014/main" id="{CC6050AF-0CA4-47DB-9B85-B09F400D5980}"/>
                </a:ext>
              </a:extLst>
            </p:cNvPr>
            <p:cNvSpPr/>
            <p:nvPr/>
          </p:nvSpPr>
          <p:spPr>
            <a:xfrm>
              <a:off x="6445023" y="3091745"/>
              <a:ext cx="117316" cy="158673"/>
            </a:xfrm>
            <a:custGeom>
              <a:avLst/>
              <a:gdLst/>
              <a:ahLst/>
              <a:cxnLst/>
              <a:rect l="l" t="t" r="r" b="b"/>
              <a:pathLst>
                <a:path w="2380" h="3219" extrusionOk="0">
                  <a:moveTo>
                    <a:pt x="1" y="1"/>
                  </a:moveTo>
                  <a:cubicBezTo>
                    <a:pt x="84" y="298"/>
                    <a:pt x="203" y="584"/>
                    <a:pt x="334" y="870"/>
                  </a:cubicBezTo>
                  <a:cubicBezTo>
                    <a:pt x="620" y="1465"/>
                    <a:pt x="1001" y="2013"/>
                    <a:pt x="1465" y="2489"/>
                  </a:cubicBezTo>
                  <a:cubicBezTo>
                    <a:pt x="1727" y="2775"/>
                    <a:pt x="2013" y="3025"/>
                    <a:pt x="2346" y="3216"/>
                  </a:cubicBezTo>
                  <a:cubicBezTo>
                    <a:pt x="2350" y="3218"/>
                    <a:pt x="2354" y="3219"/>
                    <a:pt x="2358" y="3219"/>
                  </a:cubicBezTo>
                  <a:cubicBezTo>
                    <a:pt x="2374" y="3219"/>
                    <a:pt x="2380" y="3197"/>
                    <a:pt x="2370" y="3168"/>
                  </a:cubicBezTo>
                  <a:cubicBezTo>
                    <a:pt x="1870" y="2751"/>
                    <a:pt x="1394" y="2311"/>
                    <a:pt x="1001" y="1775"/>
                  </a:cubicBezTo>
                  <a:cubicBezTo>
                    <a:pt x="620" y="1239"/>
                    <a:pt x="322" y="644"/>
                    <a:pt x="144" y="37"/>
                  </a:cubicBezTo>
                  <a:cubicBezTo>
                    <a:pt x="132" y="13"/>
                    <a:pt x="132" y="13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932;p62">
              <a:extLst>
                <a:ext uri="{FF2B5EF4-FFF2-40B4-BE49-F238E27FC236}">
                  <a16:creationId xmlns:a16="http://schemas.microsoft.com/office/drawing/2014/main" id="{CC6144B6-7EE4-4733-BCC4-790B43861F22}"/>
                </a:ext>
              </a:extLst>
            </p:cNvPr>
            <p:cNvSpPr/>
            <p:nvPr/>
          </p:nvSpPr>
          <p:spPr>
            <a:xfrm>
              <a:off x="6072963" y="3077697"/>
              <a:ext cx="51659" cy="89811"/>
            </a:xfrm>
            <a:custGeom>
              <a:avLst/>
              <a:gdLst/>
              <a:ahLst/>
              <a:cxnLst/>
              <a:rect l="l" t="t" r="r" b="b"/>
              <a:pathLst>
                <a:path w="1048" h="1822" extrusionOk="0">
                  <a:moveTo>
                    <a:pt x="953" y="0"/>
                  </a:moveTo>
                  <a:cubicBezTo>
                    <a:pt x="845" y="262"/>
                    <a:pt x="738" y="524"/>
                    <a:pt x="607" y="774"/>
                  </a:cubicBezTo>
                  <a:cubicBezTo>
                    <a:pt x="441" y="1095"/>
                    <a:pt x="250" y="1393"/>
                    <a:pt x="24" y="1667"/>
                  </a:cubicBezTo>
                  <a:cubicBezTo>
                    <a:pt x="12" y="1715"/>
                    <a:pt x="12" y="1774"/>
                    <a:pt x="0" y="1822"/>
                  </a:cubicBezTo>
                  <a:cubicBezTo>
                    <a:pt x="262" y="1512"/>
                    <a:pt x="488" y="1179"/>
                    <a:pt x="679" y="822"/>
                  </a:cubicBezTo>
                  <a:cubicBezTo>
                    <a:pt x="810" y="572"/>
                    <a:pt x="953" y="286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933;p62">
              <a:extLst>
                <a:ext uri="{FF2B5EF4-FFF2-40B4-BE49-F238E27FC236}">
                  <a16:creationId xmlns:a16="http://schemas.microsoft.com/office/drawing/2014/main" id="{7B66C963-EFB4-4AE0-99EE-D50509CE0721}"/>
                </a:ext>
              </a:extLst>
            </p:cNvPr>
            <p:cNvSpPr/>
            <p:nvPr/>
          </p:nvSpPr>
          <p:spPr>
            <a:xfrm>
              <a:off x="6209109" y="3088837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36" y="0"/>
                  </a:moveTo>
                  <a:cubicBezTo>
                    <a:pt x="12" y="274"/>
                    <a:pt x="0" y="536"/>
                    <a:pt x="0" y="810"/>
                  </a:cubicBezTo>
                  <a:cubicBezTo>
                    <a:pt x="0" y="1108"/>
                    <a:pt x="0" y="1417"/>
                    <a:pt x="12" y="1715"/>
                  </a:cubicBezTo>
                  <a:cubicBezTo>
                    <a:pt x="12" y="1953"/>
                    <a:pt x="0" y="2239"/>
                    <a:pt x="179" y="2429"/>
                  </a:cubicBezTo>
                  <a:cubicBezTo>
                    <a:pt x="259" y="2509"/>
                    <a:pt x="375" y="2567"/>
                    <a:pt x="480" y="2567"/>
                  </a:cubicBezTo>
                  <a:cubicBezTo>
                    <a:pt x="547" y="2567"/>
                    <a:pt x="609" y="2544"/>
                    <a:pt x="655" y="2489"/>
                  </a:cubicBezTo>
                  <a:cubicBezTo>
                    <a:pt x="786" y="2358"/>
                    <a:pt x="762" y="2132"/>
                    <a:pt x="727" y="1953"/>
                  </a:cubicBezTo>
                  <a:cubicBezTo>
                    <a:pt x="655" y="1370"/>
                    <a:pt x="643" y="786"/>
                    <a:pt x="679" y="227"/>
                  </a:cubicBezTo>
                  <a:cubicBezTo>
                    <a:pt x="703" y="167"/>
                    <a:pt x="703" y="107"/>
                    <a:pt x="703" y="60"/>
                  </a:cubicBezTo>
                  <a:cubicBezTo>
                    <a:pt x="667" y="48"/>
                    <a:pt x="643" y="48"/>
                    <a:pt x="608" y="48"/>
                  </a:cubicBezTo>
                  <a:cubicBezTo>
                    <a:pt x="572" y="477"/>
                    <a:pt x="548" y="905"/>
                    <a:pt x="584" y="1346"/>
                  </a:cubicBezTo>
                  <a:cubicBezTo>
                    <a:pt x="596" y="1596"/>
                    <a:pt x="643" y="1834"/>
                    <a:pt x="655" y="2084"/>
                  </a:cubicBezTo>
                  <a:cubicBezTo>
                    <a:pt x="665" y="2235"/>
                    <a:pt x="641" y="2480"/>
                    <a:pt x="468" y="2480"/>
                  </a:cubicBezTo>
                  <a:cubicBezTo>
                    <a:pt x="436" y="2480"/>
                    <a:pt x="400" y="2471"/>
                    <a:pt x="358" y="2453"/>
                  </a:cubicBezTo>
                  <a:cubicBezTo>
                    <a:pt x="96" y="2322"/>
                    <a:pt x="108" y="1965"/>
                    <a:pt x="96" y="1739"/>
                  </a:cubicBezTo>
                  <a:cubicBezTo>
                    <a:pt x="72" y="1465"/>
                    <a:pt x="60" y="1191"/>
                    <a:pt x="60" y="905"/>
                  </a:cubicBezTo>
                  <a:cubicBezTo>
                    <a:pt x="48" y="596"/>
                    <a:pt x="60" y="298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934;p62">
              <a:extLst>
                <a:ext uri="{FF2B5EF4-FFF2-40B4-BE49-F238E27FC236}">
                  <a16:creationId xmlns:a16="http://schemas.microsoft.com/office/drawing/2014/main" id="{8EEE57FA-1C0D-4C61-B810-A7D8EED460B0}"/>
                </a:ext>
              </a:extLst>
            </p:cNvPr>
            <p:cNvSpPr/>
            <p:nvPr/>
          </p:nvSpPr>
          <p:spPr>
            <a:xfrm>
              <a:off x="6003707" y="1923211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7" y="0"/>
                  </a:moveTo>
                  <a:cubicBezTo>
                    <a:pt x="2196" y="0"/>
                    <a:pt x="395" y="2541"/>
                    <a:pt x="84" y="6717"/>
                  </a:cubicBezTo>
                  <a:cubicBezTo>
                    <a:pt x="48" y="7395"/>
                    <a:pt x="0" y="8062"/>
                    <a:pt x="12" y="8693"/>
                  </a:cubicBezTo>
                  <a:cubicBezTo>
                    <a:pt x="12" y="10146"/>
                    <a:pt x="262" y="11420"/>
                    <a:pt x="1119" y="12372"/>
                  </a:cubicBezTo>
                  <a:cubicBezTo>
                    <a:pt x="1834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0" y="14063"/>
                  </a:cubicBezTo>
                  <a:cubicBezTo>
                    <a:pt x="5521" y="14084"/>
                    <a:pt x="5729" y="14094"/>
                    <a:pt x="5935" y="14094"/>
                  </a:cubicBezTo>
                  <a:cubicBezTo>
                    <a:pt x="8079" y="14094"/>
                    <a:pt x="9992" y="12986"/>
                    <a:pt x="11133" y="11205"/>
                  </a:cubicBezTo>
                  <a:cubicBezTo>
                    <a:pt x="11716" y="10300"/>
                    <a:pt x="12097" y="9217"/>
                    <a:pt x="12204" y="8003"/>
                  </a:cubicBezTo>
                  <a:cubicBezTo>
                    <a:pt x="12561" y="4062"/>
                    <a:pt x="9835" y="430"/>
                    <a:pt x="6144" y="37"/>
                  </a:cubicBezTo>
                  <a:cubicBezTo>
                    <a:pt x="5905" y="13"/>
                    <a:pt x="5673" y="0"/>
                    <a:pt x="5447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935;p62">
              <a:extLst>
                <a:ext uri="{FF2B5EF4-FFF2-40B4-BE49-F238E27FC236}">
                  <a16:creationId xmlns:a16="http://schemas.microsoft.com/office/drawing/2014/main" id="{077B67DC-B04A-45FB-B72F-13568183C482}"/>
                </a:ext>
              </a:extLst>
            </p:cNvPr>
            <p:cNvSpPr/>
            <p:nvPr/>
          </p:nvSpPr>
          <p:spPr>
            <a:xfrm>
              <a:off x="5998432" y="1827829"/>
              <a:ext cx="771773" cy="536894"/>
            </a:xfrm>
            <a:custGeom>
              <a:avLst/>
              <a:gdLst/>
              <a:ahLst/>
              <a:cxnLst/>
              <a:rect l="l" t="t" r="r" b="b"/>
              <a:pathLst>
                <a:path w="15657" h="10892" extrusionOk="0">
                  <a:moveTo>
                    <a:pt x="7253" y="0"/>
                  </a:moveTo>
                  <a:cubicBezTo>
                    <a:pt x="6645" y="0"/>
                    <a:pt x="6037" y="58"/>
                    <a:pt x="5441" y="174"/>
                  </a:cubicBezTo>
                  <a:cubicBezTo>
                    <a:pt x="4453" y="365"/>
                    <a:pt x="3500" y="722"/>
                    <a:pt x="2655" y="1246"/>
                  </a:cubicBezTo>
                  <a:cubicBezTo>
                    <a:pt x="2596" y="1294"/>
                    <a:pt x="2524" y="1317"/>
                    <a:pt x="2465" y="1365"/>
                  </a:cubicBezTo>
                  <a:cubicBezTo>
                    <a:pt x="2250" y="1496"/>
                    <a:pt x="2048" y="1651"/>
                    <a:pt x="1846" y="1817"/>
                  </a:cubicBezTo>
                  <a:cubicBezTo>
                    <a:pt x="1238" y="2353"/>
                    <a:pt x="750" y="3020"/>
                    <a:pt x="452" y="3782"/>
                  </a:cubicBezTo>
                  <a:cubicBezTo>
                    <a:pt x="393" y="3937"/>
                    <a:pt x="333" y="4103"/>
                    <a:pt x="286" y="4270"/>
                  </a:cubicBezTo>
                  <a:cubicBezTo>
                    <a:pt x="226" y="4496"/>
                    <a:pt x="179" y="4711"/>
                    <a:pt x="155" y="4937"/>
                  </a:cubicBezTo>
                  <a:cubicBezTo>
                    <a:pt x="107" y="5294"/>
                    <a:pt x="0" y="5854"/>
                    <a:pt x="262" y="6116"/>
                  </a:cubicBezTo>
                  <a:cubicBezTo>
                    <a:pt x="345" y="6223"/>
                    <a:pt x="476" y="6282"/>
                    <a:pt x="691" y="6282"/>
                  </a:cubicBezTo>
                  <a:cubicBezTo>
                    <a:pt x="953" y="6282"/>
                    <a:pt x="1226" y="6211"/>
                    <a:pt x="1488" y="6187"/>
                  </a:cubicBezTo>
                  <a:cubicBezTo>
                    <a:pt x="1774" y="6175"/>
                    <a:pt x="2072" y="6139"/>
                    <a:pt x="2357" y="6104"/>
                  </a:cubicBezTo>
                  <a:cubicBezTo>
                    <a:pt x="3191" y="5997"/>
                    <a:pt x="4012" y="5854"/>
                    <a:pt x="4798" y="5627"/>
                  </a:cubicBezTo>
                  <a:cubicBezTo>
                    <a:pt x="5644" y="5389"/>
                    <a:pt x="6465" y="5056"/>
                    <a:pt x="7203" y="4615"/>
                  </a:cubicBezTo>
                  <a:cubicBezTo>
                    <a:pt x="7239" y="4604"/>
                    <a:pt x="7382" y="4508"/>
                    <a:pt x="7549" y="4401"/>
                  </a:cubicBezTo>
                  <a:cubicBezTo>
                    <a:pt x="7846" y="4211"/>
                    <a:pt x="8215" y="3949"/>
                    <a:pt x="8203" y="3889"/>
                  </a:cubicBezTo>
                  <a:lnTo>
                    <a:pt x="8203" y="3889"/>
                  </a:lnTo>
                  <a:cubicBezTo>
                    <a:pt x="8275" y="4092"/>
                    <a:pt x="8334" y="4282"/>
                    <a:pt x="8394" y="4496"/>
                  </a:cubicBezTo>
                  <a:cubicBezTo>
                    <a:pt x="8668" y="5377"/>
                    <a:pt x="8894" y="6247"/>
                    <a:pt x="9263" y="7104"/>
                  </a:cubicBezTo>
                  <a:cubicBezTo>
                    <a:pt x="9382" y="7366"/>
                    <a:pt x="9513" y="7628"/>
                    <a:pt x="9680" y="7890"/>
                  </a:cubicBezTo>
                  <a:cubicBezTo>
                    <a:pt x="9882" y="8211"/>
                    <a:pt x="10061" y="8592"/>
                    <a:pt x="10097" y="8985"/>
                  </a:cubicBezTo>
                  <a:cubicBezTo>
                    <a:pt x="10120" y="9366"/>
                    <a:pt x="10037" y="9735"/>
                    <a:pt x="10025" y="10092"/>
                  </a:cubicBezTo>
                  <a:cubicBezTo>
                    <a:pt x="10001" y="10485"/>
                    <a:pt x="9942" y="10866"/>
                    <a:pt x="10406" y="10890"/>
                  </a:cubicBezTo>
                  <a:cubicBezTo>
                    <a:pt x="10415" y="10891"/>
                    <a:pt x="10424" y="10891"/>
                    <a:pt x="10433" y="10891"/>
                  </a:cubicBezTo>
                  <a:cubicBezTo>
                    <a:pt x="10861" y="10891"/>
                    <a:pt x="11083" y="10068"/>
                    <a:pt x="11839" y="10068"/>
                  </a:cubicBezTo>
                  <a:cubicBezTo>
                    <a:pt x="11849" y="10068"/>
                    <a:pt x="11860" y="10068"/>
                    <a:pt x="11871" y="10068"/>
                  </a:cubicBezTo>
                  <a:cubicBezTo>
                    <a:pt x="12565" y="10101"/>
                    <a:pt x="12684" y="10775"/>
                    <a:pt x="13055" y="10775"/>
                  </a:cubicBezTo>
                  <a:cubicBezTo>
                    <a:pt x="13097" y="10775"/>
                    <a:pt x="13142" y="10767"/>
                    <a:pt x="13192" y="10747"/>
                  </a:cubicBezTo>
                  <a:cubicBezTo>
                    <a:pt x="13478" y="10628"/>
                    <a:pt x="13692" y="10283"/>
                    <a:pt x="13871" y="10057"/>
                  </a:cubicBezTo>
                  <a:cubicBezTo>
                    <a:pt x="15097" y="8664"/>
                    <a:pt x="15657" y="6961"/>
                    <a:pt x="15109" y="5223"/>
                  </a:cubicBezTo>
                  <a:cubicBezTo>
                    <a:pt x="15061" y="5056"/>
                    <a:pt x="14990" y="4889"/>
                    <a:pt x="14930" y="4734"/>
                  </a:cubicBezTo>
                  <a:cubicBezTo>
                    <a:pt x="14847" y="4532"/>
                    <a:pt x="14645" y="4080"/>
                    <a:pt x="14526" y="3842"/>
                  </a:cubicBezTo>
                  <a:cubicBezTo>
                    <a:pt x="14514" y="3806"/>
                    <a:pt x="14502" y="3794"/>
                    <a:pt x="14490" y="3758"/>
                  </a:cubicBezTo>
                  <a:cubicBezTo>
                    <a:pt x="14085" y="3080"/>
                    <a:pt x="13549" y="2484"/>
                    <a:pt x="12942" y="1972"/>
                  </a:cubicBezTo>
                  <a:cubicBezTo>
                    <a:pt x="12668" y="1758"/>
                    <a:pt x="12406" y="1556"/>
                    <a:pt x="12109" y="1377"/>
                  </a:cubicBezTo>
                  <a:cubicBezTo>
                    <a:pt x="10661" y="456"/>
                    <a:pt x="8956" y="0"/>
                    <a:pt x="725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936;p62">
              <a:extLst>
                <a:ext uri="{FF2B5EF4-FFF2-40B4-BE49-F238E27FC236}">
                  <a16:creationId xmlns:a16="http://schemas.microsoft.com/office/drawing/2014/main" id="{D8AF5EE1-895F-4158-B662-2218CC7CB8B5}"/>
                </a:ext>
              </a:extLst>
            </p:cNvPr>
            <p:cNvSpPr/>
            <p:nvPr/>
          </p:nvSpPr>
          <p:spPr>
            <a:xfrm>
              <a:off x="6412737" y="2015980"/>
              <a:ext cx="330506" cy="192931"/>
            </a:xfrm>
            <a:custGeom>
              <a:avLst/>
              <a:gdLst/>
              <a:ahLst/>
              <a:cxnLst/>
              <a:rect l="l" t="t" r="r" b="b"/>
              <a:pathLst>
                <a:path w="6705" h="3914" extrusionOk="0">
                  <a:moveTo>
                    <a:pt x="6121" y="1"/>
                  </a:moveTo>
                  <a:cubicBezTo>
                    <a:pt x="5918" y="48"/>
                    <a:pt x="5704" y="96"/>
                    <a:pt x="5513" y="144"/>
                  </a:cubicBezTo>
                  <a:cubicBezTo>
                    <a:pt x="4010" y="478"/>
                    <a:pt x="2491" y="698"/>
                    <a:pt x="969" y="698"/>
                  </a:cubicBezTo>
                  <a:cubicBezTo>
                    <a:pt x="646" y="698"/>
                    <a:pt x="323" y="688"/>
                    <a:pt x="1" y="667"/>
                  </a:cubicBezTo>
                  <a:lnTo>
                    <a:pt x="1" y="667"/>
                  </a:lnTo>
                  <a:cubicBezTo>
                    <a:pt x="275" y="1537"/>
                    <a:pt x="501" y="2418"/>
                    <a:pt x="870" y="3263"/>
                  </a:cubicBezTo>
                  <a:lnTo>
                    <a:pt x="1037" y="3263"/>
                  </a:lnTo>
                  <a:cubicBezTo>
                    <a:pt x="1358" y="3215"/>
                    <a:pt x="1656" y="3001"/>
                    <a:pt x="1989" y="2989"/>
                  </a:cubicBezTo>
                  <a:cubicBezTo>
                    <a:pt x="1999" y="2989"/>
                    <a:pt x="2008" y="2989"/>
                    <a:pt x="2017" y="2989"/>
                  </a:cubicBezTo>
                  <a:cubicBezTo>
                    <a:pt x="2680" y="2989"/>
                    <a:pt x="3106" y="3812"/>
                    <a:pt x="3787" y="3906"/>
                  </a:cubicBezTo>
                  <a:cubicBezTo>
                    <a:pt x="3824" y="3911"/>
                    <a:pt x="3862" y="3913"/>
                    <a:pt x="3898" y="3913"/>
                  </a:cubicBezTo>
                  <a:cubicBezTo>
                    <a:pt x="4490" y="3913"/>
                    <a:pt x="4961" y="3298"/>
                    <a:pt x="5085" y="2715"/>
                  </a:cubicBezTo>
                  <a:cubicBezTo>
                    <a:pt x="5168" y="2322"/>
                    <a:pt x="5168" y="1894"/>
                    <a:pt x="5454" y="1632"/>
                  </a:cubicBezTo>
                  <a:cubicBezTo>
                    <a:pt x="5659" y="1419"/>
                    <a:pt x="5936" y="1363"/>
                    <a:pt x="6235" y="1363"/>
                  </a:cubicBezTo>
                  <a:cubicBezTo>
                    <a:pt x="6388" y="1363"/>
                    <a:pt x="6547" y="1378"/>
                    <a:pt x="6704" y="1394"/>
                  </a:cubicBezTo>
                  <a:cubicBezTo>
                    <a:pt x="6656" y="1227"/>
                    <a:pt x="6585" y="1060"/>
                    <a:pt x="6525" y="894"/>
                  </a:cubicBezTo>
                  <a:cubicBezTo>
                    <a:pt x="6442" y="703"/>
                    <a:pt x="6240" y="239"/>
                    <a:pt x="6121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937;p62">
              <a:extLst>
                <a:ext uri="{FF2B5EF4-FFF2-40B4-BE49-F238E27FC236}">
                  <a16:creationId xmlns:a16="http://schemas.microsoft.com/office/drawing/2014/main" id="{C83CC353-7404-481A-8DDA-367244DB0A93}"/>
                </a:ext>
              </a:extLst>
            </p:cNvPr>
            <p:cNvSpPr/>
            <p:nvPr/>
          </p:nvSpPr>
          <p:spPr>
            <a:xfrm>
              <a:off x="6012481" y="1915620"/>
              <a:ext cx="358061" cy="189037"/>
            </a:xfrm>
            <a:custGeom>
              <a:avLst/>
              <a:gdLst/>
              <a:ahLst/>
              <a:cxnLst/>
              <a:rect l="l" t="t" r="r" b="b"/>
              <a:pathLst>
                <a:path w="7264" h="3835" extrusionOk="0">
                  <a:moveTo>
                    <a:pt x="1537" y="1"/>
                  </a:moveTo>
                  <a:cubicBezTo>
                    <a:pt x="918" y="537"/>
                    <a:pt x="429" y="1215"/>
                    <a:pt x="132" y="1965"/>
                  </a:cubicBezTo>
                  <a:cubicBezTo>
                    <a:pt x="108" y="2144"/>
                    <a:pt x="48" y="2311"/>
                    <a:pt x="1" y="2477"/>
                  </a:cubicBezTo>
                  <a:cubicBezTo>
                    <a:pt x="120" y="2525"/>
                    <a:pt x="227" y="2549"/>
                    <a:pt x="322" y="2596"/>
                  </a:cubicBezTo>
                  <a:cubicBezTo>
                    <a:pt x="668" y="2739"/>
                    <a:pt x="953" y="3001"/>
                    <a:pt x="1275" y="3156"/>
                  </a:cubicBezTo>
                  <a:cubicBezTo>
                    <a:pt x="1640" y="3348"/>
                    <a:pt x="2035" y="3447"/>
                    <a:pt x="2437" y="3447"/>
                  </a:cubicBezTo>
                  <a:cubicBezTo>
                    <a:pt x="2534" y="3447"/>
                    <a:pt x="2630" y="3441"/>
                    <a:pt x="2727" y="3430"/>
                  </a:cubicBezTo>
                  <a:cubicBezTo>
                    <a:pt x="3001" y="3394"/>
                    <a:pt x="3287" y="3311"/>
                    <a:pt x="3573" y="3311"/>
                  </a:cubicBezTo>
                  <a:cubicBezTo>
                    <a:pt x="3593" y="3310"/>
                    <a:pt x="3613" y="3309"/>
                    <a:pt x="3633" y="3309"/>
                  </a:cubicBezTo>
                  <a:cubicBezTo>
                    <a:pt x="3901" y="3309"/>
                    <a:pt x="4180" y="3384"/>
                    <a:pt x="4347" y="3573"/>
                  </a:cubicBezTo>
                  <a:cubicBezTo>
                    <a:pt x="4418" y="3656"/>
                    <a:pt x="4466" y="3739"/>
                    <a:pt x="4513" y="3835"/>
                  </a:cubicBezTo>
                  <a:cubicBezTo>
                    <a:pt x="5359" y="3596"/>
                    <a:pt x="6180" y="3263"/>
                    <a:pt x="6918" y="2823"/>
                  </a:cubicBezTo>
                  <a:cubicBezTo>
                    <a:pt x="6954" y="2799"/>
                    <a:pt x="7097" y="2715"/>
                    <a:pt x="7264" y="2608"/>
                  </a:cubicBezTo>
                  <a:cubicBezTo>
                    <a:pt x="7085" y="2584"/>
                    <a:pt x="6895" y="2561"/>
                    <a:pt x="6716" y="2525"/>
                  </a:cubicBezTo>
                  <a:cubicBezTo>
                    <a:pt x="6073" y="2406"/>
                    <a:pt x="5442" y="2239"/>
                    <a:pt x="4823" y="2013"/>
                  </a:cubicBezTo>
                  <a:cubicBezTo>
                    <a:pt x="3716" y="1608"/>
                    <a:pt x="2668" y="1013"/>
                    <a:pt x="1787" y="239"/>
                  </a:cubicBezTo>
                  <a:cubicBezTo>
                    <a:pt x="1691" y="167"/>
                    <a:pt x="1620" y="96"/>
                    <a:pt x="1537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938;p62">
              <a:extLst>
                <a:ext uri="{FF2B5EF4-FFF2-40B4-BE49-F238E27FC236}">
                  <a16:creationId xmlns:a16="http://schemas.microsoft.com/office/drawing/2014/main" id="{42434EA2-EF19-4554-8700-A926BA8BFBF4}"/>
                </a:ext>
              </a:extLst>
            </p:cNvPr>
            <p:cNvSpPr/>
            <p:nvPr/>
          </p:nvSpPr>
          <p:spPr>
            <a:xfrm>
              <a:off x="6310060" y="2136895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24" y="0"/>
                    <a:pt x="24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939;p62">
              <a:extLst>
                <a:ext uri="{FF2B5EF4-FFF2-40B4-BE49-F238E27FC236}">
                  <a16:creationId xmlns:a16="http://schemas.microsoft.com/office/drawing/2014/main" id="{397F458F-E66C-48FF-BA40-5B4C598B308F}"/>
                </a:ext>
              </a:extLst>
            </p:cNvPr>
            <p:cNvSpPr/>
            <p:nvPr/>
          </p:nvSpPr>
          <p:spPr>
            <a:xfrm>
              <a:off x="6540700" y="2295716"/>
              <a:ext cx="180213" cy="183910"/>
            </a:xfrm>
            <a:custGeom>
              <a:avLst/>
              <a:gdLst/>
              <a:ahLst/>
              <a:cxnLst/>
              <a:rect l="l" t="t" r="r" b="b"/>
              <a:pathLst>
                <a:path w="3656" h="3731" extrusionOk="0">
                  <a:moveTo>
                    <a:pt x="2245" y="0"/>
                  </a:moveTo>
                  <a:cubicBezTo>
                    <a:pt x="1750" y="0"/>
                    <a:pt x="1232" y="178"/>
                    <a:pt x="893" y="386"/>
                  </a:cubicBezTo>
                  <a:cubicBezTo>
                    <a:pt x="310" y="779"/>
                    <a:pt x="108" y="1624"/>
                    <a:pt x="24" y="2339"/>
                  </a:cubicBezTo>
                  <a:cubicBezTo>
                    <a:pt x="0" y="2672"/>
                    <a:pt x="24" y="3041"/>
                    <a:pt x="250" y="3303"/>
                  </a:cubicBezTo>
                  <a:cubicBezTo>
                    <a:pt x="500" y="3619"/>
                    <a:pt x="860" y="3730"/>
                    <a:pt x="1227" y="3730"/>
                  </a:cubicBezTo>
                  <a:cubicBezTo>
                    <a:pt x="1578" y="3730"/>
                    <a:pt x="1935" y="3628"/>
                    <a:pt x="2203" y="3505"/>
                  </a:cubicBezTo>
                  <a:cubicBezTo>
                    <a:pt x="2858" y="3208"/>
                    <a:pt x="3358" y="2636"/>
                    <a:pt x="3560" y="1910"/>
                  </a:cubicBezTo>
                  <a:cubicBezTo>
                    <a:pt x="3644" y="1577"/>
                    <a:pt x="3656" y="1208"/>
                    <a:pt x="3537" y="850"/>
                  </a:cubicBezTo>
                  <a:cubicBezTo>
                    <a:pt x="3441" y="529"/>
                    <a:pt x="3239" y="315"/>
                    <a:pt x="3001" y="184"/>
                  </a:cubicBezTo>
                  <a:cubicBezTo>
                    <a:pt x="2778" y="53"/>
                    <a:pt x="2515" y="0"/>
                    <a:pt x="22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940;p62">
              <a:extLst>
                <a:ext uri="{FF2B5EF4-FFF2-40B4-BE49-F238E27FC236}">
                  <a16:creationId xmlns:a16="http://schemas.microsoft.com/office/drawing/2014/main" id="{9326C9B2-5D11-4F05-966F-C8A2BF689D3E}"/>
                </a:ext>
              </a:extLst>
            </p:cNvPr>
            <p:cNvSpPr/>
            <p:nvPr/>
          </p:nvSpPr>
          <p:spPr>
            <a:xfrm>
              <a:off x="6589401" y="2343136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1489" y="1"/>
                  </a:moveTo>
                  <a:cubicBezTo>
                    <a:pt x="1317" y="1"/>
                    <a:pt x="1143" y="45"/>
                    <a:pt x="989" y="115"/>
                  </a:cubicBezTo>
                  <a:cubicBezTo>
                    <a:pt x="751" y="222"/>
                    <a:pt x="560" y="365"/>
                    <a:pt x="382" y="543"/>
                  </a:cubicBezTo>
                  <a:cubicBezTo>
                    <a:pt x="215" y="722"/>
                    <a:pt x="108" y="924"/>
                    <a:pt x="24" y="1174"/>
                  </a:cubicBezTo>
                  <a:cubicBezTo>
                    <a:pt x="1" y="1229"/>
                    <a:pt x="45" y="1274"/>
                    <a:pt x="84" y="1274"/>
                  </a:cubicBezTo>
                  <a:cubicBezTo>
                    <a:pt x="104" y="1274"/>
                    <a:pt x="124" y="1262"/>
                    <a:pt x="132" y="1234"/>
                  </a:cubicBezTo>
                  <a:cubicBezTo>
                    <a:pt x="298" y="877"/>
                    <a:pt x="632" y="555"/>
                    <a:pt x="977" y="400"/>
                  </a:cubicBezTo>
                  <a:cubicBezTo>
                    <a:pt x="1072" y="353"/>
                    <a:pt x="1167" y="305"/>
                    <a:pt x="1275" y="293"/>
                  </a:cubicBezTo>
                  <a:cubicBezTo>
                    <a:pt x="1334" y="424"/>
                    <a:pt x="1370" y="579"/>
                    <a:pt x="1346" y="722"/>
                  </a:cubicBezTo>
                  <a:cubicBezTo>
                    <a:pt x="1346" y="817"/>
                    <a:pt x="1322" y="888"/>
                    <a:pt x="1275" y="960"/>
                  </a:cubicBezTo>
                  <a:cubicBezTo>
                    <a:pt x="1263" y="996"/>
                    <a:pt x="1239" y="1019"/>
                    <a:pt x="1215" y="1055"/>
                  </a:cubicBezTo>
                  <a:cubicBezTo>
                    <a:pt x="1203" y="1079"/>
                    <a:pt x="1179" y="1091"/>
                    <a:pt x="1167" y="1115"/>
                  </a:cubicBezTo>
                  <a:cubicBezTo>
                    <a:pt x="1156" y="1127"/>
                    <a:pt x="1156" y="1150"/>
                    <a:pt x="1144" y="1186"/>
                  </a:cubicBezTo>
                  <a:cubicBezTo>
                    <a:pt x="1122" y="1241"/>
                    <a:pt x="1171" y="1306"/>
                    <a:pt x="1226" y="1306"/>
                  </a:cubicBezTo>
                  <a:cubicBezTo>
                    <a:pt x="1230" y="1306"/>
                    <a:pt x="1234" y="1306"/>
                    <a:pt x="1239" y="1305"/>
                  </a:cubicBezTo>
                  <a:cubicBezTo>
                    <a:pt x="1287" y="1293"/>
                    <a:pt x="1322" y="1293"/>
                    <a:pt x="1346" y="1258"/>
                  </a:cubicBezTo>
                  <a:cubicBezTo>
                    <a:pt x="1382" y="1246"/>
                    <a:pt x="1394" y="1210"/>
                    <a:pt x="1406" y="1198"/>
                  </a:cubicBezTo>
                  <a:cubicBezTo>
                    <a:pt x="1453" y="1174"/>
                    <a:pt x="1477" y="1115"/>
                    <a:pt x="1513" y="1067"/>
                  </a:cubicBezTo>
                  <a:cubicBezTo>
                    <a:pt x="1560" y="972"/>
                    <a:pt x="1584" y="877"/>
                    <a:pt x="1596" y="769"/>
                  </a:cubicBezTo>
                  <a:cubicBezTo>
                    <a:pt x="1620" y="591"/>
                    <a:pt x="1572" y="424"/>
                    <a:pt x="1501" y="281"/>
                  </a:cubicBezTo>
                  <a:cubicBezTo>
                    <a:pt x="1560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4"/>
                    <a:pt x="2013" y="591"/>
                    <a:pt x="2096" y="615"/>
                  </a:cubicBezTo>
                  <a:cubicBezTo>
                    <a:pt x="2112" y="624"/>
                    <a:pt x="2129" y="629"/>
                    <a:pt x="2145" y="629"/>
                  </a:cubicBezTo>
                  <a:cubicBezTo>
                    <a:pt x="2190" y="629"/>
                    <a:pt x="2230" y="595"/>
                    <a:pt x="2239" y="543"/>
                  </a:cubicBezTo>
                  <a:cubicBezTo>
                    <a:pt x="2275" y="424"/>
                    <a:pt x="2156" y="293"/>
                    <a:pt x="2072" y="222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1"/>
                    <a:pt x="1489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943;p62">
              <a:extLst>
                <a:ext uri="{FF2B5EF4-FFF2-40B4-BE49-F238E27FC236}">
                  <a16:creationId xmlns:a16="http://schemas.microsoft.com/office/drawing/2014/main" id="{53D789B0-CFFB-4F2D-86F5-02B324FA7A85}"/>
                </a:ext>
              </a:extLst>
            </p:cNvPr>
            <p:cNvSpPr/>
            <p:nvPr/>
          </p:nvSpPr>
          <p:spPr>
            <a:xfrm>
              <a:off x="6082920" y="2367980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84" y="0"/>
                  </a:moveTo>
                  <a:cubicBezTo>
                    <a:pt x="328" y="0"/>
                    <a:pt x="288" y="11"/>
                    <a:pt x="262" y="39"/>
                  </a:cubicBezTo>
                  <a:cubicBezTo>
                    <a:pt x="1" y="384"/>
                    <a:pt x="560" y="1325"/>
                    <a:pt x="1584" y="1456"/>
                  </a:cubicBezTo>
                  <a:cubicBezTo>
                    <a:pt x="1631" y="1461"/>
                    <a:pt x="1678" y="1464"/>
                    <a:pt x="1724" y="1464"/>
                  </a:cubicBezTo>
                  <a:cubicBezTo>
                    <a:pt x="2682" y="1464"/>
                    <a:pt x="3423" y="339"/>
                    <a:pt x="3049" y="146"/>
                  </a:cubicBezTo>
                  <a:cubicBezTo>
                    <a:pt x="2939" y="85"/>
                    <a:pt x="2832" y="64"/>
                    <a:pt x="2717" y="64"/>
                  </a:cubicBezTo>
                  <a:cubicBezTo>
                    <a:pt x="2456" y="64"/>
                    <a:pt x="2154" y="173"/>
                    <a:pt x="1697" y="173"/>
                  </a:cubicBezTo>
                  <a:cubicBezTo>
                    <a:pt x="1653" y="173"/>
                    <a:pt x="1607" y="172"/>
                    <a:pt x="1560" y="170"/>
                  </a:cubicBezTo>
                  <a:cubicBezTo>
                    <a:pt x="989" y="151"/>
                    <a:pt x="587" y="0"/>
                    <a:pt x="38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944;p62">
              <a:extLst>
                <a:ext uri="{FF2B5EF4-FFF2-40B4-BE49-F238E27FC236}">
                  <a16:creationId xmlns:a16="http://schemas.microsoft.com/office/drawing/2014/main" id="{C8FF2791-F3A1-4987-BC76-90B483BDD3C5}"/>
                </a:ext>
              </a:extLst>
            </p:cNvPr>
            <p:cNvSpPr/>
            <p:nvPr/>
          </p:nvSpPr>
          <p:spPr>
            <a:xfrm>
              <a:off x="6135761" y="2385479"/>
              <a:ext cx="102726" cy="54813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1" y="0"/>
                  </a:moveTo>
                  <a:cubicBezTo>
                    <a:pt x="1537" y="0"/>
                    <a:pt x="1226" y="120"/>
                    <a:pt x="1024" y="208"/>
                  </a:cubicBezTo>
                  <a:cubicBezTo>
                    <a:pt x="655" y="375"/>
                    <a:pt x="286" y="613"/>
                    <a:pt x="0" y="946"/>
                  </a:cubicBezTo>
                  <a:cubicBezTo>
                    <a:pt x="143" y="1030"/>
                    <a:pt x="322" y="1065"/>
                    <a:pt x="524" y="1101"/>
                  </a:cubicBezTo>
                  <a:cubicBezTo>
                    <a:pt x="577" y="1108"/>
                    <a:pt x="629" y="1112"/>
                    <a:pt x="681" y="1112"/>
                  </a:cubicBezTo>
                  <a:cubicBezTo>
                    <a:pt x="1408" y="1112"/>
                    <a:pt x="1995" y="442"/>
                    <a:pt x="2084" y="53"/>
                  </a:cubicBezTo>
                  <a:cubicBezTo>
                    <a:pt x="2002" y="16"/>
                    <a:pt x="1909" y="0"/>
                    <a:pt x="1811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945;p62">
              <a:extLst>
                <a:ext uri="{FF2B5EF4-FFF2-40B4-BE49-F238E27FC236}">
                  <a16:creationId xmlns:a16="http://schemas.microsoft.com/office/drawing/2014/main" id="{10487CED-436F-4E77-82A1-D99C8AC55502}"/>
                </a:ext>
              </a:extLst>
            </p:cNvPr>
            <p:cNvSpPr/>
            <p:nvPr/>
          </p:nvSpPr>
          <p:spPr>
            <a:xfrm>
              <a:off x="6100517" y="2247952"/>
              <a:ext cx="64622" cy="113126"/>
            </a:xfrm>
            <a:custGeom>
              <a:avLst/>
              <a:gdLst/>
              <a:ahLst/>
              <a:cxnLst/>
              <a:rect l="l" t="t" r="r" b="b"/>
              <a:pathLst>
                <a:path w="1311" h="2295" extrusionOk="0">
                  <a:moveTo>
                    <a:pt x="1075" y="1"/>
                  </a:moveTo>
                  <a:cubicBezTo>
                    <a:pt x="1043" y="1"/>
                    <a:pt x="1013" y="16"/>
                    <a:pt x="1001" y="45"/>
                  </a:cubicBezTo>
                  <a:cubicBezTo>
                    <a:pt x="929" y="164"/>
                    <a:pt x="941" y="379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4"/>
                    <a:pt x="953" y="1391"/>
                    <a:pt x="929" y="1415"/>
                  </a:cubicBezTo>
                  <a:cubicBezTo>
                    <a:pt x="911" y="1438"/>
                    <a:pt x="880" y="1446"/>
                    <a:pt x="845" y="1446"/>
                  </a:cubicBezTo>
                  <a:cubicBezTo>
                    <a:pt x="791" y="1446"/>
                    <a:pt x="728" y="1424"/>
                    <a:pt x="691" y="1403"/>
                  </a:cubicBezTo>
                  <a:cubicBezTo>
                    <a:pt x="581" y="1359"/>
                    <a:pt x="451" y="1294"/>
                    <a:pt x="328" y="1294"/>
                  </a:cubicBezTo>
                  <a:cubicBezTo>
                    <a:pt x="318" y="1294"/>
                    <a:pt x="308" y="1295"/>
                    <a:pt x="298" y="1295"/>
                  </a:cubicBezTo>
                  <a:cubicBezTo>
                    <a:pt x="179" y="1319"/>
                    <a:pt x="72" y="1391"/>
                    <a:pt x="48" y="1510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46"/>
                    <a:pt x="275" y="2177"/>
                    <a:pt x="370" y="2284"/>
                  </a:cubicBezTo>
                  <a:cubicBezTo>
                    <a:pt x="380" y="2291"/>
                    <a:pt x="390" y="2295"/>
                    <a:pt x="400" y="2295"/>
                  </a:cubicBezTo>
                  <a:cubicBezTo>
                    <a:pt x="435" y="2295"/>
                    <a:pt x="462" y="2252"/>
                    <a:pt x="453" y="2224"/>
                  </a:cubicBezTo>
                  <a:cubicBezTo>
                    <a:pt x="406" y="2069"/>
                    <a:pt x="346" y="1938"/>
                    <a:pt x="298" y="1784"/>
                  </a:cubicBezTo>
                  <a:cubicBezTo>
                    <a:pt x="286" y="1748"/>
                    <a:pt x="251" y="1653"/>
                    <a:pt x="286" y="1617"/>
                  </a:cubicBezTo>
                  <a:cubicBezTo>
                    <a:pt x="302" y="1594"/>
                    <a:pt x="326" y="1586"/>
                    <a:pt x="354" y="1586"/>
                  </a:cubicBezTo>
                  <a:cubicBezTo>
                    <a:pt x="371" y="1586"/>
                    <a:pt x="388" y="1589"/>
                    <a:pt x="406" y="1593"/>
                  </a:cubicBezTo>
                  <a:cubicBezTo>
                    <a:pt x="525" y="1617"/>
                    <a:pt x="644" y="1700"/>
                    <a:pt x="763" y="1724"/>
                  </a:cubicBezTo>
                  <a:cubicBezTo>
                    <a:pt x="805" y="1738"/>
                    <a:pt x="849" y="1745"/>
                    <a:pt x="892" y="1745"/>
                  </a:cubicBezTo>
                  <a:cubicBezTo>
                    <a:pt x="958" y="1745"/>
                    <a:pt x="1022" y="1729"/>
                    <a:pt x="1072" y="1700"/>
                  </a:cubicBezTo>
                  <a:cubicBezTo>
                    <a:pt x="1310" y="1569"/>
                    <a:pt x="1251" y="1212"/>
                    <a:pt x="1251" y="950"/>
                  </a:cubicBezTo>
                  <a:lnTo>
                    <a:pt x="1251" y="498"/>
                  </a:lnTo>
                  <a:cubicBezTo>
                    <a:pt x="1239" y="343"/>
                    <a:pt x="1251" y="164"/>
                    <a:pt x="1168" y="45"/>
                  </a:cubicBezTo>
                  <a:cubicBezTo>
                    <a:pt x="1144" y="16"/>
                    <a:pt x="1108" y="1"/>
                    <a:pt x="1075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946;p62">
              <a:extLst>
                <a:ext uri="{FF2B5EF4-FFF2-40B4-BE49-F238E27FC236}">
                  <a16:creationId xmlns:a16="http://schemas.microsoft.com/office/drawing/2014/main" id="{D91BDB38-0112-4535-858A-97E1EFCE9351}"/>
                </a:ext>
              </a:extLst>
            </p:cNvPr>
            <p:cNvSpPr/>
            <p:nvPr/>
          </p:nvSpPr>
          <p:spPr>
            <a:xfrm>
              <a:off x="6246078" y="2260127"/>
              <a:ext cx="41701" cy="62897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947;p62">
              <a:extLst>
                <a:ext uri="{FF2B5EF4-FFF2-40B4-BE49-F238E27FC236}">
                  <a16:creationId xmlns:a16="http://schemas.microsoft.com/office/drawing/2014/main" id="{25D79262-248C-4ADB-8C9E-6DD1C6D85143}"/>
                </a:ext>
              </a:extLst>
            </p:cNvPr>
            <p:cNvSpPr/>
            <p:nvPr/>
          </p:nvSpPr>
          <p:spPr>
            <a:xfrm>
              <a:off x="6058273" y="2255444"/>
              <a:ext cx="33519" cy="52299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0"/>
                  </a:moveTo>
                  <a:cubicBezTo>
                    <a:pt x="167" y="0"/>
                    <a:pt x="24" y="227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1" y="1060"/>
                    <a:pt x="667" y="834"/>
                    <a:pt x="667" y="536"/>
                  </a:cubicBezTo>
                  <a:cubicBezTo>
                    <a:pt x="679" y="239"/>
                    <a:pt x="536" y="0"/>
                    <a:pt x="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948;p62">
              <a:extLst>
                <a:ext uri="{FF2B5EF4-FFF2-40B4-BE49-F238E27FC236}">
                  <a16:creationId xmlns:a16="http://schemas.microsoft.com/office/drawing/2014/main" id="{773922F9-DD5F-4CBB-A83C-5F42C75F055C}"/>
                </a:ext>
              </a:extLst>
            </p:cNvPr>
            <p:cNvSpPr/>
            <p:nvPr/>
          </p:nvSpPr>
          <p:spPr>
            <a:xfrm>
              <a:off x="6206743" y="2167999"/>
              <a:ext cx="83403" cy="53877"/>
            </a:xfrm>
            <a:custGeom>
              <a:avLst/>
              <a:gdLst/>
              <a:ahLst/>
              <a:cxnLst/>
              <a:rect l="l" t="t" r="r" b="b"/>
              <a:pathLst>
                <a:path w="1692" h="1093" extrusionOk="0">
                  <a:moveTo>
                    <a:pt x="310" y="0"/>
                  </a:moveTo>
                  <a:cubicBezTo>
                    <a:pt x="233" y="0"/>
                    <a:pt x="156" y="12"/>
                    <a:pt x="96" y="48"/>
                  </a:cubicBezTo>
                  <a:cubicBezTo>
                    <a:pt x="13" y="96"/>
                    <a:pt x="1" y="227"/>
                    <a:pt x="132" y="274"/>
                  </a:cubicBezTo>
                  <a:cubicBezTo>
                    <a:pt x="275" y="334"/>
                    <a:pt x="406" y="322"/>
                    <a:pt x="513" y="334"/>
                  </a:cubicBezTo>
                  <a:cubicBezTo>
                    <a:pt x="608" y="346"/>
                    <a:pt x="715" y="358"/>
                    <a:pt x="822" y="393"/>
                  </a:cubicBezTo>
                  <a:cubicBezTo>
                    <a:pt x="1191" y="500"/>
                    <a:pt x="1465" y="751"/>
                    <a:pt x="1596" y="1012"/>
                  </a:cubicBezTo>
                  <a:cubicBezTo>
                    <a:pt x="1608" y="1048"/>
                    <a:pt x="1620" y="1060"/>
                    <a:pt x="1644" y="1072"/>
                  </a:cubicBezTo>
                  <a:cubicBezTo>
                    <a:pt x="1658" y="1086"/>
                    <a:pt x="1668" y="1092"/>
                    <a:pt x="1675" y="1092"/>
                  </a:cubicBezTo>
                  <a:cubicBezTo>
                    <a:pt x="1691" y="1092"/>
                    <a:pt x="1691" y="1061"/>
                    <a:pt x="1691" y="1036"/>
                  </a:cubicBezTo>
                  <a:cubicBezTo>
                    <a:pt x="1691" y="1001"/>
                    <a:pt x="1691" y="989"/>
                    <a:pt x="1668" y="953"/>
                  </a:cubicBezTo>
                  <a:cubicBezTo>
                    <a:pt x="1644" y="715"/>
                    <a:pt x="1489" y="524"/>
                    <a:pt x="1322" y="381"/>
                  </a:cubicBezTo>
                  <a:cubicBezTo>
                    <a:pt x="1203" y="274"/>
                    <a:pt x="1049" y="167"/>
                    <a:pt x="870" y="108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8" y="0"/>
                    <a:pt x="310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949;p62">
              <a:extLst>
                <a:ext uri="{FF2B5EF4-FFF2-40B4-BE49-F238E27FC236}">
                  <a16:creationId xmlns:a16="http://schemas.microsoft.com/office/drawing/2014/main" id="{F786D23C-58BB-4E18-934A-76096B431F83}"/>
                </a:ext>
              </a:extLst>
            </p:cNvPr>
            <p:cNvSpPr/>
            <p:nvPr/>
          </p:nvSpPr>
          <p:spPr>
            <a:xfrm>
              <a:off x="6061773" y="2163316"/>
              <a:ext cx="62848" cy="44708"/>
            </a:xfrm>
            <a:custGeom>
              <a:avLst/>
              <a:gdLst/>
              <a:ahLst/>
              <a:cxnLst/>
              <a:rect l="l" t="t" r="r" b="b"/>
              <a:pathLst>
                <a:path w="1275" h="907" extrusionOk="0">
                  <a:moveTo>
                    <a:pt x="918" y="0"/>
                  </a:moveTo>
                  <a:cubicBezTo>
                    <a:pt x="834" y="0"/>
                    <a:pt x="739" y="12"/>
                    <a:pt x="668" y="24"/>
                  </a:cubicBezTo>
                  <a:cubicBezTo>
                    <a:pt x="537" y="72"/>
                    <a:pt x="418" y="143"/>
                    <a:pt x="310" y="238"/>
                  </a:cubicBezTo>
                  <a:cubicBezTo>
                    <a:pt x="180" y="357"/>
                    <a:pt x="60" y="536"/>
                    <a:pt x="13" y="750"/>
                  </a:cubicBezTo>
                  <a:cubicBezTo>
                    <a:pt x="1" y="786"/>
                    <a:pt x="1" y="798"/>
                    <a:pt x="1" y="834"/>
                  </a:cubicBezTo>
                  <a:cubicBezTo>
                    <a:pt x="1" y="866"/>
                    <a:pt x="1" y="907"/>
                    <a:pt x="18" y="907"/>
                  </a:cubicBezTo>
                  <a:cubicBezTo>
                    <a:pt x="20" y="907"/>
                    <a:pt x="22" y="906"/>
                    <a:pt x="25" y="905"/>
                  </a:cubicBezTo>
                  <a:cubicBezTo>
                    <a:pt x="25" y="893"/>
                    <a:pt x="37" y="869"/>
                    <a:pt x="60" y="846"/>
                  </a:cubicBezTo>
                  <a:cubicBezTo>
                    <a:pt x="180" y="595"/>
                    <a:pt x="382" y="381"/>
                    <a:pt x="668" y="334"/>
                  </a:cubicBezTo>
                  <a:cubicBezTo>
                    <a:pt x="739" y="322"/>
                    <a:pt x="811" y="322"/>
                    <a:pt x="906" y="322"/>
                  </a:cubicBezTo>
                  <a:cubicBezTo>
                    <a:pt x="947" y="322"/>
                    <a:pt x="992" y="325"/>
                    <a:pt x="1040" y="325"/>
                  </a:cubicBezTo>
                  <a:cubicBezTo>
                    <a:pt x="1087" y="325"/>
                    <a:pt x="1138" y="322"/>
                    <a:pt x="1192" y="310"/>
                  </a:cubicBezTo>
                  <a:cubicBezTo>
                    <a:pt x="1275" y="262"/>
                    <a:pt x="1275" y="143"/>
                    <a:pt x="1227" y="84"/>
                  </a:cubicBezTo>
                  <a:cubicBezTo>
                    <a:pt x="1156" y="0"/>
                    <a:pt x="1013" y="0"/>
                    <a:pt x="918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5784;p62">
            <a:extLst>
              <a:ext uri="{FF2B5EF4-FFF2-40B4-BE49-F238E27FC236}">
                <a16:creationId xmlns:a16="http://schemas.microsoft.com/office/drawing/2014/main" id="{5FFC972F-0B52-4FED-845C-D2F974EB48CE}"/>
              </a:ext>
            </a:extLst>
          </p:cNvPr>
          <p:cNvGrpSpPr/>
          <p:nvPr/>
        </p:nvGrpSpPr>
        <p:grpSpPr>
          <a:xfrm>
            <a:off x="2980102" y="3720475"/>
            <a:ext cx="559831" cy="1240995"/>
            <a:chOff x="4674383" y="1818020"/>
            <a:chExt cx="1065260" cy="2304979"/>
          </a:xfrm>
        </p:grpSpPr>
        <p:sp>
          <p:nvSpPr>
            <p:cNvPr id="211" name="Google Shape;5785;p62">
              <a:extLst>
                <a:ext uri="{FF2B5EF4-FFF2-40B4-BE49-F238E27FC236}">
                  <a16:creationId xmlns:a16="http://schemas.microsoft.com/office/drawing/2014/main" id="{D140D24A-356E-4529-8FE5-4E1A22AC51A9}"/>
                </a:ext>
              </a:extLst>
            </p:cNvPr>
            <p:cNvSpPr/>
            <p:nvPr/>
          </p:nvSpPr>
          <p:spPr>
            <a:xfrm>
              <a:off x="4787756" y="3281473"/>
              <a:ext cx="68024" cy="63932"/>
            </a:xfrm>
            <a:custGeom>
              <a:avLst/>
              <a:gdLst/>
              <a:ahLst/>
              <a:cxnLst/>
              <a:rect l="l" t="t" r="r" b="b"/>
              <a:pathLst>
                <a:path w="1380" h="1297" extrusionOk="0">
                  <a:moveTo>
                    <a:pt x="323" y="0"/>
                  </a:moveTo>
                  <a:cubicBezTo>
                    <a:pt x="288" y="0"/>
                    <a:pt x="258" y="10"/>
                    <a:pt x="237" y="33"/>
                  </a:cubicBezTo>
                  <a:cubicBezTo>
                    <a:pt x="94" y="176"/>
                    <a:pt x="475" y="593"/>
                    <a:pt x="475" y="593"/>
                  </a:cubicBezTo>
                  <a:cubicBezTo>
                    <a:pt x="475" y="593"/>
                    <a:pt x="278" y="498"/>
                    <a:pt x="156" y="498"/>
                  </a:cubicBezTo>
                  <a:cubicBezTo>
                    <a:pt x="50" y="498"/>
                    <a:pt x="0" y="571"/>
                    <a:pt x="189" y="843"/>
                  </a:cubicBezTo>
                  <a:cubicBezTo>
                    <a:pt x="458" y="1235"/>
                    <a:pt x="918" y="1296"/>
                    <a:pt x="1181" y="1296"/>
                  </a:cubicBezTo>
                  <a:cubicBezTo>
                    <a:pt x="1301" y="1296"/>
                    <a:pt x="1380" y="1283"/>
                    <a:pt x="1380" y="1283"/>
                  </a:cubicBezTo>
                  <a:lnTo>
                    <a:pt x="832" y="259"/>
                  </a:lnTo>
                  <a:cubicBezTo>
                    <a:pt x="832" y="259"/>
                    <a:pt x="506" y="0"/>
                    <a:pt x="323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786;p62">
              <a:extLst>
                <a:ext uri="{FF2B5EF4-FFF2-40B4-BE49-F238E27FC236}">
                  <a16:creationId xmlns:a16="http://schemas.microsoft.com/office/drawing/2014/main" id="{7A7012DE-1E41-4ADD-81A8-6BEB30898258}"/>
                </a:ext>
              </a:extLst>
            </p:cNvPr>
            <p:cNvSpPr/>
            <p:nvPr/>
          </p:nvSpPr>
          <p:spPr>
            <a:xfrm>
              <a:off x="4808804" y="3203837"/>
              <a:ext cx="146152" cy="142406"/>
            </a:xfrm>
            <a:custGeom>
              <a:avLst/>
              <a:gdLst/>
              <a:ahLst/>
              <a:cxnLst/>
              <a:rect l="l" t="t" r="r" b="b"/>
              <a:pathLst>
                <a:path w="2965" h="2889" extrusionOk="0">
                  <a:moveTo>
                    <a:pt x="1791" y="0"/>
                  </a:moveTo>
                  <a:cubicBezTo>
                    <a:pt x="1261" y="0"/>
                    <a:pt x="0" y="879"/>
                    <a:pt x="0" y="1001"/>
                  </a:cubicBezTo>
                  <a:cubicBezTo>
                    <a:pt x="0" y="1156"/>
                    <a:pt x="560" y="2787"/>
                    <a:pt x="857" y="2882"/>
                  </a:cubicBezTo>
                  <a:cubicBezTo>
                    <a:pt x="874" y="2887"/>
                    <a:pt x="894" y="2889"/>
                    <a:pt x="917" y="2889"/>
                  </a:cubicBezTo>
                  <a:cubicBezTo>
                    <a:pt x="1320" y="2889"/>
                    <a:pt x="2709" y="2233"/>
                    <a:pt x="2822" y="1715"/>
                  </a:cubicBezTo>
                  <a:cubicBezTo>
                    <a:pt x="2965" y="1168"/>
                    <a:pt x="1988" y="84"/>
                    <a:pt x="1988" y="84"/>
                  </a:cubicBezTo>
                  <a:cubicBezTo>
                    <a:pt x="1950" y="25"/>
                    <a:pt x="1881" y="0"/>
                    <a:pt x="179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787;p62">
              <a:extLst>
                <a:ext uri="{FF2B5EF4-FFF2-40B4-BE49-F238E27FC236}">
                  <a16:creationId xmlns:a16="http://schemas.microsoft.com/office/drawing/2014/main" id="{6F2AEF2F-D415-4CA4-AA79-C3C48FFE146F}"/>
                </a:ext>
              </a:extLst>
            </p:cNvPr>
            <p:cNvSpPr/>
            <p:nvPr/>
          </p:nvSpPr>
          <p:spPr>
            <a:xfrm>
              <a:off x="4818761" y="3290149"/>
              <a:ext cx="21196" cy="42884"/>
            </a:xfrm>
            <a:custGeom>
              <a:avLst/>
              <a:gdLst/>
              <a:ahLst/>
              <a:cxnLst/>
              <a:rect l="l" t="t" r="r" b="b"/>
              <a:pathLst>
                <a:path w="430" h="870" extrusionOk="0">
                  <a:moveTo>
                    <a:pt x="37" y="0"/>
                  </a:moveTo>
                  <a:cubicBezTo>
                    <a:pt x="20" y="0"/>
                    <a:pt x="0" y="21"/>
                    <a:pt x="0" y="36"/>
                  </a:cubicBezTo>
                  <a:cubicBezTo>
                    <a:pt x="36" y="191"/>
                    <a:pt x="72" y="334"/>
                    <a:pt x="155" y="488"/>
                  </a:cubicBezTo>
                  <a:cubicBezTo>
                    <a:pt x="179" y="560"/>
                    <a:pt x="227" y="619"/>
                    <a:pt x="251" y="691"/>
                  </a:cubicBezTo>
                  <a:cubicBezTo>
                    <a:pt x="274" y="726"/>
                    <a:pt x="298" y="750"/>
                    <a:pt x="334" y="798"/>
                  </a:cubicBezTo>
                  <a:cubicBezTo>
                    <a:pt x="346" y="834"/>
                    <a:pt x="370" y="857"/>
                    <a:pt x="405" y="869"/>
                  </a:cubicBezTo>
                  <a:cubicBezTo>
                    <a:pt x="417" y="869"/>
                    <a:pt x="429" y="869"/>
                    <a:pt x="429" y="857"/>
                  </a:cubicBezTo>
                  <a:cubicBezTo>
                    <a:pt x="429" y="798"/>
                    <a:pt x="417" y="786"/>
                    <a:pt x="393" y="750"/>
                  </a:cubicBezTo>
                  <a:cubicBezTo>
                    <a:pt x="381" y="726"/>
                    <a:pt x="346" y="691"/>
                    <a:pt x="334" y="667"/>
                  </a:cubicBezTo>
                  <a:cubicBezTo>
                    <a:pt x="286" y="607"/>
                    <a:pt x="251" y="536"/>
                    <a:pt x="215" y="453"/>
                  </a:cubicBezTo>
                  <a:cubicBezTo>
                    <a:pt x="155" y="322"/>
                    <a:pt x="96" y="179"/>
                    <a:pt x="60" y="24"/>
                  </a:cubicBezTo>
                  <a:cubicBezTo>
                    <a:pt x="56" y="7"/>
                    <a:pt x="47" y="0"/>
                    <a:pt x="37" y="0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788;p62">
              <a:extLst>
                <a:ext uri="{FF2B5EF4-FFF2-40B4-BE49-F238E27FC236}">
                  <a16:creationId xmlns:a16="http://schemas.microsoft.com/office/drawing/2014/main" id="{6B25214F-E500-4F7F-86BF-3663431C0EFA}"/>
                </a:ext>
              </a:extLst>
            </p:cNvPr>
            <p:cNvSpPr/>
            <p:nvPr/>
          </p:nvSpPr>
          <p:spPr>
            <a:xfrm>
              <a:off x="4674383" y="2659842"/>
              <a:ext cx="389756" cy="628578"/>
            </a:xfrm>
            <a:custGeom>
              <a:avLst/>
              <a:gdLst/>
              <a:ahLst/>
              <a:cxnLst/>
              <a:rect l="l" t="t" r="r" b="b"/>
              <a:pathLst>
                <a:path w="7907" h="12752" extrusionOk="0">
                  <a:moveTo>
                    <a:pt x="6965" y="1"/>
                  </a:moveTo>
                  <a:cubicBezTo>
                    <a:pt x="5886" y="1"/>
                    <a:pt x="2558" y="2522"/>
                    <a:pt x="1298" y="4429"/>
                  </a:cubicBezTo>
                  <a:cubicBezTo>
                    <a:pt x="1" y="6382"/>
                    <a:pt x="1024" y="9060"/>
                    <a:pt x="2156" y="11989"/>
                  </a:cubicBezTo>
                  <a:cubicBezTo>
                    <a:pt x="2167" y="12025"/>
                    <a:pt x="2167" y="12037"/>
                    <a:pt x="2191" y="12073"/>
                  </a:cubicBezTo>
                  <a:cubicBezTo>
                    <a:pt x="2275" y="12287"/>
                    <a:pt x="2370" y="12525"/>
                    <a:pt x="2453" y="12751"/>
                  </a:cubicBezTo>
                  <a:lnTo>
                    <a:pt x="5085" y="10894"/>
                  </a:lnTo>
                  <a:cubicBezTo>
                    <a:pt x="5085" y="10894"/>
                    <a:pt x="4965" y="10608"/>
                    <a:pt x="4787" y="10168"/>
                  </a:cubicBezTo>
                  <a:cubicBezTo>
                    <a:pt x="4775" y="10132"/>
                    <a:pt x="4775" y="10108"/>
                    <a:pt x="4763" y="10073"/>
                  </a:cubicBezTo>
                  <a:cubicBezTo>
                    <a:pt x="4370" y="9060"/>
                    <a:pt x="3811" y="7370"/>
                    <a:pt x="3942" y="6441"/>
                  </a:cubicBezTo>
                  <a:cubicBezTo>
                    <a:pt x="4156" y="5072"/>
                    <a:pt x="5918" y="4334"/>
                    <a:pt x="6918" y="3822"/>
                  </a:cubicBezTo>
                  <a:cubicBezTo>
                    <a:pt x="7728" y="3417"/>
                    <a:pt x="7906" y="536"/>
                    <a:pt x="7192" y="59"/>
                  </a:cubicBezTo>
                  <a:cubicBezTo>
                    <a:pt x="7135" y="20"/>
                    <a:pt x="7058" y="1"/>
                    <a:pt x="6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789;p62">
              <a:extLst>
                <a:ext uri="{FF2B5EF4-FFF2-40B4-BE49-F238E27FC236}">
                  <a16:creationId xmlns:a16="http://schemas.microsoft.com/office/drawing/2014/main" id="{A92362BC-E1F5-4235-8754-2385C125E178}"/>
                </a:ext>
              </a:extLst>
            </p:cNvPr>
            <p:cNvSpPr/>
            <p:nvPr/>
          </p:nvSpPr>
          <p:spPr>
            <a:xfrm>
              <a:off x="4816395" y="2814769"/>
              <a:ext cx="223098" cy="434908"/>
            </a:xfrm>
            <a:custGeom>
              <a:avLst/>
              <a:gdLst/>
              <a:ahLst/>
              <a:cxnLst/>
              <a:rect l="l" t="t" r="r" b="b"/>
              <a:pathLst>
                <a:path w="4526" h="8823" extrusionOk="0">
                  <a:moveTo>
                    <a:pt x="4525" y="0"/>
                  </a:moveTo>
                  <a:lnTo>
                    <a:pt x="4525" y="0"/>
                  </a:lnTo>
                  <a:cubicBezTo>
                    <a:pt x="4454" y="12"/>
                    <a:pt x="4382" y="36"/>
                    <a:pt x="4311" y="83"/>
                  </a:cubicBezTo>
                  <a:cubicBezTo>
                    <a:pt x="3549" y="441"/>
                    <a:pt x="2787" y="845"/>
                    <a:pt x="2132" y="1369"/>
                  </a:cubicBezTo>
                  <a:cubicBezTo>
                    <a:pt x="1513" y="1857"/>
                    <a:pt x="941" y="2453"/>
                    <a:pt x="572" y="3167"/>
                  </a:cubicBezTo>
                  <a:cubicBezTo>
                    <a:pt x="156" y="3965"/>
                    <a:pt x="1" y="4846"/>
                    <a:pt x="48" y="5739"/>
                  </a:cubicBezTo>
                  <a:cubicBezTo>
                    <a:pt x="84" y="6370"/>
                    <a:pt x="191" y="6977"/>
                    <a:pt x="334" y="7584"/>
                  </a:cubicBezTo>
                  <a:cubicBezTo>
                    <a:pt x="441" y="8001"/>
                    <a:pt x="572" y="8418"/>
                    <a:pt x="703" y="8823"/>
                  </a:cubicBezTo>
                  <a:lnTo>
                    <a:pt x="2227" y="7751"/>
                  </a:lnTo>
                  <a:cubicBezTo>
                    <a:pt x="2227" y="7751"/>
                    <a:pt x="2084" y="7465"/>
                    <a:pt x="1930" y="7025"/>
                  </a:cubicBezTo>
                  <a:cubicBezTo>
                    <a:pt x="1918" y="6989"/>
                    <a:pt x="1918" y="6965"/>
                    <a:pt x="1894" y="6930"/>
                  </a:cubicBezTo>
                  <a:cubicBezTo>
                    <a:pt x="1513" y="5917"/>
                    <a:pt x="930" y="4227"/>
                    <a:pt x="1084" y="3298"/>
                  </a:cubicBezTo>
                  <a:cubicBezTo>
                    <a:pt x="1287" y="1929"/>
                    <a:pt x="3061" y="1191"/>
                    <a:pt x="4061" y="679"/>
                  </a:cubicBezTo>
                  <a:cubicBezTo>
                    <a:pt x="4251" y="572"/>
                    <a:pt x="4418" y="322"/>
                    <a:pt x="4525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790;p62">
              <a:extLst>
                <a:ext uri="{FF2B5EF4-FFF2-40B4-BE49-F238E27FC236}">
                  <a16:creationId xmlns:a16="http://schemas.microsoft.com/office/drawing/2014/main" id="{0F4A86BC-2B8E-4F08-92A0-7FDB4A566EE0}"/>
                </a:ext>
              </a:extLst>
            </p:cNvPr>
            <p:cNvSpPr/>
            <p:nvPr/>
          </p:nvSpPr>
          <p:spPr>
            <a:xfrm>
              <a:off x="4782383" y="3155727"/>
              <a:ext cx="129146" cy="99226"/>
            </a:xfrm>
            <a:custGeom>
              <a:avLst/>
              <a:gdLst/>
              <a:ahLst/>
              <a:cxnLst/>
              <a:rect l="l" t="t" r="r" b="b"/>
              <a:pathLst>
                <a:path w="2620" h="2013" extrusionOk="0">
                  <a:moveTo>
                    <a:pt x="2584" y="1"/>
                  </a:moveTo>
                  <a:cubicBezTo>
                    <a:pt x="2572" y="13"/>
                    <a:pt x="2560" y="13"/>
                    <a:pt x="2548" y="24"/>
                  </a:cubicBezTo>
                  <a:cubicBezTo>
                    <a:pt x="2286" y="191"/>
                    <a:pt x="2036" y="346"/>
                    <a:pt x="1798" y="501"/>
                  </a:cubicBezTo>
                  <a:cubicBezTo>
                    <a:pt x="1322" y="834"/>
                    <a:pt x="858" y="1191"/>
                    <a:pt x="417" y="1560"/>
                  </a:cubicBezTo>
                  <a:cubicBezTo>
                    <a:pt x="262" y="1679"/>
                    <a:pt x="131" y="1810"/>
                    <a:pt x="0" y="1929"/>
                  </a:cubicBezTo>
                  <a:cubicBezTo>
                    <a:pt x="12" y="1965"/>
                    <a:pt x="12" y="1977"/>
                    <a:pt x="24" y="2013"/>
                  </a:cubicBezTo>
                  <a:cubicBezTo>
                    <a:pt x="477" y="1608"/>
                    <a:pt x="953" y="1215"/>
                    <a:pt x="1441" y="858"/>
                  </a:cubicBezTo>
                  <a:cubicBezTo>
                    <a:pt x="1739" y="655"/>
                    <a:pt x="2048" y="441"/>
                    <a:pt x="2370" y="251"/>
                  </a:cubicBezTo>
                  <a:cubicBezTo>
                    <a:pt x="2453" y="203"/>
                    <a:pt x="2524" y="143"/>
                    <a:pt x="2620" y="108"/>
                  </a:cubicBezTo>
                  <a:cubicBezTo>
                    <a:pt x="2608" y="72"/>
                    <a:pt x="2584" y="48"/>
                    <a:pt x="2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791;p62">
              <a:extLst>
                <a:ext uri="{FF2B5EF4-FFF2-40B4-BE49-F238E27FC236}">
                  <a16:creationId xmlns:a16="http://schemas.microsoft.com/office/drawing/2014/main" id="{736F28BE-2C70-4885-BF1E-3D1916E622DB}"/>
                </a:ext>
              </a:extLst>
            </p:cNvPr>
            <p:cNvSpPr/>
            <p:nvPr/>
          </p:nvSpPr>
          <p:spPr>
            <a:xfrm>
              <a:off x="4710761" y="4004401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792;p62">
              <a:extLst>
                <a:ext uri="{FF2B5EF4-FFF2-40B4-BE49-F238E27FC236}">
                  <a16:creationId xmlns:a16="http://schemas.microsoft.com/office/drawing/2014/main" id="{DFFDD2D6-0853-48C4-B40C-7A2C9E6F3C4E}"/>
                </a:ext>
              </a:extLst>
            </p:cNvPr>
            <p:cNvSpPr/>
            <p:nvPr/>
          </p:nvSpPr>
          <p:spPr>
            <a:xfrm>
              <a:off x="5065865" y="2593987"/>
              <a:ext cx="576919" cy="719621"/>
            </a:xfrm>
            <a:custGeom>
              <a:avLst/>
              <a:gdLst/>
              <a:ahLst/>
              <a:cxnLst/>
              <a:rect l="l" t="t" r="r" b="b"/>
              <a:pathLst>
                <a:path w="11704" h="14599" extrusionOk="0">
                  <a:moveTo>
                    <a:pt x="5997" y="1"/>
                  </a:moveTo>
                  <a:cubicBezTo>
                    <a:pt x="3848" y="1"/>
                    <a:pt x="2017" y="371"/>
                    <a:pt x="1822" y="669"/>
                  </a:cubicBezTo>
                  <a:cubicBezTo>
                    <a:pt x="0" y="3443"/>
                    <a:pt x="214" y="12956"/>
                    <a:pt x="1167" y="13956"/>
                  </a:cubicBezTo>
                  <a:cubicBezTo>
                    <a:pt x="1596" y="14407"/>
                    <a:pt x="3406" y="14599"/>
                    <a:pt x="5350" y="14599"/>
                  </a:cubicBezTo>
                  <a:cubicBezTo>
                    <a:pt x="7723" y="14599"/>
                    <a:pt x="10295" y="14313"/>
                    <a:pt x="10799" y="13861"/>
                  </a:cubicBezTo>
                  <a:cubicBezTo>
                    <a:pt x="11704" y="13063"/>
                    <a:pt x="11275" y="7729"/>
                    <a:pt x="11275" y="5467"/>
                  </a:cubicBezTo>
                  <a:cubicBezTo>
                    <a:pt x="11275" y="3205"/>
                    <a:pt x="10692" y="407"/>
                    <a:pt x="7846" y="98"/>
                  </a:cubicBezTo>
                  <a:cubicBezTo>
                    <a:pt x="7224" y="30"/>
                    <a:pt x="6598" y="1"/>
                    <a:pt x="5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793;p62">
              <a:extLst>
                <a:ext uri="{FF2B5EF4-FFF2-40B4-BE49-F238E27FC236}">
                  <a16:creationId xmlns:a16="http://schemas.microsoft.com/office/drawing/2014/main" id="{252D5256-FE18-4081-850A-3A568F0FF8CC}"/>
                </a:ext>
              </a:extLst>
            </p:cNvPr>
            <p:cNvSpPr/>
            <p:nvPr/>
          </p:nvSpPr>
          <p:spPr>
            <a:xfrm>
              <a:off x="5461981" y="2622823"/>
              <a:ext cx="180213" cy="677920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9" y="1"/>
                  </a:moveTo>
                  <a:cubicBezTo>
                    <a:pt x="1096" y="167"/>
                    <a:pt x="894" y="394"/>
                    <a:pt x="751" y="644"/>
                  </a:cubicBezTo>
                  <a:cubicBezTo>
                    <a:pt x="406" y="1251"/>
                    <a:pt x="286" y="2001"/>
                    <a:pt x="227" y="2715"/>
                  </a:cubicBezTo>
                  <a:cubicBezTo>
                    <a:pt x="96" y="4382"/>
                    <a:pt x="36" y="6061"/>
                    <a:pt x="25" y="7728"/>
                  </a:cubicBezTo>
                  <a:cubicBezTo>
                    <a:pt x="1" y="8597"/>
                    <a:pt x="25" y="9442"/>
                    <a:pt x="60" y="10300"/>
                  </a:cubicBezTo>
                  <a:cubicBezTo>
                    <a:pt x="96" y="10824"/>
                    <a:pt x="132" y="11335"/>
                    <a:pt x="203" y="11836"/>
                  </a:cubicBezTo>
                  <a:cubicBezTo>
                    <a:pt x="275" y="12324"/>
                    <a:pt x="394" y="12800"/>
                    <a:pt x="632" y="13217"/>
                  </a:cubicBezTo>
                  <a:cubicBezTo>
                    <a:pt x="763" y="13455"/>
                    <a:pt x="941" y="13633"/>
                    <a:pt x="1144" y="13752"/>
                  </a:cubicBezTo>
                  <a:cubicBezTo>
                    <a:pt x="1930" y="13633"/>
                    <a:pt x="2525" y="13479"/>
                    <a:pt x="2751" y="13276"/>
                  </a:cubicBezTo>
                  <a:cubicBezTo>
                    <a:pt x="3656" y="12467"/>
                    <a:pt x="3227" y="7144"/>
                    <a:pt x="3227" y="4882"/>
                  </a:cubicBezTo>
                  <a:cubicBezTo>
                    <a:pt x="3239" y="3096"/>
                    <a:pt x="2858" y="977"/>
                    <a:pt x="1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794;p62">
              <a:extLst>
                <a:ext uri="{FF2B5EF4-FFF2-40B4-BE49-F238E27FC236}">
                  <a16:creationId xmlns:a16="http://schemas.microsoft.com/office/drawing/2014/main" id="{AFDF3FD9-B138-4C40-BE15-55C2AE5BA168}"/>
                </a:ext>
              </a:extLst>
            </p:cNvPr>
            <p:cNvSpPr/>
            <p:nvPr/>
          </p:nvSpPr>
          <p:spPr>
            <a:xfrm>
              <a:off x="4940810" y="3213844"/>
              <a:ext cx="582243" cy="763590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56" y="4977"/>
                    <a:pt x="322" y="6096"/>
                  </a:cubicBezTo>
                  <a:cubicBezTo>
                    <a:pt x="739" y="9049"/>
                    <a:pt x="1406" y="15490"/>
                    <a:pt x="1406" y="15490"/>
                  </a:cubicBezTo>
                  <a:lnTo>
                    <a:pt x="4859" y="15490"/>
                  </a:lnTo>
                  <a:cubicBezTo>
                    <a:pt x="4847" y="12752"/>
                    <a:pt x="4371" y="2358"/>
                    <a:pt x="4597" y="2322"/>
                  </a:cubicBezTo>
                  <a:cubicBezTo>
                    <a:pt x="4659" y="2309"/>
                    <a:pt x="4724" y="2300"/>
                    <a:pt x="4796" y="2300"/>
                  </a:cubicBezTo>
                  <a:cubicBezTo>
                    <a:pt x="4988" y="2300"/>
                    <a:pt x="5227" y="2361"/>
                    <a:pt x="5573" y="2560"/>
                  </a:cubicBezTo>
                  <a:cubicBezTo>
                    <a:pt x="6216" y="2894"/>
                    <a:pt x="8395" y="15490"/>
                    <a:pt x="8395" y="15490"/>
                  </a:cubicBezTo>
                  <a:lnTo>
                    <a:pt x="11812" y="15490"/>
                  </a:lnTo>
                  <a:cubicBezTo>
                    <a:pt x="11502" y="12502"/>
                    <a:pt x="10157" y="3310"/>
                    <a:pt x="9788" y="310"/>
                  </a:cubicBezTo>
                  <a:cubicBezTo>
                    <a:pt x="9669" y="310"/>
                    <a:pt x="9586" y="322"/>
                    <a:pt x="9478" y="322"/>
                  </a:cubicBezTo>
                  <a:cubicBezTo>
                    <a:pt x="8190" y="468"/>
                    <a:pt x="6901" y="529"/>
                    <a:pt x="5612" y="529"/>
                  </a:cubicBezTo>
                  <a:cubicBezTo>
                    <a:pt x="4901" y="529"/>
                    <a:pt x="4189" y="510"/>
                    <a:pt x="3478" y="477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795;p62">
              <a:extLst>
                <a:ext uri="{FF2B5EF4-FFF2-40B4-BE49-F238E27FC236}">
                  <a16:creationId xmlns:a16="http://schemas.microsoft.com/office/drawing/2014/main" id="{33E7BCC5-7B3C-4767-A026-C19510057C03}"/>
                </a:ext>
              </a:extLst>
            </p:cNvPr>
            <p:cNvSpPr/>
            <p:nvPr/>
          </p:nvSpPr>
          <p:spPr>
            <a:xfrm>
              <a:off x="5337566" y="3862339"/>
              <a:ext cx="184945" cy="114506"/>
            </a:xfrm>
            <a:custGeom>
              <a:avLst/>
              <a:gdLst/>
              <a:ahLst/>
              <a:cxnLst/>
              <a:rect l="l" t="t" r="r" b="b"/>
              <a:pathLst>
                <a:path w="3752" h="2323" extrusionOk="0">
                  <a:moveTo>
                    <a:pt x="3465" y="1"/>
                  </a:moveTo>
                  <a:cubicBezTo>
                    <a:pt x="3120" y="60"/>
                    <a:pt x="2799" y="120"/>
                    <a:pt x="2465" y="155"/>
                  </a:cubicBezTo>
                  <a:cubicBezTo>
                    <a:pt x="1656" y="275"/>
                    <a:pt x="822" y="370"/>
                    <a:pt x="1" y="429"/>
                  </a:cubicBezTo>
                  <a:cubicBezTo>
                    <a:pt x="191" y="1572"/>
                    <a:pt x="322" y="2322"/>
                    <a:pt x="322" y="2322"/>
                  </a:cubicBezTo>
                  <a:lnTo>
                    <a:pt x="3751" y="2322"/>
                  </a:lnTo>
                  <a:cubicBezTo>
                    <a:pt x="3692" y="1751"/>
                    <a:pt x="3584" y="929"/>
                    <a:pt x="3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796;p62">
              <a:extLst>
                <a:ext uri="{FF2B5EF4-FFF2-40B4-BE49-F238E27FC236}">
                  <a16:creationId xmlns:a16="http://schemas.microsoft.com/office/drawing/2014/main" id="{66188956-2DB5-4A04-96DE-708AC718A10D}"/>
                </a:ext>
              </a:extLst>
            </p:cNvPr>
            <p:cNvSpPr/>
            <p:nvPr/>
          </p:nvSpPr>
          <p:spPr>
            <a:xfrm>
              <a:off x="5000109" y="3887577"/>
              <a:ext cx="179622" cy="89860"/>
            </a:xfrm>
            <a:custGeom>
              <a:avLst/>
              <a:gdLst/>
              <a:ahLst/>
              <a:cxnLst/>
              <a:rect l="l" t="t" r="r" b="b"/>
              <a:pathLst>
                <a:path w="3644" h="1823" extrusionOk="0">
                  <a:moveTo>
                    <a:pt x="1" y="1"/>
                  </a:moveTo>
                  <a:cubicBezTo>
                    <a:pt x="120" y="1096"/>
                    <a:pt x="191" y="1822"/>
                    <a:pt x="191" y="1822"/>
                  </a:cubicBezTo>
                  <a:lnTo>
                    <a:pt x="3644" y="1822"/>
                  </a:lnTo>
                  <a:cubicBezTo>
                    <a:pt x="3644" y="1394"/>
                    <a:pt x="3632" y="798"/>
                    <a:pt x="3620" y="84"/>
                  </a:cubicBezTo>
                  <a:cubicBezTo>
                    <a:pt x="2977" y="84"/>
                    <a:pt x="2358" y="84"/>
                    <a:pt x="1715" y="60"/>
                  </a:cubicBezTo>
                  <a:cubicBezTo>
                    <a:pt x="1144" y="48"/>
                    <a:pt x="584" y="2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797;p62">
              <a:extLst>
                <a:ext uri="{FF2B5EF4-FFF2-40B4-BE49-F238E27FC236}">
                  <a16:creationId xmlns:a16="http://schemas.microsoft.com/office/drawing/2014/main" id="{4EB3279B-E94E-4C23-BA35-25BEB11F99C9}"/>
                </a:ext>
              </a:extLst>
            </p:cNvPr>
            <p:cNvSpPr/>
            <p:nvPr/>
          </p:nvSpPr>
          <p:spPr>
            <a:xfrm>
              <a:off x="4941401" y="3214435"/>
              <a:ext cx="542957" cy="478334"/>
            </a:xfrm>
            <a:custGeom>
              <a:avLst/>
              <a:gdLst/>
              <a:ahLst/>
              <a:cxnLst/>
              <a:rect l="l" t="t" r="r" b="b"/>
              <a:pathLst>
                <a:path w="11015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68" y="4989"/>
                    <a:pt x="322" y="6096"/>
                  </a:cubicBezTo>
                  <a:cubicBezTo>
                    <a:pt x="418" y="6906"/>
                    <a:pt x="549" y="8001"/>
                    <a:pt x="703" y="9168"/>
                  </a:cubicBezTo>
                  <a:cubicBezTo>
                    <a:pt x="1013" y="9228"/>
                    <a:pt x="1322" y="9287"/>
                    <a:pt x="1656" y="9335"/>
                  </a:cubicBezTo>
                  <a:cubicBezTo>
                    <a:pt x="2513" y="9454"/>
                    <a:pt x="3394" y="9525"/>
                    <a:pt x="4251" y="9597"/>
                  </a:cubicBezTo>
                  <a:cubicBezTo>
                    <a:pt x="4406" y="9609"/>
                    <a:pt x="4537" y="9609"/>
                    <a:pt x="4692" y="9632"/>
                  </a:cubicBezTo>
                  <a:cubicBezTo>
                    <a:pt x="4573" y="6060"/>
                    <a:pt x="4454" y="2334"/>
                    <a:pt x="4585" y="2310"/>
                  </a:cubicBezTo>
                  <a:cubicBezTo>
                    <a:pt x="4647" y="2297"/>
                    <a:pt x="4713" y="2288"/>
                    <a:pt x="4786" y="2288"/>
                  </a:cubicBezTo>
                  <a:cubicBezTo>
                    <a:pt x="4980" y="2288"/>
                    <a:pt x="5224" y="2349"/>
                    <a:pt x="5561" y="2548"/>
                  </a:cubicBezTo>
                  <a:cubicBezTo>
                    <a:pt x="5906" y="2727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94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1" y="310"/>
                    <a:pt x="9574" y="310"/>
                    <a:pt x="9478" y="322"/>
                  </a:cubicBezTo>
                  <a:cubicBezTo>
                    <a:pt x="8194" y="468"/>
                    <a:pt x="6900" y="534"/>
                    <a:pt x="5605" y="534"/>
                  </a:cubicBezTo>
                  <a:cubicBezTo>
                    <a:pt x="4896" y="534"/>
                    <a:pt x="4186" y="514"/>
                    <a:pt x="3478" y="476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798;p62">
              <a:extLst>
                <a:ext uri="{FF2B5EF4-FFF2-40B4-BE49-F238E27FC236}">
                  <a16:creationId xmlns:a16="http://schemas.microsoft.com/office/drawing/2014/main" id="{6ED1BEF8-48A5-45A9-87F3-407F5004DFC1}"/>
                </a:ext>
              </a:extLst>
            </p:cNvPr>
            <p:cNvSpPr/>
            <p:nvPr/>
          </p:nvSpPr>
          <p:spPr>
            <a:xfrm>
              <a:off x="4898566" y="3967924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3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69"/>
                    <a:pt x="2945" y="1961"/>
                    <a:pt x="4412" y="1961"/>
                  </a:cubicBezTo>
                  <a:cubicBezTo>
                    <a:pt x="5304" y="1961"/>
                    <a:pt x="5991" y="1927"/>
                    <a:pt x="6049" y="1823"/>
                  </a:cubicBezTo>
                  <a:cubicBezTo>
                    <a:pt x="6228" y="1514"/>
                    <a:pt x="5894" y="121"/>
                    <a:pt x="5740" y="73"/>
                  </a:cubicBezTo>
                  <a:cubicBezTo>
                    <a:pt x="5631" y="40"/>
                    <a:pt x="4003" y="1"/>
                    <a:pt x="2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799;p62">
              <a:extLst>
                <a:ext uri="{FF2B5EF4-FFF2-40B4-BE49-F238E27FC236}">
                  <a16:creationId xmlns:a16="http://schemas.microsoft.com/office/drawing/2014/main" id="{7DA2686E-F595-42BF-A0A1-2300778AD2D9}"/>
                </a:ext>
              </a:extLst>
            </p:cNvPr>
            <p:cNvSpPr/>
            <p:nvPr/>
          </p:nvSpPr>
          <p:spPr>
            <a:xfrm>
              <a:off x="5243072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800;p62">
              <a:extLst>
                <a:ext uri="{FF2B5EF4-FFF2-40B4-BE49-F238E27FC236}">
                  <a16:creationId xmlns:a16="http://schemas.microsoft.com/office/drawing/2014/main" id="{F6513A5B-3B9B-4D32-BFA7-6B694DB6E69D}"/>
                </a:ext>
              </a:extLst>
            </p:cNvPr>
            <p:cNvSpPr/>
            <p:nvPr/>
          </p:nvSpPr>
          <p:spPr>
            <a:xfrm>
              <a:off x="4887426" y="3206203"/>
              <a:ext cx="642084" cy="450878"/>
            </a:xfrm>
            <a:custGeom>
              <a:avLst/>
              <a:gdLst/>
              <a:ahLst/>
              <a:cxnLst/>
              <a:rect l="l" t="t" r="r" b="b"/>
              <a:pathLst>
                <a:path w="13026" h="9147" extrusionOk="0">
                  <a:moveTo>
                    <a:pt x="203" y="1"/>
                  </a:moveTo>
                  <a:cubicBezTo>
                    <a:pt x="203" y="1"/>
                    <a:pt x="143" y="894"/>
                    <a:pt x="96" y="2060"/>
                  </a:cubicBezTo>
                  <a:lnTo>
                    <a:pt x="96" y="2203"/>
                  </a:lnTo>
                  <a:cubicBezTo>
                    <a:pt x="36" y="3489"/>
                    <a:pt x="1" y="5049"/>
                    <a:pt x="36" y="6025"/>
                  </a:cubicBezTo>
                  <a:cubicBezTo>
                    <a:pt x="143" y="7930"/>
                    <a:pt x="239" y="8442"/>
                    <a:pt x="239" y="8442"/>
                  </a:cubicBezTo>
                  <a:cubicBezTo>
                    <a:pt x="239" y="8442"/>
                    <a:pt x="2048" y="8787"/>
                    <a:pt x="3632" y="8918"/>
                  </a:cubicBezTo>
                  <a:cubicBezTo>
                    <a:pt x="4022" y="8954"/>
                    <a:pt x="4390" y="8967"/>
                    <a:pt x="4723" y="8967"/>
                  </a:cubicBezTo>
                  <a:cubicBezTo>
                    <a:pt x="5723" y="8967"/>
                    <a:pt x="6406" y="8847"/>
                    <a:pt x="6406" y="8847"/>
                  </a:cubicBezTo>
                  <a:cubicBezTo>
                    <a:pt x="6406" y="8847"/>
                    <a:pt x="5787" y="6227"/>
                    <a:pt x="5989" y="5989"/>
                  </a:cubicBezTo>
                  <a:cubicBezTo>
                    <a:pt x="6013" y="5966"/>
                    <a:pt x="6013" y="5966"/>
                    <a:pt x="6025" y="5966"/>
                  </a:cubicBezTo>
                  <a:cubicBezTo>
                    <a:pt x="6049" y="5966"/>
                    <a:pt x="6085" y="5989"/>
                    <a:pt x="6108" y="6025"/>
                  </a:cubicBezTo>
                  <a:cubicBezTo>
                    <a:pt x="6394" y="6442"/>
                    <a:pt x="6859" y="8787"/>
                    <a:pt x="6859" y="8787"/>
                  </a:cubicBezTo>
                  <a:cubicBezTo>
                    <a:pt x="6859" y="8787"/>
                    <a:pt x="7991" y="9147"/>
                    <a:pt x="9997" y="9147"/>
                  </a:cubicBezTo>
                  <a:cubicBezTo>
                    <a:pt x="10088" y="9147"/>
                    <a:pt x="10181" y="9146"/>
                    <a:pt x="10276" y="9145"/>
                  </a:cubicBezTo>
                  <a:cubicBezTo>
                    <a:pt x="11097" y="9145"/>
                    <a:pt x="11681" y="8990"/>
                    <a:pt x="12097" y="8823"/>
                  </a:cubicBezTo>
                  <a:cubicBezTo>
                    <a:pt x="12133" y="8811"/>
                    <a:pt x="12169" y="8799"/>
                    <a:pt x="12193" y="8787"/>
                  </a:cubicBezTo>
                  <a:cubicBezTo>
                    <a:pt x="12835" y="8513"/>
                    <a:pt x="13026" y="8168"/>
                    <a:pt x="13026" y="8168"/>
                  </a:cubicBezTo>
                  <a:cubicBezTo>
                    <a:pt x="13026" y="8168"/>
                    <a:pt x="11752" y="1203"/>
                    <a:pt x="11419" y="298"/>
                  </a:cubicBezTo>
                  <a:cubicBezTo>
                    <a:pt x="11419" y="298"/>
                    <a:pt x="11288" y="286"/>
                    <a:pt x="11050" y="286"/>
                  </a:cubicBezTo>
                  <a:lnTo>
                    <a:pt x="10919" y="286"/>
                  </a:lnTo>
                  <a:cubicBezTo>
                    <a:pt x="10418" y="274"/>
                    <a:pt x="9537" y="239"/>
                    <a:pt x="8513" y="215"/>
                  </a:cubicBezTo>
                  <a:lnTo>
                    <a:pt x="8383" y="215"/>
                  </a:lnTo>
                  <a:cubicBezTo>
                    <a:pt x="7370" y="179"/>
                    <a:pt x="6227" y="155"/>
                    <a:pt x="5132" y="120"/>
                  </a:cubicBezTo>
                  <a:lnTo>
                    <a:pt x="5037" y="120"/>
                  </a:lnTo>
                  <a:cubicBezTo>
                    <a:pt x="4906" y="120"/>
                    <a:pt x="4787" y="108"/>
                    <a:pt x="4656" y="108"/>
                  </a:cubicBezTo>
                  <a:lnTo>
                    <a:pt x="4573" y="108"/>
                  </a:lnTo>
                  <a:cubicBezTo>
                    <a:pt x="3239" y="72"/>
                    <a:pt x="2013" y="36"/>
                    <a:pt x="1239" y="12"/>
                  </a:cubicBezTo>
                  <a:lnTo>
                    <a:pt x="1144" y="12"/>
                  </a:lnTo>
                  <a:cubicBezTo>
                    <a:pt x="679" y="1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801;p62">
              <a:extLst>
                <a:ext uri="{FF2B5EF4-FFF2-40B4-BE49-F238E27FC236}">
                  <a16:creationId xmlns:a16="http://schemas.microsoft.com/office/drawing/2014/main" id="{C7C01BDA-2EC7-42C1-9F91-EDC717B41798}"/>
                </a:ext>
              </a:extLst>
            </p:cNvPr>
            <p:cNvSpPr/>
            <p:nvPr/>
          </p:nvSpPr>
          <p:spPr>
            <a:xfrm>
              <a:off x="5301780" y="3219709"/>
              <a:ext cx="187854" cy="421451"/>
            </a:xfrm>
            <a:custGeom>
              <a:avLst/>
              <a:gdLst/>
              <a:ahLst/>
              <a:cxnLst/>
              <a:rect l="l" t="t" r="r" b="b"/>
              <a:pathLst>
                <a:path w="3811" h="8550" extrusionOk="0">
                  <a:moveTo>
                    <a:pt x="0" y="0"/>
                  </a:moveTo>
                  <a:cubicBezTo>
                    <a:pt x="191" y="1143"/>
                    <a:pt x="834" y="2215"/>
                    <a:pt x="1762" y="2929"/>
                  </a:cubicBezTo>
                  <a:cubicBezTo>
                    <a:pt x="2120" y="3215"/>
                    <a:pt x="2524" y="3417"/>
                    <a:pt x="2953" y="3572"/>
                  </a:cubicBezTo>
                  <a:cubicBezTo>
                    <a:pt x="3108" y="4703"/>
                    <a:pt x="3275" y="5834"/>
                    <a:pt x="3453" y="6966"/>
                  </a:cubicBezTo>
                  <a:cubicBezTo>
                    <a:pt x="3513" y="7323"/>
                    <a:pt x="3572" y="7692"/>
                    <a:pt x="3632" y="8049"/>
                  </a:cubicBezTo>
                  <a:cubicBezTo>
                    <a:pt x="3656" y="8216"/>
                    <a:pt x="3679" y="8394"/>
                    <a:pt x="3703" y="8549"/>
                  </a:cubicBezTo>
                  <a:cubicBezTo>
                    <a:pt x="3751" y="8537"/>
                    <a:pt x="3775" y="8525"/>
                    <a:pt x="3810" y="8513"/>
                  </a:cubicBezTo>
                  <a:cubicBezTo>
                    <a:pt x="3787" y="8406"/>
                    <a:pt x="3763" y="8299"/>
                    <a:pt x="3763" y="8192"/>
                  </a:cubicBezTo>
                  <a:cubicBezTo>
                    <a:pt x="3715" y="7870"/>
                    <a:pt x="3656" y="7537"/>
                    <a:pt x="3608" y="7216"/>
                  </a:cubicBezTo>
                  <a:cubicBezTo>
                    <a:pt x="3525" y="6561"/>
                    <a:pt x="3417" y="5906"/>
                    <a:pt x="3334" y="5251"/>
                  </a:cubicBezTo>
                  <a:cubicBezTo>
                    <a:pt x="3155" y="3941"/>
                    <a:pt x="2977" y="2608"/>
                    <a:pt x="2822" y="1286"/>
                  </a:cubicBezTo>
                  <a:cubicBezTo>
                    <a:pt x="2774" y="917"/>
                    <a:pt x="2739" y="560"/>
                    <a:pt x="2691" y="191"/>
                  </a:cubicBezTo>
                  <a:cubicBezTo>
                    <a:pt x="2691" y="155"/>
                    <a:pt x="2679" y="119"/>
                    <a:pt x="2679" y="72"/>
                  </a:cubicBezTo>
                  <a:lnTo>
                    <a:pt x="2536" y="72"/>
                  </a:lnTo>
                  <a:lnTo>
                    <a:pt x="2536" y="84"/>
                  </a:lnTo>
                  <a:cubicBezTo>
                    <a:pt x="2584" y="417"/>
                    <a:pt x="2620" y="739"/>
                    <a:pt x="2655" y="1072"/>
                  </a:cubicBezTo>
                  <a:cubicBezTo>
                    <a:pt x="2739" y="1739"/>
                    <a:pt x="2810" y="2394"/>
                    <a:pt x="2894" y="3048"/>
                  </a:cubicBezTo>
                  <a:cubicBezTo>
                    <a:pt x="2917" y="3191"/>
                    <a:pt x="2941" y="3358"/>
                    <a:pt x="2953" y="3513"/>
                  </a:cubicBezTo>
                  <a:cubicBezTo>
                    <a:pt x="2227" y="3191"/>
                    <a:pt x="1596" y="2739"/>
                    <a:pt x="1084" y="2120"/>
                  </a:cubicBezTo>
                  <a:cubicBezTo>
                    <a:pt x="572" y="1512"/>
                    <a:pt x="250" y="774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802;p62">
              <a:extLst>
                <a:ext uri="{FF2B5EF4-FFF2-40B4-BE49-F238E27FC236}">
                  <a16:creationId xmlns:a16="http://schemas.microsoft.com/office/drawing/2014/main" id="{5F63C12A-5933-46A1-A379-1043BE444217}"/>
                </a:ext>
              </a:extLst>
            </p:cNvPr>
            <p:cNvSpPr/>
            <p:nvPr/>
          </p:nvSpPr>
          <p:spPr>
            <a:xfrm>
              <a:off x="5106334" y="3212661"/>
              <a:ext cx="34110" cy="180213"/>
            </a:xfrm>
            <a:custGeom>
              <a:avLst/>
              <a:gdLst/>
              <a:ahLst/>
              <a:cxnLst/>
              <a:rect l="l" t="t" r="r" b="b"/>
              <a:pathLst>
                <a:path w="692" h="3656" extrusionOk="0">
                  <a:moveTo>
                    <a:pt x="155" y="1"/>
                  </a:moveTo>
                  <a:cubicBezTo>
                    <a:pt x="72" y="501"/>
                    <a:pt x="48" y="1001"/>
                    <a:pt x="36" y="1489"/>
                  </a:cubicBezTo>
                  <a:cubicBezTo>
                    <a:pt x="1" y="2203"/>
                    <a:pt x="48" y="2906"/>
                    <a:pt x="120" y="3608"/>
                  </a:cubicBezTo>
                  <a:cubicBezTo>
                    <a:pt x="120" y="3620"/>
                    <a:pt x="132" y="3656"/>
                    <a:pt x="167" y="3656"/>
                  </a:cubicBezTo>
                  <a:cubicBezTo>
                    <a:pt x="310" y="3620"/>
                    <a:pt x="453" y="3608"/>
                    <a:pt x="596" y="3596"/>
                  </a:cubicBezTo>
                  <a:cubicBezTo>
                    <a:pt x="620" y="3596"/>
                    <a:pt x="643" y="3572"/>
                    <a:pt x="643" y="3549"/>
                  </a:cubicBezTo>
                  <a:cubicBezTo>
                    <a:pt x="513" y="2370"/>
                    <a:pt x="524" y="1179"/>
                    <a:pt x="691" y="24"/>
                  </a:cubicBezTo>
                  <a:lnTo>
                    <a:pt x="596" y="24"/>
                  </a:lnTo>
                  <a:cubicBezTo>
                    <a:pt x="572" y="155"/>
                    <a:pt x="548" y="286"/>
                    <a:pt x="536" y="417"/>
                  </a:cubicBezTo>
                  <a:cubicBezTo>
                    <a:pt x="465" y="1072"/>
                    <a:pt x="429" y="1751"/>
                    <a:pt x="453" y="2417"/>
                  </a:cubicBezTo>
                  <a:cubicBezTo>
                    <a:pt x="465" y="2775"/>
                    <a:pt x="489" y="3144"/>
                    <a:pt x="536" y="3501"/>
                  </a:cubicBezTo>
                  <a:cubicBezTo>
                    <a:pt x="429" y="3513"/>
                    <a:pt x="310" y="3537"/>
                    <a:pt x="191" y="3549"/>
                  </a:cubicBezTo>
                  <a:cubicBezTo>
                    <a:pt x="120" y="2882"/>
                    <a:pt x="96" y="2191"/>
                    <a:pt x="108" y="1525"/>
                  </a:cubicBezTo>
                  <a:cubicBezTo>
                    <a:pt x="120" y="1013"/>
                    <a:pt x="167" y="512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803;p62">
              <a:extLst>
                <a:ext uri="{FF2B5EF4-FFF2-40B4-BE49-F238E27FC236}">
                  <a16:creationId xmlns:a16="http://schemas.microsoft.com/office/drawing/2014/main" id="{9E699052-EE7F-45EA-9AD8-612C7287B8D2}"/>
                </a:ext>
              </a:extLst>
            </p:cNvPr>
            <p:cNvSpPr/>
            <p:nvPr/>
          </p:nvSpPr>
          <p:spPr>
            <a:xfrm>
              <a:off x="4892109" y="3208569"/>
              <a:ext cx="57574" cy="106866"/>
            </a:xfrm>
            <a:custGeom>
              <a:avLst/>
              <a:gdLst/>
              <a:ahLst/>
              <a:cxnLst/>
              <a:rect l="l" t="t" r="r" b="b"/>
              <a:pathLst>
                <a:path w="1168" h="2168" extrusionOk="0">
                  <a:moveTo>
                    <a:pt x="1025" y="0"/>
                  </a:moveTo>
                  <a:cubicBezTo>
                    <a:pt x="1025" y="12"/>
                    <a:pt x="1013" y="48"/>
                    <a:pt x="1013" y="72"/>
                  </a:cubicBezTo>
                  <a:cubicBezTo>
                    <a:pt x="846" y="715"/>
                    <a:pt x="548" y="1322"/>
                    <a:pt x="156" y="1846"/>
                  </a:cubicBezTo>
                  <a:cubicBezTo>
                    <a:pt x="108" y="1905"/>
                    <a:pt x="60" y="1965"/>
                    <a:pt x="1" y="2024"/>
                  </a:cubicBezTo>
                  <a:lnTo>
                    <a:pt x="1" y="2167"/>
                  </a:lnTo>
                  <a:cubicBezTo>
                    <a:pt x="572" y="1560"/>
                    <a:pt x="965" y="798"/>
                    <a:pt x="1168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804;p62">
              <a:extLst>
                <a:ext uri="{FF2B5EF4-FFF2-40B4-BE49-F238E27FC236}">
                  <a16:creationId xmlns:a16="http://schemas.microsoft.com/office/drawing/2014/main" id="{43DCCA73-A203-49FC-BEB3-64C4D87E86C1}"/>
                </a:ext>
              </a:extLst>
            </p:cNvPr>
            <p:cNvSpPr/>
            <p:nvPr/>
          </p:nvSpPr>
          <p:spPr>
            <a:xfrm>
              <a:off x="5092237" y="3472088"/>
              <a:ext cx="104451" cy="34357"/>
            </a:xfrm>
            <a:custGeom>
              <a:avLst/>
              <a:gdLst/>
              <a:ahLst/>
              <a:cxnLst/>
              <a:rect l="l" t="t" r="r" b="b"/>
              <a:pathLst>
                <a:path w="2119" h="697" extrusionOk="0">
                  <a:moveTo>
                    <a:pt x="48" y="0"/>
                  </a:moveTo>
                  <a:cubicBezTo>
                    <a:pt x="25" y="0"/>
                    <a:pt x="1" y="36"/>
                    <a:pt x="37" y="36"/>
                  </a:cubicBezTo>
                  <a:cubicBezTo>
                    <a:pt x="739" y="202"/>
                    <a:pt x="1418" y="417"/>
                    <a:pt x="2072" y="691"/>
                  </a:cubicBezTo>
                  <a:cubicBezTo>
                    <a:pt x="2078" y="694"/>
                    <a:pt x="2083" y="696"/>
                    <a:pt x="2088" y="696"/>
                  </a:cubicBezTo>
                  <a:cubicBezTo>
                    <a:pt x="2111" y="696"/>
                    <a:pt x="2118" y="651"/>
                    <a:pt x="2108" y="631"/>
                  </a:cubicBezTo>
                  <a:cubicBezTo>
                    <a:pt x="1465" y="310"/>
                    <a:pt x="763" y="83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805;p62">
              <a:extLst>
                <a:ext uri="{FF2B5EF4-FFF2-40B4-BE49-F238E27FC236}">
                  <a16:creationId xmlns:a16="http://schemas.microsoft.com/office/drawing/2014/main" id="{E90CF4AD-B36B-45EB-8941-5A1F7B47460E}"/>
                </a:ext>
              </a:extLst>
            </p:cNvPr>
            <p:cNvSpPr/>
            <p:nvPr/>
          </p:nvSpPr>
          <p:spPr>
            <a:xfrm>
              <a:off x="4957865" y="2622232"/>
              <a:ext cx="389707" cy="604129"/>
            </a:xfrm>
            <a:custGeom>
              <a:avLst/>
              <a:gdLst/>
              <a:ahLst/>
              <a:cxnLst/>
              <a:rect l="l" t="t" r="r" b="b"/>
              <a:pathLst>
                <a:path w="7906" h="12256" extrusionOk="0">
                  <a:moveTo>
                    <a:pt x="4968" y="0"/>
                  </a:moveTo>
                  <a:cubicBezTo>
                    <a:pt x="4266" y="0"/>
                    <a:pt x="3407" y="175"/>
                    <a:pt x="2739" y="406"/>
                  </a:cubicBezTo>
                  <a:cubicBezTo>
                    <a:pt x="2715" y="418"/>
                    <a:pt x="2691" y="418"/>
                    <a:pt x="2679" y="429"/>
                  </a:cubicBezTo>
                  <a:cubicBezTo>
                    <a:pt x="2143" y="608"/>
                    <a:pt x="1739" y="822"/>
                    <a:pt x="1643" y="953"/>
                  </a:cubicBezTo>
                  <a:cubicBezTo>
                    <a:pt x="1048" y="1906"/>
                    <a:pt x="453" y="6525"/>
                    <a:pt x="0" y="11562"/>
                  </a:cubicBezTo>
                  <a:cubicBezTo>
                    <a:pt x="298" y="11705"/>
                    <a:pt x="596" y="11788"/>
                    <a:pt x="905" y="11883"/>
                  </a:cubicBezTo>
                  <a:cubicBezTo>
                    <a:pt x="1940" y="12163"/>
                    <a:pt x="3023" y="12256"/>
                    <a:pt x="4111" y="12256"/>
                  </a:cubicBezTo>
                  <a:cubicBezTo>
                    <a:pt x="4551" y="12256"/>
                    <a:pt x="4991" y="12241"/>
                    <a:pt x="5430" y="12217"/>
                  </a:cubicBezTo>
                  <a:cubicBezTo>
                    <a:pt x="6263" y="12193"/>
                    <a:pt x="7096" y="12074"/>
                    <a:pt x="7906" y="11907"/>
                  </a:cubicBezTo>
                  <a:cubicBezTo>
                    <a:pt x="7882" y="11669"/>
                    <a:pt x="7846" y="11502"/>
                    <a:pt x="7858" y="11371"/>
                  </a:cubicBezTo>
                  <a:cubicBezTo>
                    <a:pt x="7632" y="9514"/>
                    <a:pt x="7561" y="1501"/>
                    <a:pt x="7406" y="1084"/>
                  </a:cubicBezTo>
                  <a:cubicBezTo>
                    <a:pt x="7299" y="775"/>
                    <a:pt x="6727" y="310"/>
                    <a:pt x="5858" y="108"/>
                  </a:cubicBezTo>
                  <a:cubicBezTo>
                    <a:pt x="5834" y="108"/>
                    <a:pt x="5799" y="96"/>
                    <a:pt x="5775" y="96"/>
                  </a:cubicBezTo>
                  <a:cubicBezTo>
                    <a:pt x="5549" y="48"/>
                    <a:pt x="5299" y="13"/>
                    <a:pt x="5037" y="1"/>
                  </a:cubicBezTo>
                  <a:cubicBezTo>
                    <a:pt x="5014" y="0"/>
                    <a:pt x="4991" y="0"/>
                    <a:pt x="4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806;p62">
              <a:extLst>
                <a:ext uri="{FF2B5EF4-FFF2-40B4-BE49-F238E27FC236}">
                  <a16:creationId xmlns:a16="http://schemas.microsoft.com/office/drawing/2014/main" id="{37AFB77A-F07F-49B6-B7F7-0A0D1A9E2C50}"/>
                </a:ext>
              </a:extLst>
            </p:cNvPr>
            <p:cNvSpPr/>
            <p:nvPr/>
          </p:nvSpPr>
          <p:spPr>
            <a:xfrm>
              <a:off x="4853365" y="2617943"/>
              <a:ext cx="653865" cy="751464"/>
            </a:xfrm>
            <a:custGeom>
              <a:avLst/>
              <a:gdLst/>
              <a:ahLst/>
              <a:cxnLst/>
              <a:rect l="l" t="t" r="r" b="b"/>
              <a:pathLst>
                <a:path w="13265" h="15245" extrusionOk="0">
                  <a:moveTo>
                    <a:pt x="7816" y="1"/>
                  </a:moveTo>
                  <a:cubicBezTo>
                    <a:pt x="6719" y="1"/>
                    <a:pt x="5411" y="213"/>
                    <a:pt x="4371" y="445"/>
                  </a:cubicBezTo>
                  <a:cubicBezTo>
                    <a:pt x="4347" y="457"/>
                    <a:pt x="4299" y="457"/>
                    <a:pt x="4275" y="481"/>
                  </a:cubicBezTo>
                  <a:cubicBezTo>
                    <a:pt x="3418" y="683"/>
                    <a:pt x="2763" y="909"/>
                    <a:pt x="2632" y="1076"/>
                  </a:cubicBezTo>
                  <a:cubicBezTo>
                    <a:pt x="1668" y="2160"/>
                    <a:pt x="715" y="8827"/>
                    <a:pt x="1" y="14447"/>
                  </a:cubicBezTo>
                  <a:cubicBezTo>
                    <a:pt x="477" y="14602"/>
                    <a:pt x="965" y="14721"/>
                    <a:pt x="1454" y="14804"/>
                  </a:cubicBezTo>
                  <a:cubicBezTo>
                    <a:pt x="2275" y="14971"/>
                    <a:pt x="3108" y="15078"/>
                    <a:pt x="3942" y="15137"/>
                  </a:cubicBezTo>
                  <a:cubicBezTo>
                    <a:pt x="3918" y="14625"/>
                    <a:pt x="3870" y="14125"/>
                    <a:pt x="3835" y="13613"/>
                  </a:cubicBezTo>
                  <a:cubicBezTo>
                    <a:pt x="3740" y="12208"/>
                    <a:pt x="3644" y="9303"/>
                    <a:pt x="3597" y="7886"/>
                  </a:cubicBezTo>
                  <a:cubicBezTo>
                    <a:pt x="3561" y="6493"/>
                    <a:pt x="3537" y="5088"/>
                    <a:pt x="3704" y="3707"/>
                  </a:cubicBezTo>
                  <a:cubicBezTo>
                    <a:pt x="3811" y="2862"/>
                    <a:pt x="3954" y="1886"/>
                    <a:pt x="4656" y="1314"/>
                  </a:cubicBezTo>
                  <a:cubicBezTo>
                    <a:pt x="4966" y="1040"/>
                    <a:pt x="5359" y="909"/>
                    <a:pt x="5740" y="778"/>
                  </a:cubicBezTo>
                  <a:cubicBezTo>
                    <a:pt x="6133" y="659"/>
                    <a:pt x="6537" y="528"/>
                    <a:pt x="6930" y="481"/>
                  </a:cubicBezTo>
                  <a:cubicBezTo>
                    <a:pt x="7109" y="459"/>
                    <a:pt x="7292" y="440"/>
                    <a:pt x="7472" y="440"/>
                  </a:cubicBezTo>
                  <a:cubicBezTo>
                    <a:pt x="7689" y="440"/>
                    <a:pt x="7902" y="468"/>
                    <a:pt x="8097" y="552"/>
                  </a:cubicBezTo>
                  <a:cubicBezTo>
                    <a:pt x="8264" y="624"/>
                    <a:pt x="8407" y="719"/>
                    <a:pt x="8514" y="862"/>
                  </a:cubicBezTo>
                  <a:cubicBezTo>
                    <a:pt x="8645" y="1040"/>
                    <a:pt x="8681" y="1231"/>
                    <a:pt x="8645" y="1457"/>
                  </a:cubicBezTo>
                  <a:cubicBezTo>
                    <a:pt x="8621" y="1707"/>
                    <a:pt x="8514" y="1945"/>
                    <a:pt x="8431" y="2171"/>
                  </a:cubicBezTo>
                  <a:cubicBezTo>
                    <a:pt x="8323" y="2421"/>
                    <a:pt x="8228" y="2683"/>
                    <a:pt x="8157" y="2945"/>
                  </a:cubicBezTo>
                  <a:cubicBezTo>
                    <a:pt x="7942" y="3612"/>
                    <a:pt x="7752" y="4291"/>
                    <a:pt x="7573" y="4957"/>
                  </a:cubicBezTo>
                  <a:cubicBezTo>
                    <a:pt x="7395" y="5624"/>
                    <a:pt x="7252" y="6315"/>
                    <a:pt x="7121" y="6982"/>
                  </a:cubicBezTo>
                  <a:cubicBezTo>
                    <a:pt x="6966" y="7648"/>
                    <a:pt x="6847" y="8351"/>
                    <a:pt x="6740" y="9029"/>
                  </a:cubicBezTo>
                  <a:cubicBezTo>
                    <a:pt x="6633" y="9732"/>
                    <a:pt x="6573" y="10434"/>
                    <a:pt x="6549" y="11137"/>
                  </a:cubicBezTo>
                  <a:cubicBezTo>
                    <a:pt x="6526" y="11827"/>
                    <a:pt x="6561" y="14030"/>
                    <a:pt x="6609" y="14733"/>
                  </a:cubicBezTo>
                  <a:cubicBezTo>
                    <a:pt x="6609" y="14911"/>
                    <a:pt x="6621" y="15078"/>
                    <a:pt x="6621" y="15244"/>
                  </a:cubicBezTo>
                  <a:cubicBezTo>
                    <a:pt x="7323" y="15244"/>
                    <a:pt x="8014" y="15221"/>
                    <a:pt x="8693" y="15197"/>
                  </a:cubicBezTo>
                  <a:cubicBezTo>
                    <a:pt x="10014" y="15137"/>
                    <a:pt x="11955" y="15042"/>
                    <a:pt x="13265" y="14863"/>
                  </a:cubicBezTo>
                  <a:cubicBezTo>
                    <a:pt x="13217" y="14613"/>
                    <a:pt x="13181" y="14411"/>
                    <a:pt x="13157" y="14268"/>
                  </a:cubicBezTo>
                  <a:cubicBezTo>
                    <a:pt x="12800" y="12208"/>
                    <a:pt x="12086" y="1671"/>
                    <a:pt x="11860" y="1207"/>
                  </a:cubicBezTo>
                  <a:cubicBezTo>
                    <a:pt x="11681" y="850"/>
                    <a:pt x="10752" y="362"/>
                    <a:pt x="9359" y="124"/>
                  </a:cubicBezTo>
                  <a:cubicBezTo>
                    <a:pt x="9312" y="124"/>
                    <a:pt x="9276" y="100"/>
                    <a:pt x="9228" y="100"/>
                  </a:cubicBezTo>
                  <a:cubicBezTo>
                    <a:pt x="8871" y="40"/>
                    <a:pt x="8478" y="16"/>
                    <a:pt x="8061" y="5"/>
                  </a:cubicBezTo>
                  <a:cubicBezTo>
                    <a:pt x="7981" y="2"/>
                    <a:pt x="7899" y="1"/>
                    <a:pt x="7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807;p62">
              <a:extLst>
                <a:ext uri="{FF2B5EF4-FFF2-40B4-BE49-F238E27FC236}">
                  <a16:creationId xmlns:a16="http://schemas.microsoft.com/office/drawing/2014/main" id="{8E4B6199-DFFA-4D8E-B08F-3C2AE7B2A853}"/>
                </a:ext>
              </a:extLst>
            </p:cNvPr>
            <p:cNvSpPr/>
            <p:nvPr/>
          </p:nvSpPr>
          <p:spPr>
            <a:xfrm>
              <a:off x="5266535" y="2618140"/>
              <a:ext cx="235421" cy="567554"/>
            </a:xfrm>
            <a:custGeom>
              <a:avLst/>
              <a:gdLst/>
              <a:ahLst/>
              <a:cxnLst/>
              <a:rect l="l" t="t" r="r" b="b"/>
              <a:pathLst>
                <a:path w="4776" h="11514" extrusionOk="0">
                  <a:moveTo>
                    <a:pt x="870" y="1"/>
                  </a:moveTo>
                  <a:cubicBezTo>
                    <a:pt x="846" y="1"/>
                    <a:pt x="811" y="12"/>
                    <a:pt x="799" y="36"/>
                  </a:cubicBezTo>
                  <a:cubicBezTo>
                    <a:pt x="1" y="1846"/>
                    <a:pt x="25" y="4180"/>
                    <a:pt x="596" y="6251"/>
                  </a:cubicBezTo>
                  <a:cubicBezTo>
                    <a:pt x="1168" y="8394"/>
                    <a:pt x="2477" y="10311"/>
                    <a:pt x="4132" y="11442"/>
                  </a:cubicBezTo>
                  <a:cubicBezTo>
                    <a:pt x="4201" y="11490"/>
                    <a:pt x="4280" y="11514"/>
                    <a:pt x="4356" y="11514"/>
                  </a:cubicBezTo>
                  <a:cubicBezTo>
                    <a:pt x="4489" y="11514"/>
                    <a:pt x="4615" y="11439"/>
                    <a:pt x="4668" y="11288"/>
                  </a:cubicBezTo>
                  <a:cubicBezTo>
                    <a:pt x="4775" y="11026"/>
                    <a:pt x="4597" y="10680"/>
                    <a:pt x="4418" y="10430"/>
                  </a:cubicBezTo>
                  <a:cubicBezTo>
                    <a:pt x="3930" y="9740"/>
                    <a:pt x="2644" y="7918"/>
                    <a:pt x="2061" y="5644"/>
                  </a:cubicBezTo>
                  <a:cubicBezTo>
                    <a:pt x="1489" y="3382"/>
                    <a:pt x="1989" y="1560"/>
                    <a:pt x="2346" y="512"/>
                  </a:cubicBezTo>
                  <a:cubicBezTo>
                    <a:pt x="2358" y="453"/>
                    <a:pt x="2358" y="381"/>
                    <a:pt x="2299" y="346"/>
                  </a:cubicBezTo>
                  <a:cubicBezTo>
                    <a:pt x="1942" y="191"/>
                    <a:pt x="1251" y="36"/>
                    <a:pt x="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808;p62">
              <a:extLst>
                <a:ext uri="{FF2B5EF4-FFF2-40B4-BE49-F238E27FC236}">
                  <a16:creationId xmlns:a16="http://schemas.microsoft.com/office/drawing/2014/main" id="{96024011-25F6-44B5-AA52-2007A246F443}"/>
                </a:ext>
              </a:extLst>
            </p:cNvPr>
            <p:cNvSpPr/>
            <p:nvPr/>
          </p:nvSpPr>
          <p:spPr>
            <a:xfrm>
              <a:off x="4847499" y="2634752"/>
              <a:ext cx="217824" cy="455167"/>
            </a:xfrm>
            <a:custGeom>
              <a:avLst/>
              <a:gdLst/>
              <a:ahLst/>
              <a:cxnLst/>
              <a:rect l="l" t="t" r="r" b="b"/>
              <a:pathLst>
                <a:path w="4419" h="9234" extrusionOk="0">
                  <a:moveTo>
                    <a:pt x="4284" y="1"/>
                  </a:moveTo>
                  <a:cubicBezTo>
                    <a:pt x="4067" y="1"/>
                    <a:pt x="3654" y="158"/>
                    <a:pt x="3585" y="175"/>
                  </a:cubicBezTo>
                  <a:cubicBezTo>
                    <a:pt x="3525" y="211"/>
                    <a:pt x="3466" y="235"/>
                    <a:pt x="3418" y="259"/>
                  </a:cubicBezTo>
                  <a:cubicBezTo>
                    <a:pt x="2858" y="509"/>
                    <a:pt x="2370" y="914"/>
                    <a:pt x="2049" y="1509"/>
                  </a:cubicBezTo>
                  <a:cubicBezTo>
                    <a:pt x="1" y="5271"/>
                    <a:pt x="465" y="9034"/>
                    <a:pt x="584" y="9188"/>
                  </a:cubicBezTo>
                  <a:cubicBezTo>
                    <a:pt x="606" y="9220"/>
                    <a:pt x="629" y="9233"/>
                    <a:pt x="654" y="9233"/>
                  </a:cubicBezTo>
                  <a:cubicBezTo>
                    <a:pt x="777" y="9233"/>
                    <a:pt x="922" y="8891"/>
                    <a:pt x="941" y="8831"/>
                  </a:cubicBezTo>
                  <a:cubicBezTo>
                    <a:pt x="1561" y="5164"/>
                    <a:pt x="2346" y="3176"/>
                    <a:pt x="2906" y="2176"/>
                  </a:cubicBezTo>
                  <a:cubicBezTo>
                    <a:pt x="3156" y="1723"/>
                    <a:pt x="3418" y="1307"/>
                    <a:pt x="3739" y="926"/>
                  </a:cubicBezTo>
                  <a:cubicBezTo>
                    <a:pt x="3894" y="735"/>
                    <a:pt x="4061" y="533"/>
                    <a:pt x="4228" y="354"/>
                  </a:cubicBezTo>
                  <a:cubicBezTo>
                    <a:pt x="4275" y="295"/>
                    <a:pt x="4418" y="175"/>
                    <a:pt x="4418" y="80"/>
                  </a:cubicBezTo>
                  <a:cubicBezTo>
                    <a:pt x="4418" y="22"/>
                    <a:pt x="4364" y="1"/>
                    <a:pt x="4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809;p62">
              <a:extLst>
                <a:ext uri="{FF2B5EF4-FFF2-40B4-BE49-F238E27FC236}">
                  <a16:creationId xmlns:a16="http://schemas.microsoft.com/office/drawing/2014/main" id="{7BC12B42-6659-408A-B23E-717F3319C5D0}"/>
                </a:ext>
              </a:extLst>
            </p:cNvPr>
            <p:cNvSpPr/>
            <p:nvPr/>
          </p:nvSpPr>
          <p:spPr>
            <a:xfrm>
              <a:off x="5066999" y="2554750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3692" y="1"/>
                  </a:moveTo>
                  <a:lnTo>
                    <a:pt x="1" y="786"/>
                  </a:lnTo>
                  <a:lnTo>
                    <a:pt x="453" y="2441"/>
                  </a:lnTo>
                  <a:cubicBezTo>
                    <a:pt x="453" y="2441"/>
                    <a:pt x="636" y="2740"/>
                    <a:pt x="1385" y="2740"/>
                  </a:cubicBezTo>
                  <a:cubicBezTo>
                    <a:pt x="1683" y="2740"/>
                    <a:pt x="2071" y="2693"/>
                    <a:pt x="2573" y="2560"/>
                  </a:cubicBezTo>
                  <a:cubicBezTo>
                    <a:pt x="4239" y="2120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810;p62">
              <a:extLst>
                <a:ext uri="{FF2B5EF4-FFF2-40B4-BE49-F238E27FC236}">
                  <a16:creationId xmlns:a16="http://schemas.microsoft.com/office/drawing/2014/main" id="{9DB89F79-E905-4AC0-B1D8-F1FDF6C3F057}"/>
                </a:ext>
              </a:extLst>
            </p:cNvPr>
            <p:cNvSpPr/>
            <p:nvPr/>
          </p:nvSpPr>
          <p:spPr>
            <a:xfrm>
              <a:off x="5066975" y="2523800"/>
              <a:ext cx="207253" cy="112474"/>
            </a:xfrm>
            <a:custGeom>
              <a:avLst/>
              <a:gdLst/>
              <a:ahLst/>
              <a:cxnLst/>
              <a:rect l="l" t="t" r="r" b="b"/>
              <a:pathLst>
                <a:path w="4585" h="2282" extrusionOk="0">
                  <a:moveTo>
                    <a:pt x="3755" y="1"/>
                  </a:moveTo>
                  <a:cubicBezTo>
                    <a:pt x="3580" y="1"/>
                    <a:pt x="3405" y="16"/>
                    <a:pt x="3239" y="45"/>
                  </a:cubicBezTo>
                  <a:cubicBezTo>
                    <a:pt x="2358" y="164"/>
                    <a:pt x="1525" y="438"/>
                    <a:pt x="691" y="736"/>
                  </a:cubicBezTo>
                  <a:cubicBezTo>
                    <a:pt x="501" y="807"/>
                    <a:pt x="275" y="902"/>
                    <a:pt x="168" y="1045"/>
                  </a:cubicBezTo>
                  <a:cubicBezTo>
                    <a:pt x="37" y="1236"/>
                    <a:pt x="1" y="1676"/>
                    <a:pt x="144" y="1867"/>
                  </a:cubicBezTo>
                  <a:cubicBezTo>
                    <a:pt x="298" y="2117"/>
                    <a:pt x="763" y="2236"/>
                    <a:pt x="1096" y="2272"/>
                  </a:cubicBezTo>
                  <a:cubicBezTo>
                    <a:pt x="1167" y="2278"/>
                    <a:pt x="1238" y="2281"/>
                    <a:pt x="1309" y="2281"/>
                  </a:cubicBezTo>
                  <a:cubicBezTo>
                    <a:pt x="1638" y="2281"/>
                    <a:pt x="1978" y="2219"/>
                    <a:pt x="2311" y="2141"/>
                  </a:cubicBezTo>
                  <a:cubicBezTo>
                    <a:pt x="2799" y="2022"/>
                    <a:pt x="3275" y="1879"/>
                    <a:pt x="3692" y="1605"/>
                  </a:cubicBezTo>
                  <a:cubicBezTo>
                    <a:pt x="4120" y="1355"/>
                    <a:pt x="4442" y="986"/>
                    <a:pt x="4549" y="581"/>
                  </a:cubicBezTo>
                  <a:cubicBezTo>
                    <a:pt x="4573" y="450"/>
                    <a:pt x="4585" y="283"/>
                    <a:pt x="4501" y="188"/>
                  </a:cubicBezTo>
                  <a:cubicBezTo>
                    <a:pt x="4406" y="81"/>
                    <a:pt x="4263" y="45"/>
                    <a:pt x="4097" y="21"/>
                  </a:cubicBezTo>
                  <a:cubicBezTo>
                    <a:pt x="3984" y="7"/>
                    <a:pt x="3869" y="1"/>
                    <a:pt x="3755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811;p62">
              <a:extLst>
                <a:ext uri="{FF2B5EF4-FFF2-40B4-BE49-F238E27FC236}">
                  <a16:creationId xmlns:a16="http://schemas.microsoft.com/office/drawing/2014/main" id="{711807AA-D5AB-4035-AE20-09E870856963}"/>
                </a:ext>
              </a:extLst>
            </p:cNvPr>
            <p:cNvSpPr/>
            <p:nvPr/>
          </p:nvSpPr>
          <p:spPr>
            <a:xfrm>
              <a:off x="5048218" y="2592903"/>
              <a:ext cx="243801" cy="151574"/>
            </a:xfrm>
            <a:custGeom>
              <a:avLst/>
              <a:gdLst/>
              <a:ahLst/>
              <a:cxnLst/>
              <a:rect l="l" t="t" r="r" b="b"/>
              <a:pathLst>
                <a:path w="4946" h="3075" extrusionOk="0">
                  <a:moveTo>
                    <a:pt x="4220" y="1"/>
                  </a:moveTo>
                  <a:cubicBezTo>
                    <a:pt x="4175" y="1"/>
                    <a:pt x="4129" y="15"/>
                    <a:pt x="4085" y="48"/>
                  </a:cubicBezTo>
                  <a:cubicBezTo>
                    <a:pt x="3700" y="331"/>
                    <a:pt x="2831" y="1367"/>
                    <a:pt x="1356" y="1367"/>
                  </a:cubicBezTo>
                  <a:cubicBezTo>
                    <a:pt x="1279" y="1367"/>
                    <a:pt x="1200" y="1364"/>
                    <a:pt x="1120" y="1358"/>
                  </a:cubicBezTo>
                  <a:cubicBezTo>
                    <a:pt x="739" y="1322"/>
                    <a:pt x="596" y="882"/>
                    <a:pt x="525" y="691"/>
                  </a:cubicBezTo>
                  <a:cubicBezTo>
                    <a:pt x="518" y="663"/>
                    <a:pt x="498" y="652"/>
                    <a:pt x="479" y="652"/>
                  </a:cubicBezTo>
                  <a:cubicBezTo>
                    <a:pt x="465" y="652"/>
                    <a:pt x="451" y="657"/>
                    <a:pt x="441" y="667"/>
                  </a:cubicBezTo>
                  <a:cubicBezTo>
                    <a:pt x="298" y="905"/>
                    <a:pt x="37" y="1525"/>
                    <a:pt x="25" y="1679"/>
                  </a:cubicBezTo>
                  <a:cubicBezTo>
                    <a:pt x="1" y="1941"/>
                    <a:pt x="227" y="2834"/>
                    <a:pt x="382" y="2846"/>
                  </a:cubicBezTo>
                  <a:cubicBezTo>
                    <a:pt x="383" y="2846"/>
                    <a:pt x="384" y="2846"/>
                    <a:pt x="385" y="2846"/>
                  </a:cubicBezTo>
                  <a:cubicBezTo>
                    <a:pt x="533" y="2846"/>
                    <a:pt x="1156" y="1917"/>
                    <a:pt x="1156" y="1917"/>
                  </a:cubicBezTo>
                  <a:cubicBezTo>
                    <a:pt x="1156" y="1917"/>
                    <a:pt x="1780" y="3074"/>
                    <a:pt x="1998" y="3074"/>
                  </a:cubicBezTo>
                  <a:cubicBezTo>
                    <a:pt x="2003" y="3074"/>
                    <a:pt x="2008" y="3074"/>
                    <a:pt x="2013" y="3072"/>
                  </a:cubicBezTo>
                  <a:cubicBezTo>
                    <a:pt x="2346" y="2965"/>
                    <a:pt x="4025" y="2918"/>
                    <a:pt x="4882" y="1072"/>
                  </a:cubicBezTo>
                  <a:cubicBezTo>
                    <a:pt x="4946" y="956"/>
                    <a:pt x="4586" y="1"/>
                    <a:pt x="42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812;p62">
              <a:extLst>
                <a:ext uri="{FF2B5EF4-FFF2-40B4-BE49-F238E27FC236}">
                  <a16:creationId xmlns:a16="http://schemas.microsoft.com/office/drawing/2014/main" id="{530CDBBC-5D4A-4B89-8B8A-BF0279A9ADA6}"/>
                </a:ext>
              </a:extLst>
            </p:cNvPr>
            <p:cNvSpPr/>
            <p:nvPr/>
          </p:nvSpPr>
          <p:spPr>
            <a:xfrm>
              <a:off x="5048218" y="2583537"/>
              <a:ext cx="24799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813;p62">
              <a:extLst>
                <a:ext uri="{FF2B5EF4-FFF2-40B4-BE49-F238E27FC236}">
                  <a16:creationId xmlns:a16="http://schemas.microsoft.com/office/drawing/2014/main" id="{95F26748-2C6F-4801-A9FF-4C686A821BB2}"/>
                </a:ext>
              </a:extLst>
            </p:cNvPr>
            <p:cNvSpPr/>
            <p:nvPr/>
          </p:nvSpPr>
          <p:spPr>
            <a:xfrm>
              <a:off x="4837542" y="1934893"/>
              <a:ext cx="184354" cy="288361"/>
            </a:xfrm>
            <a:custGeom>
              <a:avLst/>
              <a:gdLst/>
              <a:ahLst/>
              <a:cxnLst/>
              <a:rect l="l" t="t" r="r" b="b"/>
              <a:pathLst>
                <a:path w="3740" h="5850" extrusionOk="0">
                  <a:moveTo>
                    <a:pt x="2917" y="0"/>
                  </a:moveTo>
                  <a:cubicBezTo>
                    <a:pt x="2544" y="0"/>
                    <a:pt x="2102" y="246"/>
                    <a:pt x="1870" y="431"/>
                  </a:cubicBezTo>
                  <a:cubicBezTo>
                    <a:pt x="572" y="1419"/>
                    <a:pt x="0" y="3229"/>
                    <a:pt x="453" y="4789"/>
                  </a:cubicBezTo>
                  <a:cubicBezTo>
                    <a:pt x="524" y="5063"/>
                    <a:pt x="632" y="5313"/>
                    <a:pt x="822" y="5527"/>
                  </a:cubicBezTo>
                  <a:cubicBezTo>
                    <a:pt x="993" y="5721"/>
                    <a:pt x="1252" y="5849"/>
                    <a:pt x="1514" y="5849"/>
                  </a:cubicBezTo>
                  <a:cubicBezTo>
                    <a:pt x="1525" y="5849"/>
                    <a:pt x="1537" y="5849"/>
                    <a:pt x="1548" y="5849"/>
                  </a:cubicBezTo>
                  <a:cubicBezTo>
                    <a:pt x="2036" y="5801"/>
                    <a:pt x="2334" y="5301"/>
                    <a:pt x="2537" y="4848"/>
                  </a:cubicBezTo>
                  <a:cubicBezTo>
                    <a:pt x="2894" y="4098"/>
                    <a:pt x="3239" y="3324"/>
                    <a:pt x="3429" y="2491"/>
                  </a:cubicBezTo>
                  <a:cubicBezTo>
                    <a:pt x="3572" y="1872"/>
                    <a:pt x="3739" y="836"/>
                    <a:pt x="3418" y="265"/>
                  </a:cubicBezTo>
                  <a:cubicBezTo>
                    <a:pt x="3301" y="72"/>
                    <a:pt x="3119" y="0"/>
                    <a:pt x="2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814;p62">
              <a:extLst>
                <a:ext uri="{FF2B5EF4-FFF2-40B4-BE49-F238E27FC236}">
                  <a16:creationId xmlns:a16="http://schemas.microsoft.com/office/drawing/2014/main" id="{F2B605DC-64A1-4250-BC23-7FAB78A7CA2E}"/>
                </a:ext>
              </a:extLst>
            </p:cNvPr>
            <p:cNvSpPr/>
            <p:nvPr/>
          </p:nvSpPr>
          <p:spPr>
            <a:xfrm>
              <a:off x="4844590" y="1928485"/>
              <a:ext cx="599249" cy="684426"/>
            </a:xfrm>
            <a:custGeom>
              <a:avLst/>
              <a:gdLst/>
              <a:ahLst/>
              <a:cxnLst/>
              <a:rect l="l" t="t" r="r" b="b"/>
              <a:pathLst>
                <a:path w="12157" h="13885" extrusionOk="0">
                  <a:moveTo>
                    <a:pt x="5857" y="1"/>
                  </a:moveTo>
                  <a:cubicBezTo>
                    <a:pt x="2498" y="1"/>
                    <a:pt x="46" y="2793"/>
                    <a:pt x="0" y="7229"/>
                  </a:cubicBezTo>
                  <a:cubicBezTo>
                    <a:pt x="0" y="7800"/>
                    <a:pt x="12" y="8324"/>
                    <a:pt x="72" y="8848"/>
                  </a:cubicBezTo>
                  <a:lnTo>
                    <a:pt x="72" y="8884"/>
                  </a:lnTo>
                  <a:cubicBezTo>
                    <a:pt x="84" y="9039"/>
                    <a:pt x="119" y="9193"/>
                    <a:pt x="131" y="9360"/>
                  </a:cubicBezTo>
                  <a:cubicBezTo>
                    <a:pt x="346" y="10682"/>
                    <a:pt x="810" y="11813"/>
                    <a:pt x="1679" y="12598"/>
                  </a:cubicBezTo>
                  <a:lnTo>
                    <a:pt x="1703" y="12610"/>
                  </a:lnTo>
                  <a:cubicBezTo>
                    <a:pt x="1846" y="12753"/>
                    <a:pt x="2024" y="12884"/>
                    <a:pt x="2203" y="13003"/>
                  </a:cubicBezTo>
                  <a:cubicBezTo>
                    <a:pt x="2965" y="13491"/>
                    <a:pt x="3977" y="13801"/>
                    <a:pt x="5299" y="13884"/>
                  </a:cubicBezTo>
                  <a:lnTo>
                    <a:pt x="5692" y="13884"/>
                  </a:lnTo>
                  <a:cubicBezTo>
                    <a:pt x="5834" y="13884"/>
                    <a:pt x="5989" y="13884"/>
                    <a:pt x="6144" y="13861"/>
                  </a:cubicBezTo>
                  <a:cubicBezTo>
                    <a:pt x="8037" y="13730"/>
                    <a:pt x="9716" y="12587"/>
                    <a:pt x="10752" y="10848"/>
                  </a:cubicBezTo>
                  <a:cubicBezTo>
                    <a:pt x="10764" y="10824"/>
                    <a:pt x="10764" y="10813"/>
                    <a:pt x="10776" y="10801"/>
                  </a:cubicBezTo>
                  <a:cubicBezTo>
                    <a:pt x="10871" y="10646"/>
                    <a:pt x="10942" y="10515"/>
                    <a:pt x="11014" y="10348"/>
                  </a:cubicBezTo>
                  <a:cubicBezTo>
                    <a:pt x="11383" y="9574"/>
                    <a:pt x="11633" y="8717"/>
                    <a:pt x="11740" y="7765"/>
                  </a:cubicBezTo>
                  <a:cubicBezTo>
                    <a:pt x="12157" y="3847"/>
                    <a:pt x="9752" y="228"/>
                    <a:pt x="6251" y="14"/>
                  </a:cubicBezTo>
                  <a:cubicBezTo>
                    <a:pt x="6119" y="5"/>
                    <a:pt x="5987" y="1"/>
                    <a:pt x="585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815;p62">
              <a:extLst>
                <a:ext uri="{FF2B5EF4-FFF2-40B4-BE49-F238E27FC236}">
                  <a16:creationId xmlns:a16="http://schemas.microsoft.com/office/drawing/2014/main" id="{C01F0B19-D291-4BFC-86FB-67461E6C2CAC}"/>
                </a:ext>
              </a:extLst>
            </p:cNvPr>
            <p:cNvSpPr/>
            <p:nvPr/>
          </p:nvSpPr>
          <p:spPr>
            <a:xfrm>
              <a:off x="4819353" y="1818020"/>
              <a:ext cx="738944" cy="525261"/>
            </a:xfrm>
            <a:custGeom>
              <a:avLst/>
              <a:gdLst/>
              <a:ahLst/>
              <a:cxnLst/>
              <a:rect l="l" t="t" r="r" b="b"/>
              <a:pathLst>
                <a:path w="14991" h="10656" extrusionOk="0">
                  <a:moveTo>
                    <a:pt x="2980" y="0"/>
                  </a:moveTo>
                  <a:cubicBezTo>
                    <a:pt x="2631" y="0"/>
                    <a:pt x="2280" y="21"/>
                    <a:pt x="1929" y="64"/>
                  </a:cubicBezTo>
                  <a:cubicBezTo>
                    <a:pt x="1679" y="88"/>
                    <a:pt x="1417" y="135"/>
                    <a:pt x="1167" y="231"/>
                  </a:cubicBezTo>
                  <a:cubicBezTo>
                    <a:pt x="1001" y="290"/>
                    <a:pt x="810" y="385"/>
                    <a:pt x="750" y="564"/>
                  </a:cubicBezTo>
                  <a:cubicBezTo>
                    <a:pt x="667" y="826"/>
                    <a:pt x="846" y="1076"/>
                    <a:pt x="1036" y="1243"/>
                  </a:cubicBezTo>
                  <a:cubicBezTo>
                    <a:pt x="1262" y="1397"/>
                    <a:pt x="1512" y="1481"/>
                    <a:pt x="1774" y="1493"/>
                  </a:cubicBezTo>
                  <a:cubicBezTo>
                    <a:pt x="1096" y="1778"/>
                    <a:pt x="512" y="2326"/>
                    <a:pt x="203" y="3005"/>
                  </a:cubicBezTo>
                  <a:cubicBezTo>
                    <a:pt x="96" y="3290"/>
                    <a:pt x="0" y="3552"/>
                    <a:pt x="36" y="3802"/>
                  </a:cubicBezTo>
                  <a:cubicBezTo>
                    <a:pt x="48" y="4124"/>
                    <a:pt x="239" y="4422"/>
                    <a:pt x="477" y="4600"/>
                  </a:cubicBezTo>
                  <a:cubicBezTo>
                    <a:pt x="739" y="4803"/>
                    <a:pt x="1036" y="4886"/>
                    <a:pt x="1346" y="4933"/>
                  </a:cubicBezTo>
                  <a:cubicBezTo>
                    <a:pt x="1440" y="4945"/>
                    <a:pt x="1535" y="4951"/>
                    <a:pt x="1631" y="4951"/>
                  </a:cubicBezTo>
                  <a:cubicBezTo>
                    <a:pt x="2391" y="4951"/>
                    <a:pt x="3165" y="4579"/>
                    <a:pt x="3620" y="3933"/>
                  </a:cubicBezTo>
                  <a:lnTo>
                    <a:pt x="3620" y="3933"/>
                  </a:lnTo>
                  <a:cubicBezTo>
                    <a:pt x="3548" y="4052"/>
                    <a:pt x="3560" y="4219"/>
                    <a:pt x="3644" y="4338"/>
                  </a:cubicBezTo>
                  <a:cubicBezTo>
                    <a:pt x="3715" y="4457"/>
                    <a:pt x="3810" y="4529"/>
                    <a:pt x="3953" y="4588"/>
                  </a:cubicBezTo>
                  <a:cubicBezTo>
                    <a:pt x="4184" y="4704"/>
                    <a:pt x="4462" y="4745"/>
                    <a:pt x="4736" y="4745"/>
                  </a:cubicBezTo>
                  <a:cubicBezTo>
                    <a:pt x="4773" y="4745"/>
                    <a:pt x="4810" y="4744"/>
                    <a:pt x="4846" y="4743"/>
                  </a:cubicBezTo>
                  <a:cubicBezTo>
                    <a:pt x="5513" y="4719"/>
                    <a:pt x="6168" y="4517"/>
                    <a:pt x="6727" y="4160"/>
                  </a:cubicBezTo>
                  <a:lnTo>
                    <a:pt x="6727" y="4160"/>
                  </a:lnTo>
                  <a:cubicBezTo>
                    <a:pt x="6573" y="4386"/>
                    <a:pt x="6465" y="4660"/>
                    <a:pt x="6525" y="4922"/>
                  </a:cubicBezTo>
                  <a:cubicBezTo>
                    <a:pt x="6573" y="5088"/>
                    <a:pt x="6692" y="5231"/>
                    <a:pt x="6811" y="5350"/>
                  </a:cubicBezTo>
                  <a:cubicBezTo>
                    <a:pt x="7192" y="5708"/>
                    <a:pt x="7742" y="5898"/>
                    <a:pt x="8274" y="5898"/>
                  </a:cubicBezTo>
                  <a:cubicBezTo>
                    <a:pt x="8291" y="5898"/>
                    <a:pt x="8307" y="5898"/>
                    <a:pt x="8323" y="5898"/>
                  </a:cubicBezTo>
                  <a:cubicBezTo>
                    <a:pt x="8871" y="5874"/>
                    <a:pt x="9430" y="5648"/>
                    <a:pt x="9883" y="5291"/>
                  </a:cubicBezTo>
                  <a:lnTo>
                    <a:pt x="9883" y="5291"/>
                  </a:lnTo>
                  <a:cubicBezTo>
                    <a:pt x="9787" y="5707"/>
                    <a:pt x="9525" y="6065"/>
                    <a:pt x="9394" y="6481"/>
                  </a:cubicBezTo>
                  <a:cubicBezTo>
                    <a:pt x="9323" y="6719"/>
                    <a:pt x="9287" y="6969"/>
                    <a:pt x="9311" y="7208"/>
                  </a:cubicBezTo>
                  <a:cubicBezTo>
                    <a:pt x="9323" y="7434"/>
                    <a:pt x="9383" y="7660"/>
                    <a:pt x="9549" y="7803"/>
                  </a:cubicBezTo>
                  <a:cubicBezTo>
                    <a:pt x="9622" y="7882"/>
                    <a:pt x="9729" y="7923"/>
                    <a:pt x="9836" y="7923"/>
                  </a:cubicBezTo>
                  <a:cubicBezTo>
                    <a:pt x="9940" y="7923"/>
                    <a:pt x="10045" y="7885"/>
                    <a:pt x="10121" y="7803"/>
                  </a:cubicBezTo>
                  <a:lnTo>
                    <a:pt x="10121" y="7803"/>
                  </a:lnTo>
                  <a:cubicBezTo>
                    <a:pt x="10085" y="8017"/>
                    <a:pt x="10049" y="8220"/>
                    <a:pt x="10049" y="8422"/>
                  </a:cubicBezTo>
                  <a:cubicBezTo>
                    <a:pt x="10049" y="8553"/>
                    <a:pt x="10061" y="8660"/>
                    <a:pt x="10145" y="8743"/>
                  </a:cubicBezTo>
                  <a:cubicBezTo>
                    <a:pt x="10198" y="8812"/>
                    <a:pt x="10285" y="8842"/>
                    <a:pt x="10375" y="8842"/>
                  </a:cubicBezTo>
                  <a:cubicBezTo>
                    <a:pt x="10426" y="8842"/>
                    <a:pt x="10478" y="8832"/>
                    <a:pt x="10526" y="8815"/>
                  </a:cubicBezTo>
                  <a:cubicBezTo>
                    <a:pt x="10656" y="8767"/>
                    <a:pt x="10776" y="8660"/>
                    <a:pt x="10883" y="8577"/>
                  </a:cubicBezTo>
                  <a:lnTo>
                    <a:pt x="10883" y="8577"/>
                  </a:lnTo>
                  <a:cubicBezTo>
                    <a:pt x="10799" y="8934"/>
                    <a:pt x="10585" y="9267"/>
                    <a:pt x="10502" y="9613"/>
                  </a:cubicBezTo>
                  <a:cubicBezTo>
                    <a:pt x="10406" y="9970"/>
                    <a:pt x="10454" y="10422"/>
                    <a:pt x="10764" y="10601"/>
                  </a:cubicBezTo>
                  <a:cubicBezTo>
                    <a:pt x="10839" y="10638"/>
                    <a:pt x="10920" y="10656"/>
                    <a:pt x="11004" y="10656"/>
                  </a:cubicBezTo>
                  <a:cubicBezTo>
                    <a:pt x="11186" y="10656"/>
                    <a:pt x="11375" y="10573"/>
                    <a:pt x="11514" y="10434"/>
                  </a:cubicBezTo>
                  <a:cubicBezTo>
                    <a:pt x="11716" y="10244"/>
                    <a:pt x="11823" y="9958"/>
                    <a:pt x="11871" y="9672"/>
                  </a:cubicBezTo>
                  <a:cubicBezTo>
                    <a:pt x="12113" y="9696"/>
                    <a:pt x="12371" y="9724"/>
                    <a:pt x="12624" y="9724"/>
                  </a:cubicBezTo>
                  <a:cubicBezTo>
                    <a:pt x="12756" y="9724"/>
                    <a:pt x="12887" y="9716"/>
                    <a:pt x="13014" y="9696"/>
                  </a:cubicBezTo>
                  <a:cubicBezTo>
                    <a:pt x="13145" y="9672"/>
                    <a:pt x="13300" y="9648"/>
                    <a:pt x="13431" y="9577"/>
                  </a:cubicBezTo>
                  <a:cubicBezTo>
                    <a:pt x="13716" y="9446"/>
                    <a:pt x="13907" y="9124"/>
                    <a:pt x="14050" y="8851"/>
                  </a:cubicBezTo>
                  <a:cubicBezTo>
                    <a:pt x="14514" y="7958"/>
                    <a:pt x="14824" y="6981"/>
                    <a:pt x="14931" y="5993"/>
                  </a:cubicBezTo>
                  <a:cubicBezTo>
                    <a:pt x="14967" y="5755"/>
                    <a:pt x="14978" y="5517"/>
                    <a:pt x="14978" y="5279"/>
                  </a:cubicBezTo>
                  <a:cubicBezTo>
                    <a:pt x="14990" y="4826"/>
                    <a:pt x="14967" y="4386"/>
                    <a:pt x="14812" y="3981"/>
                  </a:cubicBezTo>
                  <a:cubicBezTo>
                    <a:pt x="14752" y="3802"/>
                    <a:pt x="14669" y="3636"/>
                    <a:pt x="14562" y="3493"/>
                  </a:cubicBezTo>
                  <a:cubicBezTo>
                    <a:pt x="14431" y="3290"/>
                    <a:pt x="14252" y="3136"/>
                    <a:pt x="14026" y="3028"/>
                  </a:cubicBezTo>
                  <a:cubicBezTo>
                    <a:pt x="13837" y="2934"/>
                    <a:pt x="13612" y="2889"/>
                    <a:pt x="13389" y="2889"/>
                  </a:cubicBezTo>
                  <a:cubicBezTo>
                    <a:pt x="13303" y="2889"/>
                    <a:pt x="13216" y="2896"/>
                    <a:pt x="13133" y="2909"/>
                  </a:cubicBezTo>
                  <a:cubicBezTo>
                    <a:pt x="13014" y="2338"/>
                    <a:pt x="12692" y="1838"/>
                    <a:pt x="12252" y="1445"/>
                  </a:cubicBezTo>
                  <a:cubicBezTo>
                    <a:pt x="12073" y="1278"/>
                    <a:pt x="11883" y="1135"/>
                    <a:pt x="11680" y="1016"/>
                  </a:cubicBezTo>
                  <a:cubicBezTo>
                    <a:pt x="11245" y="755"/>
                    <a:pt x="10739" y="583"/>
                    <a:pt x="10228" y="583"/>
                  </a:cubicBezTo>
                  <a:cubicBezTo>
                    <a:pt x="10180" y="583"/>
                    <a:pt x="10133" y="585"/>
                    <a:pt x="10085" y="588"/>
                  </a:cubicBezTo>
                  <a:lnTo>
                    <a:pt x="9990" y="588"/>
                  </a:lnTo>
                  <a:cubicBezTo>
                    <a:pt x="9775" y="612"/>
                    <a:pt x="9537" y="671"/>
                    <a:pt x="9371" y="850"/>
                  </a:cubicBezTo>
                  <a:cubicBezTo>
                    <a:pt x="9323" y="909"/>
                    <a:pt x="9275" y="969"/>
                    <a:pt x="9263" y="1052"/>
                  </a:cubicBezTo>
                  <a:cubicBezTo>
                    <a:pt x="8799" y="588"/>
                    <a:pt x="8240" y="254"/>
                    <a:pt x="7608" y="88"/>
                  </a:cubicBezTo>
                  <a:cubicBezTo>
                    <a:pt x="7493" y="55"/>
                    <a:pt x="7370" y="34"/>
                    <a:pt x="7246" y="34"/>
                  </a:cubicBezTo>
                  <a:cubicBezTo>
                    <a:pt x="7140" y="34"/>
                    <a:pt x="7034" y="49"/>
                    <a:pt x="6930" y="88"/>
                  </a:cubicBezTo>
                  <a:cubicBezTo>
                    <a:pt x="6811" y="135"/>
                    <a:pt x="6692" y="231"/>
                    <a:pt x="6680" y="350"/>
                  </a:cubicBezTo>
                  <a:cubicBezTo>
                    <a:pt x="6656" y="421"/>
                    <a:pt x="6680" y="504"/>
                    <a:pt x="6704" y="564"/>
                  </a:cubicBezTo>
                  <a:cubicBezTo>
                    <a:pt x="6751" y="719"/>
                    <a:pt x="6823" y="850"/>
                    <a:pt x="6930" y="969"/>
                  </a:cubicBezTo>
                  <a:cubicBezTo>
                    <a:pt x="6632" y="778"/>
                    <a:pt x="6287" y="623"/>
                    <a:pt x="5942" y="504"/>
                  </a:cubicBezTo>
                  <a:cubicBezTo>
                    <a:pt x="5002" y="177"/>
                    <a:pt x="3997" y="0"/>
                    <a:pt x="29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816;p62">
              <a:extLst>
                <a:ext uri="{FF2B5EF4-FFF2-40B4-BE49-F238E27FC236}">
                  <a16:creationId xmlns:a16="http://schemas.microsoft.com/office/drawing/2014/main" id="{B4946C1E-9A1A-480D-9670-41EC3B178454}"/>
                </a:ext>
              </a:extLst>
            </p:cNvPr>
            <p:cNvSpPr/>
            <p:nvPr/>
          </p:nvSpPr>
          <p:spPr>
            <a:xfrm>
              <a:off x="5307645" y="1845673"/>
              <a:ext cx="250652" cy="305367"/>
            </a:xfrm>
            <a:custGeom>
              <a:avLst/>
              <a:gdLst/>
              <a:ahLst/>
              <a:cxnLst/>
              <a:rect l="l" t="t" r="r" b="b"/>
              <a:pathLst>
                <a:path w="5085" h="6195" extrusionOk="0">
                  <a:moveTo>
                    <a:pt x="279" y="1"/>
                  </a:moveTo>
                  <a:cubicBezTo>
                    <a:pt x="246" y="1"/>
                    <a:pt x="212" y="1"/>
                    <a:pt x="179" y="3"/>
                  </a:cubicBezTo>
                  <a:lnTo>
                    <a:pt x="84" y="3"/>
                  </a:lnTo>
                  <a:cubicBezTo>
                    <a:pt x="12" y="253"/>
                    <a:pt x="0" y="455"/>
                    <a:pt x="12" y="646"/>
                  </a:cubicBezTo>
                  <a:cubicBezTo>
                    <a:pt x="72" y="1122"/>
                    <a:pt x="358" y="1527"/>
                    <a:pt x="691" y="1872"/>
                  </a:cubicBezTo>
                  <a:cubicBezTo>
                    <a:pt x="369" y="2051"/>
                    <a:pt x="0" y="2313"/>
                    <a:pt x="60" y="2694"/>
                  </a:cubicBezTo>
                  <a:cubicBezTo>
                    <a:pt x="72" y="2837"/>
                    <a:pt x="179" y="2968"/>
                    <a:pt x="274" y="3075"/>
                  </a:cubicBezTo>
                  <a:cubicBezTo>
                    <a:pt x="548" y="3349"/>
                    <a:pt x="905" y="3491"/>
                    <a:pt x="1262" y="3527"/>
                  </a:cubicBezTo>
                  <a:cubicBezTo>
                    <a:pt x="1322" y="3527"/>
                    <a:pt x="1382" y="3527"/>
                    <a:pt x="1441" y="3551"/>
                  </a:cubicBezTo>
                  <a:cubicBezTo>
                    <a:pt x="1632" y="3670"/>
                    <a:pt x="1465" y="3968"/>
                    <a:pt x="1512" y="4194"/>
                  </a:cubicBezTo>
                  <a:cubicBezTo>
                    <a:pt x="1556" y="4385"/>
                    <a:pt x="1758" y="4462"/>
                    <a:pt x="1970" y="4462"/>
                  </a:cubicBezTo>
                  <a:cubicBezTo>
                    <a:pt x="2049" y="4462"/>
                    <a:pt x="2129" y="4451"/>
                    <a:pt x="2203" y="4432"/>
                  </a:cubicBezTo>
                  <a:cubicBezTo>
                    <a:pt x="2391" y="4378"/>
                    <a:pt x="2598" y="4291"/>
                    <a:pt x="2791" y="4291"/>
                  </a:cubicBezTo>
                  <a:cubicBezTo>
                    <a:pt x="2855" y="4291"/>
                    <a:pt x="2917" y="4301"/>
                    <a:pt x="2977" y="4325"/>
                  </a:cubicBezTo>
                  <a:cubicBezTo>
                    <a:pt x="3298" y="4444"/>
                    <a:pt x="3370" y="4861"/>
                    <a:pt x="3465" y="5194"/>
                  </a:cubicBezTo>
                  <a:cubicBezTo>
                    <a:pt x="3548" y="5468"/>
                    <a:pt x="3668" y="5754"/>
                    <a:pt x="3846" y="5992"/>
                  </a:cubicBezTo>
                  <a:cubicBezTo>
                    <a:pt x="3894" y="6051"/>
                    <a:pt x="3953" y="6123"/>
                    <a:pt x="4013" y="6158"/>
                  </a:cubicBezTo>
                  <a:cubicBezTo>
                    <a:pt x="4057" y="6183"/>
                    <a:pt x="4103" y="6194"/>
                    <a:pt x="4151" y="6194"/>
                  </a:cubicBezTo>
                  <a:cubicBezTo>
                    <a:pt x="4305" y="6194"/>
                    <a:pt x="4468" y="6078"/>
                    <a:pt x="4596" y="5968"/>
                  </a:cubicBezTo>
                  <a:cubicBezTo>
                    <a:pt x="4739" y="5813"/>
                    <a:pt x="4894" y="5635"/>
                    <a:pt x="5025" y="5444"/>
                  </a:cubicBezTo>
                  <a:cubicBezTo>
                    <a:pt x="5061" y="5206"/>
                    <a:pt x="5072" y="4968"/>
                    <a:pt x="5072" y="4730"/>
                  </a:cubicBezTo>
                  <a:cubicBezTo>
                    <a:pt x="5084" y="4277"/>
                    <a:pt x="5061" y="3837"/>
                    <a:pt x="4906" y="3432"/>
                  </a:cubicBezTo>
                  <a:cubicBezTo>
                    <a:pt x="4846" y="3253"/>
                    <a:pt x="4763" y="3087"/>
                    <a:pt x="4656" y="2944"/>
                  </a:cubicBezTo>
                  <a:cubicBezTo>
                    <a:pt x="4596" y="2968"/>
                    <a:pt x="4525" y="3027"/>
                    <a:pt x="4477" y="3075"/>
                  </a:cubicBezTo>
                  <a:cubicBezTo>
                    <a:pt x="4346" y="3241"/>
                    <a:pt x="4287" y="3444"/>
                    <a:pt x="4251" y="3658"/>
                  </a:cubicBezTo>
                  <a:cubicBezTo>
                    <a:pt x="3882" y="3468"/>
                    <a:pt x="3465" y="3349"/>
                    <a:pt x="3048" y="3313"/>
                  </a:cubicBezTo>
                  <a:cubicBezTo>
                    <a:pt x="2858" y="3301"/>
                    <a:pt x="2632" y="3289"/>
                    <a:pt x="2525" y="3122"/>
                  </a:cubicBezTo>
                  <a:cubicBezTo>
                    <a:pt x="2394" y="2884"/>
                    <a:pt x="2667" y="2575"/>
                    <a:pt x="2536" y="2301"/>
                  </a:cubicBezTo>
                  <a:cubicBezTo>
                    <a:pt x="2477" y="2134"/>
                    <a:pt x="2286" y="2063"/>
                    <a:pt x="2144" y="1956"/>
                  </a:cubicBezTo>
                  <a:cubicBezTo>
                    <a:pt x="2024" y="1872"/>
                    <a:pt x="1929" y="1765"/>
                    <a:pt x="1870" y="1634"/>
                  </a:cubicBezTo>
                  <a:cubicBezTo>
                    <a:pt x="1846" y="1551"/>
                    <a:pt x="1810" y="1479"/>
                    <a:pt x="1810" y="1408"/>
                  </a:cubicBezTo>
                  <a:cubicBezTo>
                    <a:pt x="1822" y="1134"/>
                    <a:pt x="2155" y="1051"/>
                    <a:pt x="2346" y="872"/>
                  </a:cubicBezTo>
                  <a:cubicBezTo>
                    <a:pt x="2167" y="705"/>
                    <a:pt x="1977" y="562"/>
                    <a:pt x="1763" y="443"/>
                  </a:cubicBezTo>
                  <a:cubicBezTo>
                    <a:pt x="1315" y="175"/>
                    <a:pt x="804" y="1"/>
                    <a:pt x="279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817;p62">
              <a:extLst>
                <a:ext uri="{FF2B5EF4-FFF2-40B4-BE49-F238E27FC236}">
                  <a16:creationId xmlns:a16="http://schemas.microsoft.com/office/drawing/2014/main" id="{94C27C38-DC9C-479B-A1EE-69DA3249BEA4}"/>
                </a:ext>
              </a:extLst>
            </p:cNvPr>
            <p:cNvSpPr/>
            <p:nvPr/>
          </p:nvSpPr>
          <p:spPr>
            <a:xfrm>
              <a:off x="5366895" y="2242135"/>
              <a:ext cx="183171" cy="220830"/>
            </a:xfrm>
            <a:custGeom>
              <a:avLst/>
              <a:gdLst/>
              <a:ahLst/>
              <a:cxnLst/>
              <a:rect l="l" t="t" r="r" b="b"/>
              <a:pathLst>
                <a:path w="3716" h="4480" extrusionOk="0">
                  <a:moveTo>
                    <a:pt x="2317" y="1"/>
                  </a:moveTo>
                  <a:cubicBezTo>
                    <a:pt x="972" y="1"/>
                    <a:pt x="227" y="1554"/>
                    <a:pt x="72" y="2699"/>
                  </a:cubicBezTo>
                  <a:cubicBezTo>
                    <a:pt x="25" y="2985"/>
                    <a:pt x="1" y="3295"/>
                    <a:pt x="72" y="3580"/>
                  </a:cubicBezTo>
                  <a:cubicBezTo>
                    <a:pt x="194" y="4112"/>
                    <a:pt x="616" y="4479"/>
                    <a:pt x="1154" y="4479"/>
                  </a:cubicBezTo>
                  <a:cubicBezTo>
                    <a:pt x="1193" y="4479"/>
                    <a:pt x="1234" y="4477"/>
                    <a:pt x="1275" y="4473"/>
                  </a:cubicBezTo>
                  <a:cubicBezTo>
                    <a:pt x="1799" y="4426"/>
                    <a:pt x="2311" y="4116"/>
                    <a:pt x="2692" y="3771"/>
                  </a:cubicBezTo>
                  <a:cubicBezTo>
                    <a:pt x="3323" y="3223"/>
                    <a:pt x="3704" y="2425"/>
                    <a:pt x="3704" y="1616"/>
                  </a:cubicBezTo>
                  <a:cubicBezTo>
                    <a:pt x="3716" y="1235"/>
                    <a:pt x="3632" y="842"/>
                    <a:pt x="3406" y="520"/>
                  </a:cubicBezTo>
                  <a:cubicBezTo>
                    <a:pt x="3204" y="247"/>
                    <a:pt x="2930" y="92"/>
                    <a:pt x="2656" y="32"/>
                  </a:cubicBezTo>
                  <a:cubicBezTo>
                    <a:pt x="2539" y="11"/>
                    <a:pt x="2426" y="1"/>
                    <a:pt x="231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818;p62">
              <a:extLst>
                <a:ext uri="{FF2B5EF4-FFF2-40B4-BE49-F238E27FC236}">
                  <a16:creationId xmlns:a16="http://schemas.microsoft.com/office/drawing/2014/main" id="{0C2395B7-5487-4CF8-B6DD-C1FCB0CE525C}"/>
                </a:ext>
              </a:extLst>
            </p:cNvPr>
            <p:cNvSpPr/>
            <p:nvPr/>
          </p:nvSpPr>
          <p:spPr>
            <a:xfrm>
              <a:off x="5425011" y="2301237"/>
              <a:ext cx="90452" cy="104500"/>
            </a:xfrm>
            <a:custGeom>
              <a:avLst/>
              <a:gdLst/>
              <a:ahLst/>
              <a:cxnLst/>
              <a:rect l="l" t="t" r="r" b="b"/>
              <a:pathLst>
                <a:path w="1835" h="2120" extrusionOk="0">
                  <a:moveTo>
                    <a:pt x="1275" y="0"/>
                  </a:moveTo>
                  <a:cubicBezTo>
                    <a:pt x="989" y="0"/>
                    <a:pt x="751" y="179"/>
                    <a:pt x="584" y="369"/>
                  </a:cubicBezTo>
                  <a:cubicBezTo>
                    <a:pt x="179" y="834"/>
                    <a:pt x="1" y="1441"/>
                    <a:pt x="60" y="2048"/>
                  </a:cubicBezTo>
                  <a:cubicBezTo>
                    <a:pt x="66" y="2096"/>
                    <a:pt x="102" y="2119"/>
                    <a:pt x="136" y="2119"/>
                  </a:cubicBezTo>
                  <a:cubicBezTo>
                    <a:pt x="170" y="2119"/>
                    <a:pt x="203" y="2096"/>
                    <a:pt x="203" y="2048"/>
                  </a:cubicBezTo>
                  <a:cubicBezTo>
                    <a:pt x="179" y="1560"/>
                    <a:pt x="346" y="1048"/>
                    <a:pt x="644" y="667"/>
                  </a:cubicBezTo>
                  <a:cubicBezTo>
                    <a:pt x="703" y="572"/>
                    <a:pt x="775" y="488"/>
                    <a:pt x="858" y="417"/>
                  </a:cubicBezTo>
                  <a:cubicBezTo>
                    <a:pt x="953" y="512"/>
                    <a:pt x="1013" y="631"/>
                    <a:pt x="1036" y="750"/>
                  </a:cubicBezTo>
                  <a:cubicBezTo>
                    <a:pt x="1048" y="834"/>
                    <a:pt x="1048" y="893"/>
                    <a:pt x="1048" y="976"/>
                  </a:cubicBezTo>
                  <a:lnTo>
                    <a:pt x="1048" y="1036"/>
                  </a:lnTo>
                  <a:lnTo>
                    <a:pt x="1048" y="1048"/>
                  </a:lnTo>
                  <a:lnTo>
                    <a:pt x="1048" y="1084"/>
                  </a:lnTo>
                  <a:cubicBezTo>
                    <a:pt x="1036" y="1131"/>
                    <a:pt x="1025" y="1167"/>
                    <a:pt x="1036" y="1215"/>
                  </a:cubicBezTo>
                  <a:cubicBezTo>
                    <a:pt x="1036" y="1263"/>
                    <a:pt x="1081" y="1301"/>
                    <a:pt x="1128" y="1301"/>
                  </a:cubicBezTo>
                  <a:cubicBezTo>
                    <a:pt x="1150" y="1301"/>
                    <a:pt x="1172" y="1293"/>
                    <a:pt x="1191" y="1274"/>
                  </a:cubicBezTo>
                  <a:cubicBezTo>
                    <a:pt x="1263" y="1203"/>
                    <a:pt x="1275" y="1084"/>
                    <a:pt x="1287" y="976"/>
                  </a:cubicBezTo>
                  <a:cubicBezTo>
                    <a:pt x="1310" y="881"/>
                    <a:pt x="1287" y="786"/>
                    <a:pt x="1263" y="691"/>
                  </a:cubicBezTo>
                  <a:cubicBezTo>
                    <a:pt x="1215" y="548"/>
                    <a:pt x="1144" y="417"/>
                    <a:pt x="1036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6" y="223"/>
                    <a:pt x="1265" y="217"/>
                    <a:pt x="1306" y="217"/>
                  </a:cubicBezTo>
                  <a:cubicBezTo>
                    <a:pt x="1362" y="217"/>
                    <a:pt x="1422" y="229"/>
                    <a:pt x="1477" y="250"/>
                  </a:cubicBezTo>
                  <a:cubicBezTo>
                    <a:pt x="1560" y="298"/>
                    <a:pt x="1608" y="381"/>
                    <a:pt x="1691" y="429"/>
                  </a:cubicBezTo>
                  <a:cubicBezTo>
                    <a:pt x="1704" y="435"/>
                    <a:pt x="1718" y="438"/>
                    <a:pt x="1732" y="438"/>
                  </a:cubicBezTo>
                  <a:cubicBezTo>
                    <a:pt x="1773" y="438"/>
                    <a:pt x="1817" y="413"/>
                    <a:pt x="1834" y="369"/>
                  </a:cubicBezTo>
                  <a:cubicBezTo>
                    <a:pt x="1822" y="131"/>
                    <a:pt x="1477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821;p62">
              <a:extLst>
                <a:ext uri="{FF2B5EF4-FFF2-40B4-BE49-F238E27FC236}">
                  <a16:creationId xmlns:a16="http://schemas.microsoft.com/office/drawing/2014/main" id="{943134D6-E8CA-41AA-9343-911359CF6C5E}"/>
                </a:ext>
              </a:extLst>
            </p:cNvPr>
            <p:cNvSpPr/>
            <p:nvPr/>
          </p:nvSpPr>
          <p:spPr>
            <a:xfrm>
              <a:off x="5073456" y="2154295"/>
              <a:ext cx="105782" cy="38596"/>
            </a:xfrm>
            <a:custGeom>
              <a:avLst/>
              <a:gdLst/>
              <a:ahLst/>
              <a:cxnLst/>
              <a:rect l="l" t="t" r="r" b="b"/>
              <a:pathLst>
                <a:path w="2146" h="783" extrusionOk="0">
                  <a:moveTo>
                    <a:pt x="538" y="0"/>
                  </a:moveTo>
                  <a:cubicBezTo>
                    <a:pt x="502" y="0"/>
                    <a:pt x="465" y="2"/>
                    <a:pt x="429" y="5"/>
                  </a:cubicBezTo>
                  <a:cubicBezTo>
                    <a:pt x="287" y="16"/>
                    <a:pt x="120" y="76"/>
                    <a:pt x="60" y="207"/>
                  </a:cubicBezTo>
                  <a:cubicBezTo>
                    <a:pt x="1" y="326"/>
                    <a:pt x="37" y="457"/>
                    <a:pt x="108" y="552"/>
                  </a:cubicBezTo>
                  <a:cubicBezTo>
                    <a:pt x="238" y="726"/>
                    <a:pt x="445" y="767"/>
                    <a:pt x="658" y="767"/>
                  </a:cubicBezTo>
                  <a:cubicBezTo>
                    <a:pt x="737" y="767"/>
                    <a:pt x="817" y="761"/>
                    <a:pt x="894" y="755"/>
                  </a:cubicBezTo>
                  <a:cubicBezTo>
                    <a:pt x="953" y="751"/>
                    <a:pt x="1013" y="749"/>
                    <a:pt x="1073" y="749"/>
                  </a:cubicBezTo>
                  <a:cubicBezTo>
                    <a:pt x="1193" y="749"/>
                    <a:pt x="1314" y="755"/>
                    <a:pt x="1441" y="755"/>
                  </a:cubicBezTo>
                  <a:cubicBezTo>
                    <a:pt x="1494" y="755"/>
                    <a:pt x="1679" y="783"/>
                    <a:pt x="1839" y="783"/>
                  </a:cubicBezTo>
                  <a:cubicBezTo>
                    <a:pt x="2006" y="783"/>
                    <a:pt x="2146" y="752"/>
                    <a:pt x="2072" y="624"/>
                  </a:cubicBezTo>
                  <a:cubicBezTo>
                    <a:pt x="2061" y="600"/>
                    <a:pt x="2013" y="564"/>
                    <a:pt x="1977" y="540"/>
                  </a:cubicBezTo>
                  <a:cubicBezTo>
                    <a:pt x="1894" y="493"/>
                    <a:pt x="1799" y="433"/>
                    <a:pt x="1715" y="386"/>
                  </a:cubicBezTo>
                  <a:cubicBezTo>
                    <a:pt x="1365" y="178"/>
                    <a:pt x="945" y="0"/>
                    <a:pt x="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822;p62">
              <a:extLst>
                <a:ext uri="{FF2B5EF4-FFF2-40B4-BE49-F238E27FC236}">
                  <a16:creationId xmlns:a16="http://schemas.microsoft.com/office/drawing/2014/main" id="{941643BD-3889-4532-B3C0-8ABD6E3630C7}"/>
                </a:ext>
              </a:extLst>
            </p:cNvPr>
            <p:cNvSpPr/>
            <p:nvPr/>
          </p:nvSpPr>
          <p:spPr>
            <a:xfrm>
              <a:off x="4889496" y="2152176"/>
              <a:ext cx="80741" cy="38251"/>
            </a:xfrm>
            <a:custGeom>
              <a:avLst/>
              <a:gdLst/>
              <a:ahLst/>
              <a:cxnLst/>
              <a:rect l="l" t="t" r="r" b="b"/>
              <a:pathLst>
                <a:path w="1638" h="776" extrusionOk="0">
                  <a:moveTo>
                    <a:pt x="1094" y="0"/>
                  </a:moveTo>
                  <a:cubicBezTo>
                    <a:pt x="794" y="0"/>
                    <a:pt x="495" y="156"/>
                    <a:pt x="268" y="321"/>
                  </a:cubicBezTo>
                  <a:cubicBezTo>
                    <a:pt x="209" y="369"/>
                    <a:pt x="149" y="417"/>
                    <a:pt x="101" y="476"/>
                  </a:cubicBezTo>
                  <a:cubicBezTo>
                    <a:pt x="66" y="500"/>
                    <a:pt x="54" y="524"/>
                    <a:pt x="42" y="560"/>
                  </a:cubicBezTo>
                  <a:cubicBezTo>
                    <a:pt x="1" y="711"/>
                    <a:pt x="155" y="743"/>
                    <a:pt x="308" y="743"/>
                  </a:cubicBezTo>
                  <a:cubicBezTo>
                    <a:pt x="420" y="743"/>
                    <a:pt x="531" y="726"/>
                    <a:pt x="566" y="726"/>
                  </a:cubicBezTo>
                  <a:cubicBezTo>
                    <a:pt x="709" y="726"/>
                    <a:pt x="840" y="726"/>
                    <a:pt x="994" y="750"/>
                  </a:cubicBezTo>
                  <a:cubicBezTo>
                    <a:pt x="1076" y="763"/>
                    <a:pt x="1162" y="776"/>
                    <a:pt x="1244" y="776"/>
                  </a:cubicBezTo>
                  <a:cubicBezTo>
                    <a:pt x="1390" y="776"/>
                    <a:pt x="1521" y="735"/>
                    <a:pt x="1590" y="583"/>
                  </a:cubicBezTo>
                  <a:cubicBezTo>
                    <a:pt x="1637" y="476"/>
                    <a:pt x="1637" y="357"/>
                    <a:pt x="1554" y="238"/>
                  </a:cubicBezTo>
                  <a:cubicBezTo>
                    <a:pt x="1483" y="95"/>
                    <a:pt x="1352" y="24"/>
                    <a:pt x="1232" y="12"/>
                  </a:cubicBezTo>
                  <a:cubicBezTo>
                    <a:pt x="1186" y="4"/>
                    <a:pt x="1140" y="0"/>
                    <a:pt x="1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823;p62">
              <a:extLst>
                <a:ext uri="{FF2B5EF4-FFF2-40B4-BE49-F238E27FC236}">
                  <a16:creationId xmlns:a16="http://schemas.microsoft.com/office/drawing/2014/main" id="{5AC5FFBF-DF4B-49DF-9C4C-8485033062A3}"/>
                </a:ext>
              </a:extLst>
            </p:cNvPr>
            <p:cNvSpPr/>
            <p:nvPr/>
          </p:nvSpPr>
          <p:spPr>
            <a:xfrm>
              <a:off x="4959590" y="2234298"/>
              <a:ext cx="49391" cy="128752"/>
            </a:xfrm>
            <a:custGeom>
              <a:avLst/>
              <a:gdLst/>
              <a:ahLst/>
              <a:cxnLst/>
              <a:rect l="l" t="t" r="r" b="b"/>
              <a:pathLst>
                <a:path w="1002" h="2612" extrusionOk="0">
                  <a:moveTo>
                    <a:pt x="689" y="0"/>
                  </a:moveTo>
                  <a:cubicBezTo>
                    <a:pt x="655" y="0"/>
                    <a:pt x="625" y="30"/>
                    <a:pt x="632" y="72"/>
                  </a:cubicBezTo>
                  <a:cubicBezTo>
                    <a:pt x="715" y="429"/>
                    <a:pt x="799" y="822"/>
                    <a:pt x="811" y="1191"/>
                  </a:cubicBezTo>
                  <a:cubicBezTo>
                    <a:pt x="823" y="1275"/>
                    <a:pt x="823" y="1382"/>
                    <a:pt x="823" y="1465"/>
                  </a:cubicBezTo>
                  <a:lnTo>
                    <a:pt x="823" y="1501"/>
                  </a:lnTo>
                  <a:cubicBezTo>
                    <a:pt x="799" y="1489"/>
                    <a:pt x="763" y="1465"/>
                    <a:pt x="727" y="1465"/>
                  </a:cubicBezTo>
                  <a:cubicBezTo>
                    <a:pt x="679" y="1457"/>
                    <a:pt x="627" y="1451"/>
                    <a:pt x="573" y="1451"/>
                  </a:cubicBezTo>
                  <a:cubicBezTo>
                    <a:pt x="481" y="1451"/>
                    <a:pt x="386" y="1468"/>
                    <a:pt x="311" y="1513"/>
                  </a:cubicBezTo>
                  <a:cubicBezTo>
                    <a:pt x="49" y="1668"/>
                    <a:pt x="1" y="2025"/>
                    <a:pt x="96" y="2275"/>
                  </a:cubicBezTo>
                  <a:cubicBezTo>
                    <a:pt x="156" y="2406"/>
                    <a:pt x="263" y="2525"/>
                    <a:pt x="406" y="2584"/>
                  </a:cubicBezTo>
                  <a:cubicBezTo>
                    <a:pt x="455" y="2602"/>
                    <a:pt x="508" y="2612"/>
                    <a:pt x="562" y="2612"/>
                  </a:cubicBezTo>
                  <a:cubicBezTo>
                    <a:pt x="653" y="2612"/>
                    <a:pt x="743" y="2585"/>
                    <a:pt x="811" y="2525"/>
                  </a:cubicBezTo>
                  <a:cubicBezTo>
                    <a:pt x="834" y="2489"/>
                    <a:pt x="811" y="2430"/>
                    <a:pt x="763" y="2430"/>
                  </a:cubicBezTo>
                  <a:cubicBezTo>
                    <a:pt x="737" y="2432"/>
                    <a:pt x="711" y="2434"/>
                    <a:pt x="685" y="2434"/>
                  </a:cubicBezTo>
                  <a:cubicBezTo>
                    <a:pt x="581" y="2434"/>
                    <a:pt x="480" y="2411"/>
                    <a:pt x="394" y="2334"/>
                  </a:cubicBezTo>
                  <a:cubicBezTo>
                    <a:pt x="287" y="2251"/>
                    <a:pt x="239" y="2108"/>
                    <a:pt x="239" y="1977"/>
                  </a:cubicBezTo>
                  <a:cubicBezTo>
                    <a:pt x="263" y="1846"/>
                    <a:pt x="322" y="1715"/>
                    <a:pt x="453" y="1668"/>
                  </a:cubicBezTo>
                  <a:cubicBezTo>
                    <a:pt x="494" y="1659"/>
                    <a:pt x="541" y="1646"/>
                    <a:pt x="586" y="1646"/>
                  </a:cubicBezTo>
                  <a:cubicBezTo>
                    <a:pt x="606" y="1646"/>
                    <a:pt x="625" y="1648"/>
                    <a:pt x="644" y="1656"/>
                  </a:cubicBezTo>
                  <a:cubicBezTo>
                    <a:pt x="703" y="1668"/>
                    <a:pt x="763" y="1692"/>
                    <a:pt x="823" y="1692"/>
                  </a:cubicBezTo>
                  <a:cubicBezTo>
                    <a:pt x="832" y="1693"/>
                    <a:pt x="842" y="1694"/>
                    <a:pt x="851" y="1694"/>
                  </a:cubicBezTo>
                  <a:cubicBezTo>
                    <a:pt x="960" y="1694"/>
                    <a:pt x="1001" y="1565"/>
                    <a:pt x="1001" y="1477"/>
                  </a:cubicBezTo>
                  <a:cubicBezTo>
                    <a:pt x="1001" y="1311"/>
                    <a:pt x="977" y="1144"/>
                    <a:pt x="953" y="977"/>
                  </a:cubicBezTo>
                  <a:cubicBezTo>
                    <a:pt x="918" y="668"/>
                    <a:pt x="858" y="358"/>
                    <a:pt x="751" y="48"/>
                  </a:cubicBezTo>
                  <a:cubicBezTo>
                    <a:pt x="736" y="14"/>
                    <a:pt x="712" y="0"/>
                    <a:pt x="689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824;p62">
              <a:extLst>
                <a:ext uri="{FF2B5EF4-FFF2-40B4-BE49-F238E27FC236}">
                  <a16:creationId xmlns:a16="http://schemas.microsoft.com/office/drawing/2014/main" id="{81AB38F0-2561-4615-86E7-DB5848D877ED}"/>
                </a:ext>
              </a:extLst>
            </p:cNvPr>
            <p:cNvSpPr/>
            <p:nvPr/>
          </p:nvSpPr>
          <p:spPr>
            <a:xfrm>
              <a:off x="5075822" y="2276196"/>
              <a:ext cx="102627" cy="39385"/>
            </a:xfrm>
            <a:custGeom>
              <a:avLst/>
              <a:gdLst/>
              <a:ahLst/>
              <a:cxnLst/>
              <a:rect l="l" t="t" r="r" b="b"/>
              <a:pathLst>
                <a:path w="2082" h="799" extrusionOk="0">
                  <a:moveTo>
                    <a:pt x="1040" y="1"/>
                  </a:moveTo>
                  <a:cubicBezTo>
                    <a:pt x="995" y="1"/>
                    <a:pt x="951" y="3"/>
                    <a:pt x="905" y="8"/>
                  </a:cubicBezTo>
                  <a:cubicBezTo>
                    <a:pt x="679" y="44"/>
                    <a:pt x="489" y="115"/>
                    <a:pt x="322" y="246"/>
                  </a:cubicBezTo>
                  <a:cubicBezTo>
                    <a:pt x="239" y="318"/>
                    <a:pt x="179" y="377"/>
                    <a:pt x="119" y="472"/>
                  </a:cubicBezTo>
                  <a:cubicBezTo>
                    <a:pt x="60" y="544"/>
                    <a:pt x="0" y="663"/>
                    <a:pt x="0" y="734"/>
                  </a:cubicBezTo>
                  <a:cubicBezTo>
                    <a:pt x="0" y="775"/>
                    <a:pt x="28" y="799"/>
                    <a:pt x="53" y="799"/>
                  </a:cubicBezTo>
                  <a:cubicBezTo>
                    <a:pt x="65" y="799"/>
                    <a:pt x="76" y="793"/>
                    <a:pt x="84" y="782"/>
                  </a:cubicBezTo>
                  <a:cubicBezTo>
                    <a:pt x="143" y="722"/>
                    <a:pt x="179" y="639"/>
                    <a:pt x="239" y="580"/>
                  </a:cubicBezTo>
                  <a:cubicBezTo>
                    <a:pt x="298" y="520"/>
                    <a:pt x="358" y="437"/>
                    <a:pt x="429" y="401"/>
                  </a:cubicBezTo>
                  <a:cubicBezTo>
                    <a:pt x="572" y="294"/>
                    <a:pt x="739" y="222"/>
                    <a:pt x="917" y="199"/>
                  </a:cubicBezTo>
                  <a:cubicBezTo>
                    <a:pt x="943" y="197"/>
                    <a:pt x="968" y="196"/>
                    <a:pt x="994" y="196"/>
                  </a:cubicBezTo>
                  <a:cubicBezTo>
                    <a:pt x="1168" y="196"/>
                    <a:pt x="1333" y="231"/>
                    <a:pt x="1489" y="294"/>
                  </a:cubicBezTo>
                  <a:cubicBezTo>
                    <a:pt x="1572" y="341"/>
                    <a:pt x="1667" y="377"/>
                    <a:pt x="1751" y="437"/>
                  </a:cubicBezTo>
                  <a:cubicBezTo>
                    <a:pt x="1846" y="496"/>
                    <a:pt x="1905" y="580"/>
                    <a:pt x="1989" y="615"/>
                  </a:cubicBezTo>
                  <a:cubicBezTo>
                    <a:pt x="2000" y="620"/>
                    <a:pt x="2010" y="622"/>
                    <a:pt x="2019" y="622"/>
                  </a:cubicBezTo>
                  <a:cubicBezTo>
                    <a:pt x="2060" y="622"/>
                    <a:pt x="2082" y="583"/>
                    <a:pt x="2072" y="544"/>
                  </a:cubicBezTo>
                  <a:cubicBezTo>
                    <a:pt x="2024" y="437"/>
                    <a:pt x="1929" y="353"/>
                    <a:pt x="1846" y="294"/>
                  </a:cubicBezTo>
                  <a:cubicBezTo>
                    <a:pt x="1751" y="222"/>
                    <a:pt x="1643" y="163"/>
                    <a:pt x="1548" y="115"/>
                  </a:cubicBezTo>
                  <a:cubicBezTo>
                    <a:pt x="1386" y="39"/>
                    <a:pt x="1217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825;p62">
              <a:extLst>
                <a:ext uri="{FF2B5EF4-FFF2-40B4-BE49-F238E27FC236}">
                  <a16:creationId xmlns:a16="http://schemas.microsoft.com/office/drawing/2014/main" id="{2EC34793-51D9-4832-9381-2077CC68E5B3}"/>
                </a:ext>
              </a:extLst>
            </p:cNvPr>
            <p:cNvSpPr/>
            <p:nvPr/>
          </p:nvSpPr>
          <p:spPr>
            <a:xfrm>
              <a:off x="4887031" y="2276196"/>
              <a:ext cx="66151" cy="39385"/>
            </a:xfrm>
            <a:custGeom>
              <a:avLst/>
              <a:gdLst/>
              <a:ahLst/>
              <a:cxnLst/>
              <a:rect l="l" t="t" r="r" b="b"/>
              <a:pathLst>
                <a:path w="1342" h="799" extrusionOk="0">
                  <a:moveTo>
                    <a:pt x="686" y="1"/>
                  </a:moveTo>
                  <a:cubicBezTo>
                    <a:pt x="575" y="1"/>
                    <a:pt x="468" y="39"/>
                    <a:pt x="354" y="115"/>
                  </a:cubicBezTo>
                  <a:cubicBezTo>
                    <a:pt x="282" y="163"/>
                    <a:pt x="223" y="222"/>
                    <a:pt x="163" y="294"/>
                  </a:cubicBezTo>
                  <a:cubicBezTo>
                    <a:pt x="104" y="353"/>
                    <a:pt x="44" y="437"/>
                    <a:pt x="20" y="544"/>
                  </a:cubicBezTo>
                  <a:cubicBezTo>
                    <a:pt x="1" y="583"/>
                    <a:pt x="21" y="622"/>
                    <a:pt x="42" y="622"/>
                  </a:cubicBezTo>
                  <a:cubicBezTo>
                    <a:pt x="47" y="622"/>
                    <a:pt x="52" y="620"/>
                    <a:pt x="56" y="615"/>
                  </a:cubicBezTo>
                  <a:cubicBezTo>
                    <a:pt x="116" y="580"/>
                    <a:pt x="163" y="496"/>
                    <a:pt x="211" y="437"/>
                  </a:cubicBezTo>
                  <a:cubicBezTo>
                    <a:pt x="270" y="377"/>
                    <a:pt x="318" y="341"/>
                    <a:pt x="390" y="294"/>
                  </a:cubicBezTo>
                  <a:cubicBezTo>
                    <a:pt x="493" y="231"/>
                    <a:pt x="597" y="196"/>
                    <a:pt x="701" y="196"/>
                  </a:cubicBezTo>
                  <a:cubicBezTo>
                    <a:pt x="716" y="196"/>
                    <a:pt x="732" y="197"/>
                    <a:pt x="747" y="199"/>
                  </a:cubicBezTo>
                  <a:cubicBezTo>
                    <a:pt x="866" y="222"/>
                    <a:pt x="973" y="294"/>
                    <a:pt x="1056" y="401"/>
                  </a:cubicBezTo>
                  <a:cubicBezTo>
                    <a:pt x="1104" y="437"/>
                    <a:pt x="1152" y="520"/>
                    <a:pt x="1175" y="580"/>
                  </a:cubicBezTo>
                  <a:cubicBezTo>
                    <a:pt x="1211" y="639"/>
                    <a:pt x="1235" y="722"/>
                    <a:pt x="1282" y="782"/>
                  </a:cubicBezTo>
                  <a:cubicBezTo>
                    <a:pt x="1286" y="793"/>
                    <a:pt x="1294" y="799"/>
                    <a:pt x="1302" y="799"/>
                  </a:cubicBezTo>
                  <a:cubicBezTo>
                    <a:pt x="1320" y="799"/>
                    <a:pt x="1342" y="775"/>
                    <a:pt x="1342" y="734"/>
                  </a:cubicBezTo>
                  <a:cubicBezTo>
                    <a:pt x="1342" y="663"/>
                    <a:pt x="1306" y="544"/>
                    <a:pt x="1282" y="472"/>
                  </a:cubicBezTo>
                  <a:cubicBezTo>
                    <a:pt x="1235" y="377"/>
                    <a:pt x="1211" y="318"/>
                    <a:pt x="1152" y="246"/>
                  </a:cubicBezTo>
                  <a:cubicBezTo>
                    <a:pt x="1044" y="115"/>
                    <a:pt x="913" y="44"/>
                    <a:pt x="771" y="8"/>
                  </a:cubicBezTo>
                  <a:cubicBezTo>
                    <a:pt x="742" y="3"/>
                    <a:pt x="714" y="1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826;p62">
              <a:extLst>
                <a:ext uri="{FF2B5EF4-FFF2-40B4-BE49-F238E27FC236}">
                  <a16:creationId xmlns:a16="http://schemas.microsoft.com/office/drawing/2014/main" id="{BDFBC354-DC54-423D-9C5C-3811BFCECAFF}"/>
                </a:ext>
              </a:extLst>
            </p:cNvPr>
            <p:cNvSpPr/>
            <p:nvPr/>
          </p:nvSpPr>
          <p:spPr>
            <a:xfrm>
              <a:off x="4947119" y="2359945"/>
              <a:ext cx="150194" cy="49440"/>
            </a:xfrm>
            <a:custGeom>
              <a:avLst/>
              <a:gdLst/>
              <a:ahLst/>
              <a:cxnLst/>
              <a:rect l="l" t="t" r="r" b="b"/>
              <a:pathLst>
                <a:path w="3047" h="1003" extrusionOk="0">
                  <a:moveTo>
                    <a:pt x="2970" y="1"/>
                  </a:moveTo>
                  <a:cubicBezTo>
                    <a:pt x="2958" y="1"/>
                    <a:pt x="2945" y="4"/>
                    <a:pt x="2933" y="12"/>
                  </a:cubicBezTo>
                  <a:cubicBezTo>
                    <a:pt x="2826" y="83"/>
                    <a:pt x="2730" y="178"/>
                    <a:pt x="2623" y="250"/>
                  </a:cubicBezTo>
                  <a:cubicBezTo>
                    <a:pt x="2516" y="321"/>
                    <a:pt x="2409" y="393"/>
                    <a:pt x="2314" y="452"/>
                  </a:cubicBezTo>
                  <a:cubicBezTo>
                    <a:pt x="2099" y="583"/>
                    <a:pt x="1861" y="678"/>
                    <a:pt x="1623" y="738"/>
                  </a:cubicBezTo>
                  <a:cubicBezTo>
                    <a:pt x="1385" y="797"/>
                    <a:pt x="1147" y="833"/>
                    <a:pt x="897" y="833"/>
                  </a:cubicBezTo>
                  <a:cubicBezTo>
                    <a:pt x="766" y="833"/>
                    <a:pt x="647" y="809"/>
                    <a:pt x="504" y="797"/>
                  </a:cubicBezTo>
                  <a:cubicBezTo>
                    <a:pt x="373" y="774"/>
                    <a:pt x="230" y="738"/>
                    <a:pt x="123" y="655"/>
                  </a:cubicBezTo>
                  <a:cubicBezTo>
                    <a:pt x="109" y="644"/>
                    <a:pt x="95" y="639"/>
                    <a:pt x="81" y="639"/>
                  </a:cubicBezTo>
                  <a:cubicBezTo>
                    <a:pt x="36" y="639"/>
                    <a:pt x="0" y="689"/>
                    <a:pt x="28" y="726"/>
                  </a:cubicBezTo>
                  <a:cubicBezTo>
                    <a:pt x="206" y="928"/>
                    <a:pt x="540" y="976"/>
                    <a:pt x="802" y="988"/>
                  </a:cubicBezTo>
                  <a:cubicBezTo>
                    <a:pt x="880" y="998"/>
                    <a:pt x="958" y="1002"/>
                    <a:pt x="1035" y="1002"/>
                  </a:cubicBezTo>
                  <a:cubicBezTo>
                    <a:pt x="1237" y="1002"/>
                    <a:pt x="1433" y="972"/>
                    <a:pt x="1623" y="928"/>
                  </a:cubicBezTo>
                  <a:cubicBezTo>
                    <a:pt x="1897" y="869"/>
                    <a:pt x="2147" y="774"/>
                    <a:pt x="2385" y="631"/>
                  </a:cubicBezTo>
                  <a:cubicBezTo>
                    <a:pt x="2623" y="500"/>
                    <a:pt x="2873" y="321"/>
                    <a:pt x="3028" y="95"/>
                  </a:cubicBezTo>
                  <a:cubicBezTo>
                    <a:pt x="3047" y="48"/>
                    <a:pt x="3014" y="1"/>
                    <a:pt x="2970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827;p62">
              <a:extLst>
                <a:ext uri="{FF2B5EF4-FFF2-40B4-BE49-F238E27FC236}">
                  <a16:creationId xmlns:a16="http://schemas.microsoft.com/office/drawing/2014/main" id="{37874FBC-337A-4CE7-9970-2F8351CC15D0}"/>
                </a:ext>
              </a:extLst>
            </p:cNvPr>
            <p:cNvSpPr/>
            <p:nvPr/>
          </p:nvSpPr>
          <p:spPr>
            <a:xfrm>
              <a:off x="5476078" y="3309472"/>
              <a:ext cx="80002" cy="60778"/>
            </a:xfrm>
            <a:custGeom>
              <a:avLst/>
              <a:gdLst/>
              <a:ahLst/>
              <a:cxnLst/>
              <a:rect l="l" t="t" r="r" b="b"/>
              <a:pathLst>
                <a:path w="1623" h="1233" extrusionOk="0">
                  <a:moveTo>
                    <a:pt x="1291" y="1"/>
                  </a:moveTo>
                  <a:cubicBezTo>
                    <a:pt x="1080" y="1"/>
                    <a:pt x="727" y="203"/>
                    <a:pt x="727" y="203"/>
                  </a:cubicBezTo>
                  <a:lnTo>
                    <a:pt x="0" y="1180"/>
                  </a:lnTo>
                  <a:cubicBezTo>
                    <a:pt x="0" y="1180"/>
                    <a:pt x="188" y="1232"/>
                    <a:pt x="439" y="1232"/>
                  </a:cubicBezTo>
                  <a:cubicBezTo>
                    <a:pt x="722" y="1232"/>
                    <a:pt x="1087" y="1166"/>
                    <a:pt x="1358" y="882"/>
                  </a:cubicBezTo>
                  <a:cubicBezTo>
                    <a:pt x="1623" y="598"/>
                    <a:pt x="1530" y="532"/>
                    <a:pt x="1385" y="532"/>
                  </a:cubicBezTo>
                  <a:cubicBezTo>
                    <a:pt x="1255" y="532"/>
                    <a:pt x="1084" y="584"/>
                    <a:pt x="1084" y="584"/>
                  </a:cubicBezTo>
                  <a:cubicBezTo>
                    <a:pt x="1084" y="584"/>
                    <a:pt x="1548" y="215"/>
                    <a:pt x="1417" y="49"/>
                  </a:cubicBezTo>
                  <a:cubicBezTo>
                    <a:pt x="1390" y="14"/>
                    <a:pt x="1345" y="1"/>
                    <a:pt x="129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828;p62">
              <a:extLst>
                <a:ext uri="{FF2B5EF4-FFF2-40B4-BE49-F238E27FC236}">
                  <a16:creationId xmlns:a16="http://schemas.microsoft.com/office/drawing/2014/main" id="{6D560AB8-F477-4574-A546-ABA06E7B881C}"/>
                </a:ext>
              </a:extLst>
            </p:cNvPr>
            <p:cNvSpPr/>
            <p:nvPr/>
          </p:nvSpPr>
          <p:spPr>
            <a:xfrm>
              <a:off x="5378676" y="3217294"/>
              <a:ext cx="161877" cy="152265"/>
            </a:xfrm>
            <a:custGeom>
              <a:avLst/>
              <a:gdLst/>
              <a:ahLst/>
              <a:cxnLst/>
              <a:rect l="l" t="t" r="r" b="b"/>
              <a:pathLst>
                <a:path w="3284" h="3089" extrusionOk="0">
                  <a:moveTo>
                    <a:pt x="1358" y="1"/>
                  </a:moveTo>
                  <a:cubicBezTo>
                    <a:pt x="1287" y="1"/>
                    <a:pt x="1230" y="19"/>
                    <a:pt x="1191" y="61"/>
                  </a:cubicBezTo>
                  <a:cubicBezTo>
                    <a:pt x="1191" y="61"/>
                    <a:pt x="0" y="1038"/>
                    <a:pt x="60" y="1621"/>
                  </a:cubicBezTo>
                  <a:cubicBezTo>
                    <a:pt x="117" y="2187"/>
                    <a:pt x="1630" y="3088"/>
                    <a:pt x="2037" y="3088"/>
                  </a:cubicBezTo>
                  <a:cubicBezTo>
                    <a:pt x="2050" y="3088"/>
                    <a:pt x="2061" y="3087"/>
                    <a:pt x="2072" y="3085"/>
                  </a:cubicBezTo>
                  <a:cubicBezTo>
                    <a:pt x="2417" y="3026"/>
                    <a:pt x="3239" y="1442"/>
                    <a:pt x="3262" y="1276"/>
                  </a:cubicBezTo>
                  <a:cubicBezTo>
                    <a:pt x="3283" y="1139"/>
                    <a:pt x="1911" y="1"/>
                    <a:pt x="135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829;p62">
              <a:extLst>
                <a:ext uri="{FF2B5EF4-FFF2-40B4-BE49-F238E27FC236}">
                  <a16:creationId xmlns:a16="http://schemas.microsoft.com/office/drawing/2014/main" id="{D7CEB067-E489-471E-8C78-EC8500DF997C}"/>
                </a:ext>
              </a:extLst>
            </p:cNvPr>
            <p:cNvSpPr/>
            <p:nvPr/>
          </p:nvSpPr>
          <p:spPr>
            <a:xfrm>
              <a:off x="5493676" y="3315830"/>
              <a:ext cx="28590" cy="41849"/>
            </a:xfrm>
            <a:custGeom>
              <a:avLst/>
              <a:gdLst/>
              <a:ahLst/>
              <a:cxnLst/>
              <a:rect l="l" t="t" r="r" b="b"/>
              <a:pathLst>
                <a:path w="580" h="849" extrusionOk="0">
                  <a:moveTo>
                    <a:pt x="540" y="1"/>
                  </a:moveTo>
                  <a:cubicBezTo>
                    <a:pt x="529" y="1"/>
                    <a:pt x="517" y="9"/>
                    <a:pt x="513" y="27"/>
                  </a:cubicBezTo>
                  <a:cubicBezTo>
                    <a:pt x="465" y="170"/>
                    <a:pt x="394" y="324"/>
                    <a:pt x="298" y="455"/>
                  </a:cubicBezTo>
                  <a:cubicBezTo>
                    <a:pt x="251" y="527"/>
                    <a:pt x="215" y="586"/>
                    <a:pt x="155" y="646"/>
                  </a:cubicBezTo>
                  <a:cubicBezTo>
                    <a:pt x="144" y="682"/>
                    <a:pt x="108" y="705"/>
                    <a:pt x="84" y="741"/>
                  </a:cubicBezTo>
                  <a:cubicBezTo>
                    <a:pt x="48" y="753"/>
                    <a:pt x="13" y="789"/>
                    <a:pt x="1" y="813"/>
                  </a:cubicBezTo>
                  <a:cubicBezTo>
                    <a:pt x="1" y="825"/>
                    <a:pt x="24" y="848"/>
                    <a:pt x="36" y="848"/>
                  </a:cubicBezTo>
                  <a:cubicBezTo>
                    <a:pt x="60" y="825"/>
                    <a:pt x="96" y="801"/>
                    <a:pt x="120" y="765"/>
                  </a:cubicBezTo>
                  <a:lnTo>
                    <a:pt x="215" y="682"/>
                  </a:lnTo>
                  <a:cubicBezTo>
                    <a:pt x="275" y="622"/>
                    <a:pt x="310" y="563"/>
                    <a:pt x="358" y="479"/>
                  </a:cubicBezTo>
                  <a:cubicBezTo>
                    <a:pt x="453" y="348"/>
                    <a:pt x="525" y="205"/>
                    <a:pt x="572" y="51"/>
                  </a:cubicBezTo>
                  <a:cubicBezTo>
                    <a:pt x="580" y="21"/>
                    <a:pt x="560" y="1"/>
                    <a:pt x="5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830;p62">
              <a:extLst>
                <a:ext uri="{FF2B5EF4-FFF2-40B4-BE49-F238E27FC236}">
                  <a16:creationId xmlns:a16="http://schemas.microsoft.com/office/drawing/2014/main" id="{7C801604-8922-4BC6-812C-4FABF8CD83DB}"/>
                </a:ext>
              </a:extLst>
            </p:cNvPr>
            <p:cNvSpPr/>
            <p:nvPr/>
          </p:nvSpPr>
          <p:spPr>
            <a:xfrm>
              <a:off x="5360734" y="2650674"/>
              <a:ext cx="360723" cy="667075"/>
            </a:xfrm>
            <a:custGeom>
              <a:avLst/>
              <a:gdLst/>
              <a:ahLst/>
              <a:cxnLst/>
              <a:rect l="l" t="t" r="r" b="b"/>
              <a:pathLst>
                <a:path w="7318" h="13533" extrusionOk="0">
                  <a:moveTo>
                    <a:pt x="718" y="0"/>
                  </a:moveTo>
                  <a:cubicBezTo>
                    <a:pt x="0" y="0"/>
                    <a:pt x="163" y="1569"/>
                    <a:pt x="245" y="2186"/>
                  </a:cubicBezTo>
                  <a:cubicBezTo>
                    <a:pt x="328" y="2900"/>
                    <a:pt x="590" y="3603"/>
                    <a:pt x="1007" y="4198"/>
                  </a:cubicBezTo>
                  <a:cubicBezTo>
                    <a:pt x="1221" y="4532"/>
                    <a:pt x="1507" y="4722"/>
                    <a:pt x="1805" y="4960"/>
                  </a:cubicBezTo>
                  <a:cubicBezTo>
                    <a:pt x="2019" y="5127"/>
                    <a:pt x="2221" y="5317"/>
                    <a:pt x="2400" y="5532"/>
                  </a:cubicBezTo>
                  <a:cubicBezTo>
                    <a:pt x="2733" y="5901"/>
                    <a:pt x="2983" y="6365"/>
                    <a:pt x="2995" y="6865"/>
                  </a:cubicBezTo>
                  <a:cubicBezTo>
                    <a:pt x="3031" y="7830"/>
                    <a:pt x="2174" y="9497"/>
                    <a:pt x="1626" y="10485"/>
                  </a:cubicBezTo>
                  <a:lnTo>
                    <a:pt x="1578" y="10568"/>
                  </a:lnTo>
                  <a:cubicBezTo>
                    <a:pt x="1340" y="10985"/>
                    <a:pt x="1162" y="11271"/>
                    <a:pt x="1162" y="11271"/>
                  </a:cubicBezTo>
                  <a:lnTo>
                    <a:pt x="3817" y="13533"/>
                  </a:lnTo>
                  <a:cubicBezTo>
                    <a:pt x="3936" y="13307"/>
                    <a:pt x="4067" y="13080"/>
                    <a:pt x="4186" y="12866"/>
                  </a:cubicBezTo>
                  <a:cubicBezTo>
                    <a:pt x="4198" y="12830"/>
                    <a:pt x="4222" y="12818"/>
                    <a:pt x="4234" y="12783"/>
                  </a:cubicBezTo>
                  <a:cubicBezTo>
                    <a:pt x="5841" y="9949"/>
                    <a:pt x="7317" y="7341"/>
                    <a:pt x="6139" y="5163"/>
                  </a:cubicBezTo>
                  <a:cubicBezTo>
                    <a:pt x="6031" y="4972"/>
                    <a:pt x="5924" y="4794"/>
                    <a:pt x="5805" y="4615"/>
                  </a:cubicBezTo>
                  <a:cubicBezTo>
                    <a:pt x="5138" y="3603"/>
                    <a:pt x="4293" y="2686"/>
                    <a:pt x="3400" y="1853"/>
                  </a:cubicBezTo>
                  <a:cubicBezTo>
                    <a:pt x="2972" y="1448"/>
                    <a:pt x="2519" y="1055"/>
                    <a:pt x="2043" y="698"/>
                  </a:cubicBezTo>
                  <a:cubicBezTo>
                    <a:pt x="1805" y="519"/>
                    <a:pt x="1376" y="269"/>
                    <a:pt x="1126" y="126"/>
                  </a:cubicBezTo>
                  <a:cubicBezTo>
                    <a:pt x="966" y="39"/>
                    <a:pt x="831" y="0"/>
                    <a:pt x="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831;p62">
              <a:extLst>
                <a:ext uri="{FF2B5EF4-FFF2-40B4-BE49-F238E27FC236}">
                  <a16:creationId xmlns:a16="http://schemas.microsoft.com/office/drawing/2014/main" id="{A14F44BD-19CA-453B-9D94-6FF029DE806C}"/>
                </a:ext>
              </a:extLst>
            </p:cNvPr>
            <p:cNvSpPr/>
            <p:nvPr/>
          </p:nvSpPr>
          <p:spPr>
            <a:xfrm>
              <a:off x="5439109" y="3167459"/>
              <a:ext cx="130921" cy="117415"/>
            </a:xfrm>
            <a:custGeom>
              <a:avLst/>
              <a:gdLst/>
              <a:ahLst/>
              <a:cxnLst/>
              <a:rect l="l" t="t" r="r" b="b"/>
              <a:pathLst>
                <a:path w="2656" h="2382" extrusionOk="0">
                  <a:moveTo>
                    <a:pt x="72" y="1"/>
                  </a:moveTo>
                  <a:cubicBezTo>
                    <a:pt x="24" y="25"/>
                    <a:pt x="12" y="60"/>
                    <a:pt x="0" y="84"/>
                  </a:cubicBezTo>
                  <a:cubicBezTo>
                    <a:pt x="84" y="144"/>
                    <a:pt x="167" y="203"/>
                    <a:pt x="262" y="286"/>
                  </a:cubicBezTo>
                  <a:cubicBezTo>
                    <a:pt x="596" y="525"/>
                    <a:pt x="905" y="775"/>
                    <a:pt x="1203" y="1025"/>
                  </a:cubicBezTo>
                  <a:cubicBezTo>
                    <a:pt x="1703" y="1453"/>
                    <a:pt x="2167" y="1918"/>
                    <a:pt x="2620" y="2382"/>
                  </a:cubicBezTo>
                  <a:cubicBezTo>
                    <a:pt x="2632" y="2346"/>
                    <a:pt x="2644" y="2334"/>
                    <a:pt x="2655" y="2311"/>
                  </a:cubicBezTo>
                  <a:cubicBezTo>
                    <a:pt x="2525" y="2156"/>
                    <a:pt x="2394" y="2025"/>
                    <a:pt x="2263" y="1870"/>
                  </a:cubicBezTo>
                  <a:cubicBezTo>
                    <a:pt x="1822" y="1429"/>
                    <a:pt x="1370" y="1013"/>
                    <a:pt x="870" y="608"/>
                  </a:cubicBezTo>
                  <a:cubicBezTo>
                    <a:pt x="620" y="406"/>
                    <a:pt x="369" y="203"/>
                    <a:pt x="119" y="25"/>
                  </a:cubicBezTo>
                  <a:cubicBezTo>
                    <a:pt x="96" y="13"/>
                    <a:pt x="84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832;p62">
              <a:extLst>
                <a:ext uri="{FF2B5EF4-FFF2-40B4-BE49-F238E27FC236}">
                  <a16:creationId xmlns:a16="http://schemas.microsoft.com/office/drawing/2014/main" id="{1D8ABB11-4E25-4DDD-BD56-BF92BB09939F}"/>
                </a:ext>
              </a:extLst>
            </p:cNvPr>
            <p:cNvSpPr/>
            <p:nvPr/>
          </p:nvSpPr>
          <p:spPr>
            <a:xfrm>
              <a:off x="5398590" y="2865245"/>
              <a:ext cx="62848" cy="40518"/>
            </a:xfrm>
            <a:custGeom>
              <a:avLst/>
              <a:gdLst/>
              <a:ahLst/>
              <a:cxnLst/>
              <a:rect l="l" t="t" r="r" b="b"/>
              <a:pathLst>
                <a:path w="1275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79" y="179"/>
                    <a:pt x="394" y="321"/>
                    <a:pt x="608" y="464"/>
                  </a:cubicBezTo>
                  <a:cubicBezTo>
                    <a:pt x="691" y="524"/>
                    <a:pt x="787" y="560"/>
                    <a:pt x="882" y="619"/>
                  </a:cubicBezTo>
                  <a:cubicBezTo>
                    <a:pt x="858" y="619"/>
                    <a:pt x="846" y="619"/>
                    <a:pt x="834" y="607"/>
                  </a:cubicBezTo>
                  <a:cubicBezTo>
                    <a:pt x="739" y="595"/>
                    <a:pt x="668" y="595"/>
                    <a:pt x="584" y="595"/>
                  </a:cubicBezTo>
                  <a:cubicBezTo>
                    <a:pt x="489" y="595"/>
                    <a:pt x="418" y="607"/>
                    <a:pt x="322" y="643"/>
                  </a:cubicBezTo>
                  <a:cubicBezTo>
                    <a:pt x="489" y="702"/>
                    <a:pt x="644" y="726"/>
                    <a:pt x="799" y="762"/>
                  </a:cubicBezTo>
                  <a:cubicBezTo>
                    <a:pt x="965" y="786"/>
                    <a:pt x="1120" y="798"/>
                    <a:pt x="1275" y="822"/>
                  </a:cubicBezTo>
                  <a:cubicBezTo>
                    <a:pt x="1096" y="619"/>
                    <a:pt x="894" y="476"/>
                    <a:pt x="680" y="345"/>
                  </a:cubicBezTo>
                  <a:cubicBezTo>
                    <a:pt x="453" y="202"/>
                    <a:pt x="239" y="8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5735;p61">
            <a:extLst>
              <a:ext uri="{FF2B5EF4-FFF2-40B4-BE49-F238E27FC236}">
                <a16:creationId xmlns:a16="http://schemas.microsoft.com/office/drawing/2014/main" id="{B7A22D43-DBC8-493B-9E03-371CB7070FB7}"/>
              </a:ext>
            </a:extLst>
          </p:cNvPr>
          <p:cNvGrpSpPr/>
          <p:nvPr/>
        </p:nvGrpSpPr>
        <p:grpSpPr>
          <a:xfrm flipH="1">
            <a:off x="7478388" y="3775229"/>
            <a:ext cx="509092" cy="1099248"/>
            <a:chOff x="722749" y="2531328"/>
            <a:chExt cx="1077322" cy="2326200"/>
          </a:xfrm>
        </p:grpSpPr>
        <p:sp>
          <p:nvSpPr>
            <p:cNvPr id="258" name="Google Shape;5736;p61">
              <a:extLst>
                <a:ext uri="{FF2B5EF4-FFF2-40B4-BE49-F238E27FC236}">
                  <a16:creationId xmlns:a16="http://schemas.microsoft.com/office/drawing/2014/main" id="{A3C0FC5F-2A4A-4CF4-A67C-7F5B5760D7B1}"/>
                </a:ext>
              </a:extLst>
            </p:cNvPr>
            <p:cNvSpPr/>
            <p:nvPr/>
          </p:nvSpPr>
          <p:spPr>
            <a:xfrm>
              <a:off x="722749" y="4738305"/>
              <a:ext cx="1033665" cy="119223"/>
            </a:xfrm>
            <a:custGeom>
              <a:avLst/>
              <a:gdLst/>
              <a:ahLst/>
              <a:cxnLst/>
              <a:rect l="l" t="t" r="r" b="b"/>
              <a:pathLst>
                <a:path w="20860" h="2406" extrusionOk="0">
                  <a:moveTo>
                    <a:pt x="10430" y="0"/>
                  </a:moveTo>
                  <a:cubicBezTo>
                    <a:pt x="4667" y="0"/>
                    <a:pt x="0" y="536"/>
                    <a:pt x="0" y="1203"/>
                  </a:cubicBezTo>
                  <a:cubicBezTo>
                    <a:pt x="0" y="1869"/>
                    <a:pt x="4667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737;p61">
              <a:extLst>
                <a:ext uri="{FF2B5EF4-FFF2-40B4-BE49-F238E27FC236}">
                  <a16:creationId xmlns:a16="http://schemas.microsoft.com/office/drawing/2014/main" id="{D611692B-878F-4E61-BF4F-2861501108EF}"/>
                </a:ext>
              </a:extLst>
            </p:cNvPr>
            <p:cNvSpPr/>
            <p:nvPr/>
          </p:nvSpPr>
          <p:spPr>
            <a:xfrm>
              <a:off x="840139" y="3349442"/>
              <a:ext cx="575850" cy="627136"/>
            </a:xfrm>
            <a:custGeom>
              <a:avLst/>
              <a:gdLst/>
              <a:ahLst/>
              <a:cxnLst/>
              <a:rect l="l" t="t" r="r" b="b"/>
              <a:pathLst>
                <a:path w="11621" h="12656" extrusionOk="0">
                  <a:moveTo>
                    <a:pt x="6547" y="1"/>
                  </a:moveTo>
                  <a:cubicBezTo>
                    <a:pt x="5960" y="1"/>
                    <a:pt x="5343" y="29"/>
                    <a:pt x="4727" y="96"/>
                  </a:cubicBezTo>
                  <a:cubicBezTo>
                    <a:pt x="2096" y="370"/>
                    <a:pt x="1286" y="2799"/>
                    <a:pt x="1096" y="4763"/>
                  </a:cubicBezTo>
                  <a:cubicBezTo>
                    <a:pt x="893" y="6728"/>
                    <a:pt x="0" y="11347"/>
                    <a:pt x="751" y="12038"/>
                  </a:cubicBezTo>
                  <a:cubicBezTo>
                    <a:pt x="1163" y="12418"/>
                    <a:pt x="3436" y="12655"/>
                    <a:pt x="5587" y="12655"/>
                  </a:cubicBezTo>
                  <a:cubicBezTo>
                    <a:pt x="7411" y="12655"/>
                    <a:pt x="9148" y="12484"/>
                    <a:pt x="9585" y="12086"/>
                  </a:cubicBezTo>
                  <a:cubicBezTo>
                    <a:pt x="10537" y="11216"/>
                    <a:pt x="11621" y="2953"/>
                    <a:pt x="10204" y="560"/>
                  </a:cubicBezTo>
                  <a:cubicBezTo>
                    <a:pt x="10058" y="305"/>
                    <a:pt x="8466" y="1"/>
                    <a:pt x="65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738;p61">
              <a:extLst>
                <a:ext uri="{FF2B5EF4-FFF2-40B4-BE49-F238E27FC236}">
                  <a16:creationId xmlns:a16="http://schemas.microsoft.com/office/drawing/2014/main" id="{43D41E39-E5D6-4504-B7E1-7D1BAC70F29A}"/>
                </a:ext>
              </a:extLst>
            </p:cNvPr>
            <p:cNvSpPr/>
            <p:nvPr/>
          </p:nvSpPr>
          <p:spPr>
            <a:xfrm>
              <a:off x="840139" y="3374813"/>
              <a:ext cx="201233" cy="590616"/>
            </a:xfrm>
            <a:custGeom>
              <a:avLst/>
              <a:gdLst/>
              <a:ahLst/>
              <a:cxnLst/>
              <a:rect l="l" t="t" r="r" b="b"/>
              <a:pathLst>
                <a:path w="4061" h="11919" extrusionOk="0">
                  <a:moveTo>
                    <a:pt x="3310" y="1"/>
                  </a:moveTo>
                  <a:cubicBezTo>
                    <a:pt x="1786" y="846"/>
                    <a:pt x="1251" y="2692"/>
                    <a:pt x="1096" y="4239"/>
                  </a:cubicBezTo>
                  <a:cubicBezTo>
                    <a:pt x="893" y="6204"/>
                    <a:pt x="0" y="10823"/>
                    <a:pt x="751" y="11514"/>
                  </a:cubicBezTo>
                  <a:cubicBezTo>
                    <a:pt x="929" y="11681"/>
                    <a:pt x="1465" y="11812"/>
                    <a:pt x="2179" y="11919"/>
                  </a:cubicBezTo>
                  <a:cubicBezTo>
                    <a:pt x="2382" y="11800"/>
                    <a:pt x="2560" y="11645"/>
                    <a:pt x="2703" y="11443"/>
                  </a:cubicBezTo>
                  <a:cubicBezTo>
                    <a:pt x="2953" y="11085"/>
                    <a:pt x="3108" y="10681"/>
                    <a:pt x="3227" y="10252"/>
                  </a:cubicBezTo>
                  <a:cubicBezTo>
                    <a:pt x="3346" y="9823"/>
                    <a:pt x="3418" y="9371"/>
                    <a:pt x="3489" y="8930"/>
                  </a:cubicBezTo>
                  <a:cubicBezTo>
                    <a:pt x="3608" y="8180"/>
                    <a:pt x="3703" y="7442"/>
                    <a:pt x="3775" y="6692"/>
                  </a:cubicBezTo>
                  <a:cubicBezTo>
                    <a:pt x="3906" y="5251"/>
                    <a:pt x="4013" y="3799"/>
                    <a:pt x="4049" y="2346"/>
                  </a:cubicBezTo>
                  <a:cubicBezTo>
                    <a:pt x="4060" y="1727"/>
                    <a:pt x="4013" y="1084"/>
                    <a:pt x="3763" y="548"/>
                  </a:cubicBezTo>
                  <a:cubicBezTo>
                    <a:pt x="3644" y="322"/>
                    <a:pt x="3489" y="132"/>
                    <a:pt x="3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739;p61">
              <a:extLst>
                <a:ext uri="{FF2B5EF4-FFF2-40B4-BE49-F238E27FC236}">
                  <a16:creationId xmlns:a16="http://schemas.microsoft.com/office/drawing/2014/main" id="{0E0CA5B0-2C6E-407C-9227-14056ADB2FA5}"/>
                </a:ext>
              </a:extLst>
            </p:cNvPr>
            <p:cNvSpPr/>
            <p:nvPr/>
          </p:nvSpPr>
          <p:spPr>
            <a:xfrm>
              <a:off x="947519" y="3878665"/>
              <a:ext cx="585909" cy="831937"/>
            </a:xfrm>
            <a:custGeom>
              <a:avLst/>
              <a:gdLst/>
              <a:ahLst/>
              <a:cxnLst/>
              <a:rect l="l" t="t" r="r" b="b"/>
              <a:pathLst>
                <a:path w="11824" h="16789" extrusionOk="0">
                  <a:moveTo>
                    <a:pt x="11823" y="1"/>
                  </a:moveTo>
                  <a:lnTo>
                    <a:pt x="10787" y="132"/>
                  </a:lnTo>
                  <a:cubicBezTo>
                    <a:pt x="9823" y="251"/>
                    <a:pt x="8847" y="322"/>
                    <a:pt x="7859" y="358"/>
                  </a:cubicBezTo>
                  <a:cubicBezTo>
                    <a:pt x="7486" y="366"/>
                    <a:pt x="7112" y="370"/>
                    <a:pt x="6737" y="370"/>
                  </a:cubicBezTo>
                  <a:cubicBezTo>
                    <a:pt x="5468" y="370"/>
                    <a:pt x="4185" y="320"/>
                    <a:pt x="2917" y="191"/>
                  </a:cubicBezTo>
                  <a:cubicBezTo>
                    <a:pt x="2894" y="191"/>
                    <a:pt x="2846" y="191"/>
                    <a:pt x="2822" y="179"/>
                  </a:cubicBezTo>
                  <a:cubicBezTo>
                    <a:pt x="2596" y="155"/>
                    <a:pt x="2370" y="132"/>
                    <a:pt x="2144" y="96"/>
                  </a:cubicBezTo>
                  <a:cubicBezTo>
                    <a:pt x="2144" y="394"/>
                    <a:pt x="2144" y="632"/>
                    <a:pt x="2132" y="786"/>
                  </a:cubicBezTo>
                  <a:cubicBezTo>
                    <a:pt x="2048" y="1739"/>
                    <a:pt x="1334" y="6763"/>
                    <a:pt x="739" y="11097"/>
                  </a:cubicBezTo>
                  <a:cubicBezTo>
                    <a:pt x="739" y="11133"/>
                    <a:pt x="715" y="11169"/>
                    <a:pt x="715" y="11204"/>
                  </a:cubicBezTo>
                  <a:cubicBezTo>
                    <a:pt x="393" y="13526"/>
                    <a:pt x="119" y="15622"/>
                    <a:pt x="0" y="16788"/>
                  </a:cubicBezTo>
                  <a:lnTo>
                    <a:pt x="3429" y="16788"/>
                  </a:lnTo>
                  <a:cubicBezTo>
                    <a:pt x="3429" y="16788"/>
                    <a:pt x="3882" y="14086"/>
                    <a:pt x="4453" y="11169"/>
                  </a:cubicBezTo>
                  <a:cubicBezTo>
                    <a:pt x="4453" y="11157"/>
                    <a:pt x="4465" y="11133"/>
                    <a:pt x="4465" y="11097"/>
                  </a:cubicBezTo>
                  <a:cubicBezTo>
                    <a:pt x="5120" y="7704"/>
                    <a:pt x="5894" y="4049"/>
                    <a:pt x="6239" y="3846"/>
                  </a:cubicBezTo>
                  <a:cubicBezTo>
                    <a:pt x="6287" y="3823"/>
                    <a:pt x="6323" y="3811"/>
                    <a:pt x="6358" y="3787"/>
                  </a:cubicBezTo>
                  <a:cubicBezTo>
                    <a:pt x="6643" y="3650"/>
                    <a:pt x="6853" y="3606"/>
                    <a:pt x="7021" y="3606"/>
                  </a:cubicBezTo>
                  <a:cubicBezTo>
                    <a:pt x="7043" y="3606"/>
                    <a:pt x="7064" y="3607"/>
                    <a:pt x="7085" y="3608"/>
                  </a:cubicBezTo>
                  <a:cubicBezTo>
                    <a:pt x="7132" y="3608"/>
                    <a:pt x="7180" y="3632"/>
                    <a:pt x="7204" y="3632"/>
                  </a:cubicBezTo>
                  <a:cubicBezTo>
                    <a:pt x="7347" y="3656"/>
                    <a:pt x="7204" y="7656"/>
                    <a:pt x="7085" y="11335"/>
                  </a:cubicBezTo>
                  <a:lnTo>
                    <a:pt x="7085" y="11443"/>
                  </a:lnTo>
                  <a:cubicBezTo>
                    <a:pt x="7013" y="13657"/>
                    <a:pt x="6942" y="15753"/>
                    <a:pt x="6942" y="16788"/>
                  </a:cubicBezTo>
                  <a:lnTo>
                    <a:pt x="10395" y="16788"/>
                  </a:lnTo>
                  <a:cubicBezTo>
                    <a:pt x="10395" y="16788"/>
                    <a:pt x="10668" y="14121"/>
                    <a:pt x="10990" y="11431"/>
                  </a:cubicBezTo>
                  <a:cubicBezTo>
                    <a:pt x="10990" y="11395"/>
                    <a:pt x="10990" y="11371"/>
                    <a:pt x="11002" y="11335"/>
                  </a:cubicBezTo>
                  <a:cubicBezTo>
                    <a:pt x="11168" y="9883"/>
                    <a:pt x="11347" y="8418"/>
                    <a:pt x="11490" y="7394"/>
                  </a:cubicBezTo>
                  <a:cubicBezTo>
                    <a:pt x="11669" y="6109"/>
                    <a:pt x="11823" y="3120"/>
                    <a:pt x="11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740;p61">
              <a:extLst>
                <a:ext uri="{FF2B5EF4-FFF2-40B4-BE49-F238E27FC236}">
                  <a16:creationId xmlns:a16="http://schemas.microsoft.com/office/drawing/2014/main" id="{FCEB2B4A-A12C-4704-AB35-2AABF8F03227}"/>
                </a:ext>
              </a:extLst>
            </p:cNvPr>
            <p:cNvSpPr/>
            <p:nvPr/>
          </p:nvSpPr>
          <p:spPr>
            <a:xfrm>
              <a:off x="1291464" y="4646831"/>
              <a:ext cx="177646" cy="63774"/>
            </a:xfrm>
            <a:custGeom>
              <a:avLst/>
              <a:gdLst/>
              <a:ahLst/>
              <a:cxnLst/>
              <a:rect l="l" t="t" r="r" b="b"/>
              <a:pathLst>
                <a:path w="3585" h="1287" extrusionOk="0">
                  <a:moveTo>
                    <a:pt x="3585" y="1"/>
                  </a:moveTo>
                  <a:lnTo>
                    <a:pt x="3585" y="1"/>
                  </a:lnTo>
                  <a:cubicBezTo>
                    <a:pt x="2394" y="155"/>
                    <a:pt x="1203" y="239"/>
                    <a:pt x="13" y="286"/>
                  </a:cubicBezTo>
                  <a:cubicBezTo>
                    <a:pt x="1" y="691"/>
                    <a:pt x="1" y="1013"/>
                    <a:pt x="1" y="1286"/>
                  </a:cubicBezTo>
                  <a:lnTo>
                    <a:pt x="3454" y="1286"/>
                  </a:lnTo>
                  <a:cubicBezTo>
                    <a:pt x="3454" y="1286"/>
                    <a:pt x="3513" y="774"/>
                    <a:pt x="3585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741;p61">
              <a:extLst>
                <a:ext uri="{FF2B5EF4-FFF2-40B4-BE49-F238E27FC236}">
                  <a16:creationId xmlns:a16="http://schemas.microsoft.com/office/drawing/2014/main" id="{4EA4BDD5-4FC8-40CA-8749-D0CF28523676}"/>
                </a:ext>
              </a:extLst>
            </p:cNvPr>
            <p:cNvSpPr/>
            <p:nvPr/>
          </p:nvSpPr>
          <p:spPr>
            <a:xfrm>
              <a:off x="946925" y="4641529"/>
              <a:ext cx="178240" cy="69671"/>
            </a:xfrm>
            <a:custGeom>
              <a:avLst/>
              <a:gdLst/>
              <a:ahLst/>
              <a:cxnLst/>
              <a:rect l="l" t="t" r="r" b="b"/>
              <a:pathLst>
                <a:path w="3597" h="1406" extrusionOk="0">
                  <a:moveTo>
                    <a:pt x="167" y="0"/>
                  </a:moveTo>
                  <a:cubicBezTo>
                    <a:pt x="84" y="560"/>
                    <a:pt x="48" y="1012"/>
                    <a:pt x="0" y="1405"/>
                  </a:cubicBezTo>
                  <a:lnTo>
                    <a:pt x="3418" y="1405"/>
                  </a:lnTo>
                  <a:cubicBezTo>
                    <a:pt x="3418" y="1405"/>
                    <a:pt x="3501" y="1001"/>
                    <a:pt x="3596" y="346"/>
                  </a:cubicBezTo>
                  <a:cubicBezTo>
                    <a:pt x="2858" y="298"/>
                    <a:pt x="2108" y="227"/>
                    <a:pt x="1370" y="155"/>
                  </a:cubicBezTo>
                  <a:cubicBezTo>
                    <a:pt x="1096" y="119"/>
                    <a:pt x="846" y="96"/>
                    <a:pt x="584" y="60"/>
                  </a:cubicBezTo>
                  <a:cubicBezTo>
                    <a:pt x="441" y="48"/>
                    <a:pt x="298" y="12"/>
                    <a:pt x="16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742;p61">
              <a:extLst>
                <a:ext uri="{FF2B5EF4-FFF2-40B4-BE49-F238E27FC236}">
                  <a16:creationId xmlns:a16="http://schemas.microsoft.com/office/drawing/2014/main" id="{C31E13E9-D64B-4B6B-9BDD-C86A7BDBAF04}"/>
                </a:ext>
              </a:extLst>
            </p:cNvPr>
            <p:cNvSpPr/>
            <p:nvPr/>
          </p:nvSpPr>
          <p:spPr>
            <a:xfrm>
              <a:off x="1292058" y="4681072"/>
              <a:ext cx="174078" cy="29533"/>
            </a:xfrm>
            <a:custGeom>
              <a:avLst/>
              <a:gdLst/>
              <a:ahLst/>
              <a:cxnLst/>
              <a:rect l="l" t="t" r="r" b="b"/>
              <a:pathLst>
                <a:path w="3513" h="596" extrusionOk="0">
                  <a:moveTo>
                    <a:pt x="3513" y="0"/>
                  </a:moveTo>
                  <a:lnTo>
                    <a:pt x="3513" y="0"/>
                  </a:lnTo>
                  <a:cubicBezTo>
                    <a:pt x="2858" y="72"/>
                    <a:pt x="2215" y="131"/>
                    <a:pt x="1572" y="143"/>
                  </a:cubicBezTo>
                  <a:cubicBezTo>
                    <a:pt x="1394" y="149"/>
                    <a:pt x="1215" y="152"/>
                    <a:pt x="1036" y="152"/>
                  </a:cubicBezTo>
                  <a:cubicBezTo>
                    <a:pt x="858" y="152"/>
                    <a:pt x="679" y="149"/>
                    <a:pt x="501" y="143"/>
                  </a:cubicBezTo>
                  <a:cubicBezTo>
                    <a:pt x="334" y="143"/>
                    <a:pt x="167" y="131"/>
                    <a:pt x="1" y="95"/>
                  </a:cubicBezTo>
                  <a:lnTo>
                    <a:pt x="1" y="595"/>
                  </a:lnTo>
                  <a:lnTo>
                    <a:pt x="3453" y="595"/>
                  </a:lnTo>
                  <a:cubicBezTo>
                    <a:pt x="3453" y="595"/>
                    <a:pt x="3477" y="369"/>
                    <a:pt x="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743;p61">
              <a:extLst>
                <a:ext uri="{FF2B5EF4-FFF2-40B4-BE49-F238E27FC236}">
                  <a16:creationId xmlns:a16="http://schemas.microsoft.com/office/drawing/2014/main" id="{69B26F8B-4AA5-4D19-B1C1-ADC02B18D982}"/>
                </a:ext>
              </a:extLst>
            </p:cNvPr>
            <p:cNvSpPr/>
            <p:nvPr/>
          </p:nvSpPr>
          <p:spPr>
            <a:xfrm>
              <a:off x="946925" y="4682211"/>
              <a:ext cx="174673" cy="28988"/>
            </a:xfrm>
            <a:custGeom>
              <a:avLst/>
              <a:gdLst/>
              <a:ahLst/>
              <a:cxnLst/>
              <a:rect l="l" t="t" r="r" b="b"/>
              <a:pathLst>
                <a:path w="3525" h="585" extrusionOk="0">
                  <a:moveTo>
                    <a:pt x="3525" y="1"/>
                  </a:moveTo>
                  <a:cubicBezTo>
                    <a:pt x="3382" y="1"/>
                    <a:pt x="3227" y="13"/>
                    <a:pt x="3096" y="37"/>
                  </a:cubicBezTo>
                  <a:cubicBezTo>
                    <a:pt x="2453" y="84"/>
                    <a:pt x="1810" y="120"/>
                    <a:pt x="1179" y="120"/>
                  </a:cubicBezTo>
                  <a:cubicBezTo>
                    <a:pt x="858" y="120"/>
                    <a:pt x="536" y="108"/>
                    <a:pt x="227" y="96"/>
                  </a:cubicBezTo>
                  <a:cubicBezTo>
                    <a:pt x="167" y="96"/>
                    <a:pt x="120" y="72"/>
                    <a:pt x="60" y="72"/>
                  </a:cubicBezTo>
                  <a:cubicBezTo>
                    <a:pt x="48" y="251"/>
                    <a:pt x="12" y="430"/>
                    <a:pt x="0" y="584"/>
                  </a:cubicBezTo>
                  <a:lnTo>
                    <a:pt x="3418" y="584"/>
                  </a:lnTo>
                  <a:cubicBezTo>
                    <a:pt x="3418" y="584"/>
                    <a:pt x="3453" y="370"/>
                    <a:pt x="3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744;p61">
              <a:extLst>
                <a:ext uri="{FF2B5EF4-FFF2-40B4-BE49-F238E27FC236}">
                  <a16:creationId xmlns:a16="http://schemas.microsoft.com/office/drawing/2014/main" id="{9663F282-8085-4583-B8B9-6AB1AF3AD88E}"/>
                </a:ext>
              </a:extLst>
            </p:cNvPr>
            <p:cNvSpPr/>
            <p:nvPr/>
          </p:nvSpPr>
          <p:spPr>
            <a:xfrm>
              <a:off x="1266093" y="4701636"/>
              <a:ext cx="308613" cy="97172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79" y="1823"/>
                  </a:cubicBezTo>
                  <a:cubicBezTo>
                    <a:pt x="238" y="1927"/>
                    <a:pt x="925" y="1961"/>
                    <a:pt x="1817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32" y="1847"/>
                    <a:pt x="6228" y="1693"/>
                    <a:pt x="6168" y="1573"/>
                  </a:cubicBezTo>
                  <a:cubicBezTo>
                    <a:pt x="6049" y="1335"/>
                    <a:pt x="5763" y="990"/>
                    <a:pt x="5216" y="633"/>
                  </a:cubicBezTo>
                  <a:cubicBezTo>
                    <a:pt x="4299" y="38"/>
                    <a:pt x="4025" y="26"/>
                    <a:pt x="4025" y="26"/>
                  </a:cubicBezTo>
                  <a:cubicBezTo>
                    <a:pt x="3989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745;p61">
              <a:extLst>
                <a:ext uri="{FF2B5EF4-FFF2-40B4-BE49-F238E27FC236}">
                  <a16:creationId xmlns:a16="http://schemas.microsoft.com/office/drawing/2014/main" id="{3AD62901-60B3-4AC2-A4C7-7E568B5B34DD}"/>
                </a:ext>
              </a:extLst>
            </p:cNvPr>
            <p:cNvSpPr/>
            <p:nvPr/>
          </p:nvSpPr>
          <p:spPr>
            <a:xfrm>
              <a:off x="1271990" y="4771307"/>
              <a:ext cx="301527" cy="26907"/>
            </a:xfrm>
            <a:custGeom>
              <a:avLst/>
              <a:gdLst/>
              <a:ahLst/>
              <a:cxnLst/>
              <a:rect l="l" t="t" r="r" b="b"/>
              <a:pathLst>
                <a:path w="6085" h="543" extrusionOk="0">
                  <a:moveTo>
                    <a:pt x="5942" y="1"/>
                  </a:moveTo>
                  <a:cubicBezTo>
                    <a:pt x="4799" y="108"/>
                    <a:pt x="3644" y="167"/>
                    <a:pt x="2501" y="167"/>
                  </a:cubicBezTo>
                  <a:cubicBezTo>
                    <a:pt x="2334" y="167"/>
                    <a:pt x="2167" y="168"/>
                    <a:pt x="2000" y="168"/>
                  </a:cubicBezTo>
                  <a:cubicBezTo>
                    <a:pt x="1331" y="168"/>
                    <a:pt x="658" y="160"/>
                    <a:pt x="1" y="84"/>
                  </a:cubicBezTo>
                  <a:lnTo>
                    <a:pt x="1" y="84"/>
                  </a:lnTo>
                  <a:cubicBezTo>
                    <a:pt x="1" y="227"/>
                    <a:pt x="13" y="346"/>
                    <a:pt x="48" y="406"/>
                  </a:cubicBezTo>
                  <a:cubicBezTo>
                    <a:pt x="102" y="508"/>
                    <a:pt x="775" y="542"/>
                    <a:pt x="1656" y="542"/>
                  </a:cubicBezTo>
                  <a:cubicBezTo>
                    <a:pt x="3125" y="542"/>
                    <a:pt x="5171" y="447"/>
                    <a:pt x="5871" y="417"/>
                  </a:cubicBezTo>
                  <a:cubicBezTo>
                    <a:pt x="6002" y="417"/>
                    <a:pt x="6085" y="275"/>
                    <a:pt x="6025" y="156"/>
                  </a:cubicBezTo>
                  <a:cubicBezTo>
                    <a:pt x="6013" y="108"/>
                    <a:pt x="5990" y="60"/>
                    <a:pt x="5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746;p61">
              <a:extLst>
                <a:ext uri="{FF2B5EF4-FFF2-40B4-BE49-F238E27FC236}">
                  <a16:creationId xmlns:a16="http://schemas.microsoft.com/office/drawing/2014/main" id="{A2F49A1E-C610-46B6-9F42-2F27E0951192}"/>
                </a:ext>
              </a:extLst>
            </p:cNvPr>
            <p:cNvSpPr/>
            <p:nvPr/>
          </p:nvSpPr>
          <p:spPr>
            <a:xfrm>
              <a:off x="919770" y="4701636"/>
              <a:ext cx="308018" cy="97172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6" y="1869"/>
                    <a:pt x="6002" y="1847"/>
                  </a:cubicBezTo>
                  <a:cubicBezTo>
                    <a:pt x="6133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311" y="38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747;p61">
              <a:extLst>
                <a:ext uri="{FF2B5EF4-FFF2-40B4-BE49-F238E27FC236}">
                  <a16:creationId xmlns:a16="http://schemas.microsoft.com/office/drawing/2014/main" id="{4ED4B1EA-74BB-4735-B20D-C170F4A363A7}"/>
                </a:ext>
              </a:extLst>
            </p:cNvPr>
            <p:cNvSpPr/>
            <p:nvPr/>
          </p:nvSpPr>
          <p:spPr>
            <a:xfrm>
              <a:off x="926856" y="4771307"/>
              <a:ext cx="301527" cy="26907"/>
            </a:xfrm>
            <a:custGeom>
              <a:avLst/>
              <a:gdLst/>
              <a:ahLst/>
              <a:cxnLst/>
              <a:rect l="l" t="t" r="r" b="b"/>
              <a:pathLst>
                <a:path w="6085" h="543" extrusionOk="0">
                  <a:moveTo>
                    <a:pt x="5930" y="1"/>
                  </a:moveTo>
                  <a:lnTo>
                    <a:pt x="5573" y="48"/>
                  </a:lnTo>
                  <a:cubicBezTo>
                    <a:pt x="4513" y="167"/>
                    <a:pt x="3453" y="263"/>
                    <a:pt x="2394" y="263"/>
                  </a:cubicBezTo>
                  <a:cubicBezTo>
                    <a:pt x="1858" y="263"/>
                    <a:pt x="1322" y="239"/>
                    <a:pt x="786" y="215"/>
                  </a:cubicBezTo>
                  <a:cubicBezTo>
                    <a:pt x="525" y="203"/>
                    <a:pt x="251" y="179"/>
                    <a:pt x="1" y="156"/>
                  </a:cubicBezTo>
                  <a:lnTo>
                    <a:pt x="1" y="156"/>
                  </a:lnTo>
                  <a:cubicBezTo>
                    <a:pt x="1" y="263"/>
                    <a:pt x="13" y="346"/>
                    <a:pt x="48" y="406"/>
                  </a:cubicBezTo>
                  <a:cubicBezTo>
                    <a:pt x="102" y="508"/>
                    <a:pt x="775" y="542"/>
                    <a:pt x="1655" y="542"/>
                  </a:cubicBezTo>
                  <a:cubicBezTo>
                    <a:pt x="3125" y="542"/>
                    <a:pt x="5171" y="447"/>
                    <a:pt x="5870" y="417"/>
                  </a:cubicBezTo>
                  <a:cubicBezTo>
                    <a:pt x="6001" y="417"/>
                    <a:pt x="6085" y="275"/>
                    <a:pt x="6025" y="156"/>
                  </a:cubicBezTo>
                  <a:cubicBezTo>
                    <a:pt x="6001" y="108"/>
                    <a:pt x="5954" y="60"/>
                    <a:pt x="5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748;p61">
              <a:extLst>
                <a:ext uri="{FF2B5EF4-FFF2-40B4-BE49-F238E27FC236}">
                  <a16:creationId xmlns:a16="http://schemas.microsoft.com/office/drawing/2014/main" id="{366899AB-2EBD-4568-983D-41F6C7B7AF1F}"/>
                </a:ext>
              </a:extLst>
            </p:cNvPr>
            <p:cNvSpPr/>
            <p:nvPr/>
          </p:nvSpPr>
          <p:spPr>
            <a:xfrm>
              <a:off x="1599433" y="3332793"/>
              <a:ext cx="200638" cy="285175"/>
            </a:xfrm>
            <a:custGeom>
              <a:avLst/>
              <a:gdLst/>
              <a:ahLst/>
              <a:cxnLst/>
              <a:rect l="l" t="t" r="r" b="b"/>
              <a:pathLst>
                <a:path w="4049" h="5755" extrusionOk="0">
                  <a:moveTo>
                    <a:pt x="2610" y="1"/>
                  </a:moveTo>
                  <a:cubicBezTo>
                    <a:pt x="2275" y="1"/>
                    <a:pt x="1763" y="1765"/>
                    <a:pt x="1763" y="1765"/>
                  </a:cubicBezTo>
                  <a:cubicBezTo>
                    <a:pt x="1763" y="1765"/>
                    <a:pt x="1965" y="265"/>
                    <a:pt x="1656" y="265"/>
                  </a:cubicBezTo>
                  <a:cubicBezTo>
                    <a:pt x="1655" y="265"/>
                    <a:pt x="1654" y="265"/>
                    <a:pt x="1653" y="265"/>
                  </a:cubicBezTo>
                  <a:cubicBezTo>
                    <a:pt x="1343" y="265"/>
                    <a:pt x="834" y="2254"/>
                    <a:pt x="834" y="2254"/>
                  </a:cubicBezTo>
                  <a:cubicBezTo>
                    <a:pt x="834" y="2254"/>
                    <a:pt x="564" y="1239"/>
                    <a:pt x="297" y="1239"/>
                  </a:cubicBezTo>
                  <a:cubicBezTo>
                    <a:pt x="289" y="1239"/>
                    <a:pt x="282" y="1240"/>
                    <a:pt x="275" y="1242"/>
                  </a:cubicBezTo>
                  <a:cubicBezTo>
                    <a:pt x="1" y="1301"/>
                    <a:pt x="418" y="3492"/>
                    <a:pt x="418" y="3944"/>
                  </a:cubicBezTo>
                  <a:cubicBezTo>
                    <a:pt x="418" y="4385"/>
                    <a:pt x="191" y="5385"/>
                    <a:pt x="191" y="5385"/>
                  </a:cubicBezTo>
                  <a:lnTo>
                    <a:pt x="2370" y="5754"/>
                  </a:lnTo>
                  <a:cubicBezTo>
                    <a:pt x="2358" y="5742"/>
                    <a:pt x="2775" y="4313"/>
                    <a:pt x="3013" y="3718"/>
                  </a:cubicBezTo>
                  <a:cubicBezTo>
                    <a:pt x="3251" y="3123"/>
                    <a:pt x="4049" y="1646"/>
                    <a:pt x="3882" y="1563"/>
                  </a:cubicBezTo>
                  <a:cubicBezTo>
                    <a:pt x="3875" y="1558"/>
                    <a:pt x="3866" y="1556"/>
                    <a:pt x="3856" y="1556"/>
                  </a:cubicBezTo>
                  <a:cubicBezTo>
                    <a:pt x="3665" y="1556"/>
                    <a:pt x="3073" y="2397"/>
                    <a:pt x="3073" y="2397"/>
                  </a:cubicBezTo>
                  <a:cubicBezTo>
                    <a:pt x="3073" y="2397"/>
                    <a:pt x="3751" y="718"/>
                    <a:pt x="3513" y="599"/>
                  </a:cubicBezTo>
                  <a:cubicBezTo>
                    <a:pt x="3503" y="593"/>
                    <a:pt x="3492" y="590"/>
                    <a:pt x="3480" y="590"/>
                  </a:cubicBezTo>
                  <a:cubicBezTo>
                    <a:pt x="3205" y="590"/>
                    <a:pt x="2430" y="1944"/>
                    <a:pt x="2430" y="1944"/>
                  </a:cubicBezTo>
                  <a:cubicBezTo>
                    <a:pt x="2430" y="1944"/>
                    <a:pt x="2977" y="75"/>
                    <a:pt x="2632" y="3"/>
                  </a:cubicBezTo>
                  <a:cubicBezTo>
                    <a:pt x="2625" y="2"/>
                    <a:pt x="2617" y="1"/>
                    <a:pt x="2610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749;p61">
              <a:extLst>
                <a:ext uri="{FF2B5EF4-FFF2-40B4-BE49-F238E27FC236}">
                  <a16:creationId xmlns:a16="http://schemas.microsoft.com/office/drawing/2014/main" id="{11894898-3343-41D2-9141-9DB61A3348CE}"/>
                </a:ext>
              </a:extLst>
            </p:cNvPr>
            <p:cNvSpPr/>
            <p:nvPr/>
          </p:nvSpPr>
          <p:spPr>
            <a:xfrm>
              <a:off x="1405336" y="3410937"/>
              <a:ext cx="217189" cy="385667"/>
            </a:xfrm>
            <a:custGeom>
              <a:avLst/>
              <a:gdLst/>
              <a:ahLst/>
              <a:cxnLst/>
              <a:rect l="l" t="t" r="r" b="b"/>
              <a:pathLst>
                <a:path w="4383" h="7783" extrusionOk="0">
                  <a:moveTo>
                    <a:pt x="1116" y="1"/>
                  </a:moveTo>
                  <a:cubicBezTo>
                    <a:pt x="926" y="1"/>
                    <a:pt x="744" y="48"/>
                    <a:pt x="596" y="165"/>
                  </a:cubicBezTo>
                  <a:cubicBezTo>
                    <a:pt x="405" y="331"/>
                    <a:pt x="322" y="581"/>
                    <a:pt x="263" y="831"/>
                  </a:cubicBezTo>
                  <a:cubicBezTo>
                    <a:pt x="1" y="1974"/>
                    <a:pt x="298" y="3189"/>
                    <a:pt x="715" y="4296"/>
                  </a:cubicBezTo>
                  <a:cubicBezTo>
                    <a:pt x="977" y="4975"/>
                    <a:pt x="1275" y="5642"/>
                    <a:pt x="1632" y="6261"/>
                  </a:cubicBezTo>
                  <a:cubicBezTo>
                    <a:pt x="1941" y="6820"/>
                    <a:pt x="2322" y="7392"/>
                    <a:pt x="2941" y="7666"/>
                  </a:cubicBezTo>
                  <a:cubicBezTo>
                    <a:pt x="3091" y="7737"/>
                    <a:pt x="3257" y="7782"/>
                    <a:pt x="3419" y="7782"/>
                  </a:cubicBezTo>
                  <a:cubicBezTo>
                    <a:pt x="3530" y="7782"/>
                    <a:pt x="3638" y="7761"/>
                    <a:pt x="3739" y="7713"/>
                  </a:cubicBezTo>
                  <a:cubicBezTo>
                    <a:pt x="4049" y="7547"/>
                    <a:pt x="4168" y="7142"/>
                    <a:pt x="4215" y="6796"/>
                  </a:cubicBezTo>
                  <a:cubicBezTo>
                    <a:pt x="4382" y="5534"/>
                    <a:pt x="4144" y="4237"/>
                    <a:pt x="3775" y="3070"/>
                  </a:cubicBezTo>
                  <a:cubicBezTo>
                    <a:pt x="3680" y="2772"/>
                    <a:pt x="3561" y="2474"/>
                    <a:pt x="3442" y="2189"/>
                  </a:cubicBezTo>
                  <a:cubicBezTo>
                    <a:pt x="3072" y="1308"/>
                    <a:pt x="2584" y="474"/>
                    <a:pt x="1644" y="105"/>
                  </a:cubicBezTo>
                  <a:cubicBezTo>
                    <a:pt x="1477" y="42"/>
                    <a:pt x="1293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750;p61">
              <a:extLst>
                <a:ext uri="{FF2B5EF4-FFF2-40B4-BE49-F238E27FC236}">
                  <a16:creationId xmlns:a16="http://schemas.microsoft.com/office/drawing/2014/main" id="{92CB2B90-91B9-46E3-BA3B-6360246D90C6}"/>
                </a:ext>
              </a:extLst>
            </p:cNvPr>
            <p:cNvSpPr/>
            <p:nvPr/>
          </p:nvSpPr>
          <p:spPr>
            <a:xfrm>
              <a:off x="1499733" y="3522926"/>
              <a:ext cx="244294" cy="287157"/>
            </a:xfrm>
            <a:custGeom>
              <a:avLst/>
              <a:gdLst/>
              <a:ahLst/>
              <a:cxnLst/>
              <a:rect l="l" t="t" r="r" b="b"/>
              <a:pathLst>
                <a:path w="4930" h="5795" extrusionOk="0">
                  <a:moveTo>
                    <a:pt x="2132" y="0"/>
                  </a:moveTo>
                  <a:cubicBezTo>
                    <a:pt x="2132" y="0"/>
                    <a:pt x="2060" y="179"/>
                    <a:pt x="1929" y="476"/>
                  </a:cubicBezTo>
                  <a:cubicBezTo>
                    <a:pt x="1906" y="512"/>
                    <a:pt x="1906" y="524"/>
                    <a:pt x="1894" y="548"/>
                  </a:cubicBezTo>
                  <a:cubicBezTo>
                    <a:pt x="1310" y="1905"/>
                    <a:pt x="1" y="5358"/>
                    <a:pt x="1572" y="5751"/>
                  </a:cubicBezTo>
                  <a:cubicBezTo>
                    <a:pt x="1695" y="5780"/>
                    <a:pt x="1814" y="5795"/>
                    <a:pt x="1929" y="5795"/>
                  </a:cubicBezTo>
                  <a:cubicBezTo>
                    <a:pt x="3343" y="5795"/>
                    <a:pt x="4184" y="3665"/>
                    <a:pt x="4680" y="1881"/>
                  </a:cubicBezTo>
                  <a:cubicBezTo>
                    <a:pt x="4680" y="1846"/>
                    <a:pt x="4692" y="1798"/>
                    <a:pt x="4704" y="1762"/>
                  </a:cubicBezTo>
                  <a:cubicBezTo>
                    <a:pt x="4799" y="1429"/>
                    <a:pt x="4870" y="1131"/>
                    <a:pt x="4930" y="846"/>
                  </a:cubicBezTo>
                  <a:lnTo>
                    <a:pt x="21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751;p61">
              <a:extLst>
                <a:ext uri="{FF2B5EF4-FFF2-40B4-BE49-F238E27FC236}">
                  <a16:creationId xmlns:a16="http://schemas.microsoft.com/office/drawing/2014/main" id="{91ACE374-E9AA-4924-91F3-DD90DD0A2D29}"/>
                </a:ext>
              </a:extLst>
            </p:cNvPr>
            <p:cNvSpPr/>
            <p:nvPr/>
          </p:nvSpPr>
          <p:spPr>
            <a:xfrm>
              <a:off x="1593536" y="3546513"/>
              <a:ext cx="139292" cy="69671"/>
            </a:xfrm>
            <a:custGeom>
              <a:avLst/>
              <a:gdLst/>
              <a:ahLst/>
              <a:cxnLst/>
              <a:rect l="l" t="t" r="r" b="b"/>
              <a:pathLst>
                <a:path w="2811" h="1406" extrusionOk="0">
                  <a:moveTo>
                    <a:pt x="36" y="0"/>
                  </a:moveTo>
                  <a:cubicBezTo>
                    <a:pt x="13" y="36"/>
                    <a:pt x="13" y="48"/>
                    <a:pt x="1" y="72"/>
                  </a:cubicBezTo>
                  <a:cubicBezTo>
                    <a:pt x="465" y="370"/>
                    <a:pt x="953" y="631"/>
                    <a:pt x="1465" y="870"/>
                  </a:cubicBezTo>
                  <a:cubicBezTo>
                    <a:pt x="1894" y="1060"/>
                    <a:pt x="2334" y="1239"/>
                    <a:pt x="2787" y="1405"/>
                  </a:cubicBezTo>
                  <a:cubicBezTo>
                    <a:pt x="2787" y="1370"/>
                    <a:pt x="2799" y="1322"/>
                    <a:pt x="2811" y="1286"/>
                  </a:cubicBezTo>
                  <a:cubicBezTo>
                    <a:pt x="2739" y="1251"/>
                    <a:pt x="2668" y="1227"/>
                    <a:pt x="2620" y="1191"/>
                  </a:cubicBezTo>
                  <a:cubicBezTo>
                    <a:pt x="1953" y="953"/>
                    <a:pt x="1287" y="655"/>
                    <a:pt x="644" y="334"/>
                  </a:cubicBezTo>
                  <a:cubicBezTo>
                    <a:pt x="429" y="227"/>
                    <a:pt x="227" y="119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752;p61">
              <a:extLst>
                <a:ext uri="{FF2B5EF4-FFF2-40B4-BE49-F238E27FC236}">
                  <a16:creationId xmlns:a16="http://schemas.microsoft.com/office/drawing/2014/main" id="{0254647C-8972-4E5F-B336-DD661E78C8D5}"/>
                </a:ext>
              </a:extLst>
            </p:cNvPr>
            <p:cNvSpPr/>
            <p:nvPr/>
          </p:nvSpPr>
          <p:spPr>
            <a:xfrm>
              <a:off x="1540069" y="3559001"/>
              <a:ext cx="50345" cy="149252"/>
            </a:xfrm>
            <a:custGeom>
              <a:avLst/>
              <a:gdLst/>
              <a:ahLst/>
              <a:cxnLst/>
              <a:rect l="l" t="t" r="r" b="b"/>
              <a:pathLst>
                <a:path w="1016" h="3012" extrusionOk="0">
                  <a:moveTo>
                    <a:pt x="992" y="1"/>
                  </a:moveTo>
                  <a:cubicBezTo>
                    <a:pt x="983" y="1"/>
                    <a:pt x="971" y="7"/>
                    <a:pt x="961" y="22"/>
                  </a:cubicBezTo>
                  <a:cubicBezTo>
                    <a:pt x="842" y="284"/>
                    <a:pt x="723" y="570"/>
                    <a:pt x="627" y="856"/>
                  </a:cubicBezTo>
                  <a:cubicBezTo>
                    <a:pt x="603" y="891"/>
                    <a:pt x="603" y="915"/>
                    <a:pt x="580" y="987"/>
                  </a:cubicBezTo>
                  <a:cubicBezTo>
                    <a:pt x="520" y="1153"/>
                    <a:pt x="473" y="1296"/>
                    <a:pt x="413" y="1463"/>
                  </a:cubicBezTo>
                  <a:cubicBezTo>
                    <a:pt x="246" y="1951"/>
                    <a:pt x="92" y="2463"/>
                    <a:pt x="8" y="2975"/>
                  </a:cubicBezTo>
                  <a:cubicBezTo>
                    <a:pt x="0" y="2998"/>
                    <a:pt x="13" y="3011"/>
                    <a:pt x="25" y="3011"/>
                  </a:cubicBezTo>
                  <a:cubicBezTo>
                    <a:pt x="32" y="3011"/>
                    <a:pt x="40" y="3007"/>
                    <a:pt x="44" y="2999"/>
                  </a:cubicBezTo>
                  <a:cubicBezTo>
                    <a:pt x="187" y="2487"/>
                    <a:pt x="306" y="1987"/>
                    <a:pt x="473" y="1487"/>
                  </a:cubicBezTo>
                  <a:cubicBezTo>
                    <a:pt x="544" y="1249"/>
                    <a:pt x="639" y="1010"/>
                    <a:pt x="723" y="772"/>
                  </a:cubicBezTo>
                  <a:lnTo>
                    <a:pt x="723" y="760"/>
                  </a:lnTo>
                  <a:cubicBezTo>
                    <a:pt x="818" y="510"/>
                    <a:pt x="925" y="272"/>
                    <a:pt x="1008" y="34"/>
                  </a:cubicBezTo>
                  <a:cubicBezTo>
                    <a:pt x="1015" y="13"/>
                    <a:pt x="1006" y="1"/>
                    <a:pt x="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753;p61">
              <a:extLst>
                <a:ext uri="{FF2B5EF4-FFF2-40B4-BE49-F238E27FC236}">
                  <a16:creationId xmlns:a16="http://schemas.microsoft.com/office/drawing/2014/main" id="{03DED74E-E4F7-4E57-ADE7-9D2BA001F4D3}"/>
                </a:ext>
              </a:extLst>
            </p:cNvPr>
            <p:cNvSpPr/>
            <p:nvPr/>
          </p:nvSpPr>
          <p:spPr>
            <a:xfrm>
              <a:off x="1511527" y="3502857"/>
              <a:ext cx="40782" cy="287355"/>
            </a:xfrm>
            <a:custGeom>
              <a:avLst/>
              <a:gdLst/>
              <a:ahLst/>
              <a:cxnLst/>
              <a:rect l="l" t="t" r="r" b="b"/>
              <a:pathLst>
                <a:path w="823" h="5799" extrusionOk="0">
                  <a:moveTo>
                    <a:pt x="1" y="0"/>
                  </a:moveTo>
                  <a:cubicBezTo>
                    <a:pt x="84" y="477"/>
                    <a:pt x="167" y="953"/>
                    <a:pt x="227" y="1453"/>
                  </a:cubicBezTo>
                  <a:cubicBezTo>
                    <a:pt x="263" y="1703"/>
                    <a:pt x="298" y="1941"/>
                    <a:pt x="334" y="2179"/>
                  </a:cubicBezTo>
                  <a:lnTo>
                    <a:pt x="394" y="2536"/>
                  </a:lnTo>
                  <a:lnTo>
                    <a:pt x="441" y="2894"/>
                  </a:lnTo>
                  <a:cubicBezTo>
                    <a:pt x="501" y="3370"/>
                    <a:pt x="560" y="3858"/>
                    <a:pt x="632" y="4334"/>
                  </a:cubicBezTo>
                  <a:cubicBezTo>
                    <a:pt x="691" y="4822"/>
                    <a:pt x="751" y="5322"/>
                    <a:pt x="822" y="5799"/>
                  </a:cubicBezTo>
                  <a:cubicBezTo>
                    <a:pt x="810" y="5299"/>
                    <a:pt x="775" y="4822"/>
                    <a:pt x="739" y="4322"/>
                  </a:cubicBezTo>
                  <a:cubicBezTo>
                    <a:pt x="691" y="3834"/>
                    <a:pt x="632" y="3358"/>
                    <a:pt x="572" y="2858"/>
                  </a:cubicBezTo>
                  <a:lnTo>
                    <a:pt x="525" y="2501"/>
                  </a:lnTo>
                  <a:lnTo>
                    <a:pt x="465" y="2143"/>
                  </a:lnTo>
                  <a:lnTo>
                    <a:pt x="334" y="1429"/>
                  </a:lnTo>
                  <a:cubicBezTo>
                    <a:pt x="287" y="1191"/>
                    <a:pt x="239" y="953"/>
                    <a:pt x="179" y="71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754;p61">
              <a:extLst>
                <a:ext uri="{FF2B5EF4-FFF2-40B4-BE49-F238E27FC236}">
                  <a16:creationId xmlns:a16="http://schemas.microsoft.com/office/drawing/2014/main" id="{1458400D-A998-4CC9-B910-B4A8A290BCFA}"/>
                </a:ext>
              </a:extLst>
            </p:cNvPr>
            <p:cNvSpPr/>
            <p:nvPr/>
          </p:nvSpPr>
          <p:spPr>
            <a:xfrm>
              <a:off x="1012433" y="3357569"/>
              <a:ext cx="546366" cy="610735"/>
            </a:xfrm>
            <a:custGeom>
              <a:avLst/>
              <a:gdLst/>
              <a:ahLst/>
              <a:cxnLst/>
              <a:rect l="l" t="t" r="r" b="b"/>
              <a:pathLst>
                <a:path w="11026" h="12325" extrusionOk="0">
                  <a:moveTo>
                    <a:pt x="4416" y="0"/>
                  </a:moveTo>
                  <a:cubicBezTo>
                    <a:pt x="4340" y="0"/>
                    <a:pt x="4265" y="1"/>
                    <a:pt x="4191" y="3"/>
                  </a:cubicBezTo>
                  <a:cubicBezTo>
                    <a:pt x="2369" y="51"/>
                    <a:pt x="1060" y="396"/>
                    <a:pt x="655" y="825"/>
                  </a:cubicBezTo>
                  <a:cubicBezTo>
                    <a:pt x="595" y="884"/>
                    <a:pt x="572" y="944"/>
                    <a:pt x="536" y="1004"/>
                  </a:cubicBezTo>
                  <a:cubicBezTo>
                    <a:pt x="512" y="1099"/>
                    <a:pt x="453" y="1718"/>
                    <a:pt x="381" y="2587"/>
                  </a:cubicBezTo>
                  <a:cubicBezTo>
                    <a:pt x="345" y="2992"/>
                    <a:pt x="322" y="3456"/>
                    <a:pt x="286" y="3944"/>
                  </a:cubicBezTo>
                  <a:cubicBezTo>
                    <a:pt x="262" y="4516"/>
                    <a:pt x="226" y="5111"/>
                    <a:pt x="179" y="5730"/>
                  </a:cubicBezTo>
                  <a:cubicBezTo>
                    <a:pt x="155" y="6278"/>
                    <a:pt x="119" y="6850"/>
                    <a:pt x="107" y="7397"/>
                  </a:cubicBezTo>
                  <a:cubicBezTo>
                    <a:pt x="83" y="8016"/>
                    <a:pt x="60" y="8624"/>
                    <a:pt x="36" y="9207"/>
                  </a:cubicBezTo>
                  <a:cubicBezTo>
                    <a:pt x="24" y="9683"/>
                    <a:pt x="0" y="10136"/>
                    <a:pt x="0" y="10552"/>
                  </a:cubicBezTo>
                  <a:cubicBezTo>
                    <a:pt x="0" y="11136"/>
                    <a:pt x="0" y="11624"/>
                    <a:pt x="12" y="12029"/>
                  </a:cubicBezTo>
                  <a:cubicBezTo>
                    <a:pt x="473" y="12090"/>
                    <a:pt x="2409" y="12324"/>
                    <a:pt x="4883" y="12324"/>
                  </a:cubicBezTo>
                  <a:cubicBezTo>
                    <a:pt x="6758" y="12324"/>
                    <a:pt x="8941" y="12190"/>
                    <a:pt x="11025" y="11743"/>
                  </a:cubicBezTo>
                  <a:cubicBezTo>
                    <a:pt x="11025" y="11302"/>
                    <a:pt x="11013" y="10838"/>
                    <a:pt x="11001" y="10362"/>
                  </a:cubicBezTo>
                  <a:cubicBezTo>
                    <a:pt x="10990" y="9886"/>
                    <a:pt x="10954" y="9386"/>
                    <a:pt x="10906" y="8874"/>
                  </a:cubicBezTo>
                  <a:cubicBezTo>
                    <a:pt x="10870" y="8326"/>
                    <a:pt x="10823" y="7778"/>
                    <a:pt x="10763" y="7242"/>
                  </a:cubicBezTo>
                  <a:cubicBezTo>
                    <a:pt x="10704" y="6623"/>
                    <a:pt x="10632" y="6028"/>
                    <a:pt x="10537" y="5468"/>
                  </a:cubicBezTo>
                  <a:cubicBezTo>
                    <a:pt x="10454" y="4885"/>
                    <a:pt x="10359" y="4337"/>
                    <a:pt x="10275" y="3825"/>
                  </a:cubicBezTo>
                  <a:cubicBezTo>
                    <a:pt x="10168" y="3290"/>
                    <a:pt x="10061" y="2801"/>
                    <a:pt x="9954" y="2397"/>
                  </a:cubicBezTo>
                  <a:cubicBezTo>
                    <a:pt x="9811" y="1837"/>
                    <a:pt x="9644" y="1420"/>
                    <a:pt x="9501" y="1194"/>
                  </a:cubicBezTo>
                  <a:cubicBezTo>
                    <a:pt x="9442" y="1099"/>
                    <a:pt x="9216" y="992"/>
                    <a:pt x="8906" y="849"/>
                  </a:cubicBezTo>
                  <a:cubicBezTo>
                    <a:pt x="7918" y="452"/>
                    <a:pt x="5968" y="0"/>
                    <a:pt x="4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755;p61">
              <a:extLst>
                <a:ext uri="{FF2B5EF4-FFF2-40B4-BE49-F238E27FC236}">
                  <a16:creationId xmlns:a16="http://schemas.microsoft.com/office/drawing/2014/main" id="{319FE4C4-F992-4926-8D47-D61232BA6793}"/>
                </a:ext>
              </a:extLst>
            </p:cNvPr>
            <p:cNvSpPr/>
            <p:nvPr/>
          </p:nvSpPr>
          <p:spPr>
            <a:xfrm>
              <a:off x="1205936" y="3292804"/>
              <a:ext cx="186466" cy="125021"/>
            </a:xfrm>
            <a:custGeom>
              <a:avLst/>
              <a:gdLst/>
              <a:ahLst/>
              <a:cxnLst/>
              <a:rect l="l" t="t" r="r" b="b"/>
              <a:pathLst>
                <a:path w="3763" h="2523" extrusionOk="0">
                  <a:moveTo>
                    <a:pt x="143" y="1"/>
                  </a:moveTo>
                  <a:lnTo>
                    <a:pt x="12" y="1370"/>
                  </a:lnTo>
                  <a:cubicBezTo>
                    <a:pt x="12" y="1370"/>
                    <a:pt x="0" y="2203"/>
                    <a:pt x="1643" y="2453"/>
                  </a:cubicBezTo>
                  <a:cubicBezTo>
                    <a:pt x="1951" y="2502"/>
                    <a:pt x="2212" y="2522"/>
                    <a:pt x="2432" y="2522"/>
                  </a:cubicBezTo>
                  <a:cubicBezTo>
                    <a:pt x="3447" y="2522"/>
                    <a:pt x="3608" y="2096"/>
                    <a:pt x="3608" y="2096"/>
                  </a:cubicBezTo>
                  <a:lnTo>
                    <a:pt x="3763" y="37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756;p61">
              <a:extLst>
                <a:ext uri="{FF2B5EF4-FFF2-40B4-BE49-F238E27FC236}">
                  <a16:creationId xmlns:a16="http://schemas.microsoft.com/office/drawing/2014/main" id="{9BF8EFB4-0EDB-4C92-8BBF-608D279CF8F0}"/>
                </a:ext>
              </a:extLst>
            </p:cNvPr>
            <p:cNvSpPr/>
            <p:nvPr/>
          </p:nvSpPr>
          <p:spPr>
            <a:xfrm>
              <a:off x="1205927" y="3264450"/>
              <a:ext cx="191871" cy="98674"/>
            </a:xfrm>
            <a:custGeom>
              <a:avLst/>
              <a:gdLst/>
              <a:ahLst/>
              <a:cxnLst/>
              <a:rect l="l" t="t" r="r" b="b"/>
              <a:pathLst>
                <a:path w="4478" h="1991" extrusionOk="0">
                  <a:moveTo>
                    <a:pt x="1319" y="1"/>
                  </a:moveTo>
                  <a:cubicBezTo>
                    <a:pt x="1284" y="1"/>
                    <a:pt x="1250" y="1"/>
                    <a:pt x="1215" y="1"/>
                  </a:cubicBezTo>
                  <a:cubicBezTo>
                    <a:pt x="941" y="1"/>
                    <a:pt x="667" y="37"/>
                    <a:pt x="417" y="108"/>
                  </a:cubicBezTo>
                  <a:cubicBezTo>
                    <a:pt x="262" y="156"/>
                    <a:pt x="131" y="216"/>
                    <a:pt x="72" y="335"/>
                  </a:cubicBezTo>
                  <a:cubicBezTo>
                    <a:pt x="0" y="466"/>
                    <a:pt x="24" y="620"/>
                    <a:pt x="84" y="751"/>
                  </a:cubicBezTo>
                  <a:cubicBezTo>
                    <a:pt x="262" y="1156"/>
                    <a:pt x="631" y="1466"/>
                    <a:pt x="1048" y="1656"/>
                  </a:cubicBezTo>
                  <a:cubicBezTo>
                    <a:pt x="1465" y="1847"/>
                    <a:pt x="1941" y="1930"/>
                    <a:pt x="2405" y="1978"/>
                  </a:cubicBezTo>
                  <a:cubicBezTo>
                    <a:pt x="2524" y="1985"/>
                    <a:pt x="2646" y="1991"/>
                    <a:pt x="2768" y="1991"/>
                  </a:cubicBezTo>
                  <a:cubicBezTo>
                    <a:pt x="3029" y="1991"/>
                    <a:pt x="3294" y="1967"/>
                    <a:pt x="3536" y="1894"/>
                  </a:cubicBezTo>
                  <a:cubicBezTo>
                    <a:pt x="3834" y="1811"/>
                    <a:pt x="4239" y="1621"/>
                    <a:pt x="4394" y="1347"/>
                  </a:cubicBezTo>
                  <a:cubicBezTo>
                    <a:pt x="4477" y="1120"/>
                    <a:pt x="4370" y="704"/>
                    <a:pt x="4215" y="525"/>
                  </a:cubicBezTo>
                  <a:cubicBezTo>
                    <a:pt x="4096" y="382"/>
                    <a:pt x="3870" y="335"/>
                    <a:pt x="3679" y="287"/>
                  </a:cubicBezTo>
                  <a:cubicBezTo>
                    <a:pt x="2893" y="127"/>
                    <a:pt x="2106" y="1"/>
                    <a:pt x="131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757;p61">
              <a:extLst>
                <a:ext uri="{FF2B5EF4-FFF2-40B4-BE49-F238E27FC236}">
                  <a16:creationId xmlns:a16="http://schemas.microsoft.com/office/drawing/2014/main" id="{40AC9C23-E8F7-4D80-AD17-83FC1FF9E4BE}"/>
                </a:ext>
              </a:extLst>
            </p:cNvPr>
            <p:cNvSpPr/>
            <p:nvPr/>
          </p:nvSpPr>
          <p:spPr>
            <a:xfrm>
              <a:off x="1170853" y="3334131"/>
              <a:ext cx="244591" cy="152374"/>
            </a:xfrm>
            <a:custGeom>
              <a:avLst/>
              <a:gdLst/>
              <a:ahLst/>
              <a:cxnLst/>
              <a:rect l="l" t="t" r="r" b="b"/>
              <a:pathLst>
                <a:path w="4936" h="3075" extrusionOk="0">
                  <a:moveTo>
                    <a:pt x="716" y="0"/>
                  </a:moveTo>
                  <a:cubicBezTo>
                    <a:pt x="353" y="0"/>
                    <a:pt x="1" y="955"/>
                    <a:pt x="53" y="1072"/>
                  </a:cubicBezTo>
                  <a:cubicBezTo>
                    <a:pt x="899" y="2917"/>
                    <a:pt x="2578" y="2965"/>
                    <a:pt x="2923" y="3072"/>
                  </a:cubicBezTo>
                  <a:cubicBezTo>
                    <a:pt x="2928" y="3073"/>
                    <a:pt x="2933" y="3074"/>
                    <a:pt x="2938" y="3074"/>
                  </a:cubicBezTo>
                  <a:cubicBezTo>
                    <a:pt x="3156" y="3074"/>
                    <a:pt x="3780" y="1917"/>
                    <a:pt x="3780" y="1917"/>
                  </a:cubicBezTo>
                  <a:cubicBezTo>
                    <a:pt x="3780" y="1917"/>
                    <a:pt x="4403" y="2846"/>
                    <a:pt x="4551" y="2846"/>
                  </a:cubicBezTo>
                  <a:cubicBezTo>
                    <a:pt x="4552" y="2846"/>
                    <a:pt x="4553" y="2846"/>
                    <a:pt x="4554" y="2846"/>
                  </a:cubicBezTo>
                  <a:cubicBezTo>
                    <a:pt x="4709" y="2834"/>
                    <a:pt x="4935" y="1941"/>
                    <a:pt x="4911" y="1679"/>
                  </a:cubicBezTo>
                  <a:cubicBezTo>
                    <a:pt x="4899" y="1524"/>
                    <a:pt x="4637" y="905"/>
                    <a:pt x="4495" y="667"/>
                  </a:cubicBezTo>
                  <a:cubicBezTo>
                    <a:pt x="4485" y="657"/>
                    <a:pt x="4471" y="651"/>
                    <a:pt x="4457" y="651"/>
                  </a:cubicBezTo>
                  <a:cubicBezTo>
                    <a:pt x="4437" y="651"/>
                    <a:pt x="4418" y="663"/>
                    <a:pt x="4411" y="691"/>
                  </a:cubicBezTo>
                  <a:cubicBezTo>
                    <a:pt x="4340" y="881"/>
                    <a:pt x="4197" y="1322"/>
                    <a:pt x="3816" y="1357"/>
                  </a:cubicBezTo>
                  <a:cubicBezTo>
                    <a:pt x="3735" y="1363"/>
                    <a:pt x="3657" y="1366"/>
                    <a:pt x="3580" y="1366"/>
                  </a:cubicBezTo>
                  <a:cubicBezTo>
                    <a:pt x="2104" y="1366"/>
                    <a:pt x="1236" y="331"/>
                    <a:pt x="851" y="48"/>
                  </a:cubicBezTo>
                  <a:cubicBezTo>
                    <a:pt x="806" y="15"/>
                    <a:pt x="761" y="0"/>
                    <a:pt x="71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758;p61">
              <a:extLst>
                <a:ext uri="{FF2B5EF4-FFF2-40B4-BE49-F238E27FC236}">
                  <a16:creationId xmlns:a16="http://schemas.microsoft.com/office/drawing/2014/main" id="{24072593-24F8-4228-A0F7-2B74C9C9D38C}"/>
                </a:ext>
              </a:extLst>
            </p:cNvPr>
            <p:cNvSpPr/>
            <p:nvPr/>
          </p:nvSpPr>
          <p:spPr>
            <a:xfrm>
              <a:off x="1166145" y="3324666"/>
              <a:ext cx="249299" cy="15059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739" y="1"/>
                  </a:moveTo>
                  <a:cubicBezTo>
                    <a:pt x="371" y="1"/>
                    <a:pt x="0" y="956"/>
                    <a:pt x="53" y="1072"/>
                  </a:cubicBezTo>
                  <a:cubicBezTo>
                    <a:pt x="934" y="2906"/>
                    <a:pt x="2649" y="2942"/>
                    <a:pt x="2970" y="3037"/>
                  </a:cubicBezTo>
                  <a:cubicBezTo>
                    <a:pt x="2976" y="3038"/>
                    <a:pt x="2981" y="3039"/>
                    <a:pt x="2987" y="3039"/>
                  </a:cubicBezTo>
                  <a:cubicBezTo>
                    <a:pt x="3228" y="3039"/>
                    <a:pt x="3851" y="1894"/>
                    <a:pt x="3851" y="1894"/>
                  </a:cubicBezTo>
                  <a:cubicBezTo>
                    <a:pt x="3851" y="1894"/>
                    <a:pt x="4486" y="2811"/>
                    <a:pt x="4634" y="2811"/>
                  </a:cubicBezTo>
                  <a:cubicBezTo>
                    <a:pt x="4635" y="2811"/>
                    <a:pt x="4636" y="2811"/>
                    <a:pt x="4637" y="2811"/>
                  </a:cubicBezTo>
                  <a:cubicBezTo>
                    <a:pt x="4792" y="2799"/>
                    <a:pt x="5030" y="1906"/>
                    <a:pt x="5006" y="1656"/>
                  </a:cubicBezTo>
                  <a:cubicBezTo>
                    <a:pt x="5006" y="1501"/>
                    <a:pt x="4732" y="894"/>
                    <a:pt x="4590" y="656"/>
                  </a:cubicBezTo>
                  <a:cubicBezTo>
                    <a:pt x="4584" y="639"/>
                    <a:pt x="4568" y="630"/>
                    <a:pt x="4552" y="630"/>
                  </a:cubicBezTo>
                  <a:cubicBezTo>
                    <a:pt x="4533" y="630"/>
                    <a:pt x="4513" y="642"/>
                    <a:pt x="4506" y="667"/>
                  </a:cubicBezTo>
                  <a:cubicBezTo>
                    <a:pt x="4435" y="858"/>
                    <a:pt x="4280" y="1310"/>
                    <a:pt x="3899" y="1334"/>
                  </a:cubicBezTo>
                  <a:cubicBezTo>
                    <a:pt x="3801" y="1343"/>
                    <a:pt x="3705" y="1347"/>
                    <a:pt x="3612" y="1347"/>
                  </a:cubicBezTo>
                  <a:cubicBezTo>
                    <a:pt x="2122" y="1347"/>
                    <a:pt x="1256" y="328"/>
                    <a:pt x="875" y="48"/>
                  </a:cubicBezTo>
                  <a:cubicBezTo>
                    <a:pt x="830" y="15"/>
                    <a:pt x="784" y="1"/>
                    <a:pt x="7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759;p61">
              <a:extLst>
                <a:ext uri="{FF2B5EF4-FFF2-40B4-BE49-F238E27FC236}">
                  <a16:creationId xmlns:a16="http://schemas.microsoft.com/office/drawing/2014/main" id="{CC6B5618-C34B-4A8F-B08E-5E39ECF81933}"/>
                </a:ext>
              </a:extLst>
            </p:cNvPr>
            <p:cNvSpPr/>
            <p:nvPr/>
          </p:nvSpPr>
          <p:spPr>
            <a:xfrm>
              <a:off x="991472" y="3380710"/>
              <a:ext cx="485912" cy="569755"/>
            </a:xfrm>
            <a:custGeom>
              <a:avLst/>
              <a:gdLst/>
              <a:ahLst/>
              <a:cxnLst/>
              <a:rect l="l" t="t" r="r" b="b"/>
              <a:pathLst>
                <a:path w="9806" h="11498" extrusionOk="0">
                  <a:moveTo>
                    <a:pt x="8376" y="1"/>
                  </a:moveTo>
                  <a:cubicBezTo>
                    <a:pt x="8293" y="1"/>
                    <a:pt x="8281" y="25"/>
                    <a:pt x="8269" y="84"/>
                  </a:cubicBezTo>
                  <a:cubicBezTo>
                    <a:pt x="8043" y="1168"/>
                    <a:pt x="7519" y="3049"/>
                    <a:pt x="5709" y="5382"/>
                  </a:cubicBezTo>
                  <a:cubicBezTo>
                    <a:pt x="3888" y="7728"/>
                    <a:pt x="1614" y="9597"/>
                    <a:pt x="756" y="10312"/>
                  </a:cubicBezTo>
                  <a:cubicBezTo>
                    <a:pt x="435" y="10585"/>
                    <a:pt x="66" y="10943"/>
                    <a:pt x="18" y="11205"/>
                  </a:cubicBezTo>
                  <a:cubicBezTo>
                    <a:pt x="0" y="11375"/>
                    <a:pt x="144" y="11498"/>
                    <a:pt x="338" y="11498"/>
                  </a:cubicBezTo>
                  <a:cubicBezTo>
                    <a:pt x="402" y="11498"/>
                    <a:pt x="471" y="11484"/>
                    <a:pt x="542" y="11455"/>
                  </a:cubicBezTo>
                  <a:cubicBezTo>
                    <a:pt x="2900" y="10431"/>
                    <a:pt x="5102" y="8633"/>
                    <a:pt x="6841" y="6442"/>
                  </a:cubicBezTo>
                  <a:cubicBezTo>
                    <a:pt x="8519" y="4311"/>
                    <a:pt x="9591" y="2477"/>
                    <a:pt x="9805" y="644"/>
                  </a:cubicBezTo>
                  <a:cubicBezTo>
                    <a:pt x="9805" y="608"/>
                    <a:pt x="9769" y="548"/>
                    <a:pt x="9746" y="537"/>
                  </a:cubicBezTo>
                  <a:cubicBezTo>
                    <a:pt x="9305" y="287"/>
                    <a:pt x="8496" y="1"/>
                    <a:pt x="8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760;p61">
              <a:extLst>
                <a:ext uri="{FF2B5EF4-FFF2-40B4-BE49-F238E27FC236}">
                  <a16:creationId xmlns:a16="http://schemas.microsoft.com/office/drawing/2014/main" id="{889B8D97-73FB-42BE-816E-E3ED4AB93110}"/>
                </a:ext>
              </a:extLst>
            </p:cNvPr>
            <p:cNvSpPr/>
            <p:nvPr/>
          </p:nvSpPr>
          <p:spPr>
            <a:xfrm>
              <a:off x="1047219" y="2643217"/>
              <a:ext cx="607712" cy="696262"/>
            </a:xfrm>
            <a:custGeom>
              <a:avLst/>
              <a:gdLst/>
              <a:ahLst/>
              <a:cxnLst/>
              <a:rect l="l" t="t" r="r" b="b"/>
              <a:pathLst>
                <a:path w="12264" h="14051" extrusionOk="0">
                  <a:moveTo>
                    <a:pt x="6879" y="0"/>
                  </a:moveTo>
                  <a:cubicBezTo>
                    <a:pt x="6841" y="0"/>
                    <a:pt x="6802" y="0"/>
                    <a:pt x="6763" y="1"/>
                  </a:cubicBezTo>
                  <a:cubicBezTo>
                    <a:pt x="3037" y="61"/>
                    <a:pt x="1" y="3418"/>
                    <a:pt x="1" y="7383"/>
                  </a:cubicBezTo>
                  <a:cubicBezTo>
                    <a:pt x="1" y="8597"/>
                    <a:pt x="286" y="9716"/>
                    <a:pt x="774" y="10669"/>
                  </a:cubicBezTo>
                  <a:cubicBezTo>
                    <a:pt x="1841" y="12720"/>
                    <a:pt x="3876" y="14050"/>
                    <a:pt x="6279" y="14050"/>
                  </a:cubicBezTo>
                  <a:cubicBezTo>
                    <a:pt x="6289" y="14050"/>
                    <a:pt x="6300" y="14050"/>
                    <a:pt x="6311" y="14050"/>
                  </a:cubicBezTo>
                  <a:cubicBezTo>
                    <a:pt x="6489" y="14050"/>
                    <a:pt x="6668" y="14050"/>
                    <a:pt x="6835" y="14038"/>
                  </a:cubicBezTo>
                  <a:cubicBezTo>
                    <a:pt x="8644" y="13943"/>
                    <a:pt x="9835" y="13479"/>
                    <a:pt x="10621" y="12741"/>
                  </a:cubicBezTo>
                  <a:cubicBezTo>
                    <a:pt x="11550" y="11872"/>
                    <a:pt x="11919" y="10621"/>
                    <a:pt x="12085" y="9169"/>
                  </a:cubicBezTo>
                  <a:cubicBezTo>
                    <a:pt x="12145" y="8538"/>
                    <a:pt x="12181" y="7871"/>
                    <a:pt x="12193" y="7192"/>
                  </a:cubicBezTo>
                  <a:cubicBezTo>
                    <a:pt x="12263" y="2774"/>
                    <a:pt x="10504" y="0"/>
                    <a:pt x="6879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761;p61">
              <a:extLst>
                <a:ext uri="{FF2B5EF4-FFF2-40B4-BE49-F238E27FC236}">
                  <a16:creationId xmlns:a16="http://schemas.microsoft.com/office/drawing/2014/main" id="{4FA3A696-A15B-4848-BCC3-E7A97049E5DD}"/>
                </a:ext>
              </a:extLst>
            </p:cNvPr>
            <p:cNvSpPr/>
            <p:nvPr/>
          </p:nvSpPr>
          <p:spPr>
            <a:xfrm>
              <a:off x="908571" y="2531328"/>
              <a:ext cx="764100" cy="524959"/>
            </a:xfrm>
            <a:custGeom>
              <a:avLst/>
              <a:gdLst/>
              <a:ahLst/>
              <a:cxnLst/>
              <a:rect l="l" t="t" r="r" b="b"/>
              <a:pathLst>
                <a:path w="15420" h="10594" extrusionOk="0">
                  <a:moveTo>
                    <a:pt x="7688" y="1"/>
                  </a:moveTo>
                  <a:cubicBezTo>
                    <a:pt x="7487" y="1"/>
                    <a:pt x="7286" y="7"/>
                    <a:pt x="7085" y="21"/>
                  </a:cubicBezTo>
                  <a:cubicBezTo>
                    <a:pt x="5847" y="104"/>
                    <a:pt x="4644" y="414"/>
                    <a:pt x="3537" y="997"/>
                  </a:cubicBezTo>
                  <a:cubicBezTo>
                    <a:pt x="3239" y="1152"/>
                    <a:pt x="2965" y="1330"/>
                    <a:pt x="2679" y="1533"/>
                  </a:cubicBezTo>
                  <a:cubicBezTo>
                    <a:pt x="2203" y="1866"/>
                    <a:pt x="1751" y="2271"/>
                    <a:pt x="1382" y="2723"/>
                  </a:cubicBezTo>
                  <a:cubicBezTo>
                    <a:pt x="1263" y="2866"/>
                    <a:pt x="1144" y="3021"/>
                    <a:pt x="1036" y="3176"/>
                  </a:cubicBezTo>
                  <a:cubicBezTo>
                    <a:pt x="917" y="3354"/>
                    <a:pt x="798" y="3557"/>
                    <a:pt x="703" y="3759"/>
                  </a:cubicBezTo>
                  <a:cubicBezTo>
                    <a:pt x="417" y="4307"/>
                    <a:pt x="251" y="4878"/>
                    <a:pt x="179" y="5474"/>
                  </a:cubicBezTo>
                  <a:cubicBezTo>
                    <a:pt x="1" y="6867"/>
                    <a:pt x="382" y="8319"/>
                    <a:pt x="1239" y="9462"/>
                  </a:cubicBezTo>
                  <a:cubicBezTo>
                    <a:pt x="1394" y="9688"/>
                    <a:pt x="1596" y="10058"/>
                    <a:pt x="1858" y="10189"/>
                  </a:cubicBezTo>
                  <a:cubicBezTo>
                    <a:pt x="1915" y="10216"/>
                    <a:pt x="1967" y="10229"/>
                    <a:pt x="2015" y="10229"/>
                  </a:cubicBezTo>
                  <a:cubicBezTo>
                    <a:pt x="2347" y="10229"/>
                    <a:pt x="2511" y="9651"/>
                    <a:pt x="3117" y="9651"/>
                  </a:cubicBezTo>
                  <a:cubicBezTo>
                    <a:pt x="3137" y="9651"/>
                    <a:pt x="3158" y="9651"/>
                    <a:pt x="3180" y="9653"/>
                  </a:cubicBezTo>
                  <a:cubicBezTo>
                    <a:pt x="3942" y="9700"/>
                    <a:pt x="4120" y="10570"/>
                    <a:pt x="4537" y="10593"/>
                  </a:cubicBezTo>
                  <a:cubicBezTo>
                    <a:pt x="4544" y="10594"/>
                    <a:pt x="4551" y="10594"/>
                    <a:pt x="4558" y="10594"/>
                  </a:cubicBezTo>
                  <a:cubicBezTo>
                    <a:pt x="4988" y="10594"/>
                    <a:pt x="4954" y="10230"/>
                    <a:pt x="4965" y="9831"/>
                  </a:cubicBezTo>
                  <a:cubicBezTo>
                    <a:pt x="4989" y="9415"/>
                    <a:pt x="4894" y="8950"/>
                    <a:pt x="5061" y="8569"/>
                  </a:cubicBezTo>
                  <a:cubicBezTo>
                    <a:pt x="5311" y="8010"/>
                    <a:pt x="5823" y="7772"/>
                    <a:pt x="6192" y="7331"/>
                  </a:cubicBezTo>
                  <a:cubicBezTo>
                    <a:pt x="7144" y="6200"/>
                    <a:pt x="6966" y="4438"/>
                    <a:pt x="6609" y="3116"/>
                  </a:cubicBezTo>
                  <a:cubicBezTo>
                    <a:pt x="6597" y="3057"/>
                    <a:pt x="6656" y="2997"/>
                    <a:pt x="6716" y="2997"/>
                  </a:cubicBezTo>
                  <a:lnTo>
                    <a:pt x="6894" y="3223"/>
                  </a:lnTo>
                  <a:cubicBezTo>
                    <a:pt x="7085" y="3473"/>
                    <a:pt x="7251" y="3747"/>
                    <a:pt x="7442" y="4009"/>
                  </a:cubicBezTo>
                  <a:cubicBezTo>
                    <a:pt x="7811" y="4533"/>
                    <a:pt x="8264" y="5009"/>
                    <a:pt x="8811" y="5331"/>
                  </a:cubicBezTo>
                  <a:cubicBezTo>
                    <a:pt x="9371" y="5664"/>
                    <a:pt x="10014" y="5843"/>
                    <a:pt x="10669" y="5855"/>
                  </a:cubicBezTo>
                  <a:cubicBezTo>
                    <a:pt x="10702" y="5855"/>
                    <a:pt x="10736" y="5856"/>
                    <a:pt x="10770" y="5856"/>
                  </a:cubicBezTo>
                  <a:cubicBezTo>
                    <a:pt x="11289" y="5856"/>
                    <a:pt x="11843" y="5769"/>
                    <a:pt x="12324" y="5557"/>
                  </a:cubicBezTo>
                  <a:cubicBezTo>
                    <a:pt x="12940" y="6017"/>
                    <a:pt x="13703" y="6275"/>
                    <a:pt x="14468" y="6275"/>
                  </a:cubicBezTo>
                  <a:cubicBezTo>
                    <a:pt x="14575" y="6275"/>
                    <a:pt x="14682" y="6270"/>
                    <a:pt x="14788" y="6259"/>
                  </a:cubicBezTo>
                  <a:cubicBezTo>
                    <a:pt x="15074" y="6224"/>
                    <a:pt x="15300" y="6009"/>
                    <a:pt x="15348" y="5724"/>
                  </a:cubicBezTo>
                  <a:cubicBezTo>
                    <a:pt x="15419" y="5438"/>
                    <a:pt x="15419" y="5164"/>
                    <a:pt x="15372" y="4926"/>
                  </a:cubicBezTo>
                  <a:cubicBezTo>
                    <a:pt x="15252" y="4235"/>
                    <a:pt x="14883" y="3640"/>
                    <a:pt x="14455" y="3104"/>
                  </a:cubicBezTo>
                  <a:cubicBezTo>
                    <a:pt x="14217" y="2807"/>
                    <a:pt x="13943" y="2521"/>
                    <a:pt x="13657" y="2271"/>
                  </a:cubicBezTo>
                  <a:cubicBezTo>
                    <a:pt x="13395" y="2033"/>
                    <a:pt x="13121" y="1807"/>
                    <a:pt x="12847" y="1616"/>
                  </a:cubicBezTo>
                  <a:cubicBezTo>
                    <a:pt x="12324" y="1247"/>
                    <a:pt x="11752" y="949"/>
                    <a:pt x="11181" y="711"/>
                  </a:cubicBezTo>
                  <a:cubicBezTo>
                    <a:pt x="10883" y="592"/>
                    <a:pt x="10585" y="485"/>
                    <a:pt x="10264" y="378"/>
                  </a:cubicBezTo>
                  <a:cubicBezTo>
                    <a:pt x="9432" y="126"/>
                    <a:pt x="8561" y="1"/>
                    <a:pt x="7688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762;p61">
              <a:extLst>
                <a:ext uri="{FF2B5EF4-FFF2-40B4-BE49-F238E27FC236}">
                  <a16:creationId xmlns:a16="http://schemas.microsoft.com/office/drawing/2014/main" id="{D698FCB8-49BE-49FC-AD72-8E659662936F}"/>
                </a:ext>
              </a:extLst>
            </p:cNvPr>
            <p:cNvSpPr/>
            <p:nvPr/>
          </p:nvSpPr>
          <p:spPr>
            <a:xfrm>
              <a:off x="917441" y="2531575"/>
              <a:ext cx="548695" cy="306829"/>
            </a:xfrm>
            <a:custGeom>
              <a:avLst/>
              <a:gdLst/>
              <a:ahLst/>
              <a:cxnLst/>
              <a:rect l="l" t="t" r="r" b="b"/>
              <a:pathLst>
                <a:path w="11073" h="6192" extrusionOk="0">
                  <a:moveTo>
                    <a:pt x="7454" y="1"/>
                  </a:moveTo>
                  <a:cubicBezTo>
                    <a:pt x="7275" y="1"/>
                    <a:pt x="7096" y="6"/>
                    <a:pt x="6918" y="16"/>
                  </a:cubicBezTo>
                  <a:cubicBezTo>
                    <a:pt x="6906" y="135"/>
                    <a:pt x="6846" y="230"/>
                    <a:pt x="6608" y="278"/>
                  </a:cubicBezTo>
                  <a:cubicBezTo>
                    <a:pt x="6561" y="286"/>
                    <a:pt x="6511" y="289"/>
                    <a:pt x="6460" y="289"/>
                  </a:cubicBezTo>
                  <a:cubicBezTo>
                    <a:pt x="6358" y="289"/>
                    <a:pt x="6251" y="278"/>
                    <a:pt x="6149" y="278"/>
                  </a:cubicBezTo>
                  <a:cubicBezTo>
                    <a:pt x="6098" y="278"/>
                    <a:pt x="6049" y="281"/>
                    <a:pt x="6001" y="289"/>
                  </a:cubicBezTo>
                  <a:cubicBezTo>
                    <a:pt x="5668" y="337"/>
                    <a:pt x="5370" y="587"/>
                    <a:pt x="5298" y="909"/>
                  </a:cubicBezTo>
                  <a:cubicBezTo>
                    <a:pt x="5263" y="1016"/>
                    <a:pt x="5263" y="1135"/>
                    <a:pt x="5203" y="1242"/>
                  </a:cubicBezTo>
                  <a:cubicBezTo>
                    <a:pt x="5106" y="1420"/>
                    <a:pt x="4904" y="1466"/>
                    <a:pt x="4692" y="1466"/>
                  </a:cubicBezTo>
                  <a:cubicBezTo>
                    <a:pt x="4592" y="1466"/>
                    <a:pt x="4489" y="1456"/>
                    <a:pt x="4394" y="1444"/>
                  </a:cubicBezTo>
                  <a:cubicBezTo>
                    <a:pt x="4280" y="1431"/>
                    <a:pt x="4162" y="1423"/>
                    <a:pt x="4044" y="1423"/>
                  </a:cubicBezTo>
                  <a:cubicBezTo>
                    <a:pt x="3634" y="1423"/>
                    <a:pt x="3224" y="1520"/>
                    <a:pt x="2965" y="1825"/>
                  </a:cubicBezTo>
                  <a:cubicBezTo>
                    <a:pt x="2786" y="2028"/>
                    <a:pt x="2691" y="2278"/>
                    <a:pt x="2560" y="2516"/>
                  </a:cubicBezTo>
                  <a:cubicBezTo>
                    <a:pt x="2441" y="2742"/>
                    <a:pt x="2227" y="2980"/>
                    <a:pt x="1977" y="3016"/>
                  </a:cubicBezTo>
                  <a:cubicBezTo>
                    <a:pt x="1953" y="3019"/>
                    <a:pt x="1929" y="3020"/>
                    <a:pt x="1906" y="3020"/>
                  </a:cubicBezTo>
                  <a:cubicBezTo>
                    <a:pt x="1651" y="3020"/>
                    <a:pt x="1432" y="2849"/>
                    <a:pt x="1203" y="2718"/>
                  </a:cubicBezTo>
                  <a:cubicBezTo>
                    <a:pt x="1084" y="2861"/>
                    <a:pt x="965" y="3016"/>
                    <a:pt x="857" y="3171"/>
                  </a:cubicBezTo>
                  <a:cubicBezTo>
                    <a:pt x="738" y="3373"/>
                    <a:pt x="619" y="3564"/>
                    <a:pt x="524" y="3754"/>
                  </a:cubicBezTo>
                  <a:cubicBezTo>
                    <a:pt x="238" y="4302"/>
                    <a:pt x="72" y="4873"/>
                    <a:pt x="0" y="5469"/>
                  </a:cubicBezTo>
                  <a:cubicBezTo>
                    <a:pt x="143" y="5362"/>
                    <a:pt x="262" y="5219"/>
                    <a:pt x="405" y="5100"/>
                  </a:cubicBezTo>
                  <a:cubicBezTo>
                    <a:pt x="647" y="4849"/>
                    <a:pt x="996" y="4649"/>
                    <a:pt x="1337" y="4649"/>
                  </a:cubicBezTo>
                  <a:cubicBezTo>
                    <a:pt x="1466" y="4649"/>
                    <a:pt x="1594" y="4677"/>
                    <a:pt x="1715" y="4742"/>
                  </a:cubicBezTo>
                  <a:cubicBezTo>
                    <a:pt x="2227" y="5016"/>
                    <a:pt x="2286" y="5838"/>
                    <a:pt x="2810" y="6112"/>
                  </a:cubicBezTo>
                  <a:cubicBezTo>
                    <a:pt x="2917" y="6167"/>
                    <a:pt x="3033" y="6191"/>
                    <a:pt x="3151" y="6191"/>
                  </a:cubicBezTo>
                  <a:cubicBezTo>
                    <a:pt x="3415" y="6191"/>
                    <a:pt x="3688" y="6070"/>
                    <a:pt x="3894" y="5897"/>
                  </a:cubicBezTo>
                  <a:cubicBezTo>
                    <a:pt x="4346" y="5528"/>
                    <a:pt x="4608" y="4933"/>
                    <a:pt x="4584" y="4338"/>
                  </a:cubicBezTo>
                  <a:cubicBezTo>
                    <a:pt x="4572" y="4004"/>
                    <a:pt x="4477" y="3695"/>
                    <a:pt x="4489" y="3373"/>
                  </a:cubicBezTo>
                  <a:cubicBezTo>
                    <a:pt x="4513" y="3040"/>
                    <a:pt x="4703" y="2695"/>
                    <a:pt x="5013" y="2659"/>
                  </a:cubicBezTo>
                  <a:cubicBezTo>
                    <a:pt x="5050" y="2650"/>
                    <a:pt x="5087" y="2647"/>
                    <a:pt x="5124" y="2647"/>
                  </a:cubicBezTo>
                  <a:cubicBezTo>
                    <a:pt x="5211" y="2647"/>
                    <a:pt x="5296" y="2665"/>
                    <a:pt x="5384" y="2665"/>
                  </a:cubicBezTo>
                  <a:cubicBezTo>
                    <a:pt x="5411" y="2665"/>
                    <a:pt x="5438" y="2663"/>
                    <a:pt x="5465" y="2659"/>
                  </a:cubicBezTo>
                  <a:cubicBezTo>
                    <a:pt x="5894" y="2575"/>
                    <a:pt x="5941" y="1980"/>
                    <a:pt x="6191" y="1623"/>
                  </a:cubicBezTo>
                  <a:cubicBezTo>
                    <a:pt x="6441" y="1266"/>
                    <a:pt x="6894" y="1147"/>
                    <a:pt x="7323" y="1111"/>
                  </a:cubicBezTo>
                  <a:cubicBezTo>
                    <a:pt x="7450" y="1099"/>
                    <a:pt x="7578" y="1094"/>
                    <a:pt x="7706" y="1094"/>
                  </a:cubicBezTo>
                  <a:cubicBezTo>
                    <a:pt x="8506" y="1094"/>
                    <a:pt x="9307" y="1297"/>
                    <a:pt x="10107" y="1297"/>
                  </a:cubicBezTo>
                  <a:cubicBezTo>
                    <a:pt x="10191" y="1297"/>
                    <a:pt x="10275" y="1295"/>
                    <a:pt x="10359" y="1290"/>
                  </a:cubicBezTo>
                  <a:cubicBezTo>
                    <a:pt x="10668" y="1254"/>
                    <a:pt x="11073" y="1087"/>
                    <a:pt x="11025" y="790"/>
                  </a:cubicBezTo>
                  <a:cubicBezTo>
                    <a:pt x="11025" y="766"/>
                    <a:pt x="11025" y="730"/>
                    <a:pt x="11013" y="706"/>
                  </a:cubicBezTo>
                  <a:cubicBezTo>
                    <a:pt x="10716" y="575"/>
                    <a:pt x="10418" y="468"/>
                    <a:pt x="10109" y="373"/>
                  </a:cubicBezTo>
                  <a:cubicBezTo>
                    <a:pt x="9245" y="125"/>
                    <a:pt x="8349" y="1"/>
                    <a:pt x="7454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763;p61">
              <a:extLst>
                <a:ext uri="{FF2B5EF4-FFF2-40B4-BE49-F238E27FC236}">
                  <a16:creationId xmlns:a16="http://schemas.microsoft.com/office/drawing/2014/main" id="{7B1182C0-DFD9-431F-AD45-14ABDF0AFE87}"/>
                </a:ext>
              </a:extLst>
            </p:cNvPr>
            <p:cNvSpPr/>
            <p:nvPr/>
          </p:nvSpPr>
          <p:spPr>
            <a:xfrm>
              <a:off x="925667" y="2983298"/>
              <a:ext cx="175267" cy="189191"/>
            </a:xfrm>
            <a:custGeom>
              <a:avLst/>
              <a:gdLst/>
              <a:ahLst/>
              <a:cxnLst/>
              <a:rect l="l" t="t" r="r" b="b"/>
              <a:pathLst>
                <a:path w="3537" h="3818" extrusionOk="0">
                  <a:moveTo>
                    <a:pt x="1347" y="0"/>
                  </a:moveTo>
                  <a:cubicBezTo>
                    <a:pt x="1141" y="0"/>
                    <a:pt x="938" y="35"/>
                    <a:pt x="751" y="115"/>
                  </a:cubicBezTo>
                  <a:cubicBezTo>
                    <a:pt x="513" y="234"/>
                    <a:pt x="299" y="425"/>
                    <a:pt x="156" y="722"/>
                  </a:cubicBezTo>
                  <a:cubicBezTo>
                    <a:pt x="13" y="1068"/>
                    <a:pt x="1" y="1437"/>
                    <a:pt x="60" y="1782"/>
                  </a:cubicBezTo>
                  <a:cubicBezTo>
                    <a:pt x="191" y="2532"/>
                    <a:pt x="632" y="3139"/>
                    <a:pt x="1263" y="3496"/>
                  </a:cubicBezTo>
                  <a:cubicBezTo>
                    <a:pt x="1559" y="3665"/>
                    <a:pt x="1974" y="3818"/>
                    <a:pt x="2377" y="3818"/>
                  </a:cubicBezTo>
                  <a:cubicBezTo>
                    <a:pt x="2686" y="3818"/>
                    <a:pt x="2990" y="3728"/>
                    <a:pt x="3227" y="3485"/>
                  </a:cubicBezTo>
                  <a:cubicBezTo>
                    <a:pt x="3466" y="3223"/>
                    <a:pt x="3537" y="2865"/>
                    <a:pt x="3525" y="2544"/>
                  </a:cubicBezTo>
                  <a:cubicBezTo>
                    <a:pt x="3525" y="1830"/>
                    <a:pt x="3394" y="960"/>
                    <a:pt x="2835" y="520"/>
                  </a:cubicBezTo>
                  <a:cubicBezTo>
                    <a:pt x="2487" y="251"/>
                    <a:pt x="1905" y="0"/>
                    <a:pt x="134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764;p61">
              <a:extLst>
                <a:ext uri="{FF2B5EF4-FFF2-40B4-BE49-F238E27FC236}">
                  <a16:creationId xmlns:a16="http://schemas.microsoft.com/office/drawing/2014/main" id="{D9D7BD45-D11E-48DA-9FBC-5283E84E764A}"/>
                </a:ext>
              </a:extLst>
            </p:cNvPr>
            <p:cNvSpPr/>
            <p:nvPr/>
          </p:nvSpPr>
          <p:spPr>
            <a:xfrm>
              <a:off x="945141" y="3030967"/>
              <a:ext cx="108867" cy="68531"/>
            </a:xfrm>
            <a:custGeom>
              <a:avLst/>
              <a:gdLst/>
              <a:ahLst/>
              <a:cxnLst/>
              <a:rect l="l" t="t" r="r" b="b"/>
              <a:pathLst>
                <a:path w="2197" h="1383" extrusionOk="0">
                  <a:moveTo>
                    <a:pt x="740" y="1"/>
                  </a:moveTo>
                  <a:cubicBezTo>
                    <a:pt x="672" y="1"/>
                    <a:pt x="604" y="8"/>
                    <a:pt x="537" y="22"/>
                  </a:cubicBezTo>
                  <a:cubicBezTo>
                    <a:pt x="417" y="46"/>
                    <a:pt x="322" y="94"/>
                    <a:pt x="215" y="165"/>
                  </a:cubicBezTo>
                  <a:cubicBezTo>
                    <a:pt x="132" y="237"/>
                    <a:pt x="1" y="356"/>
                    <a:pt x="25" y="475"/>
                  </a:cubicBezTo>
                  <a:cubicBezTo>
                    <a:pt x="34" y="541"/>
                    <a:pt x="74" y="577"/>
                    <a:pt x="125" y="577"/>
                  </a:cubicBezTo>
                  <a:cubicBezTo>
                    <a:pt x="139" y="577"/>
                    <a:pt x="153" y="575"/>
                    <a:pt x="167" y="570"/>
                  </a:cubicBezTo>
                  <a:cubicBezTo>
                    <a:pt x="263" y="534"/>
                    <a:pt x="298" y="451"/>
                    <a:pt x="382" y="403"/>
                  </a:cubicBezTo>
                  <a:cubicBezTo>
                    <a:pt x="453" y="356"/>
                    <a:pt x="537" y="320"/>
                    <a:pt x="632" y="296"/>
                  </a:cubicBezTo>
                  <a:cubicBezTo>
                    <a:pt x="691" y="284"/>
                    <a:pt x="739" y="284"/>
                    <a:pt x="798" y="284"/>
                  </a:cubicBezTo>
                  <a:cubicBezTo>
                    <a:pt x="703" y="415"/>
                    <a:pt x="644" y="582"/>
                    <a:pt x="644" y="760"/>
                  </a:cubicBezTo>
                  <a:cubicBezTo>
                    <a:pt x="644" y="868"/>
                    <a:pt x="679" y="975"/>
                    <a:pt x="703" y="1070"/>
                  </a:cubicBezTo>
                  <a:cubicBezTo>
                    <a:pt x="715" y="1129"/>
                    <a:pt x="751" y="1177"/>
                    <a:pt x="798" y="1225"/>
                  </a:cubicBezTo>
                  <a:cubicBezTo>
                    <a:pt x="810" y="1237"/>
                    <a:pt x="822" y="1272"/>
                    <a:pt x="834" y="1284"/>
                  </a:cubicBezTo>
                  <a:cubicBezTo>
                    <a:pt x="870" y="1308"/>
                    <a:pt x="894" y="1332"/>
                    <a:pt x="929" y="1344"/>
                  </a:cubicBezTo>
                  <a:cubicBezTo>
                    <a:pt x="935" y="1345"/>
                    <a:pt x="940" y="1345"/>
                    <a:pt x="945" y="1345"/>
                  </a:cubicBezTo>
                  <a:cubicBezTo>
                    <a:pt x="999" y="1345"/>
                    <a:pt x="1049" y="1291"/>
                    <a:pt x="1049" y="1237"/>
                  </a:cubicBezTo>
                  <a:cubicBezTo>
                    <a:pt x="1049" y="1213"/>
                    <a:pt x="1037" y="1177"/>
                    <a:pt x="1025" y="1165"/>
                  </a:cubicBezTo>
                  <a:cubicBezTo>
                    <a:pt x="1001" y="1153"/>
                    <a:pt x="989" y="1118"/>
                    <a:pt x="977" y="1106"/>
                  </a:cubicBezTo>
                  <a:cubicBezTo>
                    <a:pt x="953" y="1070"/>
                    <a:pt x="941" y="1046"/>
                    <a:pt x="929" y="999"/>
                  </a:cubicBezTo>
                  <a:cubicBezTo>
                    <a:pt x="894" y="927"/>
                    <a:pt x="870" y="832"/>
                    <a:pt x="870" y="760"/>
                  </a:cubicBezTo>
                  <a:cubicBezTo>
                    <a:pt x="870" y="618"/>
                    <a:pt x="894" y="463"/>
                    <a:pt x="989" y="332"/>
                  </a:cubicBezTo>
                  <a:cubicBezTo>
                    <a:pt x="1096" y="356"/>
                    <a:pt x="1179" y="403"/>
                    <a:pt x="1275" y="451"/>
                  </a:cubicBezTo>
                  <a:cubicBezTo>
                    <a:pt x="1596" y="641"/>
                    <a:pt x="1918" y="987"/>
                    <a:pt x="2025" y="1356"/>
                  </a:cubicBezTo>
                  <a:cubicBezTo>
                    <a:pt x="2040" y="1374"/>
                    <a:pt x="2062" y="1382"/>
                    <a:pt x="2086" y="1382"/>
                  </a:cubicBezTo>
                  <a:cubicBezTo>
                    <a:pt x="2139" y="1382"/>
                    <a:pt x="2196" y="1342"/>
                    <a:pt x="2180" y="1284"/>
                  </a:cubicBezTo>
                  <a:cubicBezTo>
                    <a:pt x="2120" y="1046"/>
                    <a:pt x="2025" y="820"/>
                    <a:pt x="1882" y="629"/>
                  </a:cubicBezTo>
                  <a:cubicBezTo>
                    <a:pt x="1727" y="439"/>
                    <a:pt x="1537" y="272"/>
                    <a:pt x="1310" y="153"/>
                  </a:cubicBezTo>
                  <a:cubicBezTo>
                    <a:pt x="1149" y="63"/>
                    <a:pt x="947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767;p61">
              <a:extLst>
                <a:ext uri="{FF2B5EF4-FFF2-40B4-BE49-F238E27FC236}">
                  <a16:creationId xmlns:a16="http://schemas.microsoft.com/office/drawing/2014/main" id="{16825A13-075E-4E29-8FC3-BAED51A93D6B}"/>
                </a:ext>
              </a:extLst>
            </p:cNvPr>
            <p:cNvSpPr/>
            <p:nvPr/>
          </p:nvSpPr>
          <p:spPr>
            <a:xfrm>
              <a:off x="1393245" y="3098260"/>
              <a:ext cx="168478" cy="73685"/>
            </a:xfrm>
            <a:custGeom>
              <a:avLst/>
              <a:gdLst/>
              <a:ahLst/>
              <a:cxnLst/>
              <a:rect l="l" t="t" r="r" b="b"/>
              <a:pathLst>
                <a:path w="3400" h="1487" extrusionOk="0">
                  <a:moveTo>
                    <a:pt x="669" y="1"/>
                  </a:moveTo>
                  <a:cubicBezTo>
                    <a:pt x="579" y="1"/>
                    <a:pt x="491" y="17"/>
                    <a:pt x="399" y="57"/>
                  </a:cubicBezTo>
                  <a:cubicBezTo>
                    <a:pt x="0" y="222"/>
                    <a:pt x="701" y="1487"/>
                    <a:pt x="1692" y="1487"/>
                  </a:cubicBezTo>
                  <a:cubicBezTo>
                    <a:pt x="1706" y="1487"/>
                    <a:pt x="1719" y="1486"/>
                    <a:pt x="1733" y="1486"/>
                  </a:cubicBezTo>
                  <a:cubicBezTo>
                    <a:pt x="2769" y="1462"/>
                    <a:pt x="3400" y="569"/>
                    <a:pt x="3162" y="212"/>
                  </a:cubicBezTo>
                  <a:cubicBezTo>
                    <a:pt x="3136" y="170"/>
                    <a:pt x="3082" y="155"/>
                    <a:pt x="3003" y="155"/>
                  </a:cubicBezTo>
                  <a:cubicBezTo>
                    <a:pt x="2823" y="155"/>
                    <a:pt x="2511" y="231"/>
                    <a:pt x="2094" y="231"/>
                  </a:cubicBezTo>
                  <a:cubicBezTo>
                    <a:pt x="2024" y="231"/>
                    <a:pt x="1951" y="229"/>
                    <a:pt x="1876" y="224"/>
                  </a:cubicBezTo>
                  <a:cubicBezTo>
                    <a:pt x="1305" y="187"/>
                    <a:pt x="976" y="1"/>
                    <a:pt x="669" y="1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768;p61">
              <a:extLst>
                <a:ext uri="{FF2B5EF4-FFF2-40B4-BE49-F238E27FC236}">
                  <a16:creationId xmlns:a16="http://schemas.microsoft.com/office/drawing/2014/main" id="{261A9DD1-99AA-49E8-A09A-AC83E0910CB8}"/>
                </a:ext>
              </a:extLst>
            </p:cNvPr>
            <p:cNvSpPr/>
            <p:nvPr/>
          </p:nvSpPr>
          <p:spPr>
            <a:xfrm>
              <a:off x="1407120" y="3112878"/>
              <a:ext cx="98560" cy="59711"/>
            </a:xfrm>
            <a:custGeom>
              <a:avLst/>
              <a:gdLst/>
              <a:ahLst/>
              <a:cxnLst/>
              <a:rect l="l" t="t" r="r" b="b"/>
              <a:pathLst>
                <a:path w="1989" h="1205" extrusionOk="0">
                  <a:moveTo>
                    <a:pt x="213" y="0"/>
                  </a:moveTo>
                  <a:cubicBezTo>
                    <a:pt x="138" y="0"/>
                    <a:pt x="66" y="11"/>
                    <a:pt x="0" y="36"/>
                  </a:cubicBezTo>
                  <a:cubicBezTo>
                    <a:pt x="47" y="432"/>
                    <a:pt x="629" y="1204"/>
                    <a:pt x="1401" y="1204"/>
                  </a:cubicBezTo>
                  <a:cubicBezTo>
                    <a:pt x="1418" y="1204"/>
                    <a:pt x="1436" y="1204"/>
                    <a:pt x="1453" y="1203"/>
                  </a:cubicBezTo>
                  <a:cubicBezTo>
                    <a:pt x="1655" y="1191"/>
                    <a:pt x="1834" y="1167"/>
                    <a:pt x="1989" y="1108"/>
                  </a:cubicBezTo>
                  <a:cubicBezTo>
                    <a:pt x="1751" y="739"/>
                    <a:pt x="1393" y="465"/>
                    <a:pt x="1036" y="274"/>
                  </a:cubicBezTo>
                  <a:cubicBezTo>
                    <a:pt x="829" y="152"/>
                    <a:pt x="497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769;p61">
              <a:extLst>
                <a:ext uri="{FF2B5EF4-FFF2-40B4-BE49-F238E27FC236}">
                  <a16:creationId xmlns:a16="http://schemas.microsoft.com/office/drawing/2014/main" id="{9A1948AC-9040-42E0-8B5F-5AC00ECD0F65}"/>
                </a:ext>
              </a:extLst>
            </p:cNvPr>
            <p:cNvSpPr/>
            <p:nvPr/>
          </p:nvSpPr>
          <p:spPr>
            <a:xfrm>
              <a:off x="1484967" y="2981117"/>
              <a:ext cx="64963" cy="115309"/>
            </a:xfrm>
            <a:custGeom>
              <a:avLst/>
              <a:gdLst/>
              <a:ahLst/>
              <a:cxnLst/>
              <a:rect l="l" t="t" r="r" b="b"/>
              <a:pathLst>
                <a:path w="1311" h="2327" extrusionOk="0">
                  <a:moveTo>
                    <a:pt x="381" y="1"/>
                  </a:moveTo>
                  <a:cubicBezTo>
                    <a:pt x="351" y="1"/>
                    <a:pt x="320" y="13"/>
                    <a:pt x="299" y="40"/>
                  </a:cubicBezTo>
                  <a:cubicBezTo>
                    <a:pt x="215" y="147"/>
                    <a:pt x="215" y="338"/>
                    <a:pt x="168" y="457"/>
                  </a:cubicBezTo>
                  <a:cubicBezTo>
                    <a:pt x="156" y="623"/>
                    <a:pt x="144" y="766"/>
                    <a:pt x="120" y="921"/>
                  </a:cubicBezTo>
                  <a:cubicBezTo>
                    <a:pt x="108" y="1171"/>
                    <a:pt x="1" y="1528"/>
                    <a:pt x="227" y="1683"/>
                  </a:cubicBezTo>
                  <a:cubicBezTo>
                    <a:pt x="301" y="1729"/>
                    <a:pt x="389" y="1747"/>
                    <a:pt x="469" y="1747"/>
                  </a:cubicBezTo>
                  <a:cubicBezTo>
                    <a:pt x="493" y="1747"/>
                    <a:pt x="515" y="1745"/>
                    <a:pt x="537" y="1743"/>
                  </a:cubicBezTo>
                  <a:cubicBezTo>
                    <a:pt x="680" y="1707"/>
                    <a:pt x="799" y="1647"/>
                    <a:pt x="918" y="1635"/>
                  </a:cubicBezTo>
                  <a:cubicBezTo>
                    <a:pt x="942" y="1635"/>
                    <a:pt x="1001" y="1635"/>
                    <a:pt x="1013" y="1659"/>
                  </a:cubicBezTo>
                  <a:cubicBezTo>
                    <a:pt x="1049" y="1707"/>
                    <a:pt x="1001" y="1802"/>
                    <a:pt x="989" y="1838"/>
                  </a:cubicBezTo>
                  <a:cubicBezTo>
                    <a:pt x="930" y="1993"/>
                    <a:pt x="870" y="2124"/>
                    <a:pt x="811" y="2255"/>
                  </a:cubicBezTo>
                  <a:cubicBezTo>
                    <a:pt x="802" y="2291"/>
                    <a:pt x="820" y="2327"/>
                    <a:pt x="850" y="2327"/>
                  </a:cubicBezTo>
                  <a:cubicBezTo>
                    <a:pt x="860" y="2327"/>
                    <a:pt x="870" y="2323"/>
                    <a:pt x="882" y="2314"/>
                  </a:cubicBezTo>
                  <a:cubicBezTo>
                    <a:pt x="1001" y="2231"/>
                    <a:pt x="1096" y="2112"/>
                    <a:pt x="1168" y="1981"/>
                  </a:cubicBezTo>
                  <a:cubicBezTo>
                    <a:pt x="1239" y="1862"/>
                    <a:pt x="1311" y="1719"/>
                    <a:pt x="1287" y="1588"/>
                  </a:cubicBezTo>
                  <a:cubicBezTo>
                    <a:pt x="1251" y="1469"/>
                    <a:pt x="1168" y="1397"/>
                    <a:pt x="1049" y="1362"/>
                  </a:cubicBezTo>
                  <a:cubicBezTo>
                    <a:pt x="1024" y="1357"/>
                    <a:pt x="999" y="1355"/>
                    <a:pt x="974" y="1355"/>
                  </a:cubicBezTo>
                  <a:cubicBezTo>
                    <a:pt x="865" y="1355"/>
                    <a:pt x="750" y="1392"/>
                    <a:pt x="644" y="1421"/>
                  </a:cubicBezTo>
                  <a:cubicBezTo>
                    <a:pt x="611" y="1441"/>
                    <a:pt x="555" y="1457"/>
                    <a:pt x="504" y="1457"/>
                  </a:cubicBezTo>
                  <a:cubicBezTo>
                    <a:pt x="464" y="1457"/>
                    <a:pt x="427" y="1447"/>
                    <a:pt x="406" y="1421"/>
                  </a:cubicBezTo>
                  <a:cubicBezTo>
                    <a:pt x="382" y="1397"/>
                    <a:pt x="406" y="1290"/>
                    <a:pt x="406" y="1243"/>
                  </a:cubicBezTo>
                  <a:cubicBezTo>
                    <a:pt x="418" y="1159"/>
                    <a:pt x="418" y="1088"/>
                    <a:pt x="442" y="992"/>
                  </a:cubicBezTo>
                  <a:cubicBezTo>
                    <a:pt x="453" y="826"/>
                    <a:pt x="465" y="683"/>
                    <a:pt x="477" y="516"/>
                  </a:cubicBezTo>
                  <a:cubicBezTo>
                    <a:pt x="501" y="385"/>
                    <a:pt x="537" y="171"/>
                    <a:pt x="465" y="52"/>
                  </a:cubicBezTo>
                  <a:cubicBezTo>
                    <a:pt x="452" y="19"/>
                    <a:pt x="418" y="1"/>
                    <a:pt x="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770;p61">
              <a:extLst>
                <a:ext uri="{FF2B5EF4-FFF2-40B4-BE49-F238E27FC236}">
                  <a16:creationId xmlns:a16="http://schemas.microsoft.com/office/drawing/2014/main" id="{3569898D-C692-44CA-B7A2-9EF5F2615580}"/>
                </a:ext>
              </a:extLst>
            </p:cNvPr>
            <p:cNvSpPr/>
            <p:nvPr/>
          </p:nvSpPr>
          <p:spPr>
            <a:xfrm>
              <a:off x="1365248" y="2983050"/>
              <a:ext cx="43111" cy="63229"/>
            </a:xfrm>
            <a:custGeom>
              <a:avLst/>
              <a:gdLst/>
              <a:ahLst/>
              <a:cxnLst/>
              <a:rect l="l" t="t" r="r" b="b"/>
              <a:pathLst>
                <a:path w="870" h="1276" extrusionOk="0">
                  <a:moveTo>
                    <a:pt x="450" y="1"/>
                  </a:moveTo>
                  <a:cubicBezTo>
                    <a:pt x="230" y="1"/>
                    <a:pt x="35" y="270"/>
                    <a:pt x="12" y="620"/>
                  </a:cubicBezTo>
                  <a:cubicBezTo>
                    <a:pt x="0" y="965"/>
                    <a:pt x="167" y="1263"/>
                    <a:pt x="393" y="1275"/>
                  </a:cubicBezTo>
                  <a:cubicBezTo>
                    <a:pt x="398" y="1275"/>
                    <a:pt x="403" y="1275"/>
                    <a:pt x="408" y="1275"/>
                  </a:cubicBezTo>
                  <a:cubicBezTo>
                    <a:pt x="639" y="1275"/>
                    <a:pt x="834" y="1006"/>
                    <a:pt x="845" y="668"/>
                  </a:cubicBezTo>
                  <a:cubicBezTo>
                    <a:pt x="869" y="311"/>
                    <a:pt x="702" y="13"/>
                    <a:pt x="464" y="1"/>
                  </a:cubicBezTo>
                  <a:cubicBezTo>
                    <a:pt x="460" y="1"/>
                    <a:pt x="455" y="1"/>
                    <a:pt x="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771;p61">
              <a:extLst>
                <a:ext uri="{FF2B5EF4-FFF2-40B4-BE49-F238E27FC236}">
                  <a16:creationId xmlns:a16="http://schemas.microsoft.com/office/drawing/2014/main" id="{AEA27752-E20A-483F-97F7-0D55875E9AA1}"/>
                </a:ext>
              </a:extLst>
            </p:cNvPr>
            <p:cNvSpPr/>
            <p:nvPr/>
          </p:nvSpPr>
          <p:spPr>
            <a:xfrm>
              <a:off x="1563458" y="2995438"/>
              <a:ext cx="33696" cy="52625"/>
            </a:xfrm>
            <a:custGeom>
              <a:avLst/>
              <a:gdLst/>
              <a:ahLst/>
              <a:cxnLst/>
              <a:rect l="l" t="t" r="r" b="b"/>
              <a:pathLst>
                <a:path w="680" h="1062" extrusionOk="0">
                  <a:moveTo>
                    <a:pt x="356" y="1"/>
                  </a:moveTo>
                  <a:cubicBezTo>
                    <a:pt x="183" y="1"/>
                    <a:pt x="24" y="223"/>
                    <a:pt x="12" y="513"/>
                  </a:cubicBezTo>
                  <a:cubicBezTo>
                    <a:pt x="1" y="811"/>
                    <a:pt x="131" y="1049"/>
                    <a:pt x="310" y="1061"/>
                  </a:cubicBezTo>
                  <a:cubicBezTo>
                    <a:pt x="315" y="1061"/>
                    <a:pt x="320" y="1061"/>
                    <a:pt x="324" y="1061"/>
                  </a:cubicBezTo>
                  <a:cubicBezTo>
                    <a:pt x="497" y="1061"/>
                    <a:pt x="656" y="850"/>
                    <a:pt x="667" y="561"/>
                  </a:cubicBezTo>
                  <a:cubicBezTo>
                    <a:pt x="679" y="263"/>
                    <a:pt x="548" y="25"/>
                    <a:pt x="370" y="1"/>
                  </a:cubicBezTo>
                  <a:cubicBezTo>
                    <a:pt x="365" y="1"/>
                    <a:pt x="361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772;p61">
              <a:extLst>
                <a:ext uri="{FF2B5EF4-FFF2-40B4-BE49-F238E27FC236}">
                  <a16:creationId xmlns:a16="http://schemas.microsoft.com/office/drawing/2014/main" id="{5AF6662F-3280-4C09-8AA5-BB40F8B470E4}"/>
                </a:ext>
              </a:extLst>
            </p:cNvPr>
            <p:cNvSpPr/>
            <p:nvPr/>
          </p:nvSpPr>
          <p:spPr>
            <a:xfrm>
              <a:off x="1322038" y="2868187"/>
              <a:ext cx="111691" cy="76063"/>
            </a:xfrm>
            <a:custGeom>
              <a:avLst/>
              <a:gdLst/>
              <a:ahLst/>
              <a:cxnLst/>
              <a:rect l="l" t="t" r="r" b="b"/>
              <a:pathLst>
                <a:path w="2254" h="1535" extrusionOk="0">
                  <a:moveTo>
                    <a:pt x="1665" y="1"/>
                  </a:moveTo>
                  <a:cubicBezTo>
                    <a:pt x="1624" y="1"/>
                    <a:pt x="1582" y="4"/>
                    <a:pt x="1539" y="9"/>
                  </a:cubicBezTo>
                  <a:cubicBezTo>
                    <a:pt x="1182" y="57"/>
                    <a:pt x="824" y="235"/>
                    <a:pt x="562" y="474"/>
                  </a:cubicBezTo>
                  <a:cubicBezTo>
                    <a:pt x="289" y="712"/>
                    <a:pt x="50" y="1045"/>
                    <a:pt x="27" y="1378"/>
                  </a:cubicBezTo>
                  <a:cubicBezTo>
                    <a:pt x="1" y="1456"/>
                    <a:pt x="63" y="1534"/>
                    <a:pt x="145" y="1534"/>
                  </a:cubicBezTo>
                  <a:cubicBezTo>
                    <a:pt x="175" y="1534"/>
                    <a:pt x="209" y="1523"/>
                    <a:pt x="241" y="1497"/>
                  </a:cubicBezTo>
                  <a:cubicBezTo>
                    <a:pt x="562" y="1283"/>
                    <a:pt x="896" y="1128"/>
                    <a:pt x="1289" y="1057"/>
                  </a:cubicBezTo>
                  <a:cubicBezTo>
                    <a:pt x="1479" y="1009"/>
                    <a:pt x="1670" y="997"/>
                    <a:pt x="1872" y="938"/>
                  </a:cubicBezTo>
                  <a:cubicBezTo>
                    <a:pt x="2027" y="843"/>
                    <a:pt x="2194" y="712"/>
                    <a:pt x="2217" y="533"/>
                  </a:cubicBezTo>
                  <a:cubicBezTo>
                    <a:pt x="2253" y="390"/>
                    <a:pt x="2182" y="235"/>
                    <a:pt x="2063" y="128"/>
                  </a:cubicBezTo>
                  <a:cubicBezTo>
                    <a:pt x="1943" y="36"/>
                    <a:pt x="1808" y="1"/>
                    <a:pt x="1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773;p61">
              <a:extLst>
                <a:ext uri="{FF2B5EF4-FFF2-40B4-BE49-F238E27FC236}">
                  <a16:creationId xmlns:a16="http://schemas.microsoft.com/office/drawing/2014/main" id="{C4E232EC-CA81-4E42-A988-36AA5D1A565C}"/>
                </a:ext>
              </a:extLst>
            </p:cNvPr>
            <p:cNvSpPr/>
            <p:nvPr/>
          </p:nvSpPr>
          <p:spPr>
            <a:xfrm>
              <a:off x="1537493" y="2874083"/>
              <a:ext cx="82356" cy="66103"/>
            </a:xfrm>
            <a:custGeom>
              <a:avLst/>
              <a:gdLst/>
              <a:ahLst/>
              <a:cxnLst/>
              <a:rect l="l" t="t" r="r" b="b"/>
              <a:pathLst>
                <a:path w="1662" h="1334" extrusionOk="0">
                  <a:moveTo>
                    <a:pt x="493" y="1"/>
                  </a:moveTo>
                  <a:cubicBezTo>
                    <a:pt x="382" y="1"/>
                    <a:pt x="270" y="32"/>
                    <a:pt x="179" y="104"/>
                  </a:cubicBezTo>
                  <a:cubicBezTo>
                    <a:pt x="72" y="176"/>
                    <a:pt x="1" y="307"/>
                    <a:pt x="13" y="426"/>
                  </a:cubicBezTo>
                  <a:cubicBezTo>
                    <a:pt x="60" y="593"/>
                    <a:pt x="167" y="712"/>
                    <a:pt x="286" y="783"/>
                  </a:cubicBezTo>
                  <a:cubicBezTo>
                    <a:pt x="417" y="866"/>
                    <a:pt x="572" y="878"/>
                    <a:pt x="715" y="902"/>
                  </a:cubicBezTo>
                  <a:cubicBezTo>
                    <a:pt x="1001" y="986"/>
                    <a:pt x="1251" y="1128"/>
                    <a:pt x="1465" y="1307"/>
                  </a:cubicBezTo>
                  <a:cubicBezTo>
                    <a:pt x="1487" y="1326"/>
                    <a:pt x="1511" y="1334"/>
                    <a:pt x="1535" y="1334"/>
                  </a:cubicBezTo>
                  <a:cubicBezTo>
                    <a:pt x="1601" y="1334"/>
                    <a:pt x="1661" y="1270"/>
                    <a:pt x="1644" y="1200"/>
                  </a:cubicBezTo>
                  <a:cubicBezTo>
                    <a:pt x="1656" y="926"/>
                    <a:pt x="1501" y="640"/>
                    <a:pt x="1310" y="426"/>
                  </a:cubicBezTo>
                  <a:cubicBezTo>
                    <a:pt x="1132" y="224"/>
                    <a:pt x="882" y="57"/>
                    <a:pt x="596" y="9"/>
                  </a:cubicBezTo>
                  <a:cubicBezTo>
                    <a:pt x="562" y="4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774;p61">
              <a:extLst>
                <a:ext uri="{FF2B5EF4-FFF2-40B4-BE49-F238E27FC236}">
                  <a16:creationId xmlns:a16="http://schemas.microsoft.com/office/drawing/2014/main" id="{2F32C09F-B768-4795-ADC3-FA92EE3127E2}"/>
                </a:ext>
              </a:extLst>
            </p:cNvPr>
            <p:cNvSpPr/>
            <p:nvPr/>
          </p:nvSpPr>
          <p:spPr>
            <a:xfrm>
              <a:off x="794699" y="4002547"/>
              <a:ext cx="188250" cy="251826"/>
            </a:xfrm>
            <a:custGeom>
              <a:avLst/>
              <a:gdLst/>
              <a:ahLst/>
              <a:cxnLst/>
              <a:rect l="l" t="t" r="r" b="b"/>
              <a:pathLst>
                <a:path w="3799" h="5082" extrusionOk="0">
                  <a:moveTo>
                    <a:pt x="1810" y="1"/>
                  </a:moveTo>
                  <a:cubicBezTo>
                    <a:pt x="1763" y="311"/>
                    <a:pt x="1537" y="1251"/>
                    <a:pt x="1298" y="1632"/>
                  </a:cubicBezTo>
                  <a:cubicBezTo>
                    <a:pt x="1072" y="2156"/>
                    <a:pt x="36" y="3120"/>
                    <a:pt x="144" y="3228"/>
                  </a:cubicBezTo>
                  <a:cubicBezTo>
                    <a:pt x="158" y="3243"/>
                    <a:pt x="179" y="3250"/>
                    <a:pt x="207" y="3250"/>
                  </a:cubicBezTo>
                  <a:cubicBezTo>
                    <a:pt x="436" y="3250"/>
                    <a:pt x="1071" y="2774"/>
                    <a:pt x="1060" y="2763"/>
                  </a:cubicBezTo>
                  <a:lnTo>
                    <a:pt x="1060" y="2763"/>
                  </a:lnTo>
                  <a:cubicBezTo>
                    <a:pt x="1108" y="2787"/>
                    <a:pt x="1" y="3978"/>
                    <a:pt x="144" y="4132"/>
                  </a:cubicBezTo>
                  <a:cubicBezTo>
                    <a:pt x="161" y="4151"/>
                    <a:pt x="187" y="4159"/>
                    <a:pt x="221" y="4159"/>
                  </a:cubicBezTo>
                  <a:cubicBezTo>
                    <a:pt x="553" y="4159"/>
                    <a:pt x="1581" y="3331"/>
                    <a:pt x="1548" y="3299"/>
                  </a:cubicBezTo>
                  <a:lnTo>
                    <a:pt x="1548" y="3299"/>
                  </a:lnTo>
                  <a:cubicBezTo>
                    <a:pt x="1608" y="3323"/>
                    <a:pt x="441" y="4787"/>
                    <a:pt x="656" y="4966"/>
                  </a:cubicBezTo>
                  <a:cubicBezTo>
                    <a:pt x="680" y="4983"/>
                    <a:pt x="708" y="4991"/>
                    <a:pt x="740" y="4991"/>
                  </a:cubicBezTo>
                  <a:cubicBezTo>
                    <a:pt x="1135" y="4991"/>
                    <a:pt x="2077" y="3787"/>
                    <a:pt x="2132" y="3644"/>
                  </a:cubicBezTo>
                  <a:lnTo>
                    <a:pt x="2132" y="3644"/>
                  </a:lnTo>
                  <a:cubicBezTo>
                    <a:pt x="2084" y="3787"/>
                    <a:pt x="1453" y="4978"/>
                    <a:pt x="1668" y="5073"/>
                  </a:cubicBezTo>
                  <a:cubicBezTo>
                    <a:pt x="1681" y="5079"/>
                    <a:pt x="1696" y="5081"/>
                    <a:pt x="1711" y="5081"/>
                  </a:cubicBezTo>
                  <a:cubicBezTo>
                    <a:pt x="2096" y="5081"/>
                    <a:pt x="3097" y="3460"/>
                    <a:pt x="3120" y="3311"/>
                  </a:cubicBezTo>
                  <a:cubicBezTo>
                    <a:pt x="3132" y="3417"/>
                    <a:pt x="3120" y="4430"/>
                    <a:pt x="3354" y="4430"/>
                  </a:cubicBezTo>
                  <a:cubicBezTo>
                    <a:pt x="3355" y="4430"/>
                    <a:pt x="3357" y="4430"/>
                    <a:pt x="3358" y="4430"/>
                  </a:cubicBezTo>
                  <a:cubicBezTo>
                    <a:pt x="3727" y="4406"/>
                    <a:pt x="3787" y="2025"/>
                    <a:pt x="3715" y="1573"/>
                  </a:cubicBezTo>
                  <a:cubicBezTo>
                    <a:pt x="3727" y="1299"/>
                    <a:pt x="3775" y="846"/>
                    <a:pt x="3799" y="501"/>
                  </a:cubicBezTo>
                  <a:cubicBezTo>
                    <a:pt x="3132" y="334"/>
                    <a:pt x="2465" y="180"/>
                    <a:pt x="1810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775;p61">
              <a:extLst>
                <a:ext uri="{FF2B5EF4-FFF2-40B4-BE49-F238E27FC236}">
                  <a16:creationId xmlns:a16="http://schemas.microsoft.com/office/drawing/2014/main" id="{412638BB-3A32-413A-BADB-E11971E9560D}"/>
                </a:ext>
              </a:extLst>
            </p:cNvPr>
            <p:cNvSpPr/>
            <p:nvPr/>
          </p:nvSpPr>
          <p:spPr>
            <a:xfrm>
              <a:off x="840733" y="3389976"/>
              <a:ext cx="292657" cy="738283"/>
            </a:xfrm>
            <a:custGeom>
              <a:avLst/>
              <a:gdLst/>
              <a:ahLst/>
              <a:cxnLst/>
              <a:rect l="l" t="t" r="r" b="b"/>
              <a:pathLst>
                <a:path w="5906" h="14899" extrusionOk="0">
                  <a:moveTo>
                    <a:pt x="4419" y="1"/>
                  </a:moveTo>
                  <a:cubicBezTo>
                    <a:pt x="4224" y="1"/>
                    <a:pt x="4023" y="106"/>
                    <a:pt x="3822" y="350"/>
                  </a:cubicBezTo>
                  <a:cubicBezTo>
                    <a:pt x="3001" y="1350"/>
                    <a:pt x="846" y="7017"/>
                    <a:pt x="119" y="13327"/>
                  </a:cubicBezTo>
                  <a:cubicBezTo>
                    <a:pt x="108" y="13351"/>
                    <a:pt x="108" y="13387"/>
                    <a:pt x="108" y="13411"/>
                  </a:cubicBezTo>
                  <a:cubicBezTo>
                    <a:pt x="84" y="13625"/>
                    <a:pt x="60" y="13816"/>
                    <a:pt x="48" y="14006"/>
                  </a:cubicBezTo>
                  <a:cubicBezTo>
                    <a:pt x="0" y="14530"/>
                    <a:pt x="2346" y="14887"/>
                    <a:pt x="3322" y="14899"/>
                  </a:cubicBezTo>
                  <a:cubicBezTo>
                    <a:pt x="3322" y="14899"/>
                    <a:pt x="3358" y="14661"/>
                    <a:pt x="3417" y="14268"/>
                  </a:cubicBezTo>
                  <a:cubicBezTo>
                    <a:pt x="3417" y="14232"/>
                    <a:pt x="3441" y="14185"/>
                    <a:pt x="3441" y="14161"/>
                  </a:cubicBezTo>
                  <a:cubicBezTo>
                    <a:pt x="3596" y="13113"/>
                    <a:pt x="3941" y="11053"/>
                    <a:pt x="4370" y="8708"/>
                  </a:cubicBezTo>
                  <a:cubicBezTo>
                    <a:pt x="4989" y="5338"/>
                    <a:pt x="5906" y="4445"/>
                    <a:pt x="5882" y="2874"/>
                  </a:cubicBezTo>
                  <a:cubicBezTo>
                    <a:pt x="5844" y="1630"/>
                    <a:pt x="5185" y="1"/>
                    <a:pt x="4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776;p61">
              <a:extLst>
                <a:ext uri="{FF2B5EF4-FFF2-40B4-BE49-F238E27FC236}">
                  <a16:creationId xmlns:a16="http://schemas.microsoft.com/office/drawing/2014/main" id="{5DD72129-5913-4753-A2E1-4AA760F5B317}"/>
                </a:ext>
              </a:extLst>
            </p:cNvPr>
            <p:cNvSpPr/>
            <p:nvPr/>
          </p:nvSpPr>
          <p:spPr>
            <a:xfrm>
              <a:off x="1033642" y="3579565"/>
              <a:ext cx="93258" cy="370554"/>
            </a:xfrm>
            <a:custGeom>
              <a:avLst/>
              <a:gdLst/>
              <a:ahLst/>
              <a:cxnLst/>
              <a:rect l="l" t="t" r="r" b="b"/>
              <a:pathLst>
                <a:path w="1882" h="7478" extrusionOk="0">
                  <a:moveTo>
                    <a:pt x="1882" y="0"/>
                  </a:moveTo>
                  <a:lnTo>
                    <a:pt x="1882" y="0"/>
                  </a:lnTo>
                  <a:cubicBezTo>
                    <a:pt x="1787" y="322"/>
                    <a:pt x="1691" y="619"/>
                    <a:pt x="1560" y="893"/>
                  </a:cubicBezTo>
                  <a:lnTo>
                    <a:pt x="1215" y="1798"/>
                  </a:lnTo>
                  <a:cubicBezTo>
                    <a:pt x="989" y="2417"/>
                    <a:pt x="810" y="3036"/>
                    <a:pt x="644" y="3667"/>
                  </a:cubicBezTo>
                  <a:cubicBezTo>
                    <a:pt x="501" y="4286"/>
                    <a:pt x="394" y="4929"/>
                    <a:pt x="286" y="5572"/>
                  </a:cubicBezTo>
                  <a:lnTo>
                    <a:pt x="144" y="6525"/>
                  </a:lnTo>
                  <a:cubicBezTo>
                    <a:pt x="96" y="6834"/>
                    <a:pt x="48" y="7144"/>
                    <a:pt x="1" y="7477"/>
                  </a:cubicBezTo>
                  <a:cubicBezTo>
                    <a:pt x="84" y="7156"/>
                    <a:pt x="144" y="6846"/>
                    <a:pt x="215" y="6537"/>
                  </a:cubicBezTo>
                  <a:lnTo>
                    <a:pt x="406" y="5584"/>
                  </a:lnTo>
                  <a:cubicBezTo>
                    <a:pt x="525" y="4941"/>
                    <a:pt x="632" y="4322"/>
                    <a:pt x="798" y="3691"/>
                  </a:cubicBezTo>
                  <a:cubicBezTo>
                    <a:pt x="941" y="3072"/>
                    <a:pt x="1132" y="2465"/>
                    <a:pt x="1334" y="1846"/>
                  </a:cubicBezTo>
                  <a:cubicBezTo>
                    <a:pt x="1525" y="1238"/>
                    <a:pt x="1763" y="643"/>
                    <a:pt x="1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777;p61">
              <a:extLst>
                <a:ext uri="{FF2B5EF4-FFF2-40B4-BE49-F238E27FC236}">
                  <a16:creationId xmlns:a16="http://schemas.microsoft.com/office/drawing/2014/main" id="{A0B7CBA5-63D0-428A-B7DD-0F98F1A828FC}"/>
                </a:ext>
              </a:extLst>
            </p:cNvPr>
            <p:cNvSpPr/>
            <p:nvPr/>
          </p:nvSpPr>
          <p:spPr>
            <a:xfrm>
              <a:off x="846630" y="4050365"/>
              <a:ext cx="164663" cy="46629"/>
            </a:xfrm>
            <a:custGeom>
              <a:avLst/>
              <a:gdLst/>
              <a:ahLst/>
              <a:cxnLst/>
              <a:rect l="l" t="t" r="r" b="b"/>
              <a:pathLst>
                <a:path w="3323" h="941" extrusionOk="0">
                  <a:moveTo>
                    <a:pt x="12" y="0"/>
                  </a:moveTo>
                  <a:cubicBezTo>
                    <a:pt x="0" y="24"/>
                    <a:pt x="0" y="60"/>
                    <a:pt x="0" y="84"/>
                  </a:cubicBezTo>
                  <a:cubicBezTo>
                    <a:pt x="596" y="238"/>
                    <a:pt x="1179" y="405"/>
                    <a:pt x="1774" y="548"/>
                  </a:cubicBezTo>
                  <a:cubicBezTo>
                    <a:pt x="2275" y="679"/>
                    <a:pt x="2786" y="834"/>
                    <a:pt x="3298" y="941"/>
                  </a:cubicBezTo>
                  <a:cubicBezTo>
                    <a:pt x="3298" y="905"/>
                    <a:pt x="3322" y="858"/>
                    <a:pt x="3322" y="834"/>
                  </a:cubicBezTo>
                  <a:cubicBezTo>
                    <a:pt x="2810" y="679"/>
                    <a:pt x="2286" y="560"/>
                    <a:pt x="1798" y="441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6228;p63">
            <a:extLst>
              <a:ext uri="{FF2B5EF4-FFF2-40B4-BE49-F238E27FC236}">
                <a16:creationId xmlns:a16="http://schemas.microsoft.com/office/drawing/2014/main" id="{57A0E08B-87BB-490A-BC61-A95F9FC3BE54}"/>
              </a:ext>
            </a:extLst>
          </p:cNvPr>
          <p:cNvGrpSpPr/>
          <p:nvPr/>
        </p:nvGrpSpPr>
        <p:grpSpPr>
          <a:xfrm>
            <a:off x="8122663" y="3893560"/>
            <a:ext cx="603460" cy="1117002"/>
            <a:chOff x="5847400" y="1839731"/>
            <a:chExt cx="1241335" cy="2297703"/>
          </a:xfrm>
        </p:grpSpPr>
        <p:sp>
          <p:nvSpPr>
            <p:cNvPr id="363" name="Google Shape;6229;p63">
              <a:extLst>
                <a:ext uri="{FF2B5EF4-FFF2-40B4-BE49-F238E27FC236}">
                  <a16:creationId xmlns:a16="http://schemas.microsoft.com/office/drawing/2014/main" id="{80A40D52-24E9-41AC-97A1-F3F871BDED88}"/>
                </a:ext>
              </a:extLst>
            </p:cNvPr>
            <p:cNvSpPr/>
            <p:nvPr/>
          </p:nvSpPr>
          <p:spPr>
            <a:xfrm>
              <a:off x="5907547" y="4018331"/>
              <a:ext cx="1032622" cy="119103"/>
            </a:xfrm>
            <a:custGeom>
              <a:avLst/>
              <a:gdLst/>
              <a:ahLst/>
              <a:cxnLst/>
              <a:rect l="l" t="t" r="r" b="b"/>
              <a:pathLst>
                <a:path w="20860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6230;p63">
              <a:extLst>
                <a:ext uri="{FF2B5EF4-FFF2-40B4-BE49-F238E27FC236}">
                  <a16:creationId xmlns:a16="http://schemas.microsoft.com/office/drawing/2014/main" id="{F3A86862-F79C-4D73-A629-F4BB1599730F}"/>
                </a:ext>
              </a:extLst>
            </p:cNvPr>
            <p:cNvSpPr/>
            <p:nvPr/>
          </p:nvSpPr>
          <p:spPr>
            <a:xfrm>
              <a:off x="6124422" y="3157218"/>
              <a:ext cx="585318" cy="831048"/>
            </a:xfrm>
            <a:custGeom>
              <a:avLst/>
              <a:gdLst/>
              <a:ahLst/>
              <a:cxnLst/>
              <a:rect l="l" t="t" r="r" b="b"/>
              <a:pathLst>
                <a:path w="11824" h="16788" extrusionOk="0">
                  <a:moveTo>
                    <a:pt x="1" y="0"/>
                  </a:moveTo>
                  <a:cubicBezTo>
                    <a:pt x="1" y="3108"/>
                    <a:pt x="156" y="6096"/>
                    <a:pt x="334" y="7394"/>
                  </a:cubicBezTo>
                  <a:cubicBezTo>
                    <a:pt x="751" y="10335"/>
                    <a:pt x="1418" y="16788"/>
                    <a:pt x="1418" y="16788"/>
                  </a:cubicBezTo>
                  <a:lnTo>
                    <a:pt x="4870" y="16788"/>
                  </a:lnTo>
                  <a:cubicBezTo>
                    <a:pt x="4859" y="14049"/>
                    <a:pt x="4382" y="3655"/>
                    <a:pt x="4608" y="3608"/>
                  </a:cubicBezTo>
                  <a:cubicBezTo>
                    <a:pt x="4661" y="3599"/>
                    <a:pt x="4718" y="3593"/>
                    <a:pt x="4782" y="3593"/>
                  </a:cubicBezTo>
                  <a:cubicBezTo>
                    <a:pt x="4975" y="3593"/>
                    <a:pt x="5226" y="3648"/>
                    <a:pt x="5585" y="3846"/>
                  </a:cubicBezTo>
                  <a:cubicBezTo>
                    <a:pt x="6228" y="4191"/>
                    <a:pt x="8395" y="16788"/>
                    <a:pt x="8395" y="16788"/>
                  </a:cubicBezTo>
                  <a:lnTo>
                    <a:pt x="11824" y="16788"/>
                  </a:lnTo>
                  <a:cubicBezTo>
                    <a:pt x="11466" y="13418"/>
                    <a:pt x="9823" y="2274"/>
                    <a:pt x="9692" y="798"/>
                  </a:cubicBezTo>
                  <a:cubicBezTo>
                    <a:pt x="9681" y="655"/>
                    <a:pt x="9669" y="417"/>
                    <a:pt x="9669" y="119"/>
                  </a:cubicBezTo>
                  <a:cubicBezTo>
                    <a:pt x="8112" y="295"/>
                    <a:pt x="6539" y="367"/>
                    <a:pt x="4976" y="367"/>
                  </a:cubicBezTo>
                  <a:cubicBezTo>
                    <a:pt x="4639" y="367"/>
                    <a:pt x="4302" y="364"/>
                    <a:pt x="3966" y="357"/>
                  </a:cubicBezTo>
                  <a:cubicBezTo>
                    <a:pt x="2977" y="322"/>
                    <a:pt x="2001" y="262"/>
                    <a:pt x="1037" y="131"/>
                  </a:cubicBezTo>
                  <a:cubicBezTo>
                    <a:pt x="691" y="83"/>
                    <a:pt x="346" y="60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6231;p63">
              <a:extLst>
                <a:ext uri="{FF2B5EF4-FFF2-40B4-BE49-F238E27FC236}">
                  <a16:creationId xmlns:a16="http://schemas.microsoft.com/office/drawing/2014/main" id="{820595FC-B268-4AF8-AB27-0E2681569E5E}"/>
                </a:ext>
              </a:extLst>
            </p:cNvPr>
            <p:cNvSpPr/>
            <p:nvPr/>
          </p:nvSpPr>
          <p:spPr>
            <a:xfrm>
              <a:off x="6125610" y="3157218"/>
              <a:ext cx="522845" cy="367705"/>
            </a:xfrm>
            <a:custGeom>
              <a:avLst/>
              <a:gdLst/>
              <a:ahLst/>
              <a:cxnLst/>
              <a:rect l="l" t="t" r="r" b="b"/>
              <a:pathLst>
                <a:path w="10562" h="7428" extrusionOk="0">
                  <a:moveTo>
                    <a:pt x="1" y="0"/>
                  </a:moveTo>
                  <a:cubicBezTo>
                    <a:pt x="1" y="2631"/>
                    <a:pt x="96" y="5179"/>
                    <a:pt x="239" y="6679"/>
                  </a:cubicBezTo>
                  <a:cubicBezTo>
                    <a:pt x="513" y="6751"/>
                    <a:pt x="810" y="6799"/>
                    <a:pt x="1108" y="6858"/>
                  </a:cubicBezTo>
                  <a:cubicBezTo>
                    <a:pt x="2263" y="7037"/>
                    <a:pt x="3418" y="7168"/>
                    <a:pt x="4561" y="7263"/>
                  </a:cubicBezTo>
                  <a:cubicBezTo>
                    <a:pt x="4501" y="5203"/>
                    <a:pt x="4489" y="3655"/>
                    <a:pt x="4584" y="3643"/>
                  </a:cubicBezTo>
                  <a:cubicBezTo>
                    <a:pt x="4643" y="3630"/>
                    <a:pt x="4707" y="3622"/>
                    <a:pt x="4779" y="3622"/>
                  </a:cubicBezTo>
                  <a:cubicBezTo>
                    <a:pt x="4969" y="3622"/>
                    <a:pt x="5215" y="3682"/>
                    <a:pt x="5561" y="3881"/>
                  </a:cubicBezTo>
                  <a:cubicBezTo>
                    <a:pt x="5775" y="4001"/>
                    <a:pt x="6156" y="5477"/>
                    <a:pt x="6573" y="7382"/>
                  </a:cubicBezTo>
                  <a:cubicBezTo>
                    <a:pt x="7268" y="7408"/>
                    <a:pt x="7975" y="7427"/>
                    <a:pt x="8677" y="7427"/>
                  </a:cubicBezTo>
                  <a:cubicBezTo>
                    <a:pt x="8949" y="7427"/>
                    <a:pt x="9221" y="7424"/>
                    <a:pt x="9490" y="7418"/>
                  </a:cubicBezTo>
                  <a:lnTo>
                    <a:pt x="10561" y="7418"/>
                  </a:lnTo>
                  <a:cubicBezTo>
                    <a:pt x="10133" y="4298"/>
                    <a:pt x="9740" y="1500"/>
                    <a:pt x="9668" y="798"/>
                  </a:cubicBezTo>
                  <a:cubicBezTo>
                    <a:pt x="9657" y="631"/>
                    <a:pt x="9657" y="417"/>
                    <a:pt x="9657" y="119"/>
                  </a:cubicBezTo>
                  <a:cubicBezTo>
                    <a:pt x="8100" y="295"/>
                    <a:pt x="6527" y="367"/>
                    <a:pt x="4964" y="367"/>
                  </a:cubicBezTo>
                  <a:cubicBezTo>
                    <a:pt x="4627" y="367"/>
                    <a:pt x="4290" y="364"/>
                    <a:pt x="3953" y="357"/>
                  </a:cubicBezTo>
                  <a:cubicBezTo>
                    <a:pt x="2977" y="322"/>
                    <a:pt x="1989" y="262"/>
                    <a:pt x="1025" y="131"/>
                  </a:cubicBezTo>
                  <a:cubicBezTo>
                    <a:pt x="679" y="83"/>
                    <a:pt x="334" y="6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6232;p63">
              <a:extLst>
                <a:ext uri="{FF2B5EF4-FFF2-40B4-BE49-F238E27FC236}">
                  <a16:creationId xmlns:a16="http://schemas.microsoft.com/office/drawing/2014/main" id="{58DBC97F-9F80-4468-AB42-444E0092DE82}"/>
                </a:ext>
              </a:extLst>
            </p:cNvPr>
            <p:cNvSpPr/>
            <p:nvPr/>
          </p:nvSpPr>
          <p:spPr>
            <a:xfrm>
              <a:off x="6156252" y="3644035"/>
              <a:ext cx="209891" cy="344834"/>
            </a:xfrm>
            <a:custGeom>
              <a:avLst/>
              <a:gdLst/>
              <a:ahLst/>
              <a:cxnLst/>
              <a:rect l="l" t="t" r="r" b="b"/>
              <a:pathLst>
                <a:path w="4240" h="6966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191"/>
                    <a:pt x="48" y="382"/>
                    <a:pt x="72" y="584"/>
                  </a:cubicBezTo>
                  <a:cubicBezTo>
                    <a:pt x="72" y="620"/>
                    <a:pt x="96" y="655"/>
                    <a:pt x="96" y="703"/>
                  </a:cubicBezTo>
                  <a:cubicBezTo>
                    <a:pt x="108" y="858"/>
                    <a:pt x="132" y="1036"/>
                    <a:pt x="155" y="1215"/>
                  </a:cubicBezTo>
                  <a:cubicBezTo>
                    <a:pt x="167" y="1322"/>
                    <a:pt x="179" y="1441"/>
                    <a:pt x="191" y="1548"/>
                  </a:cubicBezTo>
                  <a:cubicBezTo>
                    <a:pt x="513" y="4251"/>
                    <a:pt x="787" y="6966"/>
                    <a:pt x="787" y="6966"/>
                  </a:cubicBezTo>
                  <a:lnTo>
                    <a:pt x="4239" y="6966"/>
                  </a:lnTo>
                  <a:cubicBezTo>
                    <a:pt x="4227" y="5978"/>
                    <a:pt x="4168" y="3989"/>
                    <a:pt x="4085" y="1858"/>
                  </a:cubicBezTo>
                  <a:cubicBezTo>
                    <a:pt x="4085" y="1739"/>
                    <a:pt x="4061" y="1632"/>
                    <a:pt x="4061" y="1513"/>
                  </a:cubicBezTo>
                  <a:cubicBezTo>
                    <a:pt x="4061" y="1334"/>
                    <a:pt x="4049" y="1144"/>
                    <a:pt x="4049" y="953"/>
                  </a:cubicBezTo>
                  <a:lnTo>
                    <a:pt x="4049" y="822"/>
                  </a:lnTo>
                  <a:cubicBezTo>
                    <a:pt x="4049" y="679"/>
                    <a:pt x="4037" y="548"/>
                    <a:pt x="4037" y="417"/>
                  </a:cubicBezTo>
                  <a:cubicBezTo>
                    <a:pt x="3156" y="382"/>
                    <a:pt x="2275" y="310"/>
                    <a:pt x="1406" y="203"/>
                  </a:cubicBezTo>
                  <a:cubicBezTo>
                    <a:pt x="941" y="143"/>
                    <a:pt x="465" y="7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6233;p63">
              <a:extLst>
                <a:ext uri="{FF2B5EF4-FFF2-40B4-BE49-F238E27FC236}">
                  <a16:creationId xmlns:a16="http://schemas.microsoft.com/office/drawing/2014/main" id="{8AFDB594-3458-4169-B7EB-1C3F704281B6}"/>
                </a:ext>
              </a:extLst>
            </p:cNvPr>
            <p:cNvSpPr/>
            <p:nvPr/>
          </p:nvSpPr>
          <p:spPr>
            <a:xfrm>
              <a:off x="6159817" y="3671757"/>
              <a:ext cx="197465" cy="20346"/>
            </a:xfrm>
            <a:custGeom>
              <a:avLst/>
              <a:gdLst/>
              <a:ahLst/>
              <a:cxnLst/>
              <a:rect l="l" t="t" r="r" b="b"/>
              <a:pathLst>
                <a:path w="3989" h="411" extrusionOk="0">
                  <a:moveTo>
                    <a:pt x="0" y="0"/>
                  </a:moveTo>
                  <a:cubicBezTo>
                    <a:pt x="0" y="48"/>
                    <a:pt x="24" y="84"/>
                    <a:pt x="24" y="119"/>
                  </a:cubicBezTo>
                  <a:cubicBezTo>
                    <a:pt x="1061" y="311"/>
                    <a:pt x="2128" y="410"/>
                    <a:pt x="3196" y="410"/>
                  </a:cubicBezTo>
                  <a:cubicBezTo>
                    <a:pt x="3452" y="410"/>
                    <a:pt x="3709" y="405"/>
                    <a:pt x="3965" y="393"/>
                  </a:cubicBezTo>
                  <a:lnTo>
                    <a:pt x="3989" y="393"/>
                  </a:lnTo>
                  <a:cubicBezTo>
                    <a:pt x="3989" y="345"/>
                    <a:pt x="3989" y="298"/>
                    <a:pt x="3977" y="238"/>
                  </a:cubicBezTo>
                  <a:cubicBezTo>
                    <a:pt x="3620" y="274"/>
                    <a:pt x="3251" y="274"/>
                    <a:pt x="2893" y="274"/>
                  </a:cubicBezTo>
                  <a:cubicBezTo>
                    <a:pt x="2072" y="274"/>
                    <a:pt x="1262" y="203"/>
                    <a:pt x="441" y="84"/>
                  </a:cubicBezTo>
                  <a:cubicBezTo>
                    <a:pt x="298" y="48"/>
                    <a:pt x="155" y="3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6234;p63">
              <a:extLst>
                <a:ext uri="{FF2B5EF4-FFF2-40B4-BE49-F238E27FC236}">
                  <a16:creationId xmlns:a16="http://schemas.microsoft.com/office/drawing/2014/main" id="{03AAB017-8CEC-4773-8A56-E69B633E9335}"/>
                </a:ext>
              </a:extLst>
            </p:cNvPr>
            <p:cNvSpPr/>
            <p:nvPr/>
          </p:nvSpPr>
          <p:spPr>
            <a:xfrm>
              <a:off x="6163925" y="3704182"/>
              <a:ext cx="195139" cy="32622"/>
            </a:xfrm>
            <a:custGeom>
              <a:avLst/>
              <a:gdLst/>
              <a:ahLst/>
              <a:cxnLst/>
              <a:rect l="l" t="t" r="r" b="b"/>
              <a:pathLst>
                <a:path w="3942" h="659" extrusionOk="0">
                  <a:moveTo>
                    <a:pt x="0" y="0"/>
                  </a:moveTo>
                  <a:cubicBezTo>
                    <a:pt x="12" y="107"/>
                    <a:pt x="24" y="226"/>
                    <a:pt x="36" y="333"/>
                  </a:cubicBezTo>
                  <a:cubicBezTo>
                    <a:pt x="1081" y="548"/>
                    <a:pt x="2150" y="659"/>
                    <a:pt x="3210" y="659"/>
                  </a:cubicBezTo>
                  <a:cubicBezTo>
                    <a:pt x="3443" y="659"/>
                    <a:pt x="3675" y="654"/>
                    <a:pt x="3906" y="643"/>
                  </a:cubicBezTo>
                  <a:lnTo>
                    <a:pt x="3941" y="643"/>
                  </a:lnTo>
                  <a:cubicBezTo>
                    <a:pt x="3941" y="536"/>
                    <a:pt x="3930" y="417"/>
                    <a:pt x="3930" y="298"/>
                  </a:cubicBezTo>
                  <a:cubicBezTo>
                    <a:pt x="3633" y="315"/>
                    <a:pt x="3330" y="326"/>
                    <a:pt x="3031" y="326"/>
                  </a:cubicBezTo>
                  <a:cubicBezTo>
                    <a:pt x="2921" y="326"/>
                    <a:pt x="2812" y="325"/>
                    <a:pt x="2703" y="322"/>
                  </a:cubicBezTo>
                  <a:cubicBezTo>
                    <a:pt x="1810" y="286"/>
                    <a:pt x="905" y="179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6235;p63">
              <a:extLst>
                <a:ext uri="{FF2B5EF4-FFF2-40B4-BE49-F238E27FC236}">
                  <a16:creationId xmlns:a16="http://schemas.microsoft.com/office/drawing/2014/main" id="{0DF65DC5-80A5-4A84-B262-1D2EFFDE9028}"/>
                </a:ext>
              </a:extLst>
            </p:cNvPr>
            <p:cNvSpPr/>
            <p:nvPr/>
          </p:nvSpPr>
          <p:spPr>
            <a:xfrm>
              <a:off x="6481045" y="3667599"/>
              <a:ext cx="228108" cy="321271"/>
            </a:xfrm>
            <a:custGeom>
              <a:avLst/>
              <a:gdLst/>
              <a:ahLst/>
              <a:cxnLst/>
              <a:rect l="l" t="t" r="r" b="b"/>
              <a:pathLst>
                <a:path w="4608" h="6490" extrusionOk="0">
                  <a:moveTo>
                    <a:pt x="0" y="1"/>
                  </a:moveTo>
                  <a:cubicBezTo>
                    <a:pt x="36" y="132"/>
                    <a:pt x="48" y="263"/>
                    <a:pt x="83" y="382"/>
                  </a:cubicBezTo>
                  <a:cubicBezTo>
                    <a:pt x="83" y="429"/>
                    <a:pt x="95" y="465"/>
                    <a:pt x="95" y="501"/>
                  </a:cubicBezTo>
                  <a:cubicBezTo>
                    <a:pt x="119" y="703"/>
                    <a:pt x="167" y="882"/>
                    <a:pt x="202" y="1061"/>
                  </a:cubicBezTo>
                  <a:cubicBezTo>
                    <a:pt x="214" y="1180"/>
                    <a:pt x="238" y="1275"/>
                    <a:pt x="262" y="1394"/>
                  </a:cubicBezTo>
                  <a:cubicBezTo>
                    <a:pt x="762" y="4109"/>
                    <a:pt x="1179" y="6490"/>
                    <a:pt x="1179" y="6490"/>
                  </a:cubicBezTo>
                  <a:lnTo>
                    <a:pt x="4608" y="6490"/>
                  </a:lnTo>
                  <a:cubicBezTo>
                    <a:pt x="4501" y="5430"/>
                    <a:pt x="4262" y="3597"/>
                    <a:pt x="4001" y="1549"/>
                  </a:cubicBezTo>
                  <a:cubicBezTo>
                    <a:pt x="3977" y="1430"/>
                    <a:pt x="3965" y="1322"/>
                    <a:pt x="3953" y="1203"/>
                  </a:cubicBezTo>
                  <a:cubicBezTo>
                    <a:pt x="3917" y="1013"/>
                    <a:pt x="3905" y="834"/>
                    <a:pt x="3870" y="644"/>
                  </a:cubicBezTo>
                  <a:cubicBezTo>
                    <a:pt x="3870" y="596"/>
                    <a:pt x="3858" y="549"/>
                    <a:pt x="3858" y="501"/>
                  </a:cubicBezTo>
                  <a:cubicBezTo>
                    <a:pt x="3834" y="370"/>
                    <a:pt x="3810" y="239"/>
                    <a:pt x="3798" y="108"/>
                  </a:cubicBezTo>
                  <a:cubicBezTo>
                    <a:pt x="3215" y="72"/>
                    <a:pt x="2655" y="48"/>
                    <a:pt x="2072" y="25"/>
                  </a:cubicBezTo>
                  <a:cubicBezTo>
                    <a:pt x="1393" y="1"/>
                    <a:pt x="691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236;p63">
              <a:extLst>
                <a:ext uri="{FF2B5EF4-FFF2-40B4-BE49-F238E27FC236}">
                  <a16:creationId xmlns:a16="http://schemas.microsoft.com/office/drawing/2014/main" id="{CE9C5186-80B5-43E3-A45E-2A6DD057217D}"/>
                </a:ext>
              </a:extLst>
            </p:cNvPr>
            <p:cNvSpPr/>
            <p:nvPr/>
          </p:nvSpPr>
          <p:spPr>
            <a:xfrm>
              <a:off x="6485154" y="3686460"/>
              <a:ext cx="186872" cy="14752"/>
            </a:xfrm>
            <a:custGeom>
              <a:avLst/>
              <a:gdLst/>
              <a:ahLst/>
              <a:cxnLst/>
              <a:rect l="l" t="t" r="r" b="b"/>
              <a:pathLst>
                <a:path w="3775" h="298" extrusionOk="0">
                  <a:moveTo>
                    <a:pt x="0" y="1"/>
                  </a:moveTo>
                  <a:cubicBezTo>
                    <a:pt x="0" y="48"/>
                    <a:pt x="12" y="84"/>
                    <a:pt x="12" y="120"/>
                  </a:cubicBezTo>
                  <a:cubicBezTo>
                    <a:pt x="933" y="235"/>
                    <a:pt x="1860" y="297"/>
                    <a:pt x="2779" y="297"/>
                  </a:cubicBezTo>
                  <a:cubicBezTo>
                    <a:pt x="3096" y="297"/>
                    <a:pt x="3412" y="290"/>
                    <a:pt x="3727" y="275"/>
                  </a:cubicBezTo>
                  <a:lnTo>
                    <a:pt x="3775" y="275"/>
                  </a:lnTo>
                  <a:cubicBezTo>
                    <a:pt x="3775" y="227"/>
                    <a:pt x="3763" y="179"/>
                    <a:pt x="3775" y="120"/>
                  </a:cubicBezTo>
                  <a:lnTo>
                    <a:pt x="3775" y="120"/>
                  </a:lnTo>
                  <a:cubicBezTo>
                    <a:pt x="3346" y="156"/>
                    <a:pt x="2929" y="156"/>
                    <a:pt x="2513" y="156"/>
                  </a:cubicBezTo>
                  <a:cubicBezTo>
                    <a:pt x="1667" y="156"/>
                    <a:pt x="834" y="9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6237;p63">
              <a:extLst>
                <a:ext uri="{FF2B5EF4-FFF2-40B4-BE49-F238E27FC236}">
                  <a16:creationId xmlns:a16="http://schemas.microsoft.com/office/drawing/2014/main" id="{0C0E599C-F023-4AA4-A1E3-ECE2C5A36796}"/>
                </a:ext>
              </a:extLst>
            </p:cNvPr>
            <p:cNvSpPr/>
            <p:nvPr/>
          </p:nvSpPr>
          <p:spPr>
            <a:xfrm>
              <a:off x="6491639" y="3718885"/>
              <a:ext cx="186872" cy="26781"/>
            </a:xfrm>
            <a:custGeom>
              <a:avLst/>
              <a:gdLst/>
              <a:ahLst/>
              <a:cxnLst/>
              <a:rect l="l" t="t" r="r" b="b"/>
              <a:pathLst>
                <a:path w="3775" h="541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120"/>
                    <a:pt x="48" y="227"/>
                    <a:pt x="60" y="346"/>
                  </a:cubicBezTo>
                  <a:cubicBezTo>
                    <a:pt x="977" y="476"/>
                    <a:pt x="1908" y="540"/>
                    <a:pt x="2837" y="540"/>
                  </a:cubicBezTo>
                  <a:cubicBezTo>
                    <a:pt x="3102" y="540"/>
                    <a:pt x="3367" y="535"/>
                    <a:pt x="3632" y="525"/>
                  </a:cubicBezTo>
                  <a:lnTo>
                    <a:pt x="3775" y="525"/>
                  </a:lnTo>
                  <a:cubicBezTo>
                    <a:pt x="3763" y="406"/>
                    <a:pt x="3739" y="286"/>
                    <a:pt x="3751" y="167"/>
                  </a:cubicBezTo>
                  <a:lnTo>
                    <a:pt x="3751" y="167"/>
                  </a:lnTo>
                  <a:cubicBezTo>
                    <a:pt x="3398" y="176"/>
                    <a:pt x="3056" y="189"/>
                    <a:pt x="2717" y="189"/>
                  </a:cubicBezTo>
                  <a:cubicBezTo>
                    <a:pt x="2565" y="189"/>
                    <a:pt x="2414" y="187"/>
                    <a:pt x="2263" y="179"/>
                  </a:cubicBezTo>
                  <a:cubicBezTo>
                    <a:pt x="1501" y="167"/>
                    <a:pt x="739" y="108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6238;p63">
              <a:extLst>
                <a:ext uri="{FF2B5EF4-FFF2-40B4-BE49-F238E27FC236}">
                  <a16:creationId xmlns:a16="http://schemas.microsoft.com/office/drawing/2014/main" id="{DDC75F17-909D-468B-B9E6-49FB312CD34B}"/>
                </a:ext>
              </a:extLst>
            </p:cNvPr>
            <p:cNvSpPr/>
            <p:nvPr/>
          </p:nvSpPr>
          <p:spPr>
            <a:xfrm>
              <a:off x="6094373" y="3979372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27" y="73"/>
                  </a:cubicBezTo>
                  <a:cubicBezTo>
                    <a:pt x="5627" y="39"/>
                    <a:pt x="3995" y="0"/>
                    <a:pt x="2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6239;p63">
              <a:extLst>
                <a:ext uri="{FF2B5EF4-FFF2-40B4-BE49-F238E27FC236}">
                  <a16:creationId xmlns:a16="http://schemas.microsoft.com/office/drawing/2014/main" id="{E17C6085-F15F-4F29-A043-E36FF94D2A79}"/>
                </a:ext>
              </a:extLst>
            </p:cNvPr>
            <p:cNvSpPr/>
            <p:nvPr/>
          </p:nvSpPr>
          <p:spPr>
            <a:xfrm>
              <a:off x="6094373" y="3998282"/>
              <a:ext cx="117915" cy="76679"/>
            </a:xfrm>
            <a:custGeom>
              <a:avLst/>
              <a:gdLst/>
              <a:ahLst/>
              <a:cxnLst/>
              <a:rect l="l" t="t" r="r" b="b"/>
              <a:pathLst>
                <a:path w="2382" h="1549" extrusionOk="0">
                  <a:moveTo>
                    <a:pt x="1417" y="0"/>
                  </a:moveTo>
                  <a:cubicBezTo>
                    <a:pt x="1298" y="72"/>
                    <a:pt x="1167" y="155"/>
                    <a:pt x="1013" y="250"/>
                  </a:cubicBezTo>
                  <a:cubicBezTo>
                    <a:pt x="465" y="607"/>
                    <a:pt x="179" y="953"/>
                    <a:pt x="60" y="1191"/>
                  </a:cubicBezTo>
                  <a:cubicBezTo>
                    <a:pt x="1" y="1310"/>
                    <a:pt x="96" y="1441"/>
                    <a:pt x="227" y="1453"/>
                  </a:cubicBezTo>
                  <a:cubicBezTo>
                    <a:pt x="632" y="1477"/>
                    <a:pt x="1465" y="1512"/>
                    <a:pt x="2382" y="1548"/>
                  </a:cubicBezTo>
                  <a:cubicBezTo>
                    <a:pt x="2322" y="1405"/>
                    <a:pt x="2251" y="1286"/>
                    <a:pt x="2191" y="1143"/>
                  </a:cubicBezTo>
                  <a:cubicBezTo>
                    <a:pt x="1977" y="727"/>
                    <a:pt x="1715" y="357"/>
                    <a:pt x="1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240;p63">
              <a:extLst>
                <a:ext uri="{FF2B5EF4-FFF2-40B4-BE49-F238E27FC236}">
                  <a16:creationId xmlns:a16="http://schemas.microsoft.com/office/drawing/2014/main" id="{B043B67E-67BB-4964-BCDB-24AFAA7E6C76}"/>
                </a:ext>
              </a:extLst>
            </p:cNvPr>
            <p:cNvSpPr/>
            <p:nvPr/>
          </p:nvSpPr>
          <p:spPr>
            <a:xfrm>
              <a:off x="6439759" y="3979372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39" y="73"/>
                  </a:cubicBezTo>
                  <a:cubicBezTo>
                    <a:pt x="5631" y="39"/>
                    <a:pt x="3997" y="0"/>
                    <a:pt x="2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6241;p63">
              <a:extLst>
                <a:ext uri="{FF2B5EF4-FFF2-40B4-BE49-F238E27FC236}">
                  <a16:creationId xmlns:a16="http://schemas.microsoft.com/office/drawing/2014/main" id="{9EB80362-ED85-431B-8381-A78C4C27BE4C}"/>
                </a:ext>
              </a:extLst>
            </p:cNvPr>
            <p:cNvSpPr/>
            <p:nvPr/>
          </p:nvSpPr>
          <p:spPr>
            <a:xfrm>
              <a:off x="6439759" y="3997094"/>
              <a:ext cx="120885" cy="77867"/>
            </a:xfrm>
            <a:custGeom>
              <a:avLst/>
              <a:gdLst/>
              <a:ahLst/>
              <a:cxnLst/>
              <a:rect l="l" t="t" r="r" b="b"/>
              <a:pathLst>
                <a:path w="2442" h="1573" extrusionOk="0">
                  <a:moveTo>
                    <a:pt x="1477" y="0"/>
                  </a:moveTo>
                  <a:cubicBezTo>
                    <a:pt x="1346" y="72"/>
                    <a:pt x="1191" y="155"/>
                    <a:pt x="1013" y="274"/>
                  </a:cubicBezTo>
                  <a:cubicBezTo>
                    <a:pt x="465" y="631"/>
                    <a:pt x="179" y="977"/>
                    <a:pt x="60" y="1215"/>
                  </a:cubicBezTo>
                  <a:cubicBezTo>
                    <a:pt x="1" y="1334"/>
                    <a:pt x="96" y="1465"/>
                    <a:pt x="227" y="1477"/>
                  </a:cubicBezTo>
                  <a:cubicBezTo>
                    <a:pt x="644" y="1501"/>
                    <a:pt x="1513" y="1536"/>
                    <a:pt x="2441" y="1572"/>
                  </a:cubicBezTo>
                  <a:cubicBezTo>
                    <a:pt x="2406" y="1465"/>
                    <a:pt x="2358" y="1382"/>
                    <a:pt x="2310" y="1274"/>
                  </a:cubicBezTo>
                  <a:cubicBezTo>
                    <a:pt x="2084" y="810"/>
                    <a:pt x="1787" y="393"/>
                    <a:pt x="1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6242;p63">
              <a:extLst>
                <a:ext uri="{FF2B5EF4-FFF2-40B4-BE49-F238E27FC236}">
                  <a16:creationId xmlns:a16="http://schemas.microsoft.com/office/drawing/2014/main" id="{92F97909-180A-4B15-AE02-2208D76537C2}"/>
                </a:ext>
              </a:extLst>
            </p:cNvPr>
            <p:cNvSpPr/>
            <p:nvPr/>
          </p:nvSpPr>
          <p:spPr>
            <a:xfrm>
              <a:off x="5847400" y="2474564"/>
              <a:ext cx="201030" cy="285431"/>
            </a:xfrm>
            <a:custGeom>
              <a:avLst/>
              <a:gdLst/>
              <a:ahLst/>
              <a:cxnLst/>
              <a:rect l="l" t="t" r="r" b="b"/>
              <a:pathLst>
                <a:path w="4061" h="5766" extrusionOk="0">
                  <a:moveTo>
                    <a:pt x="1438" y="1"/>
                  </a:moveTo>
                  <a:cubicBezTo>
                    <a:pt x="1431" y="1"/>
                    <a:pt x="1424" y="1"/>
                    <a:pt x="1418" y="3"/>
                  </a:cubicBezTo>
                  <a:cubicBezTo>
                    <a:pt x="1084" y="74"/>
                    <a:pt x="1632" y="1955"/>
                    <a:pt x="1632" y="1955"/>
                  </a:cubicBezTo>
                  <a:cubicBezTo>
                    <a:pt x="1632" y="1955"/>
                    <a:pt x="834" y="592"/>
                    <a:pt x="564" y="592"/>
                  </a:cubicBezTo>
                  <a:cubicBezTo>
                    <a:pt x="554" y="592"/>
                    <a:pt x="545" y="594"/>
                    <a:pt x="537" y="598"/>
                  </a:cubicBezTo>
                  <a:cubicBezTo>
                    <a:pt x="298" y="717"/>
                    <a:pt x="989" y="2396"/>
                    <a:pt x="989" y="2396"/>
                  </a:cubicBezTo>
                  <a:cubicBezTo>
                    <a:pt x="989" y="2396"/>
                    <a:pt x="390" y="1557"/>
                    <a:pt x="192" y="1557"/>
                  </a:cubicBezTo>
                  <a:cubicBezTo>
                    <a:pt x="183" y="1557"/>
                    <a:pt x="175" y="1559"/>
                    <a:pt x="168" y="1562"/>
                  </a:cubicBezTo>
                  <a:cubicBezTo>
                    <a:pt x="1" y="1658"/>
                    <a:pt x="810" y="3134"/>
                    <a:pt x="1049" y="3729"/>
                  </a:cubicBezTo>
                  <a:cubicBezTo>
                    <a:pt x="1286" y="4324"/>
                    <a:pt x="1702" y="5762"/>
                    <a:pt x="1692" y="5765"/>
                  </a:cubicBezTo>
                  <a:lnTo>
                    <a:pt x="1692" y="5765"/>
                  </a:lnTo>
                  <a:lnTo>
                    <a:pt x="3858" y="5396"/>
                  </a:lnTo>
                  <a:cubicBezTo>
                    <a:pt x="3858" y="5396"/>
                    <a:pt x="3632" y="4396"/>
                    <a:pt x="3632" y="3944"/>
                  </a:cubicBezTo>
                  <a:cubicBezTo>
                    <a:pt x="3632" y="3503"/>
                    <a:pt x="4061" y="1312"/>
                    <a:pt x="3787" y="1253"/>
                  </a:cubicBezTo>
                  <a:cubicBezTo>
                    <a:pt x="3779" y="1251"/>
                    <a:pt x="3772" y="1250"/>
                    <a:pt x="3764" y="1250"/>
                  </a:cubicBezTo>
                  <a:cubicBezTo>
                    <a:pt x="3486" y="1250"/>
                    <a:pt x="3216" y="2265"/>
                    <a:pt x="3216" y="2265"/>
                  </a:cubicBezTo>
                  <a:cubicBezTo>
                    <a:pt x="3216" y="2265"/>
                    <a:pt x="2721" y="276"/>
                    <a:pt x="2411" y="276"/>
                  </a:cubicBezTo>
                  <a:cubicBezTo>
                    <a:pt x="2410" y="276"/>
                    <a:pt x="2408" y="276"/>
                    <a:pt x="2406" y="277"/>
                  </a:cubicBezTo>
                  <a:cubicBezTo>
                    <a:pt x="2084" y="277"/>
                    <a:pt x="2299" y="1777"/>
                    <a:pt x="2299" y="1777"/>
                  </a:cubicBezTo>
                  <a:cubicBezTo>
                    <a:pt x="2299" y="1777"/>
                    <a:pt x="1795" y="1"/>
                    <a:pt x="1438" y="1"/>
                  </a:cubicBezTo>
                  <a:close/>
                  <a:moveTo>
                    <a:pt x="1692" y="5765"/>
                  </a:moveTo>
                  <a:lnTo>
                    <a:pt x="1692" y="5765"/>
                  </a:lnTo>
                  <a:cubicBezTo>
                    <a:pt x="1692" y="5765"/>
                    <a:pt x="1692" y="5765"/>
                    <a:pt x="1692" y="5765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6243;p63">
              <a:extLst>
                <a:ext uri="{FF2B5EF4-FFF2-40B4-BE49-F238E27FC236}">
                  <a16:creationId xmlns:a16="http://schemas.microsoft.com/office/drawing/2014/main" id="{67E3B2B1-8EF2-451E-B3FA-4B0A7624B7A9}"/>
                </a:ext>
              </a:extLst>
            </p:cNvPr>
            <p:cNvSpPr/>
            <p:nvPr/>
          </p:nvSpPr>
          <p:spPr>
            <a:xfrm>
              <a:off x="6018336" y="2669311"/>
              <a:ext cx="235236" cy="370823"/>
            </a:xfrm>
            <a:custGeom>
              <a:avLst/>
              <a:gdLst/>
              <a:ahLst/>
              <a:cxnLst/>
              <a:rect l="l" t="t" r="r" b="b"/>
              <a:pathLst>
                <a:path w="4752" h="7491" extrusionOk="0">
                  <a:moveTo>
                    <a:pt x="3833" y="1"/>
                  </a:moveTo>
                  <a:cubicBezTo>
                    <a:pt x="3658" y="1"/>
                    <a:pt x="3471" y="42"/>
                    <a:pt x="3299" y="105"/>
                  </a:cubicBezTo>
                  <a:cubicBezTo>
                    <a:pt x="2310" y="462"/>
                    <a:pt x="1751" y="1260"/>
                    <a:pt x="1287" y="2117"/>
                  </a:cubicBezTo>
                  <a:cubicBezTo>
                    <a:pt x="1144" y="2391"/>
                    <a:pt x="989" y="2677"/>
                    <a:pt x="870" y="2962"/>
                  </a:cubicBezTo>
                  <a:cubicBezTo>
                    <a:pt x="382" y="4093"/>
                    <a:pt x="1" y="5344"/>
                    <a:pt x="72" y="6534"/>
                  </a:cubicBezTo>
                  <a:cubicBezTo>
                    <a:pt x="84" y="6880"/>
                    <a:pt x="155" y="7249"/>
                    <a:pt x="453" y="7415"/>
                  </a:cubicBezTo>
                  <a:cubicBezTo>
                    <a:pt x="550" y="7468"/>
                    <a:pt x="656" y="7490"/>
                    <a:pt x="766" y="7490"/>
                  </a:cubicBezTo>
                  <a:cubicBezTo>
                    <a:pt x="929" y="7490"/>
                    <a:pt x="1100" y="7443"/>
                    <a:pt x="1263" y="7380"/>
                  </a:cubicBezTo>
                  <a:cubicBezTo>
                    <a:pt x="1882" y="7106"/>
                    <a:pt x="2334" y="6558"/>
                    <a:pt x="2703" y="6022"/>
                  </a:cubicBezTo>
                  <a:cubicBezTo>
                    <a:pt x="3120" y="5427"/>
                    <a:pt x="3477" y="4784"/>
                    <a:pt x="3799" y="4129"/>
                  </a:cubicBezTo>
                  <a:cubicBezTo>
                    <a:pt x="4335" y="3081"/>
                    <a:pt x="4751" y="1915"/>
                    <a:pt x="4608" y="807"/>
                  </a:cubicBezTo>
                  <a:cubicBezTo>
                    <a:pt x="4573" y="569"/>
                    <a:pt x="4501" y="307"/>
                    <a:pt x="4323" y="164"/>
                  </a:cubicBezTo>
                  <a:cubicBezTo>
                    <a:pt x="4193" y="47"/>
                    <a:pt x="4020" y="1"/>
                    <a:pt x="3833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6244;p63">
              <a:extLst>
                <a:ext uri="{FF2B5EF4-FFF2-40B4-BE49-F238E27FC236}">
                  <a16:creationId xmlns:a16="http://schemas.microsoft.com/office/drawing/2014/main" id="{7E74B771-7B52-48B7-ACD2-D0CDC7F9C371}"/>
                </a:ext>
              </a:extLst>
            </p:cNvPr>
            <p:cNvSpPr/>
            <p:nvPr/>
          </p:nvSpPr>
          <p:spPr>
            <a:xfrm>
              <a:off x="6041899" y="2669311"/>
              <a:ext cx="211079" cy="282808"/>
            </a:xfrm>
            <a:custGeom>
              <a:avLst/>
              <a:gdLst/>
              <a:ahLst/>
              <a:cxnLst/>
              <a:rect l="l" t="t" r="r" b="b"/>
              <a:pathLst>
                <a:path w="4264" h="5713" extrusionOk="0">
                  <a:moveTo>
                    <a:pt x="3357" y="1"/>
                  </a:moveTo>
                  <a:cubicBezTo>
                    <a:pt x="3182" y="1"/>
                    <a:pt x="2995" y="42"/>
                    <a:pt x="2823" y="105"/>
                  </a:cubicBezTo>
                  <a:cubicBezTo>
                    <a:pt x="1834" y="462"/>
                    <a:pt x="1275" y="1260"/>
                    <a:pt x="811" y="2117"/>
                  </a:cubicBezTo>
                  <a:cubicBezTo>
                    <a:pt x="656" y="2391"/>
                    <a:pt x="525" y="2677"/>
                    <a:pt x="394" y="2962"/>
                  </a:cubicBezTo>
                  <a:cubicBezTo>
                    <a:pt x="334" y="3105"/>
                    <a:pt x="275" y="3248"/>
                    <a:pt x="215" y="3391"/>
                  </a:cubicBezTo>
                  <a:cubicBezTo>
                    <a:pt x="203" y="3427"/>
                    <a:pt x="203" y="3439"/>
                    <a:pt x="179" y="3462"/>
                  </a:cubicBezTo>
                  <a:cubicBezTo>
                    <a:pt x="120" y="3641"/>
                    <a:pt x="60" y="3808"/>
                    <a:pt x="1" y="3986"/>
                  </a:cubicBezTo>
                  <a:cubicBezTo>
                    <a:pt x="465" y="4343"/>
                    <a:pt x="918" y="4713"/>
                    <a:pt x="1394" y="5058"/>
                  </a:cubicBezTo>
                  <a:cubicBezTo>
                    <a:pt x="1727" y="5296"/>
                    <a:pt x="2073" y="5510"/>
                    <a:pt x="2430" y="5713"/>
                  </a:cubicBezTo>
                  <a:cubicBezTo>
                    <a:pt x="2561" y="5522"/>
                    <a:pt x="2680" y="5308"/>
                    <a:pt x="2799" y="5105"/>
                  </a:cubicBezTo>
                  <a:cubicBezTo>
                    <a:pt x="2823" y="5070"/>
                    <a:pt x="2835" y="5058"/>
                    <a:pt x="2846" y="5034"/>
                  </a:cubicBezTo>
                  <a:cubicBezTo>
                    <a:pt x="3013" y="4736"/>
                    <a:pt x="3180" y="4439"/>
                    <a:pt x="3323" y="4141"/>
                  </a:cubicBezTo>
                  <a:cubicBezTo>
                    <a:pt x="3847" y="3070"/>
                    <a:pt x="4263" y="1903"/>
                    <a:pt x="4132" y="807"/>
                  </a:cubicBezTo>
                  <a:cubicBezTo>
                    <a:pt x="4097" y="569"/>
                    <a:pt x="4025" y="307"/>
                    <a:pt x="3847" y="164"/>
                  </a:cubicBezTo>
                  <a:cubicBezTo>
                    <a:pt x="3717" y="47"/>
                    <a:pt x="3544" y="1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6245;p63">
              <a:extLst>
                <a:ext uri="{FF2B5EF4-FFF2-40B4-BE49-F238E27FC236}">
                  <a16:creationId xmlns:a16="http://schemas.microsoft.com/office/drawing/2014/main" id="{9D95043C-2DCA-461A-B628-0B9C60E58B18}"/>
                </a:ext>
              </a:extLst>
            </p:cNvPr>
            <p:cNvSpPr/>
            <p:nvPr/>
          </p:nvSpPr>
          <p:spPr>
            <a:xfrm>
              <a:off x="6050760" y="2837128"/>
              <a:ext cx="132073" cy="84946"/>
            </a:xfrm>
            <a:custGeom>
              <a:avLst/>
              <a:gdLst/>
              <a:ahLst/>
              <a:cxnLst/>
              <a:rect l="l" t="t" r="r" b="b"/>
              <a:pathLst>
                <a:path w="2668" h="1716" extrusionOk="0">
                  <a:moveTo>
                    <a:pt x="36" y="1"/>
                  </a:moveTo>
                  <a:cubicBezTo>
                    <a:pt x="24" y="37"/>
                    <a:pt x="24" y="49"/>
                    <a:pt x="0" y="72"/>
                  </a:cubicBezTo>
                  <a:cubicBezTo>
                    <a:pt x="417" y="394"/>
                    <a:pt x="858" y="668"/>
                    <a:pt x="1298" y="953"/>
                  </a:cubicBezTo>
                  <a:cubicBezTo>
                    <a:pt x="1608" y="1144"/>
                    <a:pt x="1929" y="1323"/>
                    <a:pt x="2239" y="1501"/>
                  </a:cubicBezTo>
                  <a:cubicBezTo>
                    <a:pt x="2370" y="1585"/>
                    <a:pt x="2489" y="1644"/>
                    <a:pt x="2620" y="1715"/>
                  </a:cubicBezTo>
                  <a:cubicBezTo>
                    <a:pt x="2644" y="1680"/>
                    <a:pt x="2656" y="1668"/>
                    <a:pt x="2667" y="1644"/>
                  </a:cubicBezTo>
                  <a:cubicBezTo>
                    <a:pt x="2525" y="1561"/>
                    <a:pt x="2382" y="1489"/>
                    <a:pt x="2251" y="1430"/>
                  </a:cubicBezTo>
                  <a:cubicBezTo>
                    <a:pt x="1941" y="1251"/>
                    <a:pt x="1644" y="1073"/>
                    <a:pt x="1346" y="894"/>
                  </a:cubicBezTo>
                  <a:cubicBezTo>
                    <a:pt x="893" y="608"/>
                    <a:pt x="465" y="311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6246;p63">
              <a:extLst>
                <a:ext uri="{FF2B5EF4-FFF2-40B4-BE49-F238E27FC236}">
                  <a16:creationId xmlns:a16="http://schemas.microsoft.com/office/drawing/2014/main" id="{23BC9B8E-0A83-42FD-927D-15F4BEC6A81C}"/>
                </a:ext>
              </a:extLst>
            </p:cNvPr>
            <p:cNvSpPr/>
            <p:nvPr/>
          </p:nvSpPr>
          <p:spPr>
            <a:xfrm>
              <a:off x="5912250" y="2673866"/>
              <a:ext cx="255235" cy="372209"/>
            </a:xfrm>
            <a:custGeom>
              <a:avLst/>
              <a:gdLst/>
              <a:ahLst/>
              <a:cxnLst/>
              <a:rect l="l" t="t" r="r" b="b"/>
              <a:pathLst>
                <a:path w="5156" h="7519" extrusionOk="0">
                  <a:moveTo>
                    <a:pt x="2298" y="1"/>
                  </a:moveTo>
                  <a:lnTo>
                    <a:pt x="1" y="441"/>
                  </a:lnTo>
                  <a:cubicBezTo>
                    <a:pt x="346" y="2401"/>
                    <a:pt x="1139" y="7519"/>
                    <a:pt x="3004" y="7519"/>
                  </a:cubicBezTo>
                  <a:cubicBezTo>
                    <a:pt x="3065" y="7519"/>
                    <a:pt x="3128" y="7513"/>
                    <a:pt x="3191" y="7502"/>
                  </a:cubicBezTo>
                  <a:cubicBezTo>
                    <a:pt x="5156" y="7121"/>
                    <a:pt x="2298" y="1"/>
                    <a:pt x="229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6247;p63">
              <a:extLst>
                <a:ext uri="{FF2B5EF4-FFF2-40B4-BE49-F238E27FC236}">
                  <a16:creationId xmlns:a16="http://schemas.microsoft.com/office/drawing/2014/main" id="{197CEA46-92CA-4D11-9710-D7B2769DC54D}"/>
                </a:ext>
              </a:extLst>
            </p:cNvPr>
            <p:cNvSpPr/>
            <p:nvPr/>
          </p:nvSpPr>
          <p:spPr>
            <a:xfrm>
              <a:off x="6359019" y="1846909"/>
              <a:ext cx="729716" cy="1046978"/>
            </a:xfrm>
            <a:custGeom>
              <a:avLst/>
              <a:gdLst/>
              <a:ahLst/>
              <a:cxnLst/>
              <a:rect l="l" t="t" r="r" b="b"/>
              <a:pathLst>
                <a:path w="14741" h="21150" extrusionOk="0">
                  <a:moveTo>
                    <a:pt x="7436" y="1"/>
                  </a:moveTo>
                  <a:cubicBezTo>
                    <a:pt x="7291" y="1"/>
                    <a:pt x="7138" y="12"/>
                    <a:pt x="6978" y="37"/>
                  </a:cubicBezTo>
                  <a:cubicBezTo>
                    <a:pt x="6132" y="144"/>
                    <a:pt x="5132" y="513"/>
                    <a:pt x="4811" y="1371"/>
                  </a:cubicBezTo>
                  <a:cubicBezTo>
                    <a:pt x="4632" y="1847"/>
                    <a:pt x="4608" y="2371"/>
                    <a:pt x="4608" y="2895"/>
                  </a:cubicBezTo>
                  <a:cubicBezTo>
                    <a:pt x="4632" y="4681"/>
                    <a:pt x="4787" y="6467"/>
                    <a:pt x="4906" y="8253"/>
                  </a:cubicBezTo>
                  <a:cubicBezTo>
                    <a:pt x="4965" y="9122"/>
                    <a:pt x="5013" y="10015"/>
                    <a:pt x="4822" y="10884"/>
                  </a:cubicBezTo>
                  <a:cubicBezTo>
                    <a:pt x="4465" y="12420"/>
                    <a:pt x="3406" y="12967"/>
                    <a:pt x="2132" y="13682"/>
                  </a:cubicBezTo>
                  <a:cubicBezTo>
                    <a:pt x="1774" y="13872"/>
                    <a:pt x="1358" y="14110"/>
                    <a:pt x="1143" y="14468"/>
                  </a:cubicBezTo>
                  <a:cubicBezTo>
                    <a:pt x="953" y="14813"/>
                    <a:pt x="1012" y="15182"/>
                    <a:pt x="1203" y="15492"/>
                  </a:cubicBezTo>
                  <a:cubicBezTo>
                    <a:pt x="1429" y="15873"/>
                    <a:pt x="1774" y="16170"/>
                    <a:pt x="2096" y="16432"/>
                  </a:cubicBezTo>
                  <a:cubicBezTo>
                    <a:pt x="2191" y="16504"/>
                    <a:pt x="2275" y="16575"/>
                    <a:pt x="2370" y="16635"/>
                  </a:cubicBezTo>
                  <a:cubicBezTo>
                    <a:pt x="2394" y="16635"/>
                    <a:pt x="2429" y="16658"/>
                    <a:pt x="2441" y="16682"/>
                  </a:cubicBezTo>
                  <a:cubicBezTo>
                    <a:pt x="2172" y="16646"/>
                    <a:pt x="1896" y="16610"/>
                    <a:pt x="1623" y="16610"/>
                  </a:cubicBezTo>
                  <a:cubicBezTo>
                    <a:pt x="1268" y="16610"/>
                    <a:pt x="919" y="16671"/>
                    <a:pt x="596" y="16873"/>
                  </a:cubicBezTo>
                  <a:cubicBezTo>
                    <a:pt x="298" y="17075"/>
                    <a:pt x="84" y="17397"/>
                    <a:pt x="48" y="17754"/>
                  </a:cubicBezTo>
                  <a:cubicBezTo>
                    <a:pt x="0" y="18206"/>
                    <a:pt x="215" y="18682"/>
                    <a:pt x="512" y="19004"/>
                  </a:cubicBezTo>
                  <a:cubicBezTo>
                    <a:pt x="905" y="19432"/>
                    <a:pt x="1489" y="19718"/>
                    <a:pt x="2025" y="19933"/>
                  </a:cubicBezTo>
                  <a:cubicBezTo>
                    <a:pt x="2691" y="20183"/>
                    <a:pt x="3382" y="20325"/>
                    <a:pt x="4096" y="20445"/>
                  </a:cubicBezTo>
                  <a:cubicBezTo>
                    <a:pt x="4477" y="20504"/>
                    <a:pt x="4870" y="20552"/>
                    <a:pt x="5251" y="20564"/>
                  </a:cubicBezTo>
                  <a:cubicBezTo>
                    <a:pt x="5364" y="20578"/>
                    <a:pt x="5477" y="20584"/>
                    <a:pt x="5590" y="20584"/>
                  </a:cubicBezTo>
                  <a:cubicBezTo>
                    <a:pt x="5764" y="20584"/>
                    <a:pt x="5940" y="20569"/>
                    <a:pt x="6120" y="20540"/>
                  </a:cubicBezTo>
                  <a:cubicBezTo>
                    <a:pt x="6287" y="20504"/>
                    <a:pt x="6442" y="20468"/>
                    <a:pt x="6597" y="20385"/>
                  </a:cubicBezTo>
                  <a:cubicBezTo>
                    <a:pt x="6668" y="20349"/>
                    <a:pt x="6739" y="20302"/>
                    <a:pt x="6823" y="20266"/>
                  </a:cubicBezTo>
                  <a:cubicBezTo>
                    <a:pt x="6835" y="20262"/>
                    <a:pt x="6846" y="20261"/>
                    <a:pt x="6855" y="20261"/>
                  </a:cubicBezTo>
                  <a:cubicBezTo>
                    <a:pt x="6904" y="20261"/>
                    <a:pt x="6903" y="20313"/>
                    <a:pt x="6954" y="20373"/>
                  </a:cubicBezTo>
                  <a:cubicBezTo>
                    <a:pt x="7013" y="20480"/>
                    <a:pt x="7085" y="20564"/>
                    <a:pt x="7180" y="20647"/>
                  </a:cubicBezTo>
                  <a:cubicBezTo>
                    <a:pt x="7335" y="20766"/>
                    <a:pt x="7537" y="20849"/>
                    <a:pt x="7728" y="20921"/>
                  </a:cubicBezTo>
                  <a:cubicBezTo>
                    <a:pt x="8173" y="21101"/>
                    <a:pt x="8684" y="21149"/>
                    <a:pt x="9169" y="21149"/>
                  </a:cubicBezTo>
                  <a:cubicBezTo>
                    <a:pt x="9229" y="21149"/>
                    <a:pt x="9288" y="21148"/>
                    <a:pt x="9347" y="21147"/>
                  </a:cubicBezTo>
                  <a:cubicBezTo>
                    <a:pt x="9930" y="21123"/>
                    <a:pt x="10561" y="20980"/>
                    <a:pt x="11109" y="20766"/>
                  </a:cubicBezTo>
                  <a:cubicBezTo>
                    <a:pt x="11657" y="20528"/>
                    <a:pt x="12204" y="20123"/>
                    <a:pt x="12514" y="19599"/>
                  </a:cubicBezTo>
                  <a:cubicBezTo>
                    <a:pt x="12728" y="19242"/>
                    <a:pt x="12847" y="18861"/>
                    <a:pt x="12657" y="18456"/>
                  </a:cubicBezTo>
                  <a:cubicBezTo>
                    <a:pt x="12454" y="18051"/>
                    <a:pt x="12002" y="17849"/>
                    <a:pt x="11597" y="17706"/>
                  </a:cubicBezTo>
                  <a:cubicBezTo>
                    <a:pt x="11347" y="17623"/>
                    <a:pt x="11073" y="17575"/>
                    <a:pt x="10835" y="17468"/>
                  </a:cubicBezTo>
                  <a:lnTo>
                    <a:pt x="10907" y="17468"/>
                  </a:lnTo>
                  <a:cubicBezTo>
                    <a:pt x="11109" y="17468"/>
                    <a:pt x="11299" y="17504"/>
                    <a:pt x="11490" y="17516"/>
                  </a:cubicBezTo>
                  <a:cubicBezTo>
                    <a:pt x="11889" y="17560"/>
                    <a:pt x="12289" y="17604"/>
                    <a:pt x="12688" y="17604"/>
                  </a:cubicBezTo>
                  <a:cubicBezTo>
                    <a:pt x="12824" y="17604"/>
                    <a:pt x="12961" y="17599"/>
                    <a:pt x="13097" y="17587"/>
                  </a:cubicBezTo>
                  <a:cubicBezTo>
                    <a:pt x="13609" y="17527"/>
                    <a:pt x="14121" y="17385"/>
                    <a:pt x="14419" y="16932"/>
                  </a:cubicBezTo>
                  <a:cubicBezTo>
                    <a:pt x="14693" y="16515"/>
                    <a:pt x="14740" y="16003"/>
                    <a:pt x="14502" y="15551"/>
                  </a:cubicBezTo>
                  <a:cubicBezTo>
                    <a:pt x="14288" y="15146"/>
                    <a:pt x="13966" y="14813"/>
                    <a:pt x="13621" y="14527"/>
                  </a:cubicBezTo>
                  <a:cubicBezTo>
                    <a:pt x="13276" y="14253"/>
                    <a:pt x="12812" y="14110"/>
                    <a:pt x="12383" y="14039"/>
                  </a:cubicBezTo>
                  <a:cubicBezTo>
                    <a:pt x="12132" y="13999"/>
                    <a:pt x="11854" y="13975"/>
                    <a:pt x="11582" y="13975"/>
                  </a:cubicBezTo>
                  <a:cubicBezTo>
                    <a:pt x="11453" y="13975"/>
                    <a:pt x="11326" y="13980"/>
                    <a:pt x="11204" y="13991"/>
                  </a:cubicBezTo>
                  <a:cubicBezTo>
                    <a:pt x="11150" y="13995"/>
                    <a:pt x="11094" y="14001"/>
                    <a:pt x="11039" y="14009"/>
                  </a:cubicBezTo>
                  <a:lnTo>
                    <a:pt x="11039" y="14009"/>
                  </a:lnTo>
                  <a:cubicBezTo>
                    <a:pt x="11173" y="13941"/>
                    <a:pt x="11299" y="13848"/>
                    <a:pt x="11407" y="13765"/>
                  </a:cubicBezTo>
                  <a:cubicBezTo>
                    <a:pt x="11788" y="13467"/>
                    <a:pt x="12061" y="13027"/>
                    <a:pt x="12073" y="12515"/>
                  </a:cubicBezTo>
                  <a:cubicBezTo>
                    <a:pt x="12085" y="11932"/>
                    <a:pt x="11776" y="11384"/>
                    <a:pt x="11383" y="10967"/>
                  </a:cubicBezTo>
                  <a:cubicBezTo>
                    <a:pt x="10990" y="10539"/>
                    <a:pt x="10466" y="10372"/>
                    <a:pt x="10014" y="10027"/>
                  </a:cubicBezTo>
                  <a:cubicBezTo>
                    <a:pt x="9740" y="9812"/>
                    <a:pt x="9621" y="9419"/>
                    <a:pt x="9561" y="9086"/>
                  </a:cubicBezTo>
                  <a:cubicBezTo>
                    <a:pt x="9394" y="8110"/>
                    <a:pt x="9525" y="7050"/>
                    <a:pt x="9537" y="6074"/>
                  </a:cubicBezTo>
                  <a:cubicBezTo>
                    <a:pt x="9561" y="4943"/>
                    <a:pt x="9573" y="3823"/>
                    <a:pt x="9585" y="2692"/>
                  </a:cubicBezTo>
                  <a:cubicBezTo>
                    <a:pt x="9549" y="1918"/>
                    <a:pt x="9371" y="1204"/>
                    <a:pt x="8978" y="704"/>
                  </a:cubicBezTo>
                  <a:cubicBezTo>
                    <a:pt x="8633" y="271"/>
                    <a:pt x="8126" y="1"/>
                    <a:pt x="743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6248;p63">
              <a:extLst>
                <a:ext uri="{FF2B5EF4-FFF2-40B4-BE49-F238E27FC236}">
                  <a16:creationId xmlns:a16="http://schemas.microsoft.com/office/drawing/2014/main" id="{040FF647-C667-4B6A-A764-1521676738CD}"/>
                </a:ext>
              </a:extLst>
            </p:cNvPr>
            <p:cNvSpPr/>
            <p:nvPr/>
          </p:nvSpPr>
          <p:spPr>
            <a:xfrm>
              <a:off x="6100264" y="2617778"/>
              <a:ext cx="545221" cy="669719"/>
            </a:xfrm>
            <a:custGeom>
              <a:avLst/>
              <a:gdLst/>
              <a:ahLst/>
              <a:cxnLst/>
              <a:rect l="l" t="t" r="r" b="b"/>
              <a:pathLst>
                <a:path w="11014" h="13529" extrusionOk="0">
                  <a:moveTo>
                    <a:pt x="6638" y="0"/>
                  </a:moveTo>
                  <a:cubicBezTo>
                    <a:pt x="4581" y="0"/>
                    <a:pt x="1790" y="874"/>
                    <a:pt x="1525" y="1313"/>
                  </a:cubicBezTo>
                  <a:cubicBezTo>
                    <a:pt x="834" y="2396"/>
                    <a:pt x="96" y="8040"/>
                    <a:pt x="1" y="12302"/>
                  </a:cubicBezTo>
                  <a:lnTo>
                    <a:pt x="1" y="12385"/>
                  </a:lnTo>
                  <a:lnTo>
                    <a:pt x="1" y="12897"/>
                  </a:lnTo>
                  <a:cubicBezTo>
                    <a:pt x="2078" y="13383"/>
                    <a:pt x="4259" y="13529"/>
                    <a:pt x="6133" y="13529"/>
                  </a:cubicBezTo>
                  <a:cubicBezTo>
                    <a:pt x="8620" y="13529"/>
                    <a:pt x="10566" y="13273"/>
                    <a:pt x="11014" y="13219"/>
                  </a:cubicBezTo>
                  <a:cubicBezTo>
                    <a:pt x="10990" y="13052"/>
                    <a:pt x="10966" y="12885"/>
                    <a:pt x="10931" y="12743"/>
                  </a:cubicBezTo>
                  <a:cubicBezTo>
                    <a:pt x="10931" y="12695"/>
                    <a:pt x="10907" y="12659"/>
                    <a:pt x="10907" y="12635"/>
                  </a:cubicBezTo>
                  <a:cubicBezTo>
                    <a:pt x="10252" y="8230"/>
                    <a:pt x="10609" y="1944"/>
                    <a:pt x="10478" y="1503"/>
                  </a:cubicBezTo>
                  <a:cubicBezTo>
                    <a:pt x="10300" y="955"/>
                    <a:pt x="8906" y="62"/>
                    <a:pt x="6835" y="3"/>
                  </a:cubicBezTo>
                  <a:cubicBezTo>
                    <a:pt x="6770" y="1"/>
                    <a:pt x="6705" y="0"/>
                    <a:pt x="6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6250;p63">
              <a:extLst>
                <a:ext uri="{FF2B5EF4-FFF2-40B4-BE49-F238E27FC236}">
                  <a16:creationId xmlns:a16="http://schemas.microsoft.com/office/drawing/2014/main" id="{7B86D5CC-1490-4F97-86AF-FDAF8E1AAD29}"/>
                </a:ext>
              </a:extLst>
            </p:cNvPr>
            <p:cNvSpPr/>
            <p:nvPr/>
          </p:nvSpPr>
          <p:spPr>
            <a:xfrm>
              <a:off x="6100264" y="3226770"/>
              <a:ext cx="541706" cy="33414"/>
            </a:xfrm>
            <a:custGeom>
              <a:avLst/>
              <a:gdLst/>
              <a:ahLst/>
              <a:cxnLst/>
              <a:rect l="l" t="t" r="r" b="b"/>
              <a:pathLst>
                <a:path w="10943" h="675" extrusionOk="0">
                  <a:moveTo>
                    <a:pt x="1" y="0"/>
                  </a:moveTo>
                  <a:lnTo>
                    <a:pt x="1" y="83"/>
                  </a:lnTo>
                  <a:cubicBezTo>
                    <a:pt x="1286" y="298"/>
                    <a:pt x="2560" y="464"/>
                    <a:pt x="3846" y="572"/>
                  </a:cubicBezTo>
                  <a:cubicBezTo>
                    <a:pt x="4774" y="639"/>
                    <a:pt x="5704" y="675"/>
                    <a:pt x="6634" y="675"/>
                  </a:cubicBezTo>
                  <a:cubicBezTo>
                    <a:pt x="7674" y="675"/>
                    <a:pt x="8715" y="630"/>
                    <a:pt x="9752" y="536"/>
                  </a:cubicBezTo>
                  <a:cubicBezTo>
                    <a:pt x="10133" y="512"/>
                    <a:pt x="10538" y="464"/>
                    <a:pt x="10942" y="417"/>
                  </a:cubicBezTo>
                  <a:cubicBezTo>
                    <a:pt x="10942" y="381"/>
                    <a:pt x="10931" y="345"/>
                    <a:pt x="10931" y="333"/>
                  </a:cubicBezTo>
                  <a:lnTo>
                    <a:pt x="10073" y="417"/>
                  </a:lnTo>
                  <a:cubicBezTo>
                    <a:pt x="9097" y="512"/>
                    <a:pt x="8133" y="572"/>
                    <a:pt x="7144" y="583"/>
                  </a:cubicBezTo>
                  <a:cubicBezTo>
                    <a:pt x="6919" y="588"/>
                    <a:pt x="6693" y="590"/>
                    <a:pt x="6468" y="590"/>
                  </a:cubicBezTo>
                  <a:cubicBezTo>
                    <a:pt x="4732" y="590"/>
                    <a:pt x="3006" y="467"/>
                    <a:pt x="1298" y="214"/>
                  </a:cubicBezTo>
                  <a:cubicBezTo>
                    <a:pt x="870" y="155"/>
                    <a:pt x="429" y="83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6251;p63">
              <a:extLst>
                <a:ext uri="{FF2B5EF4-FFF2-40B4-BE49-F238E27FC236}">
                  <a16:creationId xmlns:a16="http://schemas.microsoft.com/office/drawing/2014/main" id="{8660F6FD-FD7C-4264-9AB0-CA5792870EDE}"/>
                </a:ext>
              </a:extLst>
            </p:cNvPr>
            <p:cNvSpPr/>
            <p:nvPr/>
          </p:nvSpPr>
          <p:spPr>
            <a:xfrm>
              <a:off x="6249175" y="2554216"/>
              <a:ext cx="175333" cy="127320"/>
            </a:xfrm>
            <a:custGeom>
              <a:avLst/>
              <a:gdLst/>
              <a:ahLst/>
              <a:cxnLst/>
              <a:rect l="l" t="t" r="r" b="b"/>
              <a:pathLst>
                <a:path w="4121" h="2572" extrusionOk="0">
                  <a:moveTo>
                    <a:pt x="3751" y="1"/>
                  </a:moveTo>
                  <a:lnTo>
                    <a:pt x="1" y="489"/>
                  </a:lnTo>
                  <a:lnTo>
                    <a:pt x="322" y="2192"/>
                  </a:lnTo>
                  <a:cubicBezTo>
                    <a:pt x="322" y="2192"/>
                    <a:pt x="523" y="2571"/>
                    <a:pt x="1490" y="2571"/>
                  </a:cubicBezTo>
                  <a:cubicBezTo>
                    <a:pt x="1746" y="2571"/>
                    <a:pt x="2056" y="2545"/>
                    <a:pt x="2430" y="2477"/>
                  </a:cubicBezTo>
                  <a:cubicBezTo>
                    <a:pt x="4121" y="2156"/>
                    <a:pt x="4037" y="1346"/>
                    <a:pt x="4037" y="1346"/>
                  </a:cubicBezTo>
                  <a:lnTo>
                    <a:pt x="3751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6252;p63">
              <a:extLst>
                <a:ext uri="{FF2B5EF4-FFF2-40B4-BE49-F238E27FC236}">
                  <a16:creationId xmlns:a16="http://schemas.microsoft.com/office/drawing/2014/main" id="{E1E5E7D8-9322-48CB-93CB-985E1A22AC97}"/>
                </a:ext>
              </a:extLst>
            </p:cNvPr>
            <p:cNvSpPr/>
            <p:nvPr/>
          </p:nvSpPr>
          <p:spPr>
            <a:xfrm>
              <a:off x="6252979" y="2541550"/>
              <a:ext cx="203318" cy="103301"/>
            </a:xfrm>
            <a:custGeom>
              <a:avLst/>
              <a:gdLst/>
              <a:ahLst/>
              <a:cxnLst/>
              <a:rect l="l" t="t" r="r" b="b"/>
              <a:pathLst>
                <a:path w="4703" h="2087" extrusionOk="0">
                  <a:moveTo>
                    <a:pt x="3630" y="1"/>
                  </a:moveTo>
                  <a:cubicBezTo>
                    <a:pt x="3540" y="1"/>
                    <a:pt x="3450" y="3"/>
                    <a:pt x="3358" y="7"/>
                  </a:cubicBezTo>
                  <a:cubicBezTo>
                    <a:pt x="2488" y="55"/>
                    <a:pt x="1619" y="257"/>
                    <a:pt x="774" y="483"/>
                  </a:cubicBezTo>
                  <a:cubicBezTo>
                    <a:pt x="560" y="543"/>
                    <a:pt x="345" y="602"/>
                    <a:pt x="226" y="745"/>
                  </a:cubicBezTo>
                  <a:cubicBezTo>
                    <a:pt x="71" y="948"/>
                    <a:pt x="0" y="1364"/>
                    <a:pt x="119" y="1555"/>
                  </a:cubicBezTo>
                  <a:cubicBezTo>
                    <a:pt x="286" y="1817"/>
                    <a:pt x="726" y="1983"/>
                    <a:pt x="1072" y="2043"/>
                  </a:cubicBezTo>
                  <a:cubicBezTo>
                    <a:pt x="1247" y="2074"/>
                    <a:pt x="1425" y="2087"/>
                    <a:pt x="1602" y="2087"/>
                  </a:cubicBezTo>
                  <a:cubicBezTo>
                    <a:pt x="1833" y="2087"/>
                    <a:pt x="2064" y="2065"/>
                    <a:pt x="2286" y="2031"/>
                  </a:cubicBezTo>
                  <a:cubicBezTo>
                    <a:pt x="2786" y="1960"/>
                    <a:pt x="3274" y="1841"/>
                    <a:pt x="3703" y="1614"/>
                  </a:cubicBezTo>
                  <a:cubicBezTo>
                    <a:pt x="4131" y="1388"/>
                    <a:pt x="4489" y="1043"/>
                    <a:pt x="4632" y="650"/>
                  </a:cubicBezTo>
                  <a:cubicBezTo>
                    <a:pt x="4667" y="507"/>
                    <a:pt x="4703" y="364"/>
                    <a:pt x="4608" y="245"/>
                  </a:cubicBezTo>
                  <a:cubicBezTo>
                    <a:pt x="4536" y="138"/>
                    <a:pt x="4370" y="78"/>
                    <a:pt x="4227" y="55"/>
                  </a:cubicBezTo>
                  <a:cubicBezTo>
                    <a:pt x="4029" y="13"/>
                    <a:pt x="3832" y="1"/>
                    <a:pt x="363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6253;p63">
              <a:extLst>
                <a:ext uri="{FF2B5EF4-FFF2-40B4-BE49-F238E27FC236}">
                  <a16:creationId xmlns:a16="http://schemas.microsoft.com/office/drawing/2014/main" id="{CC7CCC60-426E-47A6-AF58-B4F03DDFCAE5}"/>
                </a:ext>
              </a:extLst>
            </p:cNvPr>
            <p:cNvSpPr/>
            <p:nvPr/>
          </p:nvSpPr>
          <p:spPr>
            <a:xfrm>
              <a:off x="6610695" y="2792971"/>
              <a:ext cx="226375" cy="523390"/>
            </a:xfrm>
            <a:custGeom>
              <a:avLst/>
              <a:gdLst/>
              <a:ahLst/>
              <a:cxnLst/>
              <a:rect l="l" t="t" r="r" b="b"/>
              <a:pathLst>
                <a:path w="4573" h="10573" extrusionOk="0">
                  <a:moveTo>
                    <a:pt x="2298" y="0"/>
                  </a:moveTo>
                  <a:cubicBezTo>
                    <a:pt x="2084" y="238"/>
                    <a:pt x="1846" y="464"/>
                    <a:pt x="1608" y="667"/>
                  </a:cubicBezTo>
                  <a:cubicBezTo>
                    <a:pt x="1108" y="1131"/>
                    <a:pt x="560" y="1536"/>
                    <a:pt x="0" y="1953"/>
                  </a:cubicBezTo>
                  <a:cubicBezTo>
                    <a:pt x="1167" y="4643"/>
                    <a:pt x="1298" y="8049"/>
                    <a:pt x="1179" y="10180"/>
                  </a:cubicBezTo>
                  <a:cubicBezTo>
                    <a:pt x="1334" y="10251"/>
                    <a:pt x="3025" y="10477"/>
                    <a:pt x="3453" y="10573"/>
                  </a:cubicBezTo>
                  <a:cubicBezTo>
                    <a:pt x="4572" y="7215"/>
                    <a:pt x="4322" y="4155"/>
                    <a:pt x="3251" y="1798"/>
                  </a:cubicBezTo>
                  <a:cubicBezTo>
                    <a:pt x="2953" y="1143"/>
                    <a:pt x="2620" y="536"/>
                    <a:pt x="2298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6254;p63">
              <a:extLst>
                <a:ext uri="{FF2B5EF4-FFF2-40B4-BE49-F238E27FC236}">
                  <a16:creationId xmlns:a16="http://schemas.microsoft.com/office/drawing/2014/main" id="{FDD9B8F6-2EFC-40EC-9C19-E30AA912841C}"/>
                </a:ext>
              </a:extLst>
            </p:cNvPr>
            <p:cNvSpPr/>
            <p:nvPr/>
          </p:nvSpPr>
          <p:spPr>
            <a:xfrm>
              <a:off x="6505203" y="2642629"/>
              <a:ext cx="255829" cy="290629"/>
            </a:xfrm>
            <a:custGeom>
              <a:avLst/>
              <a:gdLst/>
              <a:ahLst/>
              <a:cxnLst/>
              <a:rect l="l" t="t" r="r" b="b"/>
              <a:pathLst>
                <a:path w="5168" h="5871" extrusionOk="0">
                  <a:moveTo>
                    <a:pt x="1084" y="1"/>
                  </a:moveTo>
                  <a:cubicBezTo>
                    <a:pt x="0" y="108"/>
                    <a:pt x="36" y="2025"/>
                    <a:pt x="965" y="3382"/>
                  </a:cubicBezTo>
                  <a:cubicBezTo>
                    <a:pt x="1393" y="4001"/>
                    <a:pt x="1739" y="4621"/>
                    <a:pt x="1989" y="5216"/>
                  </a:cubicBezTo>
                  <a:cubicBezTo>
                    <a:pt x="1989" y="5240"/>
                    <a:pt x="2000" y="5252"/>
                    <a:pt x="2024" y="5287"/>
                  </a:cubicBezTo>
                  <a:cubicBezTo>
                    <a:pt x="2108" y="5478"/>
                    <a:pt x="2179" y="5668"/>
                    <a:pt x="2239" y="5871"/>
                  </a:cubicBezTo>
                  <a:cubicBezTo>
                    <a:pt x="2346" y="5787"/>
                    <a:pt x="2465" y="5716"/>
                    <a:pt x="2572" y="5644"/>
                  </a:cubicBezTo>
                  <a:cubicBezTo>
                    <a:pt x="2870" y="5454"/>
                    <a:pt x="3179" y="5252"/>
                    <a:pt x="3477" y="5061"/>
                  </a:cubicBezTo>
                  <a:cubicBezTo>
                    <a:pt x="3846" y="4811"/>
                    <a:pt x="4465" y="4347"/>
                    <a:pt x="4846" y="3930"/>
                  </a:cubicBezTo>
                  <a:cubicBezTo>
                    <a:pt x="4870" y="3906"/>
                    <a:pt x="4894" y="3870"/>
                    <a:pt x="4917" y="3847"/>
                  </a:cubicBezTo>
                  <a:cubicBezTo>
                    <a:pt x="5037" y="3728"/>
                    <a:pt x="5132" y="3609"/>
                    <a:pt x="5168" y="3501"/>
                  </a:cubicBezTo>
                  <a:cubicBezTo>
                    <a:pt x="5072" y="3323"/>
                    <a:pt x="4977" y="3144"/>
                    <a:pt x="4882" y="3013"/>
                  </a:cubicBezTo>
                  <a:cubicBezTo>
                    <a:pt x="4858" y="2977"/>
                    <a:pt x="4846" y="2966"/>
                    <a:pt x="4834" y="2930"/>
                  </a:cubicBezTo>
                  <a:cubicBezTo>
                    <a:pt x="3691" y="1168"/>
                    <a:pt x="2239" y="120"/>
                    <a:pt x="1334" y="13"/>
                  </a:cubicBezTo>
                  <a:cubicBezTo>
                    <a:pt x="1262" y="1"/>
                    <a:pt x="1203" y="1"/>
                    <a:pt x="1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6255;p63">
              <a:extLst>
                <a:ext uri="{FF2B5EF4-FFF2-40B4-BE49-F238E27FC236}">
                  <a16:creationId xmlns:a16="http://schemas.microsoft.com/office/drawing/2014/main" id="{DB090EB5-1FA6-4C70-850F-E71BD8B532EA}"/>
                </a:ext>
              </a:extLst>
            </p:cNvPr>
            <p:cNvSpPr/>
            <p:nvPr/>
          </p:nvSpPr>
          <p:spPr>
            <a:xfrm>
              <a:off x="6561785" y="2642084"/>
              <a:ext cx="186872" cy="262314"/>
            </a:xfrm>
            <a:custGeom>
              <a:avLst/>
              <a:gdLst/>
              <a:ahLst/>
              <a:cxnLst/>
              <a:rect l="l" t="t" r="r" b="b"/>
              <a:pathLst>
                <a:path w="3775" h="5299" extrusionOk="0">
                  <a:moveTo>
                    <a:pt x="0" y="0"/>
                  </a:moveTo>
                  <a:cubicBezTo>
                    <a:pt x="548" y="262"/>
                    <a:pt x="1072" y="619"/>
                    <a:pt x="1524" y="1036"/>
                  </a:cubicBezTo>
                  <a:cubicBezTo>
                    <a:pt x="2239" y="1691"/>
                    <a:pt x="2810" y="2465"/>
                    <a:pt x="3310" y="3286"/>
                  </a:cubicBezTo>
                  <a:cubicBezTo>
                    <a:pt x="3286" y="3298"/>
                    <a:pt x="3251" y="3334"/>
                    <a:pt x="3227" y="3358"/>
                  </a:cubicBezTo>
                  <a:cubicBezTo>
                    <a:pt x="3036" y="3548"/>
                    <a:pt x="2810" y="3750"/>
                    <a:pt x="2596" y="3929"/>
                  </a:cubicBezTo>
                  <a:cubicBezTo>
                    <a:pt x="2167" y="4298"/>
                    <a:pt x="1703" y="4655"/>
                    <a:pt x="1227" y="4965"/>
                  </a:cubicBezTo>
                  <a:cubicBezTo>
                    <a:pt x="1107" y="5060"/>
                    <a:pt x="977" y="5144"/>
                    <a:pt x="846" y="5227"/>
                  </a:cubicBezTo>
                  <a:cubicBezTo>
                    <a:pt x="846" y="5251"/>
                    <a:pt x="857" y="5263"/>
                    <a:pt x="869" y="5298"/>
                  </a:cubicBezTo>
                  <a:cubicBezTo>
                    <a:pt x="1727" y="4774"/>
                    <a:pt x="2524" y="4179"/>
                    <a:pt x="3239" y="3489"/>
                  </a:cubicBezTo>
                  <a:lnTo>
                    <a:pt x="3370" y="3358"/>
                  </a:lnTo>
                  <a:cubicBezTo>
                    <a:pt x="3370" y="3381"/>
                    <a:pt x="3370" y="3381"/>
                    <a:pt x="3393" y="3393"/>
                  </a:cubicBezTo>
                  <a:cubicBezTo>
                    <a:pt x="3489" y="3572"/>
                    <a:pt x="3596" y="3762"/>
                    <a:pt x="3703" y="3941"/>
                  </a:cubicBezTo>
                  <a:cubicBezTo>
                    <a:pt x="3727" y="3917"/>
                    <a:pt x="3751" y="3881"/>
                    <a:pt x="3774" y="3858"/>
                  </a:cubicBezTo>
                  <a:cubicBezTo>
                    <a:pt x="3703" y="3739"/>
                    <a:pt x="3644" y="3596"/>
                    <a:pt x="3572" y="3489"/>
                  </a:cubicBezTo>
                  <a:cubicBezTo>
                    <a:pt x="3536" y="3441"/>
                    <a:pt x="3489" y="3358"/>
                    <a:pt x="3453" y="3298"/>
                  </a:cubicBezTo>
                  <a:cubicBezTo>
                    <a:pt x="3560" y="3191"/>
                    <a:pt x="3644" y="3108"/>
                    <a:pt x="3727" y="3000"/>
                  </a:cubicBezTo>
                  <a:cubicBezTo>
                    <a:pt x="3715" y="2977"/>
                    <a:pt x="3703" y="2965"/>
                    <a:pt x="3691" y="2929"/>
                  </a:cubicBezTo>
                  <a:lnTo>
                    <a:pt x="3405" y="3215"/>
                  </a:lnTo>
                  <a:cubicBezTo>
                    <a:pt x="3179" y="2858"/>
                    <a:pt x="2941" y="2512"/>
                    <a:pt x="2691" y="2191"/>
                  </a:cubicBezTo>
                  <a:cubicBezTo>
                    <a:pt x="2096" y="1405"/>
                    <a:pt x="1393" y="726"/>
                    <a:pt x="560" y="214"/>
                  </a:cubicBezTo>
                  <a:cubicBezTo>
                    <a:pt x="441" y="143"/>
                    <a:pt x="322" y="71"/>
                    <a:pt x="191" y="12"/>
                  </a:cubicBezTo>
                  <a:cubicBezTo>
                    <a:pt x="119" y="0"/>
                    <a:pt x="6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6256;p63">
              <a:extLst>
                <a:ext uri="{FF2B5EF4-FFF2-40B4-BE49-F238E27FC236}">
                  <a16:creationId xmlns:a16="http://schemas.microsoft.com/office/drawing/2014/main" id="{49CC9C43-DC0A-47C5-A615-EAD631089064}"/>
                </a:ext>
              </a:extLst>
            </p:cNvPr>
            <p:cNvSpPr/>
            <p:nvPr/>
          </p:nvSpPr>
          <p:spPr>
            <a:xfrm>
              <a:off x="6588864" y="3296966"/>
              <a:ext cx="307708" cy="467601"/>
            </a:xfrm>
            <a:custGeom>
              <a:avLst/>
              <a:gdLst/>
              <a:ahLst/>
              <a:cxnLst/>
              <a:rect l="l" t="t" r="r" b="b"/>
              <a:pathLst>
                <a:path w="6216" h="9446" extrusionOk="0">
                  <a:moveTo>
                    <a:pt x="2812" y="1"/>
                  </a:moveTo>
                  <a:cubicBezTo>
                    <a:pt x="1957" y="1"/>
                    <a:pt x="960" y="468"/>
                    <a:pt x="656" y="701"/>
                  </a:cubicBezTo>
                  <a:cubicBezTo>
                    <a:pt x="1" y="1201"/>
                    <a:pt x="953" y="9000"/>
                    <a:pt x="1358" y="9286"/>
                  </a:cubicBezTo>
                  <a:cubicBezTo>
                    <a:pt x="1511" y="9405"/>
                    <a:pt x="1803" y="9446"/>
                    <a:pt x="2131" y="9446"/>
                  </a:cubicBezTo>
                  <a:cubicBezTo>
                    <a:pt x="2621" y="9446"/>
                    <a:pt x="3190" y="9355"/>
                    <a:pt x="3489" y="9298"/>
                  </a:cubicBezTo>
                  <a:cubicBezTo>
                    <a:pt x="3978" y="9226"/>
                    <a:pt x="5418" y="8821"/>
                    <a:pt x="5823" y="8512"/>
                  </a:cubicBezTo>
                  <a:cubicBezTo>
                    <a:pt x="6216" y="8214"/>
                    <a:pt x="5525" y="3571"/>
                    <a:pt x="5311" y="2023"/>
                  </a:cubicBezTo>
                  <a:cubicBezTo>
                    <a:pt x="5109" y="475"/>
                    <a:pt x="4168" y="249"/>
                    <a:pt x="3239" y="46"/>
                  </a:cubicBezTo>
                  <a:cubicBezTo>
                    <a:pt x="3104" y="15"/>
                    <a:pt x="2960" y="1"/>
                    <a:pt x="2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6257;p63">
              <a:extLst>
                <a:ext uri="{FF2B5EF4-FFF2-40B4-BE49-F238E27FC236}">
                  <a16:creationId xmlns:a16="http://schemas.microsoft.com/office/drawing/2014/main" id="{0688C1C2-04E2-413E-93E0-4E1307D41462}"/>
                </a:ext>
              </a:extLst>
            </p:cNvPr>
            <p:cNvSpPr/>
            <p:nvPr/>
          </p:nvSpPr>
          <p:spPr>
            <a:xfrm>
              <a:off x="6700296" y="3297659"/>
              <a:ext cx="178011" cy="322954"/>
            </a:xfrm>
            <a:custGeom>
              <a:avLst/>
              <a:gdLst/>
              <a:ahLst/>
              <a:cxnLst/>
              <a:rect l="l" t="t" r="r" b="b"/>
              <a:pathLst>
                <a:path w="3596" h="6524" extrusionOk="0">
                  <a:moveTo>
                    <a:pt x="567" y="0"/>
                  </a:moveTo>
                  <a:cubicBezTo>
                    <a:pt x="381" y="0"/>
                    <a:pt x="189" y="23"/>
                    <a:pt x="0" y="56"/>
                  </a:cubicBezTo>
                  <a:cubicBezTo>
                    <a:pt x="191" y="687"/>
                    <a:pt x="334" y="1330"/>
                    <a:pt x="441" y="1985"/>
                  </a:cubicBezTo>
                  <a:cubicBezTo>
                    <a:pt x="595" y="2842"/>
                    <a:pt x="691" y="3723"/>
                    <a:pt x="810" y="4604"/>
                  </a:cubicBezTo>
                  <a:cubicBezTo>
                    <a:pt x="869" y="4997"/>
                    <a:pt x="929" y="5438"/>
                    <a:pt x="988" y="5867"/>
                  </a:cubicBezTo>
                  <a:cubicBezTo>
                    <a:pt x="1072" y="6009"/>
                    <a:pt x="1167" y="6152"/>
                    <a:pt x="1322" y="6248"/>
                  </a:cubicBezTo>
                  <a:cubicBezTo>
                    <a:pt x="1656" y="6477"/>
                    <a:pt x="2109" y="6524"/>
                    <a:pt x="2528" y="6524"/>
                  </a:cubicBezTo>
                  <a:cubicBezTo>
                    <a:pt x="2587" y="6524"/>
                    <a:pt x="2646" y="6523"/>
                    <a:pt x="2703" y="6521"/>
                  </a:cubicBezTo>
                  <a:cubicBezTo>
                    <a:pt x="3012" y="6509"/>
                    <a:pt x="3310" y="6462"/>
                    <a:pt x="3596" y="6402"/>
                  </a:cubicBezTo>
                  <a:cubicBezTo>
                    <a:pt x="3465" y="4866"/>
                    <a:pt x="3167" y="2914"/>
                    <a:pt x="3048" y="2021"/>
                  </a:cubicBezTo>
                  <a:cubicBezTo>
                    <a:pt x="2834" y="473"/>
                    <a:pt x="1905" y="259"/>
                    <a:pt x="976" y="44"/>
                  </a:cubicBezTo>
                  <a:cubicBezTo>
                    <a:pt x="847" y="13"/>
                    <a:pt x="709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6258;p63">
              <a:extLst>
                <a:ext uri="{FF2B5EF4-FFF2-40B4-BE49-F238E27FC236}">
                  <a16:creationId xmlns:a16="http://schemas.microsoft.com/office/drawing/2014/main" id="{945FECBB-0D6C-4AEF-BAC9-C0BEE635BD41}"/>
                </a:ext>
              </a:extLst>
            </p:cNvPr>
            <p:cNvSpPr/>
            <p:nvPr/>
          </p:nvSpPr>
          <p:spPr>
            <a:xfrm>
              <a:off x="6813461" y="3596512"/>
              <a:ext cx="75491" cy="40345"/>
            </a:xfrm>
            <a:custGeom>
              <a:avLst/>
              <a:gdLst/>
              <a:ahLst/>
              <a:cxnLst/>
              <a:rect l="l" t="t" r="r" b="b"/>
              <a:pathLst>
                <a:path w="1525" h="815" extrusionOk="0">
                  <a:moveTo>
                    <a:pt x="771" y="1"/>
                  </a:moveTo>
                  <a:cubicBezTo>
                    <a:pt x="480" y="1"/>
                    <a:pt x="170" y="18"/>
                    <a:pt x="107" y="68"/>
                  </a:cubicBezTo>
                  <a:cubicBezTo>
                    <a:pt x="0" y="175"/>
                    <a:pt x="48" y="687"/>
                    <a:pt x="214" y="782"/>
                  </a:cubicBezTo>
                  <a:cubicBezTo>
                    <a:pt x="258" y="805"/>
                    <a:pt x="359" y="815"/>
                    <a:pt x="486" y="815"/>
                  </a:cubicBezTo>
                  <a:cubicBezTo>
                    <a:pt x="809" y="815"/>
                    <a:pt x="1296" y="753"/>
                    <a:pt x="1381" y="711"/>
                  </a:cubicBezTo>
                  <a:cubicBezTo>
                    <a:pt x="1524" y="627"/>
                    <a:pt x="1500" y="151"/>
                    <a:pt x="1322" y="32"/>
                  </a:cubicBezTo>
                  <a:cubicBezTo>
                    <a:pt x="1288" y="15"/>
                    <a:pt x="1037" y="1"/>
                    <a:pt x="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6259;p63">
              <a:extLst>
                <a:ext uri="{FF2B5EF4-FFF2-40B4-BE49-F238E27FC236}">
                  <a16:creationId xmlns:a16="http://schemas.microsoft.com/office/drawing/2014/main" id="{831FDC68-A636-4936-9C7E-CB847D5353C4}"/>
                </a:ext>
              </a:extLst>
            </p:cNvPr>
            <p:cNvSpPr/>
            <p:nvPr/>
          </p:nvSpPr>
          <p:spPr>
            <a:xfrm>
              <a:off x="6588864" y="3302758"/>
              <a:ext cx="150933" cy="462205"/>
            </a:xfrm>
            <a:custGeom>
              <a:avLst/>
              <a:gdLst/>
              <a:ahLst/>
              <a:cxnLst/>
              <a:rect l="l" t="t" r="r" b="b"/>
              <a:pathLst>
                <a:path w="3049" h="9337" extrusionOk="0">
                  <a:moveTo>
                    <a:pt x="1977" y="1"/>
                  </a:moveTo>
                  <a:cubicBezTo>
                    <a:pt x="1394" y="156"/>
                    <a:pt x="858" y="418"/>
                    <a:pt x="656" y="584"/>
                  </a:cubicBezTo>
                  <a:cubicBezTo>
                    <a:pt x="1" y="1084"/>
                    <a:pt x="965" y="8883"/>
                    <a:pt x="1334" y="9181"/>
                  </a:cubicBezTo>
                  <a:cubicBezTo>
                    <a:pt x="1486" y="9296"/>
                    <a:pt x="1770" y="9337"/>
                    <a:pt x="2090" y="9337"/>
                  </a:cubicBezTo>
                  <a:cubicBezTo>
                    <a:pt x="2398" y="9337"/>
                    <a:pt x="2739" y="9299"/>
                    <a:pt x="3025" y="9252"/>
                  </a:cubicBezTo>
                  <a:cubicBezTo>
                    <a:pt x="3049" y="7573"/>
                    <a:pt x="2799" y="5883"/>
                    <a:pt x="2608" y="4204"/>
                  </a:cubicBezTo>
                  <a:cubicBezTo>
                    <a:pt x="2442" y="2799"/>
                    <a:pt x="2335" y="1370"/>
                    <a:pt x="1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6260;p63">
              <a:extLst>
                <a:ext uri="{FF2B5EF4-FFF2-40B4-BE49-F238E27FC236}">
                  <a16:creationId xmlns:a16="http://schemas.microsoft.com/office/drawing/2014/main" id="{C9CAF106-AF98-474A-8D59-25D80A543527}"/>
                </a:ext>
              </a:extLst>
            </p:cNvPr>
            <p:cNvSpPr/>
            <p:nvPr/>
          </p:nvSpPr>
          <p:spPr>
            <a:xfrm>
              <a:off x="6461590" y="2616739"/>
              <a:ext cx="228702" cy="831048"/>
            </a:xfrm>
            <a:custGeom>
              <a:avLst/>
              <a:gdLst/>
              <a:ahLst/>
              <a:cxnLst/>
              <a:rect l="l" t="t" r="r" b="b"/>
              <a:pathLst>
                <a:path w="4620" h="16788" extrusionOk="0">
                  <a:moveTo>
                    <a:pt x="441" y="0"/>
                  </a:moveTo>
                  <a:cubicBezTo>
                    <a:pt x="441" y="0"/>
                    <a:pt x="0" y="3917"/>
                    <a:pt x="726" y="7965"/>
                  </a:cubicBezTo>
                  <a:cubicBezTo>
                    <a:pt x="1441" y="12025"/>
                    <a:pt x="3453" y="16788"/>
                    <a:pt x="3453" y="16788"/>
                  </a:cubicBezTo>
                  <a:lnTo>
                    <a:pt x="4620" y="16312"/>
                  </a:lnTo>
                  <a:cubicBezTo>
                    <a:pt x="4620" y="16312"/>
                    <a:pt x="3691" y="13490"/>
                    <a:pt x="2631" y="9227"/>
                  </a:cubicBezTo>
                  <a:cubicBezTo>
                    <a:pt x="1619" y="5144"/>
                    <a:pt x="2155" y="381"/>
                    <a:pt x="2155" y="381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6261;p63">
              <a:extLst>
                <a:ext uri="{FF2B5EF4-FFF2-40B4-BE49-F238E27FC236}">
                  <a16:creationId xmlns:a16="http://schemas.microsoft.com/office/drawing/2014/main" id="{AF13B97B-F01E-470B-9C1F-0E81A54A3F99}"/>
                </a:ext>
              </a:extLst>
            </p:cNvPr>
            <p:cNvSpPr/>
            <p:nvPr/>
          </p:nvSpPr>
          <p:spPr>
            <a:xfrm>
              <a:off x="6027197" y="1907848"/>
              <a:ext cx="229890" cy="308351"/>
            </a:xfrm>
            <a:custGeom>
              <a:avLst/>
              <a:gdLst/>
              <a:ahLst/>
              <a:cxnLst/>
              <a:rect l="l" t="t" r="r" b="b"/>
              <a:pathLst>
                <a:path w="4644" h="6229" extrusionOk="0">
                  <a:moveTo>
                    <a:pt x="3710" y="0"/>
                  </a:moveTo>
                  <a:cubicBezTo>
                    <a:pt x="3339" y="0"/>
                    <a:pt x="2912" y="156"/>
                    <a:pt x="2655" y="295"/>
                  </a:cubicBezTo>
                  <a:cubicBezTo>
                    <a:pt x="1036" y="1128"/>
                    <a:pt x="0" y="3021"/>
                    <a:pt x="215" y="4843"/>
                  </a:cubicBezTo>
                  <a:cubicBezTo>
                    <a:pt x="238" y="5152"/>
                    <a:pt x="322" y="5450"/>
                    <a:pt x="476" y="5724"/>
                  </a:cubicBezTo>
                  <a:cubicBezTo>
                    <a:pt x="643" y="5986"/>
                    <a:pt x="917" y="6200"/>
                    <a:pt x="1215" y="6224"/>
                  </a:cubicBezTo>
                  <a:cubicBezTo>
                    <a:pt x="1245" y="6227"/>
                    <a:pt x="1274" y="6229"/>
                    <a:pt x="1304" y="6229"/>
                  </a:cubicBezTo>
                  <a:cubicBezTo>
                    <a:pt x="1809" y="6229"/>
                    <a:pt x="2208" y="5758"/>
                    <a:pt x="2501" y="5319"/>
                  </a:cubicBezTo>
                  <a:cubicBezTo>
                    <a:pt x="3060" y="4545"/>
                    <a:pt x="3596" y="3759"/>
                    <a:pt x="3965" y="2878"/>
                  </a:cubicBezTo>
                  <a:cubicBezTo>
                    <a:pt x="4239" y="2235"/>
                    <a:pt x="4644" y="1128"/>
                    <a:pt x="4382" y="402"/>
                  </a:cubicBezTo>
                  <a:cubicBezTo>
                    <a:pt x="4275" y="103"/>
                    <a:pt x="4011" y="0"/>
                    <a:pt x="37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6262;p63">
              <a:extLst>
                <a:ext uri="{FF2B5EF4-FFF2-40B4-BE49-F238E27FC236}">
                  <a16:creationId xmlns:a16="http://schemas.microsoft.com/office/drawing/2014/main" id="{5FC99743-2FB2-413D-A061-9272BEE832B3}"/>
                </a:ext>
              </a:extLst>
            </p:cNvPr>
            <p:cNvSpPr/>
            <p:nvPr/>
          </p:nvSpPr>
          <p:spPr>
            <a:xfrm>
              <a:off x="6036008" y="1911165"/>
              <a:ext cx="602396" cy="687293"/>
            </a:xfrm>
            <a:custGeom>
              <a:avLst/>
              <a:gdLst/>
              <a:ahLst/>
              <a:cxnLst/>
              <a:rect l="l" t="t" r="r" b="b"/>
              <a:pathLst>
                <a:path w="12169" h="13884" extrusionOk="0">
                  <a:moveTo>
                    <a:pt x="5859" y="1"/>
                  </a:moveTo>
                  <a:cubicBezTo>
                    <a:pt x="2509" y="1"/>
                    <a:pt x="47" y="2792"/>
                    <a:pt x="1" y="7228"/>
                  </a:cubicBezTo>
                  <a:cubicBezTo>
                    <a:pt x="1" y="7800"/>
                    <a:pt x="25" y="8336"/>
                    <a:pt x="84" y="8860"/>
                  </a:cubicBezTo>
                  <a:lnTo>
                    <a:pt x="84" y="8883"/>
                  </a:lnTo>
                  <a:cubicBezTo>
                    <a:pt x="96" y="9050"/>
                    <a:pt x="120" y="9193"/>
                    <a:pt x="144" y="9360"/>
                  </a:cubicBezTo>
                  <a:cubicBezTo>
                    <a:pt x="346" y="10681"/>
                    <a:pt x="810" y="11812"/>
                    <a:pt x="1692" y="12610"/>
                  </a:cubicBezTo>
                  <a:lnTo>
                    <a:pt x="1703" y="12622"/>
                  </a:lnTo>
                  <a:cubicBezTo>
                    <a:pt x="1846" y="12753"/>
                    <a:pt x="2025" y="12884"/>
                    <a:pt x="2203" y="13003"/>
                  </a:cubicBezTo>
                  <a:cubicBezTo>
                    <a:pt x="2965" y="13503"/>
                    <a:pt x="3978" y="13813"/>
                    <a:pt x="5311" y="13884"/>
                  </a:cubicBezTo>
                  <a:lnTo>
                    <a:pt x="5692" y="13884"/>
                  </a:lnTo>
                  <a:cubicBezTo>
                    <a:pt x="5847" y="13884"/>
                    <a:pt x="5990" y="13884"/>
                    <a:pt x="6156" y="13872"/>
                  </a:cubicBezTo>
                  <a:cubicBezTo>
                    <a:pt x="8038" y="13741"/>
                    <a:pt x="9728" y="12586"/>
                    <a:pt x="10752" y="10848"/>
                  </a:cubicBezTo>
                  <a:cubicBezTo>
                    <a:pt x="10764" y="10836"/>
                    <a:pt x="10764" y="10824"/>
                    <a:pt x="10776" y="10800"/>
                  </a:cubicBezTo>
                  <a:cubicBezTo>
                    <a:pt x="10871" y="10657"/>
                    <a:pt x="10943" y="10526"/>
                    <a:pt x="11014" y="10360"/>
                  </a:cubicBezTo>
                  <a:cubicBezTo>
                    <a:pt x="11395" y="9586"/>
                    <a:pt x="11645" y="8717"/>
                    <a:pt x="11752" y="7764"/>
                  </a:cubicBezTo>
                  <a:cubicBezTo>
                    <a:pt x="12169" y="3859"/>
                    <a:pt x="9752" y="239"/>
                    <a:pt x="6252" y="13"/>
                  </a:cubicBezTo>
                  <a:cubicBezTo>
                    <a:pt x="6119" y="5"/>
                    <a:pt x="5988" y="1"/>
                    <a:pt x="585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6263;p63">
              <a:extLst>
                <a:ext uri="{FF2B5EF4-FFF2-40B4-BE49-F238E27FC236}">
                  <a16:creationId xmlns:a16="http://schemas.microsoft.com/office/drawing/2014/main" id="{A3B79BF8-0AF7-4BD5-A959-07E5B130DC78}"/>
                </a:ext>
              </a:extLst>
            </p:cNvPr>
            <p:cNvSpPr/>
            <p:nvPr/>
          </p:nvSpPr>
          <p:spPr>
            <a:xfrm>
              <a:off x="6155658" y="1839731"/>
              <a:ext cx="590614" cy="498688"/>
            </a:xfrm>
            <a:custGeom>
              <a:avLst/>
              <a:gdLst/>
              <a:ahLst/>
              <a:cxnLst/>
              <a:rect l="l" t="t" r="r" b="b"/>
              <a:pathLst>
                <a:path w="11931" h="10074" extrusionOk="0">
                  <a:moveTo>
                    <a:pt x="2549" y="4683"/>
                  </a:moveTo>
                  <a:cubicBezTo>
                    <a:pt x="2727" y="4778"/>
                    <a:pt x="2906" y="4849"/>
                    <a:pt x="3085" y="4921"/>
                  </a:cubicBezTo>
                  <a:cubicBezTo>
                    <a:pt x="3930" y="5254"/>
                    <a:pt x="4835" y="5421"/>
                    <a:pt x="5656" y="5790"/>
                  </a:cubicBezTo>
                  <a:cubicBezTo>
                    <a:pt x="5966" y="5933"/>
                    <a:pt x="6311" y="6135"/>
                    <a:pt x="6609" y="6385"/>
                  </a:cubicBezTo>
                  <a:cubicBezTo>
                    <a:pt x="6442" y="6314"/>
                    <a:pt x="6275" y="6266"/>
                    <a:pt x="6121" y="6231"/>
                  </a:cubicBezTo>
                  <a:cubicBezTo>
                    <a:pt x="5763" y="6159"/>
                    <a:pt x="5406" y="6088"/>
                    <a:pt x="5049" y="5992"/>
                  </a:cubicBezTo>
                  <a:cubicBezTo>
                    <a:pt x="4156" y="5754"/>
                    <a:pt x="3204" y="5361"/>
                    <a:pt x="2549" y="4683"/>
                  </a:cubicBezTo>
                  <a:close/>
                  <a:moveTo>
                    <a:pt x="4375" y="1"/>
                  </a:moveTo>
                  <a:cubicBezTo>
                    <a:pt x="4198" y="1"/>
                    <a:pt x="4025" y="10"/>
                    <a:pt x="3858" y="27"/>
                  </a:cubicBezTo>
                  <a:cubicBezTo>
                    <a:pt x="3108" y="75"/>
                    <a:pt x="2382" y="254"/>
                    <a:pt x="1703" y="563"/>
                  </a:cubicBezTo>
                  <a:cubicBezTo>
                    <a:pt x="1465" y="670"/>
                    <a:pt x="1251" y="789"/>
                    <a:pt x="1084" y="944"/>
                  </a:cubicBezTo>
                  <a:cubicBezTo>
                    <a:pt x="870" y="1039"/>
                    <a:pt x="656" y="1159"/>
                    <a:pt x="477" y="1325"/>
                  </a:cubicBezTo>
                  <a:cubicBezTo>
                    <a:pt x="72" y="1694"/>
                    <a:pt x="1" y="2242"/>
                    <a:pt x="156" y="2766"/>
                  </a:cubicBezTo>
                  <a:cubicBezTo>
                    <a:pt x="429" y="3766"/>
                    <a:pt x="1287" y="4457"/>
                    <a:pt x="2120" y="5028"/>
                  </a:cubicBezTo>
                  <a:cubicBezTo>
                    <a:pt x="3311" y="5862"/>
                    <a:pt x="5073" y="6195"/>
                    <a:pt x="5454" y="6278"/>
                  </a:cubicBezTo>
                  <a:cubicBezTo>
                    <a:pt x="5775" y="6350"/>
                    <a:pt x="6133" y="6397"/>
                    <a:pt x="6466" y="6504"/>
                  </a:cubicBezTo>
                  <a:cubicBezTo>
                    <a:pt x="6835" y="6624"/>
                    <a:pt x="7097" y="6862"/>
                    <a:pt x="7240" y="7231"/>
                  </a:cubicBezTo>
                  <a:cubicBezTo>
                    <a:pt x="7323" y="7469"/>
                    <a:pt x="7335" y="7719"/>
                    <a:pt x="7323" y="7981"/>
                  </a:cubicBezTo>
                  <a:cubicBezTo>
                    <a:pt x="7216" y="8481"/>
                    <a:pt x="6895" y="9148"/>
                    <a:pt x="7156" y="9541"/>
                  </a:cubicBezTo>
                  <a:cubicBezTo>
                    <a:pt x="7240" y="9779"/>
                    <a:pt x="7430" y="9957"/>
                    <a:pt x="7668" y="10041"/>
                  </a:cubicBezTo>
                  <a:cubicBezTo>
                    <a:pt x="7733" y="10063"/>
                    <a:pt x="7791" y="10073"/>
                    <a:pt x="7844" y="10073"/>
                  </a:cubicBezTo>
                  <a:cubicBezTo>
                    <a:pt x="8072" y="10073"/>
                    <a:pt x="8198" y="9882"/>
                    <a:pt x="8323" y="9660"/>
                  </a:cubicBezTo>
                  <a:cubicBezTo>
                    <a:pt x="8549" y="9207"/>
                    <a:pt x="8907" y="8850"/>
                    <a:pt x="9335" y="8588"/>
                  </a:cubicBezTo>
                  <a:cubicBezTo>
                    <a:pt x="9692" y="8362"/>
                    <a:pt x="10538" y="8564"/>
                    <a:pt x="10847" y="8302"/>
                  </a:cubicBezTo>
                  <a:cubicBezTo>
                    <a:pt x="11193" y="8005"/>
                    <a:pt x="11681" y="6552"/>
                    <a:pt x="11824" y="5754"/>
                  </a:cubicBezTo>
                  <a:cubicBezTo>
                    <a:pt x="11931" y="5028"/>
                    <a:pt x="11859" y="4266"/>
                    <a:pt x="11562" y="3599"/>
                  </a:cubicBezTo>
                  <a:cubicBezTo>
                    <a:pt x="10955" y="2230"/>
                    <a:pt x="9514" y="1385"/>
                    <a:pt x="8061" y="813"/>
                  </a:cubicBezTo>
                  <a:cubicBezTo>
                    <a:pt x="7514" y="587"/>
                    <a:pt x="6930" y="397"/>
                    <a:pt x="6359" y="266"/>
                  </a:cubicBezTo>
                  <a:cubicBezTo>
                    <a:pt x="5882" y="147"/>
                    <a:pt x="5406" y="75"/>
                    <a:pt x="4918" y="27"/>
                  </a:cubicBezTo>
                  <a:cubicBezTo>
                    <a:pt x="4734" y="10"/>
                    <a:pt x="4552" y="1"/>
                    <a:pt x="4375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6264;p63">
              <a:extLst>
                <a:ext uri="{FF2B5EF4-FFF2-40B4-BE49-F238E27FC236}">
                  <a16:creationId xmlns:a16="http://schemas.microsoft.com/office/drawing/2014/main" id="{7A6255C9-7C2F-4E33-9B95-609CAFF80399}"/>
                </a:ext>
              </a:extLst>
            </p:cNvPr>
            <p:cNvSpPr/>
            <p:nvPr/>
          </p:nvSpPr>
          <p:spPr>
            <a:xfrm>
              <a:off x="6212241" y="1840771"/>
              <a:ext cx="258205" cy="164002"/>
            </a:xfrm>
            <a:custGeom>
              <a:avLst/>
              <a:gdLst/>
              <a:ahLst/>
              <a:cxnLst/>
              <a:rect l="l" t="t" r="r" b="b"/>
              <a:pathLst>
                <a:path w="5216" h="3313" extrusionOk="0">
                  <a:moveTo>
                    <a:pt x="3262" y="1"/>
                  </a:moveTo>
                  <a:cubicBezTo>
                    <a:pt x="3085" y="1"/>
                    <a:pt x="2906" y="6"/>
                    <a:pt x="2727" y="18"/>
                  </a:cubicBezTo>
                  <a:cubicBezTo>
                    <a:pt x="2311" y="197"/>
                    <a:pt x="1906" y="376"/>
                    <a:pt x="1525" y="614"/>
                  </a:cubicBezTo>
                  <a:cubicBezTo>
                    <a:pt x="1132" y="852"/>
                    <a:pt x="787" y="1138"/>
                    <a:pt x="465" y="1447"/>
                  </a:cubicBezTo>
                  <a:cubicBezTo>
                    <a:pt x="310" y="1602"/>
                    <a:pt x="167" y="1757"/>
                    <a:pt x="96" y="1971"/>
                  </a:cubicBezTo>
                  <a:cubicBezTo>
                    <a:pt x="1" y="2221"/>
                    <a:pt x="60" y="2507"/>
                    <a:pt x="167" y="2745"/>
                  </a:cubicBezTo>
                  <a:cubicBezTo>
                    <a:pt x="239" y="2935"/>
                    <a:pt x="358" y="3114"/>
                    <a:pt x="525" y="3221"/>
                  </a:cubicBezTo>
                  <a:cubicBezTo>
                    <a:pt x="615" y="3279"/>
                    <a:pt x="725" y="3312"/>
                    <a:pt x="834" y="3312"/>
                  </a:cubicBezTo>
                  <a:cubicBezTo>
                    <a:pt x="927" y="3312"/>
                    <a:pt x="1019" y="3288"/>
                    <a:pt x="1096" y="3233"/>
                  </a:cubicBezTo>
                  <a:cubicBezTo>
                    <a:pt x="1358" y="3043"/>
                    <a:pt x="1322" y="2614"/>
                    <a:pt x="1561" y="2388"/>
                  </a:cubicBezTo>
                  <a:cubicBezTo>
                    <a:pt x="1688" y="2268"/>
                    <a:pt x="1865" y="2228"/>
                    <a:pt x="2047" y="2228"/>
                  </a:cubicBezTo>
                  <a:cubicBezTo>
                    <a:pt x="2119" y="2228"/>
                    <a:pt x="2192" y="2235"/>
                    <a:pt x="2263" y="2245"/>
                  </a:cubicBezTo>
                  <a:cubicBezTo>
                    <a:pt x="2318" y="2249"/>
                    <a:pt x="2372" y="2253"/>
                    <a:pt x="2426" y="2253"/>
                  </a:cubicBezTo>
                  <a:cubicBezTo>
                    <a:pt x="2523" y="2253"/>
                    <a:pt x="2615" y="2239"/>
                    <a:pt x="2692" y="2185"/>
                  </a:cubicBezTo>
                  <a:cubicBezTo>
                    <a:pt x="2846" y="2078"/>
                    <a:pt x="2882" y="1864"/>
                    <a:pt x="2965" y="1721"/>
                  </a:cubicBezTo>
                  <a:cubicBezTo>
                    <a:pt x="3144" y="1423"/>
                    <a:pt x="3549" y="1376"/>
                    <a:pt x="3870" y="1292"/>
                  </a:cubicBezTo>
                  <a:cubicBezTo>
                    <a:pt x="4430" y="1138"/>
                    <a:pt x="4894" y="768"/>
                    <a:pt x="5192" y="280"/>
                  </a:cubicBezTo>
                  <a:cubicBezTo>
                    <a:pt x="5192" y="256"/>
                    <a:pt x="5216" y="256"/>
                    <a:pt x="5216" y="245"/>
                  </a:cubicBezTo>
                  <a:cubicBezTo>
                    <a:pt x="4751" y="126"/>
                    <a:pt x="4263" y="54"/>
                    <a:pt x="3787" y="18"/>
                  </a:cubicBezTo>
                  <a:cubicBezTo>
                    <a:pt x="3614" y="6"/>
                    <a:pt x="3439" y="1"/>
                    <a:pt x="3262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6265;p63">
              <a:extLst>
                <a:ext uri="{FF2B5EF4-FFF2-40B4-BE49-F238E27FC236}">
                  <a16:creationId xmlns:a16="http://schemas.microsoft.com/office/drawing/2014/main" id="{3057E3E8-DD7C-4061-9BCA-763F765B7C4D}"/>
                </a:ext>
              </a:extLst>
            </p:cNvPr>
            <p:cNvSpPr/>
            <p:nvPr/>
          </p:nvSpPr>
          <p:spPr>
            <a:xfrm>
              <a:off x="6560597" y="2226255"/>
              <a:ext cx="184545" cy="221672"/>
            </a:xfrm>
            <a:custGeom>
              <a:avLst/>
              <a:gdLst/>
              <a:ahLst/>
              <a:cxnLst/>
              <a:rect l="l" t="t" r="r" b="b"/>
              <a:pathLst>
                <a:path w="3728" h="4478" extrusionOk="0">
                  <a:moveTo>
                    <a:pt x="2329" y="1"/>
                  </a:moveTo>
                  <a:cubicBezTo>
                    <a:pt x="985" y="1"/>
                    <a:pt x="227" y="1549"/>
                    <a:pt x="84" y="2697"/>
                  </a:cubicBezTo>
                  <a:cubicBezTo>
                    <a:pt x="36" y="2983"/>
                    <a:pt x="0" y="3292"/>
                    <a:pt x="84" y="3578"/>
                  </a:cubicBezTo>
                  <a:cubicBezTo>
                    <a:pt x="206" y="4110"/>
                    <a:pt x="627" y="4477"/>
                    <a:pt x="1165" y="4477"/>
                  </a:cubicBezTo>
                  <a:cubicBezTo>
                    <a:pt x="1205" y="4477"/>
                    <a:pt x="1245" y="4475"/>
                    <a:pt x="1286" y="4471"/>
                  </a:cubicBezTo>
                  <a:cubicBezTo>
                    <a:pt x="1810" y="4423"/>
                    <a:pt x="2310" y="4114"/>
                    <a:pt x="2703" y="3769"/>
                  </a:cubicBezTo>
                  <a:cubicBezTo>
                    <a:pt x="3322" y="3221"/>
                    <a:pt x="3715" y="2423"/>
                    <a:pt x="3715" y="1613"/>
                  </a:cubicBezTo>
                  <a:cubicBezTo>
                    <a:pt x="3727" y="1232"/>
                    <a:pt x="3632" y="840"/>
                    <a:pt x="3417" y="530"/>
                  </a:cubicBezTo>
                  <a:cubicBezTo>
                    <a:pt x="3203" y="244"/>
                    <a:pt x="2941" y="89"/>
                    <a:pt x="2655" y="30"/>
                  </a:cubicBezTo>
                  <a:cubicBezTo>
                    <a:pt x="2543" y="10"/>
                    <a:pt x="2435" y="1"/>
                    <a:pt x="232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6266;p63">
              <a:extLst>
                <a:ext uri="{FF2B5EF4-FFF2-40B4-BE49-F238E27FC236}">
                  <a16:creationId xmlns:a16="http://schemas.microsoft.com/office/drawing/2014/main" id="{31E62FAD-E739-45FD-A006-A72CD935FE0D}"/>
                </a:ext>
              </a:extLst>
            </p:cNvPr>
            <p:cNvSpPr/>
            <p:nvPr/>
          </p:nvSpPr>
          <p:spPr>
            <a:xfrm>
              <a:off x="6618962" y="2285461"/>
              <a:ext cx="90788" cy="104995"/>
            </a:xfrm>
            <a:custGeom>
              <a:avLst/>
              <a:gdLst/>
              <a:ahLst/>
              <a:cxnLst/>
              <a:rect l="l" t="t" r="r" b="b"/>
              <a:pathLst>
                <a:path w="1834" h="2121" extrusionOk="0">
                  <a:moveTo>
                    <a:pt x="1286" y="1"/>
                  </a:moveTo>
                  <a:cubicBezTo>
                    <a:pt x="1000" y="1"/>
                    <a:pt x="762" y="179"/>
                    <a:pt x="584" y="370"/>
                  </a:cubicBezTo>
                  <a:cubicBezTo>
                    <a:pt x="179" y="834"/>
                    <a:pt x="0" y="1441"/>
                    <a:pt x="60" y="2049"/>
                  </a:cubicBezTo>
                  <a:cubicBezTo>
                    <a:pt x="66" y="2096"/>
                    <a:pt x="104" y="2120"/>
                    <a:pt x="141" y="2120"/>
                  </a:cubicBezTo>
                  <a:cubicBezTo>
                    <a:pt x="179" y="2120"/>
                    <a:pt x="214" y="2096"/>
                    <a:pt x="214" y="2049"/>
                  </a:cubicBezTo>
                  <a:cubicBezTo>
                    <a:pt x="179" y="1560"/>
                    <a:pt x="345" y="1060"/>
                    <a:pt x="643" y="668"/>
                  </a:cubicBezTo>
                  <a:cubicBezTo>
                    <a:pt x="703" y="584"/>
                    <a:pt x="774" y="489"/>
                    <a:pt x="869" y="417"/>
                  </a:cubicBezTo>
                  <a:cubicBezTo>
                    <a:pt x="953" y="525"/>
                    <a:pt x="1012" y="644"/>
                    <a:pt x="1048" y="763"/>
                  </a:cubicBezTo>
                  <a:cubicBezTo>
                    <a:pt x="1060" y="834"/>
                    <a:pt x="1060" y="894"/>
                    <a:pt x="1060" y="977"/>
                  </a:cubicBezTo>
                  <a:lnTo>
                    <a:pt x="1060" y="1037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48" y="1132"/>
                    <a:pt x="1024" y="1179"/>
                    <a:pt x="1048" y="1215"/>
                  </a:cubicBezTo>
                  <a:cubicBezTo>
                    <a:pt x="1048" y="1270"/>
                    <a:pt x="1084" y="1304"/>
                    <a:pt x="1126" y="1304"/>
                  </a:cubicBezTo>
                  <a:cubicBezTo>
                    <a:pt x="1147" y="1304"/>
                    <a:pt x="1170" y="1295"/>
                    <a:pt x="1191" y="1275"/>
                  </a:cubicBezTo>
                  <a:cubicBezTo>
                    <a:pt x="1262" y="1203"/>
                    <a:pt x="1286" y="1084"/>
                    <a:pt x="1298" y="977"/>
                  </a:cubicBezTo>
                  <a:cubicBezTo>
                    <a:pt x="1310" y="894"/>
                    <a:pt x="1298" y="787"/>
                    <a:pt x="1262" y="703"/>
                  </a:cubicBezTo>
                  <a:cubicBezTo>
                    <a:pt x="1226" y="548"/>
                    <a:pt x="1143" y="417"/>
                    <a:pt x="1048" y="298"/>
                  </a:cubicBezTo>
                  <a:cubicBezTo>
                    <a:pt x="1084" y="263"/>
                    <a:pt x="1131" y="251"/>
                    <a:pt x="1191" y="239"/>
                  </a:cubicBezTo>
                  <a:cubicBezTo>
                    <a:pt x="1226" y="226"/>
                    <a:pt x="1261" y="221"/>
                    <a:pt x="1296" y="221"/>
                  </a:cubicBezTo>
                  <a:cubicBezTo>
                    <a:pt x="1356" y="221"/>
                    <a:pt x="1416" y="236"/>
                    <a:pt x="1476" y="251"/>
                  </a:cubicBezTo>
                  <a:cubicBezTo>
                    <a:pt x="1560" y="298"/>
                    <a:pt x="1607" y="382"/>
                    <a:pt x="1703" y="429"/>
                  </a:cubicBezTo>
                  <a:cubicBezTo>
                    <a:pt x="1713" y="439"/>
                    <a:pt x="1726" y="444"/>
                    <a:pt x="1741" y="444"/>
                  </a:cubicBezTo>
                  <a:cubicBezTo>
                    <a:pt x="1779" y="444"/>
                    <a:pt x="1825" y="413"/>
                    <a:pt x="1834" y="370"/>
                  </a:cubicBezTo>
                  <a:cubicBezTo>
                    <a:pt x="1834" y="132"/>
                    <a:pt x="1488" y="1"/>
                    <a:pt x="12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6269;p63">
              <a:extLst>
                <a:ext uri="{FF2B5EF4-FFF2-40B4-BE49-F238E27FC236}">
                  <a16:creationId xmlns:a16="http://schemas.microsoft.com/office/drawing/2014/main" id="{EE31DA8E-B266-4996-9F78-1E1D583C51D9}"/>
                </a:ext>
              </a:extLst>
            </p:cNvPr>
            <p:cNvSpPr/>
            <p:nvPr/>
          </p:nvSpPr>
          <p:spPr>
            <a:xfrm>
              <a:off x="6140362" y="2364271"/>
              <a:ext cx="176773" cy="72125"/>
            </a:xfrm>
            <a:custGeom>
              <a:avLst/>
              <a:gdLst/>
              <a:ahLst/>
              <a:cxnLst/>
              <a:rect l="l" t="t" r="r" b="b"/>
              <a:pathLst>
                <a:path w="3571" h="1457" extrusionOk="0">
                  <a:moveTo>
                    <a:pt x="2885" y="0"/>
                  </a:moveTo>
                  <a:cubicBezTo>
                    <a:pt x="2551" y="0"/>
                    <a:pt x="2206" y="194"/>
                    <a:pt x="1584" y="242"/>
                  </a:cubicBezTo>
                  <a:cubicBezTo>
                    <a:pt x="1466" y="251"/>
                    <a:pt x="1354" y="255"/>
                    <a:pt x="1250" y="255"/>
                  </a:cubicBezTo>
                  <a:cubicBezTo>
                    <a:pt x="874" y="255"/>
                    <a:pt x="586" y="209"/>
                    <a:pt x="407" y="209"/>
                  </a:cubicBezTo>
                  <a:cubicBezTo>
                    <a:pt x="309" y="209"/>
                    <a:pt x="243" y="223"/>
                    <a:pt x="215" y="266"/>
                  </a:cubicBezTo>
                  <a:cubicBezTo>
                    <a:pt x="0" y="623"/>
                    <a:pt x="750" y="1457"/>
                    <a:pt x="1846" y="1457"/>
                  </a:cubicBezTo>
                  <a:cubicBezTo>
                    <a:pt x="1851" y="1457"/>
                    <a:pt x="1856" y="1457"/>
                    <a:pt x="1861" y="1457"/>
                  </a:cubicBezTo>
                  <a:cubicBezTo>
                    <a:pt x="2947" y="1457"/>
                    <a:pt x="3570" y="206"/>
                    <a:pt x="3132" y="40"/>
                  </a:cubicBezTo>
                  <a:cubicBezTo>
                    <a:pt x="3048" y="12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6270;p63">
              <a:extLst>
                <a:ext uri="{FF2B5EF4-FFF2-40B4-BE49-F238E27FC236}">
                  <a16:creationId xmlns:a16="http://schemas.microsoft.com/office/drawing/2014/main" id="{1E5E8226-8053-4114-A72A-06647E3316D4}"/>
                </a:ext>
              </a:extLst>
            </p:cNvPr>
            <p:cNvSpPr/>
            <p:nvPr/>
          </p:nvSpPr>
          <p:spPr>
            <a:xfrm>
              <a:off x="6297733" y="2247145"/>
              <a:ext cx="41879" cy="63215"/>
            </a:xfrm>
            <a:custGeom>
              <a:avLst/>
              <a:gdLst/>
              <a:ahLst/>
              <a:cxnLst/>
              <a:rect l="l" t="t" r="r" b="b"/>
              <a:pathLst>
                <a:path w="846" h="1277" extrusionOk="0">
                  <a:moveTo>
                    <a:pt x="453" y="1"/>
                  </a:moveTo>
                  <a:cubicBezTo>
                    <a:pt x="226" y="1"/>
                    <a:pt x="12" y="263"/>
                    <a:pt x="12" y="620"/>
                  </a:cubicBezTo>
                  <a:cubicBezTo>
                    <a:pt x="0" y="977"/>
                    <a:pt x="179" y="1263"/>
                    <a:pt x="405" y="1275"/>
                  </a:cubicBezTo>
                  <a:cubicBezTo>
                    <a:pt x="414" y="1276"/>
                    <a:pt x="423" y="1276"/>
                    <a:pt x="431" y="1276"/>
                  </a:cubicBezTo>
                  <a:cubicBezTo>
                    <a:pt x="646" y="1276"/>
                    <a:pt x="822" y="999"/>
                    <a:pt x="834" y="656"/>
                  </a:cubicBezTo>
                  <a:cubicBezTo>
                    <a:pt x="846" y="299"/>
                    <a:pt x="667" y="13"/>
                    <a:pt x="45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6271;p63">
              <a:extLst>
                <a:ext uri="{FF2B5EF4-FFF2-40B4-BE49-F238E27FC236}">
                  <a16:creationId xmlns:a16="http://schemas.microsoft.com/office/drawing/2014/main" id="{631A3163-F6F3-4282-9E29-A2FA6A18E847}"/>
                </a:ext>
              </a:extLst>
            </p:cNvPr>
            <p:cNvSpPr/>
            <p:nvPr/>
          </p:nvSpPr>
          <p:spPr>
            <a:xfrm>
              <a:off x="6108531" y="2242443"/>
              <a:ext cx="33612" cy="52522"/>
            </a:xfrm>
            <a:custGeom>
              <a:avLst/>
              <a:gdLst/>
              <a:ahLst/>
              <a:cxnLst/>
              <a:rect l="l" t="t" r="r" b="b"/>
              <a:pathLst>
                <a:path w="679" h="1061" extrusionOk="0">
                  <a:moveTo>
                    <a:pt x="345" y="0"/>
                  </a:moveTo>
                  <a:cubicBezTo>
                    <a:pt x="172" y="0"/>
                    <a:pt x="24" y="234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0" y="1060"/>
                    <a:pt x="667" y="834"/>
                    <a:pt x="667" y="536"/>
                  </a:cubicBezTo>
                  <a:cubicBezTo>
                    <a:pt x="679" y="239"/>
                    <a:pt x="536" y="1"/>
                    <a:pt x="357" y="1"/>
                  </a:cubicBezTo>
                  <a:cubicBezTo>
                    <a:pt x="353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6272;p63">
              <a:extLst>
                <a:ext uri="{FF2B5EF4-FFF2-40B4-BE49-F238E27FC236}">
                  <a16:creationId xmlns:a16="http://schemas.microsoft.com/office/drawing/2014/main" id="{487C588D-F3CF-47DD-ACA7-CD35BD971C11}"/>
                </a:ext>
              </a:extLst>
            </p:cNvPr>
            <p:cNvSpPr/>
            <p:nvPr/>
          </p:nvSpPr>
          <p:spPr>
            <a:xfrm>
              <a:off x="6258824" y="2138139"/>
              <a:ext cx="111975" cy="52572"/>
            </a:xfrm>
            <a:custGeom>
              <a:avLst/>
              <a:gdLst/>
              <a:ahLst/>
              <a:cxnLst/>
              <a:rect l="l" t="t" r="r" b="b"/>
              <a:pathLst>
                <a:path w="2262" h="1062" extrusionOk="0">
                  <a:moveTo>
                    <a:pt x="643" y="0"/>
                  </a:moveTo>
                  <a:cubicBezTo>
                    <a:pt x="536" y="0"/>
                    <a:pt x="417" y="0"/>
                    <a:pt x="310" y="12"/>
                  </a:cubicBezTo>
                  <a:cubicBezTo>
                    <a:pt x="227" y="24"/>
                    <a:pt x="84" y="48"/>
                    <a:pt x="24" y="119"/>
                  </a:cubicBezTo>
                  <a:cubicBezTo>
                    <a:pt x="0" y="167"/>
                    <a:pt x="12" y="226"/>
                    <a:pt x="60" y="250"/>
                  </a:cubicBezTo>
                  <a:cubicBezTo>
                    <a:pt x="88" y="269"/>
                    <a:pt x="125" y="275"/>
                    <a:pt x="162" y="275"/>
                  </a:cubicBezTo>
                  <a:cubicBezTo>
                    <a:pt x="219" y="275"/>
                    <a:pt x="279" y="262"/>
                    <a:pt x="322" y="262"/>
                  </a:cubicBezTo>
                  <a:cubicBezTo>
                    <a:pt x="417" y="262"/>
                    <a:pt x="524" y="262"/>
                    <a:pt x="608" y="286"/>
                  </a:cubicBezTo>
                  <a:cubicBezTo>
                    <a:pt x="810" y="298"/>
                    <a:pt x="977" y="345"/>
                    <a:pt x="1155" y="417"/>
                  </a:cubicBezTo>
                  <a:cubicBezTo>
                    <a:pt x="1334" y="476"/>
                    <a:pt x="1501" y="560"/>
                    <a:pt x="1655" y="679"/>
                  </a:cubicBezTo>
                  <a:lnTo>
                    <a:pt x="1870" y="857"/>
                  </a:lnTo>
                  <a:cubicBezTo>
                    <a:pt x="1953" y="917"/>
                    <a:pt x="2013" y="1012"/>
                    <a:pt x="2096" y="1060"/>
                  </a:cubicBezTo>
                  <a:cubicBezTo>
                    <a:pt x="2102" y="1061"/>
                    <a:pt x="2108" y="1061"/>
                    <a:pt x="2115" y="1061"/>
                  </a:cubicBezTo>
                  <a:cubicBezTo>
                    <a:pt x="2183" y="1061"/>
                    <a:pt x="2262" y="1006"/>
                    <a:pt x="2251" y="941"/>
                  </a:cubicBezTo>
                  <a:cubicBezTo>
                    <a:pt x="2215" y="834"/>
                    <a:pt x="2155" y="762"/>
                    <a:pt x="2084" y="667"/>
                  </a:cubicBezTo>
                  <a:cubicBezTo>
                    <a:pt x="2013" y="584"/>
                    <a:pt x="1929" y="500"/>
                    <a:pt x="1846" y="441"/>
                  </a:cubicBezTo>
                  <a:cubicBezTo>
                    <a:pt x="1667" y="310"/>
                    <a:pt x="1477" y="203"/>
                    <a:pt x="1262" y="131"/>
                  </a:cubicBezTo>
                  <a:cubicBezTo>
                    <a:pt x="1060" y="60"/>
                    <a:pt x="846" y="12"/>
                    <a:pt x="64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6273;p63">
              <a:extLst>
                <a:ext uri="{FF2B5EF4-FFF2-40B4-BE49-F238E27FC236}">
                  <a16:creationId xmlns:a16="http://schemas.microsoft.com/office/drawing/2014/main" id="{83A47C0D-EC46-43BF-967B-372A641D86E1}"/>
                </a:ext>
              </a:extLst>
            </p:cNvPr>
            <p:cNvSpPr/>
            <p:nvPr/>
          </p:nvSpPr>
          <p:spPr>
            <a:xfrm>
              <a:off x="6082146" y="2142247"/>
              <a:ext cx="74749" cy="47968"/>
            </a:xfrm>
            <a:custGeom>
              <a:avLst/>
              <a:gdLst/>
              <a:ahLst/>
              <a:cxnLst/>
              <a:rect l="l" t="t" r="r" b="b"/>
              <a:pathLst>
                <a:path w="1510" h="969" extrusionOk="0">
                  <a:moveTo>
                    <a:pt x="1069" y="1"/>
                  </a:moveTo>
                  <a:cubicBezTo>
                    <a:pt x="914" y="1"/>
                    <a:pt x="771" y="48"/>
                    <a:pt x="640" y="108"/>
                  </a:cubicBezTo>
                  <a:cubicBezTo>
                    <a:pt x="486" y="167"/>
                    <a:pt x="367" y="274"/>
                    <a:pt x="248" y="393"/>
                  </a:cubicBezTo>
                  <a:cubicBezTo>
                    <a:pt x="188" y="453"/>
                    <a:pt x="140" y="513"/>
                    <a:pt x="105" y="596"/>
                  </a:cubicBezTo>
                  <a:cubicBezTo>
                    <a:pt x="69" y="679"/>
                    <a:pt x="21" y="751"/>
                    <a:pt x="9" y="858"/>
                  </a:cubicBezTo>
                  <a:cubicBezTo>
                    <a:pt x="0" y="913"/>
                    <a:pt x="41" y="968"/>
                    <a:pt x="82" y="968"/>
                  </a:cubicBezTo>
                  <a:cubicBezTo>
                    <a:pt x="94" y="968"/>
                    <a:pt x="106" y="964"/>
                    <a:pt x="117" y="953"/>
                  </a:cubicBezTo>
                  <a:cubicBezTo>
                    <a:pt x="176" y="917"/>
                    <a:pt x="224" y="834"/>
                    <a:pt x="259" y="774"/>
                  </a:cubicBezTo>
                  <a:cubicBezTo>
                    <a:pt x="319" y="739"/>
                    <a:pt x="367" y="679"/>
                    <a:pt x="414" y="620"/>
                  </a:cubicBezTo>
                  <a:cubicBezTo>
                    <a:pt x="498" y="513"/>
                    <a:pt x="605" y="441"/>
                    <a:pt x="724" y="382"/>
                  </a:cubicBezTo>
                  <a:cubicBezTo>
                    <a:pt x="843" y="310"/>
                    <a:pt x="962" y="286"/>
                    <a:pt x="1093" y="274"/>
                  </a:cubicBezTo>
                  <a:cubicBezTo>
                    <a:pt x="1113" y="266"/>
                    <a:pt x="1135" y="264"/>
                    <a:pt x="1159" y="264"/>
                  </a:cubicBezTo>
                  <a:cubicBezTo>
                    <a:pt x="1205" y="264"/>
                    <a:pt x="1256" y="274"/>
                    <a:pt x="1295" y="274"/>
                  </a:cubicBezTo>
                  <a:cubicBezTo>
                    <a:pt x="1335" y="274"/>
                    <a:pt x="1380" y="290"/>
                    <a:pt x="1420" y="290"/>
                  </a:cubicBezTo>
                  <a:cubicBezTo>
                    <a:pt x="1439" y="290"/>
                    <a:pt x="1458" y="286"/>
                    <a:pt x="1474" y="274"/>
                  </a:cubicBezTo>
                  <a:cubicBezTo>
                    <a:pt x="1498" y="262"/>
                    <a:pt x="1510" y="191"/>
                    <a:pt x="1486" y="155"/>
                  </a:cubicBezTo>
                  <a:cubicBezTo>
                    <a:pt x="1438" y="60"/>
                    <a:pt x="1355" y="48"/>
                    <a:pt x="1295" y="36"/>
                  </a:cubicBezTo>
                  <a:cubicBezTo>
                    <a:pt x="1212" y="1"/>
                    <a:pt x="1141" y="1"/>
                    <a:pt x="106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6274;p63">
              <a:extLst>
                <a:ext uri="{FF2B5EF4-FFF2-40B4-BE49-F238E27FC236}">
                  <a16:creationId xmlns:a16="http://schemas.microsoft.com/office/drawing/2014/main" id="{CEF0E70B-3A85-4F64-BDEA-79875EECB1A9}"/>
                </a:ext>
              </a:extLst>
            </p:cNvPr>
            <p:cNvSpPr/>
            <p:nvPr/>
          </p:nvSpPr>
          <p:spPr>
            <a:xfrm>
              <a:off x="6135609" y="2221998"/>
              <a:ext cx="55492" cy="124598"/>
            </a:xfrm>
            <a:custGeom>
              <a:avLst/>
              <a:gdLst/>
              <a:ahLst/>
              <a:cxnLst/>
              <a:rect l="l" t="t" r="r" b="b"/>
              <a:pathLst>
                <a:path w="1121" h="2517" extrusionOk="0">
                  <a:moveTo>
                    <a:pt x="791" y="1"/>
                  </a:moveTo>
                  <a:cubicBezTo>
                    <a:pt x="763" y="1"/>
                    <a:pt x="736" y="19"/>
                    <a:pt x="751" y="56"/>
                  </a:cubicBezTo>
                  <a:cubicBezTo>
                    <a:pt x="763" y="223"/>
                    <a:pt x="823" y="366"/>
                    <a:pt x="846" y="533"/>
                  </a:cubicBezTo>
                  <a:cubicBezTo>
                    <a:pt x="882" y="699"/>
                    <a:pt x="906" y="878"/>
                    <a:pt x="894" y="1045"/>
                  </a:cubicBezTo>
                  <a:cubicBezTo>
                    <a:pt x="894" y="1176"/>
                    <a:pt x="894" y="1354"/>
                    <a:pt x="823" y="1473"/>
                  </a:cubicBezTo>
                  <a:cubicBezTo>
                    <a:pt x="777" y="1536"/>
                    <a:pt x="709" y="1555"/>
                    <a:pt x="637" y="1555"/>
                  </a:cubicBezTo>
                  <a:cubicBezTo>
                    <a:pt x="560" y="1555"/>
                    <a:pt x="479" y="1533"/>
                    <a:pt x="418" y="1521"/>
                  </a:cubicBezTo>
                  <a:cubicBezTo>
                    <a:pt x="370" y="1503"/>
                    <a:pt x="308" y="1488"/>
                    <a:pt x="248" y="1488"/>
                  </a:cubicBezTo>
                  <a:cubicBezTo>
                    <a:pt x="189" y="1488"/>
                    <a:pt x="132" y="1503"/>
                    <a:pt x="96" y="1545"/>
                  </a:cubicBezTo>
                  <a:cubicBezTo>
                    <a:pt x="1" y="1652"/>
                    <a:pt x="84" y="1819"/>
                    <a:pt x="120" y="1914"/>
                  </a:cubicBezTo>
                  <a:cubicBezTo>
                    <a:pt x="239" y="2176"/>
                    <a:pt x="453" y="2378"/>
                    <a:pt x="692" y="2509"/>
                  </a:cubicBezTo>
                  <a:cubicBezTo>
                    <a:pt x="701" y="2515"/>
                    <a:pt x="710" y="2517"/>
                    <a:pt x="719" y="2517"/>
                  </a:cubicBezTo>
                  <a:cubicBezTo>
                    <a:pt x="767" y="2517"/>
                    <a:pt x="801" y="2444"/>
                    <a:pt x="751" y="2414"/>
                  </a:cubicBezTo>
                  <a:cubicBezTo>
                    <a:pt x="513" y="2247"/>
                    <a:pt x="322" y="2009"/>
                    <a:pt x="227" y="1735"/>
                  </a:cubicBezTo>
                  <a:cubicBezTo>
                    <a:pt x="227" y="1723"/>
                    <a:pt x="203" y="1676"/>
                    <a:pt x="227" y="1664"/>
                  </a:cubicBezTo>
                  <a:cubicBezTo>
                    <a:pt x="232" y="1654"/>
                    <a:pt x="248" y="1650"/>
                    <a:pt x="266" y="1650"/>
                  </a:cubicBezTo>
                  <a:cubicBezTo>
                    <a:pt x="291" y="1650"/>
                    <a:pt x="321" y="1657"/>
                    <a:pt x="334" y="1664"/>
                  </a:cubicBezTo>
                  <a:cubicBezTo>
                    <a:pt x="406" y="1688"/>
                    <a:pt x="465" y="1711"/>
                    <a:pt x="537" y="1723"/>
                  </a:cubicBezTo>
                  <a:cubicBezTo>
                    <a:pt x="580" y="1735"/>
                    <a:pt x="625" y="1742"/>
                    <a:pt x="669" y="1742"/>
                  </a:cubicBezTo>
                  <a:cubicBezTo>
                    <a:pt x="758" y="1742"/>
                    <a:pt x="842" y="1715"/>
                    <a:pt x="906" y="1652"/>
                  </a:cubicBezTo>
                  <a:cubicBezTo>
                    <a:pt x="1120" y="1485"/>
                    <a:pt x="1108" y="1128"/>
                    <a:pt x="1084" y="890"/>
                  </a:cubicBezTo>
                  <a:cubicBezTo>
                    <a:pt x="1073" y="616"/>
                    <a:pt x="1025" y="235"/>
                    <a:pt x="834" y="21"/>
                  </a:cubicBezTo>
                  <a:cubicBezTo>
                    <a:pt x="825" y="7"/>
                    <a:pt x="808" y="1"/>
                    <a:pt x="791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6275;p63">
              <a:extLst>
                <a:ext uri="{FF2B5EF4-FFF2-40B4-BE49-F238E27FC236}">
                  <a16:creationId xmlns:a16="http://schemas.microsoft.com/office/drawing/2014/main" id="{BF04EAB7-11E2-43B3-BD92-C8CE51E77FFD}"/>
                </a:ext>
              </a:extLst>
            </p:cNvPr>
            <p:cNvSpPr/>
            <p:nvPr/>
          </p:nvSpPr>
          <p:spPr>
            <a:xfrm>
              <a:off x="6607130" y="3252661"/>
              <a:ext cx="198109" cy="291223"/>
            </a:xfrm>
            <a:custGeom>
              <a:avLst/>
              <a:gdLst/>
              <a:ahLst/>
              <a:cxnLst/>
              <a:rect l="l" t="t" r="r" b="b"/>
              <a:pathLst>
                <a:path w="4002" h="5883" extrusionOk="0">
                  <a:moveTo>
                    <a:pt x="1323" y="1"/>
                  </a:moveTo>
                  <a:cubicBezTo>
                    <a:pt x="1323" y="1"/>
                    <a:pt x="1251" y="1049"/>
                    <a:pt x="1132" y="1465"/>
                  </a:cubicBezTo>
                  <a:cubicBezTo>
                    <a:pt x="1013" y="1894"/>
                    <a:pt x="1" y="3870"/>
                    <a:pt x="239" y="4001"/>
                  </a:cubicBezTo>
                  <a:cubicBezTo>
                    <a:pt x="257" y="4013"/>
                    <a:pt x="277" y="4018"/>
                    <a:pt x="298" y="4018"/>
                  </a:cubicBezTo>
                  <a:cubicBezTo>
                    <a:pt x="562" y="4018"/>
                    <a:pt x="1060" y="3204"/>
                    <a:pt x="1061" y="3204"/>
                  </a:cubicBezTo>
                  <a:lnTo>
                    <a:pt x="1061" y="3204"/>
                  </a:lnTo>
                  <a:cubicBezTo>
                    <a:pt x="1061" y="3204"/>
                    <a:pt x="989" y="5275"/>
                    <a:pt x="1287" y="5347"/>
                  </a:cubicBezTo>
                  <a:cubicBezTo>
                    <a:pt x="1295" y="5349"/>
                    <a:pt x="1303" y="5350"/>
                    <a:pt x="1311" y="5350"/>
                  </a:cubicBezTo>
                  <a:cubicBezTo>
                    <a:pt x="1596" y="5350"/>
                    <a:pt x="1799" y="3930"/>
                    <a:pt x="1799" y="3930"/>
                  </a:cubicBezTo>
                  <a:cubicBezTo>
                    <a:pt x="1799" y="3930"/>
                    <a:pt x="1799" y="5871"/>
                    <a:pt x="2156" y="5883"/>
                  </a:cubicBezTo>
                  <a:cubicBezTo>
                    <a:pt x="2157" y="5883"/>
                    <a:pt x="2158" y="5883"/>
                    <a:pt x="2159" y="5883"/>
                  </a:cubicBezTo>
                  <a:cubicBezTo>
                    <a:pt x="2537" y="5883"/>
                    <a:pt x="2513" y="3943"/>
                    <a:pt x="2513" y="3942"/>
                  </a:cubicBezTo>
                  <a:lnTo>
                    <a:pt x="2513" y="3942"/>
                  </a:lnTo>
                  <a:cubicBezTo>
                    <a:pt x="2513" y="3942"/>
                    <a:pt x="2909" y="5550"/>
                    <a:pt x="3183" y="5550"/>
                  </a:cubicBezTo>
                  <a:cubicBezTo>
                    <a:pt x="3186" y="5550"/>
                    <a:pt x="3189" y="5550"/>
                    <a:pt x="3192" y="5549"/>
                  </a:cubicBezTo>
                  <a:cubicBezTo>
                    <a:pt x="3454" y="5525"/>
                    <a:pt x="3263" y="3704"/>
                    <a:pt x="3263" y="3704"/>
                  </a:cubicBezTo>
                  <a:lnTo>
                    <a:pt x="3263" y="3704"/>
                  </a:lnTo>
                  <a:cubicBezTo>
                    <a:pt x="3263" y="3704"/>
                    <a:pt x="3609" y="4740"/>
                    <a:pt x="3801" y="4740"/>
                  </a:cubicBezTo>
                  <a:cubicBezTo>
                    <a:pt x="3805" y="4740"/>
                    <a:pt x="3808" y="4740"/>
                    <a:pt x="3811" y="4740"/>
                  </a:cubicBezTo>
                  <a:cubicBezTo>
                    <a:pt x="4001" y="4692"/>
                    <a:pt x="3632" y="3049"/>
                    <a:pt x="3573" y="2418"/>
                  </a:cubicBezTo>
                  <a:cubicBezTo>
                    <a:pt x="3513" y="1775"/>
                    <a:pt x="3513" y="275"/>
                    <a:pt x="3513" y="251"/>
                  </a:cubicBezTo>
                  <a:lnTo>
                    <a:pt x="1323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A786A24E-3885-4D4C-B9E4-A1333B05A425}"/>
              </a:ext>
            </a:extLst>
          </p:cNvPr>
          <p:cNvGrpSpPr/>
          <p:nvPr/>
        </p:nvGrpSpPr>
        <p:grpSpPr>
          <a:xfrm flipH="1">
            <a:off x="5100728" y="3772830"/>
            <a:ext cx="976354" cy="1133040"/>
            <a:chOff x="6569552" y="2870200"/>
            <a:chExt cx="1812386" cy="2103243"/>
          </a:xfrm>
        </p:grpSpPr>
        <p:sp>
          <p:nvSpPr>
            <p:cNvPr id="408" name="Google Shape;1259;p29">
              <a:extLst>
                <a:ext uri="{FF2B5EF4-FFF2-40B4-BE49-F238E27FC236}">
                  <a16:creationId xmlns:a16="http://schemas.microsoft.com/office/drawing/2014/main" id="{33147B19-378A-4673-B23A-361B72445FC2}"/>
                </a:ext>
              </a:extLst>
            </p:cNvPr>
            <p:cNvSpPr/>
            <p:nvPr/>
          </p:nvSpPr>
          <p:spPr>
            <a:xfrm>
              <a:off x="6944613" y="3604623"/>
              <a:ext cx="92281" cy="89389"/>
            </a:xfrm>
            <a:custGeom>
              <a:avLst/>
              <a:gdLst/>
              <a:ahLst/>
              <a:cxnLst/>
              <a:rect l="l" t="t" r="r" b="b"/>
              <a:pathLst>
                <a:path w="1787" h="1731" extrusionOk="0">
                  <a:moveTo>
                    <a:pt x="899" y="1"/>
                  </a:moveTo>
                  <a:cubicBezTo>
                    <a:pt x="877" y="1"/>
                    <a:pt x="856" y="2"/>
                    <a:pt x="834" y="3"/>
                  </a:cubicBezTo>
                  <a:cubicBezTo>
                    <a:pt x="357" y="27"/>
                    <a:pt x="0" y="444"/>
                    <a:pt x="36" y="920"/>
                  </a:cubicBezTo>
                  <a:cubicBezTo>
                    <a:pt x="59" y="1381"/>
                    <a:pt x="450" y="1731"/>
                    <a:pt x="908" y="1731"/>
                  </a:cubicBezTo>
                  <a:cubicBezTo>
                    <a:pt x="923" y="1731"/>
                    <a:pt x="938" y="1730"/>
                    <a:pt x="953" y="1730"/>
                  </a:cubicBezTo>
                  <a:cubicBezTo>
                    <a:pt x="1429" y="1694"/>
                    <a:pt x="1786" y="1277"/>
                    <a:pt x="1762" y="801"/>
                  </a:cubicBezTo>
                  <a:cubicBezTo>
                    <a:pt x="1728" y="347"/>
                    <a:pt x="1348" y="1"/>
                    <a:pt x="899" y="1"/>
                  </a:cubicBezTo>
                  <a:close/>
                </a:path>
              </a:pathLst>
            </a:custGeom>
            <a:solidFill>
              <a:srgbClr val="F895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9" name="Google Shape;1260;p29">
              <a:extLst>
                <a:ext uri="{FF2B5EF4-FFF2-40B4-BE49-F238E27FC236}">
                  <a16:creationId xmlns:a16="http://schemas.microsoft.com/office/drawing/2014/main" id="{FD46C215-D75C-4F13-9E6B-9F4AFE9E97B3}"/>
                </a:ext>
              </a:extLst>
            </p:cNvPr>
            <p:cNvSpPr/>
            <p:nvPr/>
          </p:nvSpPr>
          <p:spPr>
            <a:xfrm>
              <a:off x="6699892" y="3310276"/>
              <a:ext cx="635172" cy="447254"/>
            </a:xfrm>
            <a:custGeom>
              <a:avLst/>
              <a:gdLst/>
              <a:ahLst/>
              <a:cxnLst/>
              <a:rect l="l" t="t" r="r" b="b"/>
              <a:pathLst>
                <a:path w="12300" h="8661" extrusionOk="0">
                  <a:moveTo>
                    <a:pt x="2596" y="0"/>
                  </a:moveTo>
                  <a:lnTo>
                    <a:pt x="0" y="1060"/>
                  </a:lnTo>
                  <a:cubicBezTo>
                    <a:pt x="1191" y="4120"/>
                    <a:pt x="3179" y="7084"/>
                    <a:pt x="6632" y="8251"/>
                  </a:cubicBezTo>
                  <a:cubicBezTo>
                    <a:pt x="7525" y="8544"/>
                    <a:pt x="8297" y="8660"/>
                    <a:pt x="8955" y="8660"/>
                  </a:cubicBezTo>
                  <a:cubicBezTo>
                    <a:pt x="10386" y="8660"/>
                    <a:pt x="11276" y="8109"/>
                    <a:pt x="11692" y="7620"/>
                  </a:cubicBezTo>
                  <a:cubicBezTo>
                    <a:pt x="12300" y="6906"/>
                    <a:pt x="11550" y="6072"/>
                    <a:pt x="10514" y="5906"/>
                  </a:cubicBezTo>
                  <a:cubicBezTo>
                    <a:pt x="9442" y="5727"/>
                    <a:pt x="8585" y="5596"/>
                    <a:pt x="6287" y="4572"/>
                  </a:cubicBezTo>
                  <a:cubicBezTo>
                    <a:pt x="4001" y="3560"/>
                    <a:pt x="2596" y="0"/>
                    <a:pt x="2596" y="0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0" name="Google Shape;1261;p29">
              <a:extLst>
                <a:ext uri="{FF2B5EF4-FFF2-40B4-BE49-F238E27FC236}">
                  <a16:creationId xmlns:a16="http://schemas.microsoft.com/office/drawing/2014/main" id="{C21096A5-13E8-4B80-BA3F-D195683E65A6}"/>
                </a:ext>
              </a:extLst>
            </p:cNvPr>
            <p:cNvSpPr/>
            <p:nvPr/>
          </p:nvSpPr>
          <p:spPr>
            <a:xfrm>
              <a:off x="6968574" y="3545754"/>
              <a:ext cx="366489" cy="212654"/>
            </a:xfrm>
            <a:custGeom>
              <a:avLst/>
              <a:gdLst/>
              <a:ahLst/>
              <a:cxnLst/>
              <a:rect l="l" t="t" r="r" b="b"/>
              <a:pathLst>
                <a:path w="7097" h="4118" extrusionOk="0">
                  <a:moveTo>
                    <a:pt x="1024" y="0"/>
                  </a:moveTo>
                  <a:cubicBezTo>
                    <a:pt x="870" y="298"/>
                    <a:pt x="715" y="607"/>
                    <a:pt x="584" y="917"/>
                  </a:cubicBezTo>
                  <a:cubicBezTo>
                    <a:pt x="417" y="1286"/>
                    <a:pt x="286" y="1679"/>
                    <a:pt x="179" y="2060"/>
                  </a:cubicBezTo>
                  <a:cubicBezTo>
                    <a:pt x="96" y="2405"/>
                    <a:pt x="48" y="2751"/>
                    <a:pt x="1" y="3096"/>
                  </a:cubicBezTo>
                  <a:cubicBezTo>
                    <a:pt x="453" y="3334"/>
                    <a:pt x="905" y="3536"/>
                    <a:pt x="1417" y="3703"/>
                  </a:cubicBezTo>
                  <a:cubicBezTo>
                    <a:pt x="2307" y="4000"/>
                    <a:pt x="3078" y="4117"/>
                    <a:pt x="3736" y="4117"/>
                  </a:cubicBezTo>
                  <a:cubicBezTo>
                    <a:pt x="5166" y="4117"/>
                    <a:pt x="6062" y="3561"/>
                    <a:pt x="6478" y="3072"/>
                  </a:cubicBezTo>
                  <a:cubicBezTo>
                    <a:pt x="7097" y="2346"/>
                    <a:pt x="6347" y="1512"/>
                    <a:pt x="5311" y="1346"/>
                  </a:cubicBezTo>
                  <a:cubicBezTo>
                    <a:pt x="4239" y="1167"/>
                    <a:pt x="3394" y="1036"/>
                    <a:pt x="1084" y="24"/>
                  </a:cubicBezTo>
                  <a:cubicBezTo>
                    <a:pt x="1072" y="12"/>
                    <a:pt x="1060" y="12"/>
                    <a:pt x="10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1" name="Google Shape;1262;p29">
              <a:extLst>
                <a:ext uri="{FF2B5EF4-FFF2-40B4-BE49-F238E27FC236}">
                  <a16:creationId xmlns:a16="http://schemas.microsoft.com/office/drawing/2014/main" id="{F34332AF-EFDA-45FE-AF55-B3D4EF4E2857}"/>
                </a:ext>
              </a:extLst>
            </p:cNvPr>
            <p:cNvSpPr/>
            <p:nvPr/>
          </p:nvSpPr>
          <p:spPr>
            <a:xfrm>
              <a:off x="6983343" y="3521741"/>
              <a:ext cx="367212" cy="264294"/>
            </a:xfrm>
            <a:custGeom>
              <a:avLst/>
              <a:gdLst/>
              <a:ahLst/>
              <a:cxnLst/>
              <a:rect l="l" t="t" r="r" b="b"/>
              <a:pathLst>
                <a:path w="7111" h="5118" extrusionOk="0">
                  <a:moveTo>
                    <a:pt x="762" y="1"/>
                  </a:moveTo>
                  <a:cubicBezTo>
                    <a:pt x="738" y="49"/>
                    <a:pt x="727" y="84"/>
                    <a:pt x="715" y="120"/>
                  </a:cubicBezTo>
                  <a:cubicBezTo>
                    <a:pt x="524" y="644"/>
                    <a:pt x="369" y="1156"/>
                    <a:pt x="262" y="1704"/>
                  </a:cubicBezTo>
                  <a:cubicBezTo>
                    <a:pt x="107" y="2501"/>
                    <a:pt x="0" y="3335"/>
                    <a:pt x="0" y="4144"/>
                  </a:cubicBezTo>
                  <a:cubicBezTo>
                    <a:pt x="298" y="4311"/>
                    <a:pt x="619" y="4466"/>
                    <a:pt x="953" y="4585"/>
                  </a:cubicBezTo>
                  <a:cubicBezTo>
                    <a:pt x="1929" y="4965"/>
                    <a:pt x="2772" y="5117"/>
                    <a:pt x="3491" y="5117"/>
                  </a:cubicBezTo>
                  <a:cubicBezTo>
                    <a:pt x="5043" y="5117"/>
                    <a:pt x="6013" y="4410"/>
                    <a:pt x="6477" y="3775"/>
                  </a:cubicBezTo>
                  <a:cubicBezTo>
                    <a:pt x="7110" y="2900"/>
                    <a:pt x="6386" y="1424"/>
                    <a:pt x="5228" y="1424"/>
                  </a:cubicBezTo>
                  <a:cubicBezTo>
                    <a:pt x="5189" y="1424"/>
                    <a:pt x="5149" y="1426"/>
                    <a:pt x="5108" y="1430"/>
                  </a:cubicBezTo>
                  <a:cubicBezTo>
                    <a:pt x="4971" y="1442"/>
                    <a:pt x="4839" y="1449"/>
                    <a:pt x="4708" y="1449"/>
                  </a:cubicBezTo>
                  <a:cubicBezTo>
                    <a:pt x="3727" y="1449"/>
                    <a:pt x="2843" y="1073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2" name="Google Shape;1263;p29">
              <a:extLst>
                <a:ext uri="{FF2B5EF4-FFF2-40B4-BE49-F238E27FC236}">
                  <a16:creationId xmlns:a16="http://schemas.microsoft.com/office/drawing/2014/main" id="{98D778A0-5294-4005-B0AC-E478098F9DBC}"/>
                </a:ext>
              </a:extLst>
            </p:cNvPr>
            <p:cNvSpPr/>
            <p:nvPr/>
          </p:nvSpPr>
          <p:spPr>
            <a:xfrm>
              <a:off x="6983343" y="3521741"/>
              <a:ext cx="59076" cy="226338"/>
            </a:xfrm>
            <a:custGeom>
              <a:avLst/>
              <a:gdLst/>
              <a:ahLst/>
              <a:cxnLst/>
              <a:rect l="l" t="t" r="r" b="b"/>
              <a:pathLst>
                <a:path w="1144" h="4383" extrusionOk="0">
                  <a:moveTo>
                    <a:pt x="762" y="1"/>
                  </a:moveTo>
                  <a:cubicBezTo>
                    <a:pt x="750" y="49"/>
                    <a:pt x="727" y="84"/>
                    <a:pt x="715" y="120"/>
                  </a:cubicBezTo>
                  <a:cubicBezTo>
                    <a:pt x="524" y="644"/>
                    <a:pt x="369" y="1156"/>
                    <a:pt x="274" y="1704"/>
                  </a:cubicBezTo>
                  <a:cubicBezTo>
                    <a:pt x="107" y="2513"/>
                    <a:pt x="0" y="3335"/>
                    <a:pt x="0" y="4144"/>
                  </a:cubicBezTo>
                  <a:cubicBezTo>
                    <a:pt x="167" y="4240"/>
                    <a:pt x="334" y="4311"/>
                    <a:pt x="488" y="4382"/>
                  </a:cubicBezTo>
                  <a:cubicBezTo>
                    <a:pt x="465" y="4311"/>
                    <a:pt x="441" y="4228"/>
                    <a:pt x="441" y="4132"/>
                  </a:cubicBezTo>
                  <a:cubicBezTo>
                    <a:pt x="417" y="3918"/>
                    <a:pt x="417" y="3668"/>
                    <a:pt x="429" y="3454"/>
                  </a:cubicBezTo>
                  <a:cubicBezTo>
                    <a:pt x="477" y="2644"/>
                    <a:pt x="667" y="1858"/>
                    <a:pt x="869" y="1084"/>
                  </a:cubicBezTo>
                  <a:cubicBezTo>
                    <a:pt x="941" y="787"/>
                    <a:pt x="1048" y="489"/>
                    <a:pt x="1143" y="191"/>
                  </a:cubicBezTo>
                  <a:cubicBezTo>
                    <a:pt x="1024" y="132"/>
                    <a:pt x="893" y="60"/>
                    <a:pt x="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" name="Google Shape;1264;p29">
              <a:extLst>
                <a:ext uri="{FF2B5EF4-FFF2-40B4-BE49-F238E27FC236}">
                  <a16:creationId xmlns:a16="http://schemas.microsoft.com/office/drawing/2014/main" id="{01DC8867-DB15-4AC2-9B71-1FCA0245E5CA}"/>
                </a:ext>
              </a:extLst>
            </p:cNvPr>
            <p:cNvSpPr/>
            <p:nvPr/>
          </p:nvSpPr>
          <p:spPr>
            <a:xfrm>
              <a:off x="6569552" y="3103406"/>
              <a:ext cx="282264" cy="336021"/>
            </a:xfrm>
            <a:custGeom>
              <a:avLst/>
              <a:gdLst/>
              <a:ahLst/>
              <a:cxnLst/>
              <a:rect l="l" t="t" r="r" b="b"/>
              <a:pathLst>
                <a:path w="5466" h="6507" extrusionOk="0">
                  <a:moveTo>
                    <a:pt x="2405" y="0"/>
                  </a:moveTo>
                  <a:cubicBezTo>
                    <a:pt x="2393" y="0"/>
                    <a:pt x="2381" y="2"/>
                    <a:pt x="2370" y="6"/>
                  </a:cubicBezTo>
                  <a:cubicBezTo>
                    <a:pt x="2013" y="125"/>
                    <a:pt x="2703" y="1577"/>
                    <a:pt x="2703" y="1577"/>
                  </a:cubicBezTo>
                  <a:cubicBezTo>
                    <a:pt x="2703" y="1577"/>
                    <a:pt x="1680" y="59"/>
                    <a:pt x="1242" y="59"/>
                  </a:cubicBezTo>
                  <a:cubicBezTo>
                    <a:pt x="1215" y="59"/>
                    <a:pt x="1190" y="65"/>
                    <a:pt x="1167" y="77"/>
                  </a:cubicBezTo>
                  <a:cubicBezTo>
                    <a:pt x="774" y="280"/>
                    <a:pt x="1965" y="2006"/>
                    <a:pt x="1965" y="2006"/>
                  </a:cubicBezTo>
                  <a:cubicBezTo>
                    <a:pt x="1965" y="2006"/>
                    <a:pt x="782" y="995"/>
                    <a:pt x="400" y="995"/>
                  </a:cubicBezTo>
                  <a:cubicBezTo>
                    <a:pt x="368" y="995"/>
                    <a:pt x="341" y="1002"/>
                    <a:pt x="322" y="1018"/>
                  </a:cubicBezTo>
                  <a:cubicBezTo>
                    <a:pt x="60" y="1220"/>
                    <a:pt x="1358" y="2696"/>
                    <a:pt x="1358" y="2696"/>
                  </a:cubicBezTo>
                  <a:cubicBezTo>
                    <a:pt x="1358" y="2696"/>
                    <a:pt x="546" y="2124"/>
                    <a:pt x="257" y="2124"/>
                  </a:cubicBezTo>
                  <a:cubicBezTo>
                    <a:pt x="223" y="2124"/>
                    <a:pt x="196" y="2131"/>
                    <a:pt x="179" y="2149"/>
                  </a:cubicBezTo>
                  <a:cubicBezTo>
                    <a:pt x="0" y="2315"/>
                    <a:pt x="1370" y="3530"/>
                    <a:pt x="1822" y="4054"/>
                  </a:cubicBezTo>
                  <a:cubicBezTo>
                    <a:pt x="2260" y="4575"/>
                    <a:pt x="3380" y="6507"/>
                    <a:pt x="3394" y="6507"/>
                  </a:cubicBezTo>
                  <a:cubicBezTo>
                    <a:pt x="3394" y="6507"/>
                    <a:pt x="3394" y="6507"/>
                    <a:pt x="3394" y="6506"/>
                  </a:cubicBezTo>
                  <a:lnTo>
                    <a:pt x="5465" y="4792"/>
                  </a:lnTo>
                  <a:cubicBezTo>
                    <a:pt x="5465" y="4792"/>
                    <a:pt x="5013" y="3768"/>
                    <a:pt x="4870" y="3316"/>
                  </a:cubicBezTo>
                  <a:cubicBezTo>
                    <a:pt x="4740" y="2865"/>
                    <a:pt x="4574" y="506"/>
                    <a:pt x="4256" y="506"/>
                  </a:cubicBezTo>
                  <a:cubicBezTo>
                    <a:pt x="4254" y="506"/>
                    <a:pt x="4252" y="506"/>
                    <a:pt x="4251" y="506"/>
                  </a:cubicBezTo>
                  <a:cubicBezTo>
                    <a:pt x="3906" y="541"/>
                    <a:pt x="3894" y="1744"/>
                    <a:pt x="3894" y="1744"/>
                  </a:cubicBezTo>
                  <a:cubicBezTo>
                    <a:pt x="3894" y="1744"/>
                    <a:pt x="2798" y="0"/>
                    <a:pt x="2405" y="0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4" name="Google Shape;1265;p29">
              <a:extLst>
                <a:ext uri="{FF2B5EF4-FFF2-40B4-BE49-F238E27FC236}">
                  <a16:creationId xmlns:a16="http://schemas.microsoft.com/office/drawing/2014/main" id="{88977E23-92EB-4C4C-A080-4226D17EE998}"/>
                </a:ext>
              </a:extLst>
            </p:cNvPr>
            <p:cNvSpPr/>
            <p:nvPr/>
          </p:nvSpPr>
          <p:spPr>
            <a:xfrm>
              <a:off x="6769347" y="4862727"/>
              <a:ext cx="1309694" cy="110716"/>
            </a:xfrm>
            <a:custGeom>
              <a:avLst/>
              <a:gdLst/>
              <a:ahLst/>
              <a:cxnLst/>
              <a:rect l="l" t="t" r="r" b="b"/>
              <a:pathLst>
                <a:path w="25362" h="2144" extrusionOk="0">
                  <a:moveTo>
                    <a:pt x="12681" y="0"/>
                  </a:moveTo>
                  <a:cubicBezTo>
                    <a:pt x="5692" y="0"/>
                    <a:pt x="1" y="477"/>
                    <a:pt x="1" y="1072"/>
                  </a:cubicBezTo>
                  <a:cubicBezTo>
                    <a:pt x="1" y="1667"/>
                    <a:pt x="5692" y="2144"/>
                    <a:pt x="12681" y="2144"/>
                  </a:cubicBezTo>
                  <a:cubicBezTo>
                    <a:pt x="19682" y="2144"/>
                    <a:pt x="25361" y="1667"/>
                    <a:pt x="25361" y="1072"/>
                  </a:cubicBezTo>
                  <a:cubicBezTo>
                    <a:pt x="25361" y="489"/>
                    <a:pt x="19682" y="0"/>
                    <a:pt x="126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5" name="Google Shape;1266;p29">
              <a:extLst>
                <a:ext uri="{FF2B5EF4-FFF2-40B4-BE49-F238E27FC236}">
                  <a16:creationId xmlns:a16="http://schemas.microsoft.com/office/drawing/2014/main" id="{CC6F3B8B-71D2-4B37-9A3A-CF28D34C345F}"/>
                </a:ext>
              </a:extLst>
            </p:cNvPr>
            <p:cNvSpPr/>
            <p:nvPr/>
          </p:nvSpPr>
          <p:spPr>
            <a:xfrm>
              <a:off x="7266175" y="4010307"/>
              <a:ext cx="703388" cy="754719"/>
            </a:xfrm>
            <a:custGeom>
              <a:avLst/>
              <a:gdLst/>
              <a:ahLst/>
              <a:cxnLst/>
              <a:rect l="l" t="t" r="r" b="b"/>
              <a:pathLst>
                <a:path w="13621" h="14615" extrusionOk="0">
                  <a:moveTo>
                    <a:pt x="2408" y="0"/>
                  </a:moveTo>
                  <a:cubicBezTo>
                    <a:pt x="2114" y="0"/>
                    <a:pt x="1823" y="136"/>
                    <a:pt x="1572" y="446"/>
                  </a:cubicBezTo>
                  <a:cubicBezTo>
                    <a:pt x="774" y="1458"/>
                    <a:pt x="0" y="3887"/>
                    <a:pt x="1810" y="7530"/>
                  </a:cubicBezTo>
                  <a:lnTo>
                    <a:pt x="1905" y="7709"/>
                  </a:lnTo>
                  <a:cubicBezTo>
                    <a:pt x="1917" y="7744"/>
                    <a:pt x="1929" y="7780"/>
                    <a:pt x="1965" y="7828"/>
                  </a:cubicBezTo>
                  <a:cubicBezTo>
                    <a:pt x="1988" y="7863"/>
                    <a:pt x="2012" y="7899"/>
                    <a:pt x="2024" y="7935"/>
                  </a:cubicBezTo>
                  <a:cubicBezTo>
                    <a:pt x="2072" y="7994"/>
                    <a:pt x="2096" y="8066"/>
                    <a:pt x="2143" y="8125"/>
                  </a:cubicBezTo>
                  <a:cubicBezTo>
                    <a:pt x="2191" y="8185"/>
                    <a:pt x="2215" y="8256"/>
                    <a:pt x="2262" y="8316"/>
                  </a:cubicBezTo>
                  <a:cubicBezTo>
                    <a:pt x="2310" y="8399"/>
                    <a:pt x="2334" y="8459"/>
                    <a:pt x="2381" y="8518"/>
                  </a:cubicBezTo>
                  <a:cubicBezTo>
                    <a:pt x="2405" y="8542"/>
                    <a:pt x="2429" y="8578"/>
                    <a:pt x="2441" y="8602"/>
                  </a:cubicBezTo>
                  <a:cubicBezTo>
                    <a:pt x="2465" y="8661"/>
                    <a:pt x="2512" y="8709"/>
                    <a:pt x="2548" y="8768"/>
                  </a:cubicBezTo>
                  <a:cubicBezTo>
                    <a:pt x="2620" y="8876"/>
                    <a:pt x="2691" y="8995"/>
                    <a:pt x="2762" y="9102"/>
                  </a:cubicBezTo>
                  <a:cubicBezTo>
                    <a:pt x="3643" y="10328"/>
                    <a:pt x="4691" y="11316"/>
                    <a:pt x="5858" y="12090"/>
                  </a:cubicBezTo>
                  <a:cubicBezTo>
                    <a:pt x="7799" y="13364"/>
                    <a:pt x="10049" y="14102"/>
                    <a:pt x="12395" y="14614"/>
                  </a:cubicBezTo>
                  <a:lnTo>
                    <a:pt x="13621" y="12174"/>
                  </a:lnTo>
                  <a:cubicBezTo>
                    <a:pt x="13621" y="12174"/>
                    <a:pt x="8656" y="10090"/>
                    <a:pt x="6751" y="7244"/>
                  </a:cubicBezTo>
                  <a:cubicBezTo>
                    <a:pt x="6739" y="7232"/>
                    <a:pt x="6727" y="7209"/>
                    <a:pt x="6715" y="7185"/>
                  </a:cubicBezTo>
                  <a:cubicBezTo>
                    <a:pt x="6691" y="7173"/>
                    <a:pt x="6680" y="7149"/>
                    <a:pt x="6668" y="7125"/>
                  </a:cubicBezTo>
                  <a:cubicBezTo>
                    <a:pt x="4870" y="4208"/>
                    <a:pt x="4513" y="3077"/>
                    <a:pt x="4060" y="1648"/>
                  </a:cubicBezTo>
                  <a:cubicBezTo>
                    <a:pt x="3763" y="698"/>
                    <a:pt x="3075" y="0"/>
                    <a:pt x="2408" y="0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6" name="Google Shape;1267;p29">
              <a:extLst>
                <a:ext uri="{FF2B5EF4-FFF2-40B4-BE49-F238E27FC236}">
                  <a16:creationId xmlns:a16="http://schemas.microsoft.com/office/drawing/2014/main" id="{DE2C6546-A8D7-4AA9-9F1C-A536ECE2E55B}"/>
                </a:ext>
              </a:extLst>
            </p:cNvPr>
            <p:cNvSpPr/>
            <p:nvPr/>
          </p:nvSpPr>
          <p:spPr>
            <a:xfrm>
              <a:off x="7563725" y="4499957"/>
              <a:ext cx="405839" cy="266307"/>
            </a:xfrm>
            <a:custGeom>
              <a:avLst/>
              <a:gdLst/>
              <a:ahLst/>
              <a:cxnLst/>
              <a:rect l="l" t="t" r="r" b="b"/>
              <a:pathLst>
                <a:path w="7859" h="5157" extrusionOk="0">
                  <a:moveTo>
                    <a:pt x="3215" y="1"/>
                  </a:moveTo>
                  <a:cubicBezTo>
                    <a:pt x="3156" y="72"/>
                    <a:pt x="3073" y="167"/>
                    <a:pt x="3013" y="239"/>
                  </a:cubicBezTo>
                  <a:cubicBezTo>
                    <a:pt x="2203" y="1227"/>
                    <a:pt x="1108" y="1918"/>
                    <a:pt x="1" y="2549"/>
                  </a:cubicBezTo>
                  <a:cubicBezTo>
                    <a:pt x="25" y="2572"/>
                    <a:pt x="60" y="2596"/>
                    <a:pt x="96" y="2620"/>
                  </a:cubicBezTo>
                  <a:cubicBezTo>
                    <a:pt x="2037" y="3906"/>
                    <a:pt x="4287" y="4632"/>
                    <a:pt x="6633" y="5156"/>
                  </a:cubicBezTo>
                  <a:lnTo>
                    <a:pt x="7859" y="2715"/>
                  </a:lnTo>
                  <a:cubicBezTo>
                    <a:pt x="7859" y="2692"/>
                    <a:pt x="5335" y="1644"/>
                    <a:pt x="3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7" name="Google Shape;1268;p29">
              <a:extLst>
                <a:ext uri="{FF2B5EF4-FFF2-40B4-BE49-F238E27FC236}">
                  <a16:creationId xmlns:a16="http://schemas.microsoft.com/office/drawing/2014/main" id="{95CC2A9D-CC56-42F9-8CC6-1EB302B7B11D}"/>
                </a:ext>
              </a:extLst>
            </p:cNvPr>
            <p:cNvSpPr/>
            <p:nvPr/>
          </p:nvSpPr>
          <p:spPr>
            <a:xfrm>
              <a:off x="7564344" y="4499957"/>
              <a:ext cx="212189" cy="156211"/>
            </a:xfrm>
            <a:custGeom>
              <a:avLst/>
              <a:gdLst/>
              <a:ahLst/>
              <a:cxnLst/>
              <a:rect l="l" t="t" r="r" b="b"/>
              <a:pathLst>
                <a:path w="4109" h="3025" extrusionOk="0">
                  <a:moveTo>
                    <a:pt x="3215" y="1"/>
                  </a:moveTo>
                  <a:cubicBezTo>
                    <a:pt x="3156" y="72"/>
                    <a:pt x="3084" y="167"/>
                    <a:pt x="3025" y="239"/>
                  </a:cubicBezTo>
                  <a:cubicBezTo>
                    <a:pt x="2203" y="1227"/>
                    <a:pt x="1120" y="1918"/>
                    <a:pt x="1" y="2549"/>
                  </a:cubicBezTo>
                  <a:cubicBezTo>
                    <a:pt x="24" y="2572"/>
                    <a:pt x="60" y="2596"/>
                    <a:pt x="108" y="2620"/>
                  </a:cubicBezTo>
                  <a:cubicBezTo>
                    <a:pt x="310" y="2751"/>
                    <a:pt x="536" y="2894"/>
                    <a:pt x="763" y="3025"/>
                  </a:cubicBezTo>
                  <a:cubicBezTo>
                    <a:pt x="894" y="2953"/>
                    <a:pt x="1025" y="2894"/>
                    <a:pt x="1179" y="2811"/>
                  </a:cubicBezTo>
                  <a:cubicBezTo>
                    <a:pt x="1394" y="2715"/>
                    <a:pt x="1632" y="2608"/>
                    <a:pt x="1858" y="2489"/>
                  </a:cubicBezTo>
                  <a:cubicBezTo>
                    <a:pt x="2584" y="2096"/>
                    <a:pt x="3239" y="1596"/>
                    <a:pt x="3811" y="989"/>
                  </a:cubicBezTo>
                  <a:cubicBezTo>
                    <a:pt x="3918" y="870"/>
                    <a:pt x="4013" y="763"/>
                    <a:pt x="4108" y="644"/>
                  </a:cubicBezTo>
                  <a:cubicBezTo>
                    <a:pt x="3811" y="429"/>
                    <a:pt x="3513" y="227"/>
                    <a:pt x="3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8" name="Google Shape;1269;p29">
              <a:extLst>
                <a:ext uri="{FF2B5EF4-FFF2-40B4-BE49-F238E27FC236}">
                  <a16:creationId xmlns:a16="http://schemas.microsoft.com/office/drawing/2014/main" id="{A0618854-CD26-49A5-AD16-71C0A38F5E03}"/>
                </a:ext>
              </a:extLst>
            </p:cNvPr>
            <p:cNvSpPr/>
            <p:nvPr/>
          </p:nvSpPr>
          <p:spPr>
            <a:xfrm>
              <a:off x="7267983" y="4010462"/>
              <a:ext cx="384976" cy="507363"/>
            </a:xfrm>
            <a:custGeom>
              <a:avLst/>
              <a:gdLst/>
              <a:ahLst/>
              <a:cxnLst/>
              <a:rect l="l" t="t" r="r" b="b"/>
              <a:pathLst>
                <a:path w="7455" h="9825" extrusionOk="0">
                  <a:moveTo>
                    <a:pt x="2401" y="0"/>
                  </a:moveTo>
                  <a:cubicBezTo>
                    <a:pt x="2110" y="0"/>
                    <a:pt x="1822" y="135"/>
                    <a:pt x="1572" y="443"/>
                  </a:cubicBezTo>
                  <a:cubicBezTo>
                    <a:pt x="751" y="1455"/>
                    <a:pt x="1" y="3884"/>
                    <a:pt x="1811" y="7527"/>
                  </a:cubicBezTo>
                  <a:lnTo>
                    <a:pt x="1894" y="7706"/>
                  </a:lnTo>
                  <a:cubicBezTo>
                    <a:pt x="1918" y="7753"/>
                    <a:pt x="1942" y="7801"/>
                    <a:pt x="1953" y="7825"/>
                  </a:cubicBezTo>
                  <a:cubicBezTo>
                    <a:pt x="1977" y="7860"/>
                    <a:pt x="1989" y="7908"/>
                    <a:pt x="2013" y="7932"/>
                  </a:cubicBezTo>
                  <a:cubicBezTo>
                    <a:pt x="2049" y="8003"/>
                    <a:pt x="2096" y="8063"/>
                    <a:pt x="2132" y="8122"/>
                  </a:cubicBezTo>
                  <a:cubicBezTo>
                    <a:pt x="2168" y="8182"/>
                    <a:pt x="2215" y="8265"/>
                    <a:pt x="2251" y="8325"/>
                  </a:cubicBezTo>
                  <a:cubicBezTo>
                    <a:pt x="2299" y="8384"/>
                    <a:pt x="2334" y="8456"/>
                    <a:pt x="2370" y="8515"/>
                  </a:cubicBezTo>
                  <a:cubicBezTo>
                    <a:pt x="2394" y="8539"/>
                    <a:pt x="2406" y="8575"/>
                    <a:pt x="2430" y="8599"/>
                  </a:cubicBezTo>
                  <a:cubicBezTo>
                    <a:pt x="2465" y="8658"/>
                    <a:pt x="2513" y="8706"/>
                    <a:pt x="2537" y="8765"/>
                  </a:cubicBezTo>
                  <a:cubicBezTo>
                    <a:pt x="2608" y="8884"/>
                    <a:pt x="2692" y="8992"/>
                    <a:pt x="2763" y="9099"/>
                  </a:cubicBezTo>
                  <a:cubicBezTo>
                    <a:pt x="2942" y="9349"/>
                    <a:pt x="3132" y="9587"/>
                    <a:pt x="3323" y="9825"/>
                  </a:cubicBezTo>
                  <a:cubicBezTo>
                    <a:pt x="3549" y="9611"/>
                    <a:pt x="3835" y="9456"/>
                    <a:pt x="4120" y="9301"/>
                  </a:cubicBezTo>
                  <a:cubicBezTo>
                    <a:pt x="4978" y="8861"/>
                    <a:pt x="5930" y="8539"/>
                    <a:pt x="6871" y="8289"/>
                  </a:cubicBezTo>
                  <a:cubicBezTo>
                    <a:pt x="7061" y="8241"/>
                    <a:pt x="7252" y="8182"/>
                    <a:pt x="7454" y="8146"/>
                  </a:cubicBezTo>
                  <a:cubicBezTo>
                    <a:pt x="7180" y="7860"/>
                    <a:pt x="6942" y="7563"/>
                    <a:pt x="6752" y="7253"/>
                  </a:cubicBezTo>
                  <a:cubicBezTo>
                    <a:pt x="6740" y="7229"/>
                    <a:pt x="6716" y="7206"/>
                    <a:pt x="6704" y="7194"/>
                  </a:cubicBezTo>
                  <a:cubicBezTo>
                    <a:pt x="6692" y="7170"/>
                    <a:pt x="6680" y="7146"/>
                    <a:pt x="6668" y="7134"/>
                  </a:cubicBezTo>
                  <a:cubicBezTo>
                    <a:pt x="4847" y="4217"/>
                    <a:pt x="4501" y="3086"/>
                    <a:pt x="4061" y="1657"/>
                  </a:cubicBezTo>
                  <a:cubicBezTo>
                    <a:pt x="3754" y="705"/>
                    <a:pt x="3068" y="0"/>
                    <a:pt x="240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9" name="Google Shape;1270;p29">
              <a:extLst>
                <a:ext uri="{FF2B5EF4-FFF2-40B4-BE49-F238E27FC236}">
                  <a16:creationId xmlns:a16="http://schemas.microsoft.com/office/drawing/2014/main" id="{40105A62-46E3-42C7-AE53-F6AFF7EFDFA4}"/>
                </a:ext>
              </a:extLst>
            </p:cNvPr>
            <p:cNvSpPr/>
            <p:nvPr/>
          </p:nvSpPr>
          <p:spPr>
            <a:xfrm>
              <a:off x="7844698" y="4631690"/>
              <a:ext cx="192514" cy="251125"/>
            </a:xfrm>
            <a:custGeom>
              <a:avLst/>
              <a:gdLst/>
              <a:ahLst/>
              <a:cxnLst/>
              <a:rect l="l" t="t" r="r" b="b"/>
              <a:pathLst>
                <a:path w="3728" h="4863" extrusionOk="0">
                  <a:moveTo>
                    <a:pt x="2279" y="1"/>
                  </a:moveTo>
                  <a:cubicBezTo>
                    <a:pt x="2261" y="1"/>
                    <a:pt x="2248" y="4"/>
                    <a:pt x="2239" y="10"/>
                  </a:cubicBezTo>
                  <a:cubicBezTo>
                    <a:pt x="2180" y="57"/>
                    <a:pt x="2073" y="760"/>
                    <a:pt x="1656" y="1260"/>
                  </a:cubicBezTo>
                  <a:cubicBezTo>
                    <a:pt x="1132" y="1903"/>
                    <a:pt x="299" y="2379"/>
                    <a:pt x="287" y="2438"/>
                  </a:cubicBezTo>
                  <a:cubicBezTo>
                    <a:pt x="287" y="2438"/>
                    <a:pt x="156" y="2641"/>
                    <a:pt x="49" y="3593"/>
                  </a:cubicBezTo>
                  <a:cubicBezTo>
                    <a:pt x="1" y="4177"/>
                    <a:pt x="72" y="4570"/>
                    <a:pt x="180" y="4772"/>
                  </a:cubicBezTo>
                  <a:cubicBezTo>
                    <a:pt x="206" y="4832"/>
                    <a:pt x="263" y="4862"/>
                    <a:pt x="323" y="4862"/>
                  </a:cubicBezTo>
                  <a:cubicBezTo>
                    <a:pt x="369" y="4862"/>
                    <a:pt x="417" y="4844"/>
                    <a:pt x="453" y="4808"/>
                  </a:cubicBezTo>
                  <a:cubicBezTo>
                    <a:pt x="1108" y="4058"/>
                    <a:pt x="3728" y="1010"/>
                    <a:pt x="3620" y="760"/>
                  </a:cubicBezTo>
                  <a:cubicBezTo>
                    <a:pt x="3521" y="483"/>
                    <a:pt x="2517" y="1"/>
                    <a:pt x="2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20" name="Google Shape;1271;p29">
              <a:extLst>
                <a:ext uri="{FF2B5EF4-FFF2-40B4-BE49-F238E27FC236}">
                  <a16:creationId xmlns:a16="http://schemas.microsoft.com/office/drawing/2014/main" id="{7AFF8FBB-3D0D-466B-BA7F-975625DE12F6}"/>
                </a:ext>
              </a:extLst>
            </p:cNvPr>
            <p:cNvSpPr/>
            <p:nvPr/>
          </p:nvSpPr>
          <p:spPr>
            <a:xfrm>
              <a:off x="7852702" y="4665359"/>
              <a:ext cx="185129" cy="216733"/>
            </a:xfrm>
            <a:custGeom>
              <a:avLst/>
              <a:gdLst/>
              <a:ahLst/>
              <a:cxnLst/>
              <a:rect l="l" t="t" r="r" b="b"/>
              <a:pathLst>
                <a:path w="3585" h="4197" extrusionOk="0">
                  <a:moveTo>
                    <a:pt x="3406" y="0"/>
                  </a:moveTo>
                  <a:cubicBezTo>
                    <a:pt x="2894" y="643"/>
                    <a:pt x="2358" y="1251"/>
                    <a:pt x="1822" y="1870"/>
                  </a:cubicBezTo>
                  <a:cubicBezTo>
                    <a:pt x="1215" y="2584"/>
                    <a:pt x="596" y="3275"/>
                    <a:pt x="1" y="3989"/>
                  </a:cubicBezTo>
                  <a:cubicBezTo>
                    <a:pt x="13" y="4037"/>
                    <a:pt x="25" y="4072"/>
                    <a:pt x="36" y="4108"/>
                  </a:cubicBezTo>
                  <a:cubicBezTo>
                    <a:pt x="62" y="4166"/>
                    <a:pt x="120" y="4197"/>
                    <a:pt x="179" y="4197"/>
                  </a:cubicBezTo>
                  <a:cubicBezTo>
                    <a:pt x="228" y="4197"/>
                    <a:pt x="278" y="4175"/>
                    <a:pt x="310" y="4132"/>
                  </a:cubicBezTo>
                  <a:cubicBezTo>
                    <a:pt x="965" y="3382"/>
                    <a:pt x="3584" y="346"/>
                    <a:pt x="3477" y="84"/>
                  </a:cubicBezTo>
                  <a:cubicBezTo>
                    <a:pt x="3465" y="60"/>
                    <a:pt x="3454" y="24"/>
                    <a:pt x="3406" y="0"/>
                  </a:cubicBezTo>
                  <a:close/>
                </a:path>
              </a:pathLst>
            </a:custGeom>
            <a:solidFill>
              <a:srgbClr val="009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21" name="Google Shape;1272;p29">
              <a:extLst>
                <a:ext uri="{FF2B5EF4-FFF2-40B4-BE49-F238E27FC236}">
                  <a16:creationId xmlns:a16="http://schemas.microsoft.com/office/drawing/2014/main" id="{DEC22EA4-FE7C-4005-BF09-E9ED5F16613D}"/>
                </a:ext>
              </a:extLst>
            </p:cNvPr>
            <p:cNvSpPr/>
            <p:nvPr/>
          </p:nvSpPr>
          <p:spPr>
            <a:xfrm>
              <a:off x="6951998" y="4189601"/>
              <a:ext cx="761174" cy="673179"/>
            </a:xfrm>
            <a:custGeom>
              <a:avLst/>
              <a:gdLst/>
              <a:ahLst/>
              <a:cxnLst/>
              <a:rect l="l" t="t" r="r" b="b"/>
              <a:pathLst>
                <a:path w="14740" h="13036" extrusionOk="0">
                  <a:moveTo>
                    <a:pt x="10855" y="0"/>
                  </a:moveTo>
                  <a:cubicBezTo>
                    <a:pt x="9719" y="0"/>
                    <a:pt x="8310" y="300"/>
                    <a:pt x="6644" y="1141"/>
                  </a:cubicBezTo>
                  <a:cubicBezTo>
                    <a:pt x="2203" y="3391"/>
                    <a:pt x="881" y="8047"/>
                    <a:pt x="0" y="12321"/>
                  </a:cubicBezTo>
                  <a:lnTo>
                    <a:pt x="2917" y="13035"/>
                  </a:lnTo>
                  <a:cubicBezTo>
                    <a:pt x="2917" y="13035"/>
                    <a:pt x="4179" y="7844"/>
                    <a:pt x="7060" y="6011"/>
                  </a:cubicBezTo>
                  <a:cubicBezTo>
                    <a:pt x="9977" y="4165"/>
                    <a:pt x="11109" y="3808"/>
                    <a:pt x="12537" y="3344"/>
                  </a:cubicBezTo>
                  <a:cubicBezTo>
                    <a:pt x="13907" y="2903"/>
                    <a:pt x="14740" y="1665"/>
                    <a:pt x="13728" y="867"/>
                  </a:cubicBezTo>
                  <a:cubicBezTo>
                    <a:pt x="13177" y="427"/>
                    <a:pt x="12211" y="0"/>
                    <a:pt x="10855" y="0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22" name="Google Shape;1273;p29">
              <a:extLst>
                <a:ext uri="{FF2B5EF4-FFF2-40B4-BE49-F238E27FC236}">
                  <a16:creationId xmlns:a16="http://schemas.microsoft.com/office/drawing/2014/main" id="{A7BCE740-AA46-4209-8591-FA6023AA5158}"/>
                </a:ext>
              </a:extLst>
            </p:cNvPr>
            <p:cNvSpPr/>
            <p:nvPr/>
          </p:nvSpPr>
          <p:spPr>
            <a:xfrm>
              <a:off x="6952566" y="4451415"/>
              <a:ext cx="308704" cy="411364"/>
            </a:xfrm>
            <a:custGeom>
              <a:avLst/>
              <a:gdLst/>
              <a:ahLst/>
              <a:cxnLst/>
              <a:rect l="l" t="t" r="r" b="b"/>
              <a:pathLst>
                <a:path w="5978" h="7966" extrusionOk="0">
                  <a:moveTo>
                    <a:pt x="2489" y="0"/>
                  </a:moveTo>
                  <a:cubicBezTo>
                    <a:pt x="1156" y="2191"/>
                    <a:pt x="501" y="4786"/>
                    <a:pt x="1" y="7251"/>
                  </a:cubicBezTo>
                  <a:lnTo>
                    <a:pt x="2918" y="7965"/>
                  </a:lnTo>
                  <a:cubicBezTo>
                    <a:pt x="2918" y="7965"/>
                    <a:pt x="3859" y="4096"/>
                    <a:pt x="5978" y="1869"/>
                  </a:cubicBezTo>
                  <a:cubicBezTo>
                    <a:pt x="4787" y="1310"/>
                    <a:pt x="3478" y="834"/>
                    <a:pt x="2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23" name="Google Shape;1274;p29">
              <a:extLst>
                <a:ext uri="{FF2B5EF4-FFF2-40B4-BE49-F238E27FC236}">
                  <a16:creationId xmlns:a16="http://schemas.microsoft.com/office/drawing/2014/main" id="{7C8531DE-E990-415B-A3A5-EFA0F0EC3071}"/>
                </a:ext>
              </a:extLst>
            </p:cNvPr>
            <p:cNvSpPr/>
            <p:nvPr/>
          </p:nvSpPr>
          <p:spPr>
            <a:xfrm>
              <a:off x="7052179" y="4452603"/>
              <a:ext cx="207903" cy="121819"/>
            </a:xfrm>
            <a:custGeom>
              <a:avLst/>
              <a:gdLst/>
              <a:ahLst/>
              <a:cxnLst/>
              <a:rect l="l" t="t" r="r" b="b"/>
              <a:pathLst>
                <a:path w="4026" h="2359" extrusionOk="0">
                  <a:moveTo>
                    <a:pt x="525" y="1"/>
                  </a:moveTo>
                  <a:cubicBezTo>
                    <a:pt x="346" y="311"/>
                    <a:pt x="167" y="620"/>
                    <a:pt x="1" y="930"/>
                  </a:cubicBezTo>
                  <a:cubicBezTo>
                    <a:pt x="596" y="1275"/>
                    <a:pt x="1215" y="1549"/>
                    <a:pt x="1822" y="1811"/>
                  </a:cubicBezTo>
                  <a:cubicBezTo>
                    <a:pt x="2382" y="2049"/>
                    <a:pt x="2977" y="2204"/>
                    <a:pt x="3561" y="2358"/>
                  </a:cubicBezTo>
                  <a:lnTo>
                    <a:pt x="3573" y="2358"/>
                  </a:lnTo>
                  <a:cubicBezTo>
                    <a:pt x="3727" y="2180"/>
                    <a:pt x="3870" y="2001"/>
                    <a:pt x="4025" y="1846"/>
                  </a:cubicBezTo>
                  <a:cubicBezTo>
                    <a:pt x="2834" y="1299"/>
                    <a:pt x="1537" y="811"/>
                    <a:pt x="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24" name="Google Shape;1275;p29">
              <a:extLst>
                <a:ext uri="{FF2B5EF4-FFF2-40B4-BE49-F238E27FC236}">
                  <a16:creationId xmlns:a16="http://schemas.microsoft.com/office/drawing/2014/main" id="{A5A76607-F08E-4826-8AD3-258E21C48B65}"/>
                </a:ext>
              </a:extLst>
            </p:cNvPr>
            <p:cNvSpPr/>
            <p:nvPr/>
          </p:nvSpPr>
          <p:spPr>
            <a:xfrm>
              <a:off x="6838235" y="4801792"/>
              <a:ext cx="278546" cy="122387"/>
            </a:xfrm>
            <a:custGeom>
              <a:avLst/>
              <a:gdLst/>
              <a:ahLst/>
              <a:cxnLst/>
              <a:rect l="l" t="t" r="r" b="b"/>
              <a:pathLst>
                <a:path w="5394" h="2370" extrusionOk="0">
                  <a:moveTo>
                    <a:pt x="2212" y="1"/>
                  </a:moveTo>
                  <a:cubicBezTo>
                    <a:pt x="2127" y="1"/>
                    <a:pt x="1821" y="25"/>
                    <a:pt x="1096" y="299"/>
                  </a:cubicBezTo>
                  <a:cubicBezTo>
                    <a:pt x="548" y="502"/>
                    <a:pt x="239" y="740"/>
                    <a:pt x="84" y="918"/>
                  </a:cubicBezTo>
                  <a:cubicBezTo>
                    <a:pt x="0" y="1002"/>
                    <a:pt x="36" y="1133"/>
                    <a:pt x="155" y="1168"/>
                  </a:cubicBezTo>
                  <a:cubicBezTo>
                    <a:pt x="1053" y="1431"/>
                    <a:pt x="4380" y="2370"/>
                    <a:pt x="5064" y="2370"/>
                  </a:cubicBezTo>
                  <a:cubicBezTo>
                    <a:pt x="5124" y="2370"/>
                    <a:pt x="5163" y="2362"/>
                    <a:pt x="5180" y="2347"/>
                  </a:cubicBezTo>
                  <a:cubicBezTo>
                    <a:pt x="5382" y="2109"/>
                    <a:pt x="5394" y="835"/>
                    <a:pt x="5263" y="764"/>
                  </a:cubicBezTo>
                  <a:cubicBezTo>
                    <a:pt x="5260" y="762"/>
                    <a:pt x="5255" y="762"/>
                    <a:pt x="5248" y="762"/>
                  </a:cubicBezTo>
                  <a:cubicBezTo>
                    <a:pt x="5171" y="762"/>
                    <a:pt x="4861" y="833"/>
                    <a:pt x="4483" y="833"/>
                  </a:cubicBezTo>
                  <a:cubicBezTo>
                    <a:pt x="4296" y="833"/>
                    <a:pt x="4093" y="815"/>
                    <a:pt x="3894" y="764"/>
                  </a:cubicBezTo>
                  <a:cubicBezTo>
                    <a:pt x="3104" y="563"/>
                    <a:pt x="2315" y="1"/>
                    <a:pt x="2241" y="1"/>
                  </a:cubicBezTo>
                  <a:cubicBezTo>
                    <a:pt x="2240" y="1"/>
                    <a:pt x="2239" y="2"/>
                    <a:pt x="2239" y="2"/>
                  </a:cubicBezTo>
                  <a:cubicBezTo>
                    <a:pt x="2239" y="2"/>
                    <a:pt x="2231" y="1"/>
                    <a:pt x="2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25" name="Google Shape;1276;p29">
              <a:extLst>
                <a:ext uri="{FF2B5EF4-FFF2-40B4-BE49-F238E27FC236}">
                  <a16:creationId xmlns:a16="http://schemas.microsoft.com/office/drawing/2014/main" id="{6DEE8806-0141-4926-9374-90CC4BCD4D81}"/>
                </a:ext>
              </a:extLst>
            </p:cNvPr>
            <p:cNvSpPr/>
            <p:nvPr/>
          </p:nvSpPr>
          <p:spPr>
            <a:xfrm>
              <a:off x="6838235" y="4843672"/>
              <a:ext cx="269974" cy="79422"/>
            </a:xfrm>
            <a:custGeom>
              <a:avLst/>
              <a:gdLst/>
              <a:ahLst/>
              <a:cxnLst/>
              <a:rect l="l" t="t" r="r" b="b"/>
              <a:pathLst>
                <a:path w="5228" h="1538" extrusionOk="0">
                  <a:moveTo>
                    <a:pt x="155" y="0"/>
                  </a:moveTo>
                  <a:lnTo>
                    <a:pt x="72" y="84"/>
                  </a:lnTo>
                  <a:cubicBezTo>
                    <a:pt x="0" y="179"/>
                    <a:pt x="36" y="310"/>
                    <a:pt x="143" y="346"/>
                  </a:cubicBezTo>
                  <a:cubicBezTo>
                    <a:pt x="1016" y="597"/>
                    <a:pt x="4338" y="1537"/>
                    <a:pt x="5044" y="1537"/>
                  </a:cubicBezTo>
                  <a:cubicBezTo>
                    <a:pt x="5108" y="1537"/>
                    <a:pt x="5151" y="1529"/>
                    <a:pt x="5168" y="1512"/>
                  </a:cubicBezTo>
                  <a:cubicBezTo>
                    <a:pt x="5180" y="1489"/>
                    <a:pt x="5203" y="1453"/>
                    <a:pt x="5227" y="1417"/>
                  </a:cubicBezTo>
                  <a:cubicBezTo>
                    <a:pt x="4430" y="1215"/>
                    <a:pt x="3644" y="1000"/>
                    <a:pt x="2858" y="774"/>
                  </a:cubicBezTo>
                  <a:cubicBezTo>
                    <a:pt x="1965" y="524"/>
                    <a:pt x="1072" y="227"/>
                    <a:pt x="155" y="0"/>
                  </a:cubicBezTo>
                  <a:close/>
                </a:path>
              </a:pathLst>
            </a:custGeom>
            <a:solidFill>
              <a:srgbClr val="009B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26" name="Google Shape;1277;p29">
              <a:extLst>
                <a:ext uri="{FF2B5EF4-FFF2-40B4-BE49-F238E27FC236}">
                  <a16:creationId xmlns:a16="http://schemas.microsoft.com/office/drawing/2014/main" id="{49302CC7-F78F-49D4-B93C-334AEAA78F29}"/>
                </a:ext>
              </a:extLst>
            </p:cNvPr>
            <p:cNvSpPr/>
            <p:nvPr/>
          </p:nvSpPr>
          <p:spPr>
            <a:xfrm>
              <a:off x="7335631" y="2870200"/>
              <a:ext cx="964119" cy="877054"/>
            </a:xfrm>
            <a:custGeom>
              <a:avLst/>
              <a:gdLst/>
              <a:ahLst/>
              <a:cxnLst/>
              <a:rect l="l" t="t" r="r" b="b"/>
              <a:pathLst>
                <a:path w="18670" h="16984" extrusionOk="0">
                  <a:moveTo>
                    <a:pt x="6814" y="1"/>
                  </a:moveTo>
                  <a:cubicBezTo>
                    <a:pt x="6724" y="1"/>
                    <a:pt x="6635" y="4"/>
                    <a:pt x="6549" y="9"/>
                  </a:cubicBezTo>
                  <a:cubicBezTo>
                    <a:pt x="5930" y="57"/>
                    <a:pt x="5287" y="200"/>
                    <a:pt x="4763" y="533"/>
                  </a:cubicBezTo>
                  <a:cubicBezTo>
                    <a:pt x="4430" y="736"/>
                    <a:pt x="4072" y="962"/>
                    <a:pt x="3787" y="1212"/>
                  </a:cubicBezTo>
                  <a:cubicBezTo>
                    <a:pt x="3430" y="1533"/>
                    <a:pt x="3251" y="1974"/>
                    <a:pt x="2989" y="2343"/>
                  </a:cubicBezTo>
                  <a:cubicBezTo>
                    <a:pt x="2429" y="3105"/>
                    <a:pt x="1453" y="3533"/>
                    <a:pt x="1096" y="4450"/>
                  </a:cubicBezTo>
                  <a:cubicBezTo>
                    <a:pt x="703" y="5427"/>
                    <a:pt x="1465" y="6665"/>
                    <a:pt x="2513" y="6784"/>
                  </a:cubicBezTo>
                  <a:cubicBezTo>
                    <a:pt x="1298" y="6808"/>
                    <a:pt x="203" y="7855"/>
                    <a:pt x="96" y="9058"/>
                  </a:cubicBezTo>
                  <a:cubicBezTo>
                    <a:pt x="1" y="10260"/>
                    <a:pt x="905" y="11475"/>
                    <a:pt x="2096" y="11713"/>
                  </a:cubicBezTo>
                  <a:cubicBezTo>
                    <a:pt x="1691" y="11892"/>
                    <a:pt x="1501" y="12392"/>
                    <a:pt x="1584" y="12820"/>
                  </a:cubicBezTo>
                  <a:cubicBezTo>
                    <a:pt x="1656" y="13261"/>
                    <a:pt x="1953" y="13618"/>
                    <a:pt x="2298" y="13892"/>
                  </a:cubicBezTo>
                  <a:cubicBezTo>
                    <a:pt x="2983" y="14461"/>
                    <a:pt x="3878" y="14764"/>
                    <a:pt x="4763" y="14764"/>
                  </a:cubicBezTo>
                  <a:cubicBezTo>
                    <a:pt x="4971" y="14764"/>
                    <a:pt x="5178" y="14747"/>
                    <a:pt x="5382" y="14713"/>
                  </a:cubicBezTo>
                  <a:lnTo>
                    <a:pt x="5382" y="14713"/>
                  </a:lnTo>
                  <a:cubicBezTo>
                    <a:pt x="5204" y="14880"/>
                    <a:pt x="5073" y="15142"/>
                    <a:pt x="5096" y="15404"/>
                  </a:cubicBezTo>
                  <a:cubicBezTo>
                    <a:pt x="5144" y="15856"/>
                    <a:pt x="5513" y="16237"/>
                    <a:pt x="5906" y="16476"/>
                  </a:cubicBezTo>
                  <a:cubicBezTo>
                    <a:pt x="6462" y="16818"/>
                    <a:pt x="7115" y="16983"/>
                    <a:pt x="7770" y="16983"/>
                  </a:cubicBezTo>
                  <a:cubicBezTo>
                    <a:pt x="8757" y="16983"/>
                    <a:pt x="9751" y="16608"/>
                    <a:pt x="10430" y="15892"/>
                  </a:cubicBezTo>
                  <a:cubicBezTo>
                    <a:pt x="10728" y="15559"/>
                    <a:pt x="10966" y="15047"/>
                    <a:pt x="10692" y="14702"/>
                  </a:cubicBezTo>
                  <a:lnTo>
                    <a:pt x="10692" y="14702"/>
                  </a:lnTo>
                  <a:cubicBezTo>
                    <a:pt x="11014" y="14928"/>
                    <a:pt x="11407" y="14987"/>
                    <a:pt x="11800" y="15011"/>
                  </a:cubicBezTo>
                  <a:cubicBezTo>
                    <a:pt x="11940" y="15020"/>
                    <a:pt x="12081" y="15024"/>
                    <a:pt x="12221" y="15024"/>
                  </a:cubicBezTo>
                  <a:cubicBezTo>
                    <a:pt x="13578" y="15024"/>
                    <a:pt x="14916" y="14609"/>
                    <a:pt x="16038" y="13832"/>
                  </a:cubicBezTo>
                  <a:cubicBezTo>
                    <a:pt x="16681" y="13404"/>
                    <a:pt x="17277" y="12797"/>
                    <a:pt x="17384" y="12035"/>
                  </a:cubicBezTo>
                  <a:cubicBezTo>
                    <a:pt x="17479" y="11308"/>
                    <a:pt x="16931" y="10463"/>
                    <a:pt x="16205" y="10463"/>
                  </a:cubicBezTo>
                  <a:cubicBezTo>
                    <a:pt x="17265" y="10415"/>
                    <a:pt x="18229" y="9606"/>
                    <a:pt x="18467" y="8582"/>
                  </a:cubicBezTo>
                  <a:cubicBezTo>
                    <a:pt x="18670" y="7724"/>
                    <a:pt x="18360" y="6772"/>
                    <a:pt x="17705" y="6117"/>
                  </a:cubicBezTo>
                  <a:cubicBezTo>
                    <a:pt x="17574" y="5974"/>
                    <a:pt x="17419" y="5855"/>
                    <a:pt x="17253" y="5772"/>
                  </a:cubicBezTo>
                  <a:cubicBezTo>
                    <a:pt x="16881" y="5549"/>
                    <a:pt x="16452" y="5435"/>
                    <a:pt x="16016" y="5435"/>
                  </a:cubicBezTo>
                  <a:cubicBezTo>
                    <a:pt x="15892" y="5435"/>
                    <a:pt x="15769" y="5444"/>
                    <a:pt x="15645" y="5462"/>
                  </a:cubicBezTo>
                  <a:cubicBezTo>
                    <a:pt x="15133" y="5522"/>
                    <a:pt x="14621" y="5724"/>
                    <a:pt x="14240" y="6069"/>
                  </a:cubicBezTo>
                  <a:cubicBezTo>
                    <a:pt x="14395" y="5498"/>
                    <a:pt x="14538" y="4867"/>
                    <a:pt x="14217" y="4355"/>
                  </a:cubicBezTo>
                  <a:cubicBezTo>
                    <a:pt x="14205" y="4343"/>
                    <a:pt x="14205" y="4331"/>
                    <a:pt x="14193" y="4307"/>
                  </a:cubicBezTo>
                  <a:cubicBezTo>
                    <a:pt x="13896" y="3857"/>
                    <a:pt x="13326" y="3710"/>
                    <a:pt x="12747" y="3710"/>
                  </a:cubicBezTo>
                  <a:cubicBezTo>
                    <a:pt x="12515" y="3710"/>
                    <a:pt x="12280" y="3734"/>
                    <a:pt x="12062" y="3772"/>
                  </a:cubicBezTo>
                  <a:cubicBezTo>
                    <a:pt x="12002" y="3795"/>
                    <a:pt x="11931" y="3807"/>
                    <a:pt x="11871" y="3819"/>
                  </a:cubicBezTo>
                  <a:cubicBezTo>
                    <a:pt x="11462" y="3906"/>
                    <a:pt x="11038" y="3994"/>
                    <a:pt x="10631" y="3994"/>
                  </a:cubicBezTo>
                  <a:cubicBezTo>
                    <a:pt x="10315" y="3994"/>
                    <a:pt x="10009" y="3941"/>
                    <a:pt x="9728" y="3795"/>
                  </a:cubicBezTo>
                  <a:cubicBezTo>
                    <a:pt x="9204" y="3522"/>
                    <a:pt x="8906" y="2962"/>
                    <a:pt x="8740" y="2402"/>
                  </a:cubicBezTo>
                  <a:cubicBezTo>
                    <a:pt x="8525" y="1617"/>
                    <a:pt x="8466" y="664"/>
                    <a:pt x="7775" y="235"/>
                  </a:cubicBezTo>
                  <a:cubicBezTo>
                    <a:pt x="7494" y="48"/>
                    <a:pt x="7146" y="1"/>
                    <a:pt x="6814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27" name="Google Shape;1278;p29">
              <a:extLst>
                <a:ext uri="{FF2B5EF4-FFF2-40B4-BE49-F238E27FC236}">
                  <a16:creationId xmlns:a16="http://schemas.microsoft.com/office/drawing/2014/main" id="{D5B25AA4-0E12-49BC-97F3-ACE38FE15F98}"/>
                </a:ext>
              </a:extLst>
            </p:cNvPr>
            <p:cNvSpPr/>
            <p:nvPr/>
          </p:nvSpPr>
          <p:spPr>
            <a:xfrm>
              <a:off x="7336251" y="2913061"/>
              <a:ext cx="445808" cy="712064"/>
            </a:xfrm>
            <a:custGeom>
              <a:avLst/>
              <a:gdLst/>
              <a:ahLst/>
              <a:cxnLst/>
              <a:rect l="l" t="t" r="r" b="b"/>
              <a:pathLst>
                <a:path w="8633" h="13789" extrusionOk="0">
                  <a:moveTo>
                    <a:pt x="4358" y="1"/>
                  </a:moveTo>
                  <a:cubicBezTo>
                    <a:pt x="4168" y="132"/>
                    <a:pt x="3965" y="263"/>
                    <a:pt x="3787" y="417"/>
                  </a:cubicBezTo>
                  <a:cubicBezTo>
                    <a:pt x="3429" y="727"/>
                    <a:pt x="3263" y="1179"/>
                    <a:pt x="2989" y="1549"/>
                  </a:cubicBezTo>
                  <a:cubicBezTo>
                    <a:pt x="2441" y="2311"/>
                    <a:pt x="1453" y="2739"/>
                    <a:pt x="1096" y="3644"/>
                  </a:cubicBezTo>
                  <a:cubicBezTo>
                    <a:pt x="715" y="4632"/>
                    <a:pt x="1465" y="5859"/>
                    <a:pt x="2513" y="5978"/>
                  </a:cubicBezTo>
                  <a:cubicBezTo>
                    <a:pt x="1310" y="6013"/>
                    <a:pt x="203" y="7049"/>
                    <a:pt x="96" y="8264"/>
                  </a:cubicBezTo>
                  <a:cubicBezTo>
                    <a:pt x="0" y="9466"/>
                    <a:pt x="905" y="10669"/>
                    <a:pt x="2096" y="10907"/>
                  </a:cubicBezTo>
                  <a:cubicBezTo>
                    <a:pt x="1691" y="11085"/>
                    <a:pt x="1513" y="11597"/>
                    <a:pt x="1584" y="12026"/>
                  </a:cubicBezTo>
                  <a:cubicBezTo>
                    <a:pt x="1679" y="12455"/>
                    <a:pt x="1977" y="12812"/>
                    <a:pt x="2298" y="13098"/>
                  </a:cubicBezTo>
                  <a:cubicBezTo>
                    <a:pt x="2691" y="13407"/>
                    <a:pt x="3132" y="13645"/>
                    <a:pt x="3608" y="13788"/>
                  </a:cubicBezTo>
                  <a:cubicBezTo>
                    <a:pt x="3834" y="13276"/>
                    <a:pt x="4144" y="12824"/>
                    <a:pt x="4525" y="12407"/>
                  </a:cubicBezTo>
                  <a:cubicBezTo>
                    <a:pt x="5084" y="11812"/>
                    <a:pt x="5739" y="11312"/>
                    <a:pt x="6346" y="10764"/>
                  </a:cubicBezTo>
                  <a:cubicBezTo>
                    <a:pt x="6882" y="10252"/>
                    <a:pt x="7394" y="9704"/>
                    <a:pt x="7799" y="9073"/>
                  </a:cubicBezTo>
                  <a:cubicBezTo>
                    <a:pt x="8192" y="8430"/>
                    <a:pt x="8478" y="7728"/>
                    <a:pt x="8573" y="6966"/>
                  </a:cubicBezTo>
                  <a:cubicBezTo>
                    <a:pt x="8632" y="6371"/>
                    <a:pt x="8597" y="5775"/>
                    <a:pt x="8490" y="5192"/>
                  </a:cubicBezTo>
                  <a:cubicBezTo>
                    <a:pt x="8073" y="3001"/>
                    <a:pt x="6585" y="656"/>
                    <a:pt x="4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28" name="Google Shape;1279;p29">
              <a:extLst>
                <a:ext uri="{FF2B5EF4-FFF2-40B4-BE49-F238E27FC236}">
                  <a16:creationId xmlns:a16="http://schemas.microsoft.com/office/drawing/2014/main" id="{35944DD2-78EF-4CB1-8546-C33BD5D4135C}"/>
                </a:ext>
              </a:extLst>
            </p:cNvPr>
            <p:cNvSpPr/>
            <p:nvPr/>
          </p:nvSpPr>
          <p:spPr>
            <a:xfrm>
              <a:off x="7514564" y="2897569"/>
              <a:ext cx="147587" cy="115932"/>
            </a:xfrm>
            <a:custGeom>
              <a:avLst/>
              <a:gdLst/>
              <a:ahLst/>
              <a:cxnLst/>
              <a:rect l="l" t="t" r="r" b="b"/>
              <a:pathLst>
                <a:path w="2858" h="2245" extrusionOk="0">
                  <a:moveTo>
                    <a:pt x="1143" y="1"/>
                  </a:moveTo>
                  <a:cubicBezTo>
                    <a:pt x="977" y="1"/>
                    <a:pt x="811" y="37"/>
                    <a:pt x="655" y="110"/>
                  </a:cubicBezTo>
                  <a:cubicBezTo>
                    <a:pt x="381" y="229"/>
                    <a:pt x="0" y="491"/>
                    <a:pt x="84" y="848"/>
                  </a:cubicBezTo>
                  <a:cubicBezTo>
                    <a:pt x="119" y="979"/>
                    <a:pt x="203" y="1098"/>
                    <a:pt x="298" y="1218"/>
                  </a:cubicBezTo>
                  <a:cubicBezTo>
                    <a:pt x="405" y="1384"/>
                    <a:pt x="512" y="1539"/>
                    <a:pt x="667" y="1658"/>
                  </a:cubicBezTo>
                  <a:cubicBezTo>
                    <a:pt x="881" y="1813"/>
                    <a:pt x="1108" y="1908"/>
                    <a:pt x="1369" y="1991"/>
                  </a:cubicBezTo>
                  <a:cubicBezTo>
                    <a:pt x="1596" y="2087"/>
                    <a:pt x="1810" y="2146"/>
                    <a:pt x="2048" y="2206"/>
                  </a:cubicBezTo>
                  <a:cubicBezTo>
                    <a:pt x="2147" y="2228"/>
                    <a:pt x="2252" y="2245"/>
                    <a:pt x="2351" y="2245"/>
                  </a:cubicBezTo>
                  <a:cubicBezTo>
                    <a:pt x="2465" y="2245"/>
                    <a:pt x="2572" y="2222"/>
                    <a:pt x="2655" y="2158"/>
                  </a:cubicBezTo>
                  <a:cubicBezTo>
                    <a:pt x="2822" y="2027"/>
                    <a:pt x="2858" y="1777"/>
                    <a:pt x="2822" y="1563"/>
                  </a:cubicBezTo>
                  <a:cubicBezTo>
                    <a:pt x="2751" y="1003"/>
                    <a:pt x="2322" y="539"/>
                    <a:pt x="1846" y="241"/>
                  </a:cubicBezTo>
                  <a:cubicBezTo>
                    <a:pt x="1643" y="122"/>
                    <a:pt x="1441" y="27"/>
                    <a:pt x="1215" y="3"/>
                  </a:cubicBezTo>
                  <a:cubicBezTo>
                    <a:pt x="1191" y="2"/>
                    <a:pt x="1167" y="1"/>
                    <a:pt x="1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29" name="Google Shape;1280;p29">
              <a:extLst>
                <a:ext uri="{FF2B5EF4-FFF2-40B4-BE49-F238E27FC236}">
                  <a16:creationId xmlns:a16="http://schemas.microsoft.com/office/drawing/2014/main" id="{63E51DFA-9711-4D5A-9D4F-3A6AF9B2135E}"/>
                </a:ext>
              </a:extLst>
            </p:cNvPr>
            <p:cNvSpPr/>
            <p:nvPr/>
          </p:nvSpPr>
          <p:spPr>
            <a:xfrm>
              <a:off x="7940645" y="3154736"/>
              <a:ext cx="309943" cy="304315"/>
            </a:xfrm>
            <a:custGeom>
              <a:avLst/>
              <a:gdLst/>
              <a:ahLst/>
              <a:cxnLst/>
              <a:rect l="l" t="t" r="r" b="b"/>
              <a:pathLst>
                <a:path w="6002" h="5893" extrusionOk="0">
                  <a:moveTo>
                    <a:pt x="4303" y="1"/>
                  </a:moveTo>
                  <a:cubicBezTo>
                    <a:pt x="4186" y="1"/>
                    <a:pt x="4069" y="9"/>
                    <a:pt x="3953" y="24"/>
                  </a:cubicBezTo>
                  <a:cubicBezTo>
                    <a:pt x="3977" y="345"/>
                    <a:pt x="4132" y="726"/>
                    <a:pt x="4108" y="1000"/>
                  </a:cubicBezTo>
                  <a:cubicBezTo>
                    <a:pt x="4096" y="1274"/>
                    <a:pt x="4025" y="1536"/>
                    <a:pt x="3834" y="1702"/>
                  </a:cubicBezTo>
                  <a:cubicBezTo>
                    <a:pt x="3560" y="1929"/>
                    <a:pt x="3132" y="1833"/>
                    <a:pt x="2798" y="2000"/>
                  </a:cubicBezTo>
                  <a:cubicBezTo>
                    <a:pt x="2477" y="2155"/>
                    <a:pt x="2322" y="2512"/>
                    <a:pt x="2239" y="2845"/>
                  </a:cubicBezTo>
                  <a:cubicBezTo>
                    <a:pt x="2143" y="3191"/>
                    <a:pt x="2132" y="3548"/>
                    <a:pt x="1965" y="3858"/>
                  </a:cubicBezTo>
                  <a:cubicBezTo>
                    <a:pt x="1786" y="4203"/>
                    <a:pt x="1453" y="4477"/>
                    <a:pt x="1060" y="4560"/>
                  </a:cubicBezTo>
                  <a:cubicBezTo>
                    <a:pt x="774" y="4620"/>
                    <a:pt x="453" y="4608"/>
                    <a:pt x="238" y="4810"/>
                  </a:cubicBezTo>
                  <a:cubicBezTo>
                    <a:pt x="0" y="5072"/>
                    <a:pt x="119" y="5524"/>
                    <a:pt x="417" y="5727"/>
                  </a:cubicBezTo>
                  <a:cubicBezTo>
                    <a:pt x="608" y="5849"/>
                    <a:pt x="838" y="5893"/>
                    <a:pt x="1070" y="5893"/>
                  </a:cubicBezTo>
                  <a:cubicBezTo>
                    <a:pt x="1199" y="5893"/>
                    <a:pt x="1329" y="5879"/>
                    <a:pt x="1453" y="5858"/>
                  </a:cubicBezTo>
                  <a:cubicBezTo>
                    <a:pt x="1881" y="5798"/>
                    <a:pt x="2310" y="5632"/>
                    <a:pt x="2560" y="5286"/>
                  </a:cubicBezTo>
                  <a:cubicBezTo>
                    <a:pt x="2786" y="4977"/>
                    <a:pt x="2858" y="4572"/>
                    <a:pt x="3096" y="4274"/>
                  </a:cubicBezTo>
                  <a:cubicBezTo>
                    <a:pt x="3322" y="4012"/>
                    <a:pt x="3656" y="3881"/>
                    <a:pt x="3977" y="3774"/>
                  </a:cubicBezTo>
                  <a:cubicBezTo>
                    <a:pt x="4310" y="3667"/>
                    <a:pt x="4644" y="3596"/>
                    <a:pt x="4941" y="3429"/>
                  </a:cubicBezTo>
                  <a:cubicBezTo>
                    <a:pt x="5239" y="3262"/>
                    <a:pt x="5501" y="2965"/>
                    <a:pt x="5501" y="2631"/>
                  </a:cubicBezTo>
                  <a:cubicBezTo>
                    <a:pt x="5501" y="2369"/>
                    <a:pt x="5358" y="2131"/>
                    <a:pt x="5358" y="1881"/>
                  </a:cubicBezTo>
                  <a:cubicBezTo>
                    <a:pt x="5346" y="1417"/>
                    <a:pt x="5751" y="1036"/>
                    <a:pt x="6001" y="679"/>
                  </a:cubicBezTo>
                  <a:cubicBezTo>
                    <a:pt x="5870" y="548"/>
                    <a:pt x="5715" y="429"/>
                    <a:pt x="5561" y="333"/>
                  </a:cubicBezTo>
                  <a:cubicBezTo>
                    <a:pt x="5185" y="108"/>
                    <a:pt x="4742" y="1"/>
                    <a:pt x="4303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30" name="Google Shape;1281;p29">
              <a:extLst>
                <a:ext uri="{FF2B5EF4-FFF2-40B4-BE49-F238E27FC236}">
                  <a16:creationId xmlns:a16="http://schemas.microsoft.com/office/drawing/2014/main" id="{DA68BE45-1007-4520-9CCB-741A1CB96864}"/>
                </a:ext>
              </a:extLst>
            </p:cNvPr>
            <p:cNvSpPr/>
            <p:nvPr/>
          </p:nvSpPr>
          <p:spPr>
            <a:xfrm>
              <a:off x="7851463" y="3064108"/>
              <a:ext cx="217714" cy="198711"/>
            </a:xfrm>
            <a:custGeom>
              <a:avLst/>
              <a:gdLst/>
              <a:ahLst/>
              <a:cxnLst/>
              <a:rect l="l" t="t" r="r" b="b"/>
              <a:pathLst>
                <a:path w="4216" h="3848" extrusionOk="0">
                  <a:moveTo>
                    <a:pt x="2780" y="1"/>
                  </a:moveTo>
                  <a:cubicBezTo>
                    <a:pt x="2542" y="1"/>
                    <a:pt x="2300" y="26"/>
                    <a:pt x="2073" y="64"/>
                  </a:cubicBezTo>
                  <a:cubicBezTo>
                    <a:pt x="2013" y="76"/>
                    <a:pt x="1942" y="100"/>
                    <a:pt x="1882" y="112"/>
                  </a:cubicBezTo>
                  <a:cubicBezTo>
                    <a:pt x="1668" y="433"/>
                    <a:pt x="1537" y="826"/>
                    <a:pt x="1573" y="1183"/>
                  </a:cubicBezTo>
                  <a:cubicBezTo>
                    <a:pt x="1596" y="1505"/>
                    <a:pt x="1715" y="1886"/>
                    <a:pt x="1513" y="2136"/>
                  </a:cubicBezTo>
                  <a:cubicBezTo>
                    <a:pt x="1346" y="2326"/>
                    <a:pt x="1061" y="2338"/>
                    <a:pt x="822" y="2422"/>
                  </a:cubicBezTo>
                  <a:cubicBezTo>
                    <a:pt x="465" y="2541"/>
                    <a:pt x="168" y="2838"/>
                    <a:pt x="60" y="3196"/>
                  </a:cubicBezTo>
                  <a:cubicBezTo>
                    <a:pt x="1" y="3386"/>
                    <a:pt x="25" y="3624"/>
                    <a:pt x="179" y="3743"/>
                  </a:cubicBezTo>
                  <a:cubicBezTo>
                    <a:pt x="263" y="3803"/>
                    <a:pt x="358" y="3815"/>
                    <a:pt x="465" y="3827"/>
                  </a:cubicBezTo>
                  <a:cubicBezTo>
                    <a:pt x="574" y="3840"/>
                    <a:pt x="683" y="3848"/>
                    <a:pt x="791" y="3848"/>
                  </a:cubicBezTo>
                  <a:cubicBezTo>
                    <a:pt x="979" y="3848"/>
                    <a:pt x="1165" y="3823"/>
                    <a:pt x="1346" y="3755"/>
                  </a:cubicBezTo>
                  <a:cubicBezTo>
                    <a:pt x="1632" y="3648"/>
                    <a:pt x="1882" y="3446"/>
                    <a:pt x="1989" y="3172"/>
                  </a:cubicBezTo>
                  <a:cubicBezTo>
                    <a:pt x="2073" y="2957"/>
                    <a:pt x="2084" y="2672"/>
                    <a:pt x="2287" y="2541"/>
                  </a:cubicBezTo>
                  <a:cubicBezTo>
                    <a:pt x="2537" y="2362"/>
                    <a:pt x="2954" y="2505"/>
                    <a:pt x="3132" y="2267"/>
                  </a:cubicBezTo>
                  <a:cubicBezTo>
                    <a:pt x="3299" y="2041"/>
                    <a:pt x="3085" y="1683"/>
                    <a:pt x="3263" y="1481"/>
                  </a:cubicBezTo>
                  <a:cubicBezTo>
                    <a:pt x="3311" y="1422"/>
                    <a:pt x="3382" y="1386"/>
                    <a:pt x="3454" y="1350"/>
                  </a:cubicBezTo>
                  <a:cubicBezTo>
                    <a:pt x="3775" y="1171"/>
                    <a:pt x="3989" y="886"/>
                    <a:pt x="4216" y="600"/>
                  </a:cubicBezTo>
                  <a:cubicBezTo>
                    <a:pt x="3913" y="146"/>
                    <a:pt x="3355" y="1"/>
                    <a:pt x="2780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31" name="Google Shape;1282;p29">
              <a:extLst>
                <a:ext uri="{FF2B5EF4-FFF2-40B4-BE49-F238E27FC236}">
                  <a16:creationId xmlns:a16="http://schemas.microsoft.com/office/drawing/2014/main" id="{BF0AE4F8-DCCE-414C-94AC-572EF0917706}"/>
                </a:ext>
              </a:extLst>
            </p:cNvPr>
            <p:cNvSpPr/>
            <p:nvPr/>
          </p:nvSpPr>
          <p:spPr>
            <a:xfrm>
              <a:off x="7036842" y="3949062"/>
              <a:ext cx="735973" cy="468685"/>
            </a:xfrm>
            <a:custGeom>
              <a:avLst/>
              <a:gdLst/>
              <a:ahLst/>
              <a:cxnLst/>
              <a:rect l="l" t="t" r="r" b="b"/>
              <a:pathLst>
                <a:path w="14252" h="9076" extrusionOk="0">
                  <a:moveTo>
                    <a:pt x="11763" y="1"/>
                  </a:moveTo>
                  <a:cubicBezTo>
                    <a:pt x="10347" y="858"/>
                    <a:pt x="8835" y="822"/>
                    <a:pt x="7739" y="882"/>
                  </a:cubicBezTo>
                  <a:cubicBezTo>
                    <a:pt x="7675" y="884"/>
                    <a:pt x="7603" y="886"/>
                    <a:pt x="7523" y="886"/>
                  </a:cubicBezTo>
                  <a:cubicBezTo>
                    <a:pt x="6530" y="886"/>
                    <a:pt x="4467" y="686"/>
                    <a:pt x="4048" y="465"/>
                  </a:cubicBezTo>
                  <a:cubicBezTo>
                    <a:pt x="3929" y="715"/>
                    <a:pt x="3810" y="953"/>
                    <a:pt x="3691" y="1191"/>
                  </a:cubicBezTo>
                  <a:cubicBezTo>
                    <a:pt x="3679" y="1215"/>
                    <a:pt x="3679" y="1239"/>
                    <a:pt x="3667" y="1251"/>
                  </a:cubicBezTo>
                  <a:cubicBezTo>
                    <a:pt x="2798" y="2906"/>
                    <a:pt x="1655" y="4358"/>
                    <a:pt x="0" y="6204"/>
                  </a:cubicBezTo>
                  <a:cubicBezTo>
                    <a:pt x="2374" y="7922"/>
                    <a:pt x="6941" y="9075"/>
                    <a:pt x="10741" y="9075"/>
                  </a:cubicBezTo>
                  <a:cubicBezTo>
                    <a:pt x="11287" y="9075"/>
                    <a:pt x="11818" y="9051"/>
                    <a:pt x="12323" y="9002"/>
                  </a:cubicBezTo>
                  <a:cubicBezTo>
                    <a:pt x="12359" y="8990"/>
                    <a:pt x="12406" y="8990"/>
                    <a:pt x="12430" y="8990"/>
                  </a:cubicBezTo>
                  <a:cubicBezTo>
                    <a:pt x="13085" y="8919"/>
                    <a:pt x="13692" y="8811"/>
                    <a:pt x="14252" y="8645"/>
                  </a:cubicBezTo>
                  <a:cubicBezTo>
                    <a:pt x="14026" y="6775"/>
                    <a:pt x="13276" y="3334"/>
                    <a:pt x="12525" y="1394"/>
                  </a:cubicBezTo>
                  <a:cubicBezTo>
                    <a:pt x="12525" y="1358"/>
                    <a:pt x="12502" y="1322"/>
                    <a:pt x="12490" y="1299"/>
                  </a:cubicBezTo>
                  <a:cubicBezTo>
                    <a:pt x="12240" y="656"/>
                    <a:pt x="12002" y="191"/>
                    <a:pt x="11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32" name="Google Shape;1283;p29">
              <a:extLst>
                <a:ext uri="{FF2B5EF4-FFF2-40B4-BE49-F238E27FC236}">
                  <a16:creationId xmlns:a16="http://schemas.microsoft.com/office/drawing/2014/main" id="{6A37880A-909E-454F-9DA9-9F61C60A555A}"/>
                </a:ext>
              </a:extLst>
            </p:cNvPr>
            <p:cNvSpPr/>
            <p:nvPr/>
          </p:nvSpPr>
          <p:spPr>
            <a:xfrm>
              <a:off x="7227445" y="3989651"/>
              <a:ext cx="457479" cy="424274"/>
            </a:xfrm>
            <a:custGeom>
              <a:avLst/>
              <a:gdLst/>
              <a:ahLst/>
              <a:cxnLst/>
              <a:rect l="l" t="t" r="r" b="b"/>
              <a:pathLst>
                <a:path w="8859" h="8216" extrusionOk="0">
                  <a:moveTo>
                    <a:pt x="7577" y="0"/>
                  </a:moveTo>
                  <a:cubicBezTo>
                    <a:pt x="7563" y="0"/>
                    <a:pt x="7549" y="13"/>
                    <a:pt x="7549" y="36"/>
                  </a:cubicBezTo>
                  <a:cubicBezTo>
                    <a:pt x="7596" y="298"/>
                    <a:pt x="7668" y="584"/>
                    <a:pt x="7727" y="870"/>
                  </a:cubicBezTo>
                  <a:cubicBezTo>
                    <a:pt x="7084" y="1060"/>
                    <a:pt x="6429" y="1203"/>
                    <a:pt x="5775" y="1298"/>
                  </a:cubicBezTo>
                  <a:cubicBezTo>
                    <a:pt x="5286" y="1371"/>
                    <a:pt x="4792" y="1408"/>
                    <a:pt x="4296" y="1408"/>
                  </a:cubicBezTo>
                  <a:cubicBezTo>
                    <a:pt x="3247" y="1408"/>
                    <a:pt x="2194" y="1241"/>
                    <a:pt x="1191" y="894"/>
                  </a:cubicBezTo>
                  <a:cubicBezTo>
                    <a:pt x="798" y="763"/>
                    <a:pt x="405" y="596"/>
                    <a:pt x="36" y="405"/>
                  </a:cubicBezTo>
                  <a:cubicBezTo>
                    <a:pt x="24" y="429"/>
                    <a:pt x="24" y="441"/>
                    <a:pt x="0" y="465"/>
                  </a:cubicBezTo>
                  <a:cubicBezTo>
                    <a:pt x="953" y="965"/>
                    <a:pt x="2024" y="1298"/>
                    <a:pt x="3119" y="1429"/>
                  </a:cubicBezTo>
                  <a:cubicBezTo>
                    <a:pt x="3528" y="1479"/>
                    <a:pt x="3937" y="1503"/>
                    <a:pt x="4345" y="1503"/>
                  </a:cubicBezTo>
                  <a:cubicBezTo>
                    <a:pt x="5496" y="1503"/>
                    <a:pt x="6640" y="1314"/>
                    <a:pt x="7739" y="989"/>
                  </a:cubicBezTo>
                  <a:cubicBezTo>
                    <a:pt x="7763" y="1048"/>
                    <a:pt x="7775" y="1120"/>
                    <a:pt x="7787" y="1179"/>
                  </a:cubicBezTo>
                  <a:cubicBezTo>
                    <a:pt x="7858" y="1548"/>
                    <a:pt x="7953" y="1917"/>
                    <a:pt x="8025" y="2310"/>
                  </a:cubicBezTo>
                  <a:cubicBezTo>
                    <a:pt x="8180" y="3072"/>
                    <a:pt x="8323" y="3811"/>
                    <a:pt x="8430" y="4573"/>
                  </a:cubicBezTo>
                  <a:cubicBezTo>
                    <a:pt x="8549" y="5346"/>
                    <a:pt x="8620" y="6120"/>
                    <a:pt x="8656" y="6894"/>
                  </a:cubicBezTo>
                  <a:cubicBezTo>
                    <a:pt x="8668" y="7335"/>
                    <a:pt x="8680" y="7775"/>
                    <a:pt x="8656" y="8216"/>
                  </a:cubicBezTo>
                  <a:cubicBezTo>
                    <a:pt x="8680" y="8204"/>
                    <a:pt x="8727" y="8204"/>
                    <a:pt x="8751" y="8204"/>
                  </a:cubicBezTo>
                  <a:lnTo>
                    <a:pt x="8751" y="7240"/>
                  </a:lnTo>
                  <a:cubicBezTo>
                    <a:pt x="8715" y="5668"/>
                    <a:pt x="8477" y="4120"/>
                    <a:pt x="8192" y="2596"/>
                  </a:cubicBezTo>
                  <a:cubicBezTo>
                    <a:pt x="8096" y="2156"/>
                    <a:pt x="8001" y="1739"/>
                    <a:pt x="7906" y="1310"/>
                  </a:cubicBezTo>
                  <a:cubicBezTo>
                    <a:pt x="7882" y="1191"/>
                    <a:pt x="7846" y="1060"/>
                    <a:pt x="7822" y="941"/>
                  </a:cubicBezTo>
                  <a:cubicBezTo>
                    <a:pt x="7846" y="929"/>
                    <a:pt x="7894" y="929"/>
                    <a:pt x="7918" y="905"/>
                  </a:cubicBezTo>
                  <a:cubicBezTo>
                    <a:pt x="8239" y="822"/>
                    <a:pt x="8549" y="703"/>
                    <a:pt x="8858" y="584"/>
                  </a:cubicBezTo>
                  <a:cubicBezTo>
                    <a:pt x="8858" y="536"/>
                    <a:pt x="8846" y="513"/>
                    <a:pt x="8834" y="477"/>
                  </a:cubicBezTo>
                  <a:cubicBezTo>
                    <a:pt x="8608" y="572"/>
                    <a:pt x="8382" y="655"/>
                    <a:pt x="8156" y="727"/>
                  </a:cubicBezTo>
                  <a:cubicBezTo>
                    <a:pt x="8037" y="774"/>
                    <a:pt x="7918" y="822"/>
                    <a:pt x="7799" y="846"/>
                  </a:cubicBezTo>
                  <a:cubicBezTo>
                    <a:pt x="7739" y="572"/>
                    <a:pt x="7668" y="286"/>
                    <a:pt x="7596" y="12"/>
                  </a:cubicBezTo>
                  <a:cubicBezTo>
                    <a:pt x="7592" y="4"/>
                    <a:pt x="7585" y="0"/>
                    <a:pt x="7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33" name="Google Shape;1284;p29">
              <a:extLst>
                <a:ext uri="{FF2B5EF4-FFF2-40B4-BE49-F238E27FC236}">
                  <a16:creationId xmlns:a16="http://schemas.microsoft.com/office/drawing/2014/main" id="{560FEED4-9476-4024-90BC-8CB491712307}"/>
                </a:ext>
              </a:extLst>
            </p:cNvPr>
            <p:cNvSpPr/>
            <p:nvPr/>
          </p:nvSpPr>
          <p:spPr>
            <a:xfrm>
              <a:off x="7161036" y="3570179"/>
              <a:ext cx="523268" cy="451230"/>
            </a:xfrm>
            <a:custGeom>
              <a:avLst/>
              <a:gdLst/>
              <a:ahLst/>
              <a:cxnLst/>
              <a:rect l="l" t="t" r="r" b="b"/>
              <a:pathLst>
                <a:path w="10133" h="8738" extrusionOk="0">
                  <a:moveTo>
                    <a:pt x="5551" y="0"/>
                  </a:moveTo>
                  <a:cubicBezTo>
                    <a:pt x="4648" y="0"/>
                    <a:pt x="3664" y="75"/>
                    <a:pt x="2798" y="254"/>
                  </a:cubicBezTo>
                  <a:cubicBezTo>
                    <a:pt x="2739" y="265"/>
                    <a:pt x="2667" y="277"/>
                    <a:pt x="2596" y="301"/>
                  </a:cubicBezTo>
                  <a:cubicBezTo>
                    <a:pt x="1560" y="527"/>
                    <a:pt x="715" y="932"/>
                    <a:pt x="417" y="1587"/>
                  </a:cubicBezTo>
                  <a:cubicBezTo>
                    <a:pt x="119" y="2230"/>
                    <a:pt x="0" y="2932"/>
                    <a:pt x="179" y="3587"/>
                  </a:cubicBezTo>
                  <a:cubicBezTo>
                    <a:pt x="191" y="3683"/>
                    <a:pt x="214" y="3778"/>
                    <a:pt x="250" y="3885"/>
                  </a:cubicBezTo>
                  <a:cubicBezTo>
                    <a:pt x="262" y="3944"/>
                    <a:pt x="286" y="3992"/>
                    <a:pt x="298" y="4040"/>
                  </a:cubicBezTo>
                  <a:cubicBezTo>
                    <a:pt x="429" y="4623"/>
                    <a:pt x="572" y="5195"/>
                    <a:pt x="631" y="5778"/>
                  </a:cubicBezTo>
                  <a:cubicBezTo>
                    <a:pt x="703" y="6409"/>
                    <a:pt x="560" y="7171"/>
                    <a:pt x="1012" y="7707"/>
                  </a:cubicBezTo>
                  <a:cubicBezTo>
                    <a:pt x="1405" y="8171"/>
                    <a:pt x="2084" y="8255"/>
                    <a:pt x="2643" y="8397"/>
                  </a:cubicBezTo>
                  <a:cubicBezTo>
                    <a:pt x="3227" y="8528"/>
                    <a:pt x="3810" y="8636"/>
                    <a:pt x="4405" y="8695"/>
                  </a:cubicBezTo>
                  <a:cubicBezTo>
                    <a:pt x="4745" y="8723"/>
                    <a:pt x="5088" y="8738"/>
                    <a:pt x="5433" y="8738"/>
                  </a:cubicBezTo>
                  <a:cubicBezTo>
                    <a:pt x="6257" y="8738"/>
                    <a:pt x="7087" y="8654"/>
                    <a:pt x="7894" y="8469"/>
                  </a:cubicBezTo>
                  <a:cubicBezTo>
                    <a:pt x="8394" y="8350"/>
                    <a:pt x="8870" y="8171"/>
                    <a:pt x="9358" y="8016"/>
                  </a:cubicBezTo>
                  <a:cubicBezTo>
                    <a:pt x="9620" y="7945"/>
                    <a:pt x="9942" y="7802"/>
                    <a:pt x="10061" y="7528"/>
                  </a:cubicBezTo>
                  <a:cubicBezTo>
                    <a:pt x="10132" y="7362"/>
                    <a:pt x="10132" y="7171"/>
                    <a:pt x="10097" y="6992"/>
                  </a:cubicBezTo>
                  <a:cubicBezTo>
                    <a:pt x="10085" y="6969"/>
                    <a:pt x="10085" y="6945"/>
                    <a:pt x="10085" y="6933"/>
                  </a:cubicBezTo>
                  <a:cubicBezTo>
                    <a:pt x="9942" y="6123"/>
                    <a:pt x="9704" y="5314"/>
                    <a:pt x="9525" y="4504"/>
                  </a:cubicBezTo>
                  <a:cubicBezTo>
                    <a:pt x="9347" y="3718"/>
                    <a:pt x="9192" y="2932"/>
                    <a:pt x="9049" y="2123"/>
                  </a:cubicBezTo>
                  <a:cubicBezTo>
                    <a:pt x="8942" y="1516"/>
                    <a:pt x="8954" y="896"/>
                    <a:pt x="8525" y="396"/>
                  </a:cubicBezTo>
                  <a:cubicBezTo>
                    <a:pt x="8335" y="218"/>
                    <a:pt x="7465" y="75"/>
                    <a:pt x="6358" y="15"/>
                  </a:cubicBezTo>
                  <a:lnTo>
                    <a:pt x="6251" y="15"/>
                  </a:lnTo>
                  <a:cubicBezTo>
                    <a:pt x="6026" y="5"/>
                    <a:pt x="5791" y="0"/>
                    <a:pt x="5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34" name="Google Shape;1285;p29">
              <a:extLst>
                <a:ext uri="{FF2B5EF4-FFF2-40B4-BE49-F238E27FC236}">
                  <a16:creationId xmlns:a16="http://schemas.microsoft.com/office/drawing/2014/main" id="{6F053836-9DA5-416E-A4B4-AF297E8C319F}"/>
                </a:ext>
              </a:extLst>
            </p:cNvPr>
            <p:cNvSpPr/>
            <p:nvPr/>
          </p:nvSpPr>
          <p:spPr>
            <a:xfrm>
              <a:off x="7157938" y="3709917"/>
              <a:ext cx="27266" cy="83708"/>
            </a:xfrm>
            <a:custGeom>
              <a:avLst/>
              <a:gdLst/>
              <a:ahLst/>
              <a:cxnLst/>
              <a:rect l="l" t="t" r="r" b="b"/>
              <a:pathLst>
                <a:path w="528" h="1621" extrusionOk="0">
                  <a:moveTo>
                    <a:pt x="269" y="0"/>
                  </a:moveTo>
                  <a:cubicBezTo>
                    <a:pt x="254" y="0"/>
                    <a:pt x="239" y="12"/>
                    <a:pt x="239" y="36"/>
                  </a:cubicBezTo>
                  <a:cubicBezTo>
                    <a:pt x="203" y="286"/>
                    <a:pt x="239" y="572"/>
                    <a:pt x="263" y="822"/>
                  </a:cubicBezTo>
                  <a:cubicBezTo>
                    <a:pt x="274" y="953"/>
                    <a:pt x="310" y="1084"/>
                    <a:pt x="334" y="1227"/>
                  </a:cubicBezTo>
                  <a:lnTo>
                    <a:pt x="215" y="1000"/>
                  </a:lnTo>
                  <a:cubicBezTo>
                    <a:pt x="155" y="881"/>
                    <a:pt x="84" y="762"/>
                    <a:pt x="24" y="655"/>
                  </a:cubicBezTo>
                  <a:cubicBezTo>
                    <a:pt x="21" y="652"/>
                    <a:pt x="17" y="650"/>
                    <a:pt x="14" y="650"/>
                  </a:cubicBezTo>
                  <a:cubicBezTo>
                    <a:pt x="7" y="650"/>
                    <a:pt x="1" y="659"/>
                    <a:pt x="1" y="667"/>
                  </a:cubicBezTo>
                  <a:cubicBezTo>
                    <a:pt x="60" y="786"/>
                    <a:pt x="120" y="905"/>
                    <a:pt x="191" y="1024"/>
                  </a:cubicBezTo>
                  <a:cubicBezTo>
                    <a:pt x="251" y="1143"/>
                    <a:pt x="322" y="1262"/>
                    <a:pt x="382" y="1381"/>
                  </a:cubicBezTo>
                  <a:lnTo>
                    <a:pt x="394" y="1381"/>
                  </a:lnTo>
                  <a:cubicBezTo>
                    <a:pt x="429" y="1465"/>
                    <a:pt x="441" y="1536"/>
                    <a:pt x="477" y="1608"/>
                  </a:cubicBezTo>
                  <a:cubicBezTo>
                    <a:pt x="481" y="1617"/>
                    <a:pt x="491" y="1621"/>
                    <a:pt x="500" y="1621"/>
                  </a:cubicBezTo>
                  <a:cubicBezTo>
                    <a:pt x="515" y="1621"/>
                    <a:pt x="527" y="1610"/>
                    <a:pt x="513" y="1596"/>
                  </a:cubicBezTo>
                  <a:cubicBezTo>
                    <a:pt x="429" y="1334"/>
                    <a:pt x="370" y="1084"/>
                    <a:pt x="334" y="834"/>
                  </a:cubicBezTo>
                  <a:cubicBezTo>
                    <a:pt x="298" y="572"/>
                    <a:pt x="310" y="298"/>
                    <a:pt x="298" y="36"/>
                  </a:cubicBezTo>
                  <a:cubicBezTo>
                    <a:pt x="298" y="12"/>
                    <a:pt x="283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35" name="Google Shape;1286;p29">
              <a:extLst>
                <a:ext uri="{FF2B5EF4-FFF2-40B4-BE49-F238E27FC236}">
                  <a16:creationId xmlns:a16="http://schemas.microsoft.com/office/drawing/2014/main" id="{A3049C13-111C-4512-9706-B0B568B56395}"/>
                </a:ext>
              </a:extLst>
            </p:cNvPr>
            <p:cNvSpPr/>
            <p:nvPr/>
          </p:nvSpPr>
          <p:spPr>
            <a:xfrm>
              <a:off x="7272321" y="3570954"/>
              <a:ext cx="218282" cy="90835"/>
            </a:xfrm>
            <a:custGeom>
              <a:avLst/>
              <a:gdLst/>
              <a:ahLst/>
              <a:cxnLst/>
              <a:rect l="l" t="t" r="r" b="b"/>
              <a:pathLst>
                <a:path w="4227" h="1759" extrusionOk="0">
                  <a:moveTo>
                    <a:pt x="4096" y="0"/>
                  </a:moveTo>
                  <a:lnTo>
                    <a:pt x="4096" y="12"/>
                  </a:lnTo>
                  <a:cubicBezTo>
                    <a:pt x="4132" y="131"/>
                    <a:pt x="4108" y="250"/>
                    <a:pt x="4048" y="358"/>
                  </a:cubicBezTo>
                  <a:cubicBezTo>
                    <a:pt x="3929" y="548"/>
                    <a:pt x="3751" y="715"/>
                    <a:pt x="3584" y="846"/>
                  </a:cubicBezTo>
                  <a:cubicBezTo>
                    <a:pt x="3263" y="1132"/>
                    <a:pt x="2870" y="1346"/>
                    <a:pt x="2453" y="1489"/>
                  </a:cubicBezTo>
                  <a:cubicBezTo>
                    <a:pt x="2082" y="1609"/>
                    <a:pt x="1691" y="1669"/>
                    <a:pt x="1298" y="1669"/>
                  </a:cubicBezTo>
                  <a:cubicBezTo>
                    <a:pt x="1262" y="1669"/>
                    <a:pt x="1227" y="1668"/>
                    <a:pt x="1191" y="1667"/>
                  </a:cubicBezTo>
                  <a:cubicBezTo>
                    <a:pt x="834" y="1643"/>
                    <a:pt x="369" y="1572"/>
                    <a:pt x="179" y="1227"/>
                  </a:cubicBezTo>
                  <a:cubicBezTo>
                    <a:pt x="60" y="1012"/>
                    <a:pt x="131" y="739"/>
                    <a:pt x="286" y="548"/>
                  </a:cubicBezTo>
                  <a:cubicBezTo>
                    <a:pt x="381" y="417"/>
                    <a:pt x="500" y="322"/>
                    <a:pt x="643" y="239"/>
                  </a:cubicBezTo>
                  <a:lnTo>
                    <a:pt x="643" y="239"/>
                  </a:lnTo>
                  <a:cubicBezTo>
                    <a:pt x="584" y="250"/>
                    <a:pt x="500" y="262"/>
                    <a:pt x="441" y="274"/>
                  </a:cubicBezTo>
                  <a:cubicBezTo>
                    <a:pt x="369" y="322"/>
                    <a:pt x="310" y="381"/>
                    <a:pt x="250" y="441"/>
                  </a:cubicBezTo>
                  <a:cubicBezTo>
                    <a:pt x="107" y="620"/>
                    <a:pt x="0" y="858"/>
                    <a:pt x="48" y="1096"/>
                  </a:cubicBezTo>
                  <a:cubicBezTo>
                    <a:pt x="119" y="1524"/>
                    <a:pt x="607" y="1691"/>
                    <a:pt x="1000" y="1739"/>
                  </a:cubicBezTo>
                  <a:cubicBezTo>
                    <a:pt x="1117" y="1752"/>
                    <a:pt x="1234" y="1758"/>
                    <a:pt x="1352" y="1758"/>
                  </a:cubicBezTo>
                  <a:cubicBezTo>
                    <a:pt x="2205" y="1758"/>
                    <a:pt x="3065" y="1423"/>
                    <a:pt x="3703" y="858"/>
                  </a:cubicBezTo>
                  <a:cubicBezTo>
                    <a:pt x="3810" y="774"/>
                    <a:pt x="3917" y="667"/>
                    <a:pt x="4001" y="560"/>
                  </a:cubicBezTo>
                  <a:cubicBezTo>
                    <a:pt x="4096" y="453"/>
                    <a:pt x="4179" y="334"/>
                    <a:pt x="4215" y="203"/>
                  </a:cubicBezTo>
                  <a:cubicBezTo>
                    <a:pt x="4227" y="131"/>
                    <a:pt x="4227" y="60"/>
                    <a:pt x="4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36" name="Google Shape;1287;p29">
              <a:extLst>
                <a:ext uri="{FF2B5EF4-FFF2-40B4-BE49-F238E27FC236}">
                  <a16:creationId xmlns:a16="http://schemas.microsoft.com/office/drawing/2014/main" id="{A5ED4497-38E8-42A3-881D-E23CAD29C0C7}"/>
                </a:ext>
              </a:extLst>
            </p:cNvPr>
            <p:cNvSpPr/>
            <p:nvPr/>
          </p:nvSpPr>
          <p:spPr>
            <a:xfrm>
              <a:off x="7211437" y="3577719"/>
              <a:ext cx="99046" cy="433518"/>
            </a:xfrm>
            <a:custGeom>
              <a:avLst/>
              <a:gdLst/>
              <a:ahLst/>
              <a:cxnLst/>
              <a:rect l="l" t="t" r="r" b="b"/>
              <a:pathLst>
                <a:path w="1918" h="8395" extrusionOk="0">
                  <a:moveTo>
                    <a:pt x="1917" y="0"/>
                  </a:moveTo>
                  <a:cubicBezTo>
                    <a:pt x="1548" y="48"/>
                    <a:pt x="1167" y="96"/>
                    <a:pt x="810" y="131"/>
                  </a:cubicBezTo>
                  <a:cubicBezTo>
                    <a:pt x="751" y="131"/>
                    <a:pt x="691" y="155"/>
                    <a:pt x="643" y="191"/>
                  </a:cubicBezTo>
                  <a:cubicBezTo>
                    <a:pt x="596" y="227"/>
                    <a:pt x="572" y="286"/>
                    <a:pt x="536" y="322"/>
                  </a:cubicBezTo>
                  <a:cubicBezTo>
                    <a:pt x="239" y="941"/>
                    <a:pt x="215" y="1608"/>
                    <a:pt x="155" y="2251"/>
                  </a:cubicBezTo>
                  <a:cubicBezTo>
                    <a:pt x="36" y="3537"/>
                    <a:pt x="0" y="4822"/>
                    <a:pt x="167" y="6061"/>
                  </a:cubicBezTo>
                  <a:cubicBezTo>
                    <a:pt x="251" y="6763"/>
                    <a:pt x="417" y="7430"/>
                    <a:pt x="596" y="8097"/>
                  </a:cubicBezTo>
                  <a:cubicBezTo>
                    <a:pt x="834" y="8168"/>
                    <a:pt x="1072" y="8251"/>
                    <a:pt x="1298" y="8311"/>
                  </a:cubicBezTo>
                  <a:cubicBezTo>
                    <a:pt x="1417" y="8335"/>
                    <a:pt x="1548" y="8370"/>
                    <a:pt x="1667" y="8394"/>
                  </a:cubicBezTo>
                  <a:cubicBezTo>
                    <a:pt x="1048" y="5751"/>
                    <a:pt x="1108" y="2870"/>
                    <a:pt x="1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37" name="Google Shape;1288;p29">
              <a:extLst>
                <a:ext uri="{FF2B5EF4-FFF2-40B4-BE49-F238E27FC236}">
                  <a16:creationId xmlns:a16="http://schemas.microsoft.com/office/drawing/2014/main" id="{3BCD8B00-9D6A-43EA-9E68-DFEC703C4EEC}"/>
                </a:ext>
              </a:extLst>
            </p:cNvPr>
            <p:cNvSpPr/>
            <p:nvPr/>
          </p:nvSpPr>
          <p:spPr>
            <a:xfrm>
              <a:off x="7469069" y="3591249"/>
              <a:ext cx="631454" cy="416890"/>
            </a:xfrm>
            <a:custGeom>
              <a:avLst/>
              <a:gdLst/>
              <a:ahLst/>
              <a:cxnLst/>
              <a:rect l="l" t="t" r="r" b="b"/>
              <a:pathLst>
                <a:path w="12228" h="8073" extrusionOk="0">
                  <a:moveTo>
                    <a:pt x="2360" y="1"/>
                  </a:moveTo>
                  <a:cubicBezTo>
                    <a:pt x="1088" y="1"/>
                    <a:pt x="304" y="293"/>
                    <a:pt x="179" y="941"/>
                  </a:cubicBezTo>
                  <a:cubicBezTo>
                    <a:pt x="0" y="1870"/>
                    <a:pt x="548" y="2524"/>
                    <a:pt x="1572" y="2644"/>
                  </a:cubicBezTo>
                  <a:cubicBezTo>
                    <a:pt x="2667" y="2763"/>
                    <a:pt x="3513" y="2870"/>
                    <a:pt x="5882" y="3775"/>
                  </a:cubicBezTo>
                  <a:cubicBezTo>
                    <a:pt x="8216" y="4679"/>
                    <a:pt x="9954" y="8073"/>
                    <a:pt x="9954" y="8073"/>
                  </a:cubicBezTo>
                  <a:lnTo>
                    <a:pt x="12228" y="6954"/>
                  </a:lnTo>
                  <a:cubicBezTo>
                    <a:pt x="10894" y="3953"/>
                    <a:pt x="8597" y="941"/>
                    <a:pt x="5239" y="322"/>
                  </a:cubicBezTo>
                  <a:cubicBezTo>
                    <a:pt x="4120" y="113"/>
                    <a:pt x="3147" y="1"/>
                    <a:pt x="2360" y="1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38" name="Google Shape;1289;p29">
              <a:extLst>
                <a:ext uri="{FF2B5EF4-FFF2-40B4-BE49-F238E27FC236}">
                  <a16:creationId xmlns:a16="http://schemas.microsoft.com/office/drawing/2014/main" id="{7D045658-5FAE-4DC4-9129-039CCBFD00F6}"/>
                </a:ext>
              </a:extLst>
            </p:cNvPr>
            <p:cNvSpPr/>
            <p:nvPr/>
          </p:nvSpPr>
          <p:spPr>
            <a:xfrm>
              <a:off x="7469069" y="3590216"/>
              <a:ext cx="319755" cy="191688"/>
            </a:xfrm>
            <a:custGeom>
              <a:avLst/>
              <a:gdLst/>
              <a:ahLst/>
              <a:cxnLst/>
              <a:rect l="l" t="t" r="r" b="b"/>
              <a:pathLst>
                <a:path w="6192" h="3712" extrusionOk="0">
                  <a:moveTo>
                    <a:pt x="2346" y="0"/>
                  </a:moveTo>
                  <a:cubicBezTo>
                    <a:pt x="1078" y="0"/>
                    <a:pt x="296" y="296"/>
                    <a:pt x="179" y="949"/>
                  </a:cubicBezTo>
                  <a:cubicBezTo>
                    <a:pt x="0" y="1890"/>
                    <a:pt x="548" y="2533"/>
                    <a:pt x="1572" y="2640"/>
                  </a:cubicBezTo>
                  <a:cubicBezTo>
                    <a:pt x="2631" y="2759"/>
                    <a:pt x="3477" y="2854"/>
                    <a:pt x="5727" y="3711"/>
                  </a:cubicBezTo>
                  <a:cubicBezTo>
                    <a:pt x="5703" y="3402"/>
                    <a:pt x="5727" y="3080"/>
                    <a:pt x="5775" y="2747"/>
                  </a:cubicBezTo>
                  <a:cubicBezTo>
                    <a:pt x="5834" y="2271"/>
                    <a:pt x="5953" y="1794"/>
                    <a:pt x="6037" y="1318"/>
                  </a:cubicBezTo>
                  <a:cubicBezTo>
                    <a:pt x="6084" y="1068"/>
                    <a:pt x="6132" y="830"/>
                    <a:pt x="6191" y="580"/>
                  </a:cubicBezTo>
                  <a:cubicBezTo>
                    <a:pt x="5882" y="473"/>
                    <a:pt x="5560" y="378"/>
                    <a:pt x="5239" y="330"/>
                  </a:cubicBezTo>
                  <a:cubicBezTo>
                    <a:pt x="4115" y="115"/>
                    <a:pt x="3136" y="0"/>
                    <a:pt x="234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39" name="Google Shape;1290;p29">
              <a:extLst>
                <a:ext uri="{FF2B5EF4-FFF2-40B4-BE49-F238E27FC236}">
                  <a16:creationId xmlns:a16="http://schemas.microsoft.com/office/drawing/2014/main" id="{96BE5435-799F-4AB9-A11D-80FAFD7D8CE8}"/>
                </a:ext>
              </a:extLst>
            </p:cNvPr>
            <p:cNvSpPr/>
            <p:nvPr/>
          </p:nvSpPr>
          <p:spPr>
            <a:xfrm>
              <a:off x="7459825" y="3572761"/>
              <a:ext cx="312990" cy="225718"/>
            </a:xfrm>
            <a:custGeom>
              <a:avLst/>
              <a:gdLst/>
              <a:ahLst/>
              <a:cxnLst/>
              <a:rect l="l" t="t" r="r" b="b"/>
              <a:pathLst>
                <a:path w="6061" h="4371" extrusionOk="0">
                  <a:moveTo>
                    <a:pt x="2464" y="1"/>
                  </a:moveTo>
                  <a:cubicBezTo>
                    <a:pt x="1878" y="1"/>
                    <a:pt x="1376" y="55"/>
                    <a:pt x="953" y="168"/>
                  </a:cubicBezTo>
                  <a:cubicBezTo>
                    <a:pt x="489" y="287"/>
                    <a:pt x="310" y="811"/>
                    <a:pt x="239" y="1216"/>
                  </a:cubicBezTo>
                  <a:cubicBezTo>
                    <a:pt x="1" y="2454"/>
                    <a:pt x="751" y="3359"/>
                    <a:pt x="2156" y="3585"/>
                  </a:cubicBezTo>
                  <a:cubicBezTo>
                    <a:pt x="3168" y="3728"/>
                    <a:pt x="4037" y="3859"/>
                    <a:pt x="5525" y="4371"/>
                  </a:cubicBezTo>
                  <a:cubicBezTo>
                    <a:pt x="5418" y="3466"/>
                    <a:pt x="5585" y="2537"/>
                    <a:pt x="5763" y="1680"/>
                  </a:cubicBezTo>
                  <a:cubicBezTo>
                    <a:pt x="5847" y="1263"/>
                    <a:pt x="5942" y="846"/>
                    <a:pt x="6061" y="430"/>
                  </a:cubicBezTo>
                  <a:cubicBezTo>
                    <a:pt x="4617" y="148"/>
                    <a:pt x="3427" y="1"/>
                    <a:pt x="2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40" name="Google Shape;1291;p29">
              <a:extLst>
                <a:ext uri="{FF2B5EF4-FFF2-40B4-BE49-F238E27FC236}">
                  <a16:creationId xmlns:a16="http://schemas.microsoft.com/office/drawing/2014/main" id="{B09AE25B-39C4-4084-93AB-0AD575FDF931}"/>
                </a:ext>
              </a:extLst>
            </p:cNvPr>
            <p:cNvSpPr/>
            <p:nvPr/>
          </p:nvSpPr>
          <p:spPr>
            <a:xfrm>
              <a:off x="7558199" y="3746168"/>
              <a:ext cx="89182" cy="27834"/>
            </a:xfrm>
            <a:custGeom>
              <a:avLst/>
              <a:gdLst/>
              <a:ahLst/>
              <a:cxnLst/>
              <a:rect l="l" t="t" r="r" b="b"/>
              <a:pathLst>
                <a:path w="1727" h="539" extrusionOk="0">
                  <a:moveTo>
                    <a:pt x="24" y="1"/>
                  </a:moveTo>
                  <a:cubicBezTo>
                    <a:pt x="1" y="1"/>
                    <a:pt x="1" y="48"/>
                    <a:pt x="24" y="48"/>
                  </a:cubicBezTo>
                  <a:cubicBezTo>
                    <a:pt x="346" y="120"/>
                    <a:pt x="655" y="203"/>
                    <a:pt x="977" y="298"/>
                  </a:cubicBezTo>
                  <a:cubicBezTo>
                    <a:pt x="882" y="298"/>
                    <a:pt x="786" y="310"/>
                    <a:pt x="679" y="322"/>
                  </a:cubicBezTo>
                  <a:cubicBezTo>
                    <a:pt x="524" y="358"/>
                    <a:pt x="346" y="406"/>
                    <a:pt x="179" y="477"/>
                  </a:cubicBezTo>
                  <a:cubicBezTo>
                    <a:pt x="147" y="488"/>
                    <a:pt x="163" y="538"/>
                    <a:pt x="194" y="538"/>
                  </a:cubicBezTo>
                  <a:cubicBezTo>
                    <a:pt x="197" y="538"/>
                    <a:pt x="200" y="538"/>
                    <a:pt x="203" y="536"/>
                  </a:cubicBezTo>
                  <a:cubicBezTo>
                    <a:pt x="370" y="489"/>
                    <a:pt x="536" y="441"/>
                    <a:pt x="703" y="417"/>
                  </a:cubicBezTo>
                  <a:cubicBezTo>
                    <a:pt x="858" y="382"/>
                    <a:pt x="1025" y="370"/>
                    <a:pt x="1203" y="370"/>
                  </a:cubicBezTo>
                  <a:cubicBezTo>
                    <a:pt x="1370" y="417"/>
                    <a:pt x="1513" y="465"/>
                    <a:pt x="1679" y="513"/>
                  </a:cubicBezTo>
                  <a:cubicBezTo>
                    <a:pt x="1715" y="501"/>
                    <a:pt x="1727" y="441"/>
                    <a:pt x="1679" y="429"/>
                  </a:cubicBezTo>
                  <a:cubicBezTo>
                    <a:pt x="1156" y="227"/>
                    <a:pt x="596" y="60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41" name="Google Shape;1292;p29">
              <a:extLst>
                <a:ext uri="{FF2B5EF4-FFF2-40B4-BE49-F238E27FC236}">
                  <a16:creationId xmlns:a16="http://schemas.microsoft.com/office/drawing/2014/main" id="{626A9DE9-E622-4A1A-A52A-731F279ED99A}"/>
                </a:ext>
              </a:extLst>
            </p:cNvPr>
            <p:cNvSpPr/>
            <p:nvPr/>
          </p:nvSpPr>
          <p:spPr>
            <a:xfrm>
              <a:off x="7711931" y="3591868"/>
              <a:ext cx="60884" cy="205992"/>
            </a:xfrm>
            <a:custGeom>
              <a:avLst/>
              <a:gdLst/>
              <a:ahLst/>
              <a:cxnLst/>
              <a:rect l="l" t="t" r="r" b="b"/>
              <a:pathLst>
                <a:path w="1179" h="3989" extrusionOk="0">
                  <a:moveTo>
                    <a:pt x="869" y="0"/>
                  </a:moveTo>
                  <a:cubicBezTo>
                    <a:pt x="643" y="536"/>
                    <a:pt x="465" y="1084"/>
                    <a:pt x="322" y="1631"/>
                  </a:cubicBezTo>
                  <a:cubicBezTo>
                    <a:pt x="226" y="2060"/>
                    <a:pt x="143" y="2501"/>
                    <a:pt x="84" y="2941"/>
                  </a:cubicBezTo>
                  <a:lnTo>
                    <a:pt x="0" y="3786"/>
                  </a:lnTo>
                  <a:cubicBezTo>
                    <a:pt x="191" y="3846"/>
                    <a:pt x="405" y="3905"/>
                    <a:pt x="631" y="3989"/>
                  </a:cubicBezTo>
                  <a:cubicBezTo>
                    <a:pt x="524" y="3096"/>
                    <a:pt x="691" y="2167"/>
                    <a:pt x="881" y="1310"/>
                  </a:cubicBezTo>
                  <a:cubicBezTo>
                    <a:pt x="965" y="893"/>
                    <a:pt x="1060" y="476"/>
                    <a:pt x="1179" y="60"/>
                  </a:cubicBezTo>
                  <a:cubicBezTo>
                    <a:pt x="1072" y="36"/>
                    <a:pt x="965" y="12"/>
                    <a:pt x="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42" name="Google Shape;1293;p29">
              <a:extLst>
                <a:ext uri="{FF2B5EF4-FFF2-40B4-BE49-F238E27FC236}">
                  <a16:creationId xmlns:a16="http://schemas.microsoft.com/office/drawing/2014/main" id="{4C8607FC-13DE-4214-A410-CAFB3DA1E906}"/>
                </a:ext>
              </a:extLst>
            </p:cNvPr>
            <p:cNvSpPr/>
            <p:nvPr/>
          </p:nvSpPr>
          <p:spPr>
            <a:xfrm>
              <a:off x="7967084" y="3895563"/>
              <a:ext cx="213376" cy="271833"/>
            </a:xfrm>
            <a:custGeom>
              <a:avLst/>
              <a:gdLst/>
              <a:ahLst/>
              <a:cxnLst/>
              <a:rect l="l" t="t" r="r" b="b"/>
              <a:pathLst>
                <a:path w="4132" h="5264" extrusionOk="0">
                  <a:moveTo>
                    <a:pt x="1870" y="1"/>
                  </a:moveTo>
                  <a:lnTo>
                    <a:pt x="0" y="1442"/>
                  </a:lnTo>
                  <a:cubicBezTo>
                    <a:pt x="715" y="2668"/>
                    <a:pt x="203" y="4061"/>
                    <a:pt x="1060" y="4394"/>
                  </a:cubicBezTo>
                  <a:cubicBezTo>
                    <a:pt x="1248" y="4130"/>
                    <a:pt x="1342" y="4040"/>
                    <a:pt x="1410" y="4040"/>
                  </a:cubicBezTo>
                  <a:cubicBezTo>
                    <a:pt x="1458" y="4040"/>
                    <a:pt x="1492" y="4085"/>
                    <a:pt x="1536" y="4144"/>
                  </a:cubicBezTo>
                  <a:cubicBezTo>
                    <a:pt x="1606" y="4274"/>
                    <a:pt x="2198" y="5263"/>
                    <a:pt x="2767" y="5263"/>
                  </a:cubicBezTo>
                  <a:cubicBezTo>
                    <a:pt x="2875" y="5263"/>
                    <a:pt x="2982" y="5228"/>
                    <a:pt x="3084" y="5144"/>
                  </a:cubicBezTo>
                  <a:cubicBezTo>
                    <a:pt x="3155" y="5085"/>
                    <a:pt x="3227" y="5013"/>
                    <a:pt x="3298" y="4918"/>
                  </a:cubicBezTo>
                  <a:cubicBezTo>
                    <a:pt x="3370" y="4811"/>
                    <a:pt x="3417" y="4716"/>
                    <a:pt x="3453" y="4573"/>
                  </a:cubicBezTo>
                  <a:cubicBezTo>
                    <a:pt x="3501" y="4394"/>
                    <a:pt x="3525" y="4216"/>
                    <a:pt x="3644" y="4073"/>
                  </a:cubicBezTo>
                  <a:cubicBezTo>
                    <a:pt x="3751" y="3942"/>
                    <a:pt x="3858" y="3859"/>
                    <a:pt x="3858" y="3704"/>
                  </a:cubicBezTo>
                  <a:cubicBezTo>
                    <a:pt x="3858" y="3561"/>
                    <a:pt x="3846" y="3418"/>
                    <a:pt x="3894" y="3287"/>
                  </a:cubicBezTo>
                  <a:cubicBezTo>
                    <a:pt x="3977" y="3108"/>
                    <a:pt x="4096" y="3013"/>
                    <a:pt x="4120" y="2823"/>
                  </a:cubicBezTo>
                  <a:cubicBezTo>
                    <a:pt x="4120" y="2787"/>
                    <a:pt x="4120" y="2763"/>
                    <a:pt x="4132" y="2727"/>
                  </a:cubicBezTo>
                  <a:cubicBezTo>
                    <a:pt x="4132" y="2727"/>
                    <a:pt x="4132" y="2716"/>
                    <a:pt x="4120" y="2716"/>
                  </a:cubicBezTo>
                  <a:cubicBezTo>
                    <a:pt x="4096" y="2668"/>
                    <a:pt x="4084" y="2620"/>
                    <a:pt x="4048" y="2596"/>
                  </a:cubicBezTo>
                  <a:cubicBezTo>
                    <a:pt x="3810" y="2227"/>
                    <a:pt x="3417" y="1954"/>
                    <a:pt x="3108" y="1632"/>
                  </a:cubicBezTo>
                  <a:cubicBezTo>
                    <a:pt x="2632" y="1132"/>
                    <a:pt x="2251" y="572"/>
                    <a:pt x="1870" y="1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43" name="Google Shape;1299;p29">
              <a:extLst>
                <a:ext uri="{FF2B5EF4-FFF2-40B4-BE49-F238E27FC236}">
                  <a16:creationId xmlns:a16="http://schemas.microsoft.com/office/drawing/2014/main" id="{4D180828-C239-41F8-BC3B-C10F51BDC4EC}"/>
                </a:ext>
              </a:extLst>
            </p:cNvPr>
            <p:cNvSpPr/>
            <p:nvPr/>
          </p:nvSpPr>
          <p:spPr>
            <a:xfrm>
              <a:off x="7553294" y="3259152"/>
              <a:ext cx="167882" cy="174233"/>
            </a:xfrm>
            <a:custGeom>
              <a:avLst/>
              <a:gdLst/>
              <a:ahLst/>
              <a:cxnLst/>
              <a:rect l="l" t="t" r="r" b="b"/>
              <a:pathLst>
                <a:path w="3251" h="3374" extrusionOk="0">
                  <a:moveTo>
                    <a:pt x="2023" y="1"/>
                  </a:moveTo>
                  <a:cubicBezTo>
                    <a:pt x="1554" y="1"/>
                    <a:pt x="1054" y="193"/>
                    <a:pt x="750" y="431"/>
                  </a:cubicBezTo>
                  <a:cubicBezTo>
                    <a:pt x="227" y="800"/>
                    <a:pt x="60" y="1562"/>
                    <a:pt x="24" y="2193"/>
                  </a:cubicBezTo>
                  <a:cubicBezTo>
                    <a:pt x="0" y="2478"/>
                    <a:pt x="36" y="2812"/>
                    <a:pt x="238" y="3050"/>
                  </a:cubicBezTo>
                  <a:cubicBezTo>
                    <a:pt x="453" y="3287"/>
                    <a:pt x="744" y="3373"/>
                    <a:pt x="1043" y="3373"/>
                  </a:cubicBezTo>
                  <a:cubicBezTo>
                    <a:pt x="1391" y="3373"/>
                    <a:pt x="1750" y="3256"/>
                    <a:pt x="2013" y="3121"/>
                  </a:cubicBezTo>
                  <a:cubicBezTo>
                    <a:pt x="2596" y="2824"/>
                    <a:pt x="3025" y="2288"/>
                    <a:pt x="3179" y="1633"/>
                  </a:cubicBezTo>
                  <a:cubicBezTo>
                    <a:pt x="3251" y="1324"/>
                    <a:pt x="3251" y="990"/>
                    <a:pt x="3132" y="693"/>
                  </a:cubicBezTo>
                  <a:cubicBezTo>
                    <a:pt x="3013" y="407"/>
                    <a:pt x="2834" y="228"/>
                    <a:pt x="2620" y="133"/>
                  </a:cubicBezTo>
                  <a:cubicBezTo>
                    <a:pt x="2441" y="40"/>
                    <a:pt x="2235" y="1"/>
                    <a:pt x="2023" y="1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44" name="Google Shape;1300;p29">
              <a:extLst>
                <a:ext uri="{FF2B5EF4-FFF2-40B4-BE49-F238E27FC236}">
                  <a16:creationId xmlns:a16="http://schemas.microsoft.com/office/drawing/2014/main" id="{F18C83A1-1A74-42B8-9A52-DED3EE9A3C07}"/>
                </a:ext>
              </a:extLst>
            </p:cNvPr>
            <p:cNvSpPr/>
            <p:nvPr/>
          </p:nvSpPr>
          <p:spPr>
            <a:xfrm>
              <a:off x="7589028" y="3397444"/>
              <a:ext cx="24374" cy="21999"/>
            </a:xfrm>
            <a:custGeom>
              <a:avLst/>
              <a:gdLst/>
              <a:ahLst/>
              <a:cxnLst/>
              <a:rect l="l" t="t" r="r" b="b"/>
              <a:pathLst>
                <a:path w="472" h="426" extrusionOk="0">
                  <a:moveTo>
                    <a:pt x="248" y="0"/>
                  </a:moveTo>
                  <a:cubicBezTo>
                    <a:pt x="110" y="0"/>
                    <a:pt x="1" y="122"/>
                    <a:pt x="23" y="265"/>
                  </a:cubicBezTo>
                  <a:cubicBezTo>
                    <a:pt x="47" y="348"/>
                    <a:pt x="118" y="408"/>
                    <a:pt x="189" y="420"/>
                  </a:cubicBezTo>
                  <a:cubicBezTo>
                    <a:pt x="207" y="424"/>
                    <a:pt x="224" y="426"/>
                    <a:pt x="241" y="426"/>
                  </a:cubicBezTo>
                  <a:cubicBezTo>
                    <a:pt x="372" y="426"/>
                    <a:pt x="471" y="307"/>
                    <a:pt x="439" y="170"/>
                  </a:cubicBezTo>
                  <a:cubicBezTo>
                    <a:pt x="428" y="86"/>
                    <a:pt x="356" y="27"/>
                    <a:pt x="285" y="3"/>
                  </a:cubicBezTo>
                  <a:cubicBezTo>
                    <a:pt x="272" y="1"/>
                    <a:pt x="260" y="0"/>
                    <a:pt x="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45" name="Google Shape;1301;p29">
              <a:extLst>
                <a:ext uri="{FF2B5EF4-FFF2-40B4-BE49-F238E27FC236}">
                  <a16:creationId xmlns:a16="http://schemas.microsoft.com/office/drawing/2014/main" id="{30236FE2-115A-4CB3-9777-4DBC678E22D5}"/>
                </a:ext>
              </a:extLst>
            </p:cNvPr>
            <p:cNvSpPr/>
            <p:nvPr/>
          </p:nvSpPr>
          <p:spPr>
            <a:xfrm>
              <a:off x="7598530" y="3302788"/>
              <a:ext cx="104210" cy="61038"/>
            </a:xfrm>
            <a:custGeom>
              <a:avLst/>
              <a:gdLst/>
              <a:ahLst/>
              <a:cxnLst/>
              <a:rect l="l" t="t" r="r" b="b"/>
              <a:pathLst>
                <a:path w="2018" h="1182" extrusionOk="0">
                  <a:moveTo>
                    <a:pt x="1347" y="0"/>
                  </a:moveTo>
                  <a:cubicBezTo>
                    <a:pt x="1182" y="0"/>
                    <a:pt x="1017" y="46"/>
                    <a:pt x="875" y="121"/>
                  </a:cubicBezTo>
                  <a:cubicBezTo>
                    <a:pt x="660" y="205"/>
                    <a:pt x="482" y="359"/>
                    <a:pt x="339" y="514"/>
                  </a:cubicBezTo>
                  <a:cubicBezTo>
                    <a:pt x="184" y="681"/>
                    <a:pt x="101" y="871"/>
                    <a:pt x="17" y="1086"/>
                  </a:cubicBezTo>
                  <a:cubicBezTo>
                    <a:pt x="0" y="1137"/>
                    <a:pt x="56" y="1182"/>
                    <a:pt x="107" y="1182"/>
                  </a:cubicBezTo>
                  <a:cubicBezTo>
                    <a:pt x="127" y="1182"/>
                    <a:pt x="147" y="1174"/>
                    <a:pt x="160" y="1157"/>
                  </a:cubicBezTo>
                  <a:cubicBezTo>
                    <a:pt x="291" y="848"/>
                    <a:pt x="577" y="550"/>
                    <a:pt x="886" y="383"/>
                  </a:cubicBezTo>
                  <a:cubicBezTo>
                    <a:pt x="958" y="336"/>
                    <a:pt x="1053" y="300"/>
                    <a:pt x="1137" y="276"/>
                  </a:cubicBezTo>
                  <a:cubicBezTo>
                    <a:pt x="1208" y="395"/>
                    <a:pt x="1244" y="538"/>
                    <a:pt x="1232" y="669"/>
                  </a:cubicBezTo>
                  <a:cubicBezTo>
                    <a:pt x="1232" y="740"/>
                    <a:pt x="1196" y="800"/>
                    <a:pt x="1172" y="871"/>
                  </a:cubicBezTo>
                  <a:lnTo>
                    <a:pt x="1125" y="967"/>
                  </a:lnTo>
                  <a:lnTo>
                    <a:pt x="1077" y="1014"/>
                  </a:lnTo>
                  <a:cubicBezTo>
                    <a:pt x="1065" y="1038"/>
                    <a:pt x="1053" y="1050"/>
                    <a:pt x="1053" y="1086"/>
                  </a:cubicBezTo>
                  <a:cubicBezTo>
                    <a:pt x="1033" y="1126"/>
                    <a:pt x="1072" y="1175"/>
                    <a:pt x="1114" y="1175"/>
                  </a:cubicBezTo>
                  <a:cubicBezTo>
                    <a:pt x="1121" y="1175"/>
                    <a:pt x="1129" y="1173"/>
                    <a:pt x="1137" y="1169"/>
                  </a:cubicBezTo>
                  <a:cubicBezTo>
                    <a:pt x="1172" y="1157"/>
                    <a:pt x="1196" y="1157"/>
                    <a:pt x="1232" y="1133"/>
                  </a:cubicBezTo>
                  <a:lnTo>
                    <a:pt x="1267" y="1086"/>
                  </a:lnTo>
                  <a:cubicBezTo>
                    <a:pt x="1315" y="1038"/>
                    <a:pt x="1351" y="991"/>
                    <a:pt x="1363" y="955"/>
                  </a:cubicBezTo>
                  <a:cubicBezTo>
                    <a:pt x="1410" y="871"/>
                    <a:pt x="1434" y="776"/>
                    <a:pt x="1434" y="681"/>
                  </a:cubicBezTo>
                  <a:cubicBezTo>
                    <a:pt x="1446" y="514"/>
                    <a:pt x="1410" y="383"/>
                    <a:pt x="1327" y="252"/>
                  </a:cubicBezTo>
                  <a:cubicBezTo>
                    <a:pt x="1387" y="252"/>
                    <a:pt x="1434" y="252"/>
                    <a:pt x="1482" y="264"/>
                  </a:cubicBezTo>
                  <a:cubicBezTo>
                    <a:pt x="1553" y="276"/>
                    <a:pt x="1625" y="324"/>
                    <a:pt x="1684" y="371"/>
                  </a:cubicBezTo>
                  <a:cubicBezTo>
                    <a:pt x="1744" y="419"/>
                    <a:pt x="1791" y="490"/>
                    <a:pt x="1863" y="514"/>
                  </a:cubicBezTo>
                  <a:cubicBezTo>
                    <a:pt x="1877" y="523"/>
                    <a:pt x="1891" y="527"/>
                    <a:pt x="1905" y="527"/>
                  </a:cubicBezTo>
                  <a:cubicBezTo>
                    <a:pt x="1949" y="527"/>
                    <a:pt x="1988" y="488"/>
                    <a:pt x="2006" y="443"/>
                  </a:cubicBezTo>
                  <a:cubicBezTo>
                    <a:pt x="2018" y="336"/>
                    <a:pt x="1910" y="217"/>
                    <a:pt x="1839" y="157"/>
                  </a:cubicBezTo>
                  <a:cubicBezTo>
                    <a:pt x="1744" y="98"/>
                    <a:pt x="1660" y="62"/>
                    <a:pt x="1553" y="26"/>
                  </a:cubicBezTo>
                  <a:cubicBezTo>
                    <a:pt x="1486" y="8"/>
                    <a:pt x="1417" y="0"/>
                    <a:pt x="1347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46" name="Google Shape;1311;p29">
              <a:extLst>
                <a:ext uri="{FF2B5EF4-FFF2-40B4-BE49-F238E27FC236}">
                  <a16:creationId xmlns:a16="http://schemas.microsoft.com/office/drawing/2014/main" id="{68F20C4E-25A8-4A3B-A736-0B1A5DD31CEE}"/>
                </a:ext>
              </a:extLst>
            </p:cNvPr>
            <p:cNvSpPr/>
            <p:nvPr/>
          </p:nvSpPr>
          <p:spPr>
            <a:xfrm>
              <a:off x="7432146" y="3567856"/>
              <a:ext cx="108909" cy="475966"/>
            </a:xfrm>
            <a:custGeom>
              <a:avLst/>
              <a:gdLst/>
              <a:ahLst/>
              <a:cxnLst/>
              <a:rect l="l" t="t" r="r" b="b"/>
              <a:pathLst>
                <a:path w="2109" h="9217" extrusionOk="0">
                  <a:moveTo>
                    <a:pt x="882" y="1"/>
                  </a:moveTo>
                  <a:cubicBezTo>
                    <a:pt x="822" y="1"/>
                    <a:pt x="739" y="1"/>
                    <a:pt x="691" y="25"/>
                  </a:cubicBezTo>
                  <a:cubicBezTo>
                    <a:pt x="644" y="60"/>
                    <a:pt x="608" y="108"/>
                    <a:pt x="584" y="144"/>
                  </a:cubicBezTo>
                  <a:cubicBezTo>
                    <a:pt x="251" y="727"/>
                    <a:pt x="215" y="1430"/>
                    <a:pt x="144" y="2073"/>
                  </a:cubicBezTo>
                  <a:cubicBezTo>
                    <a:pt x="13" y="3418"/>
                    <a:pt x="1" y="4775"/>
                    <a:pt x="191" y="6133"/>
                  </a:cubicBezTo>
                  <a:cubicBezTo>
                    <a:pt x="346" y="7192"/>
                    <a:pt x="668" y="8204"/>
                    <a:pt x="977" y="9216"/>
                  </a:cubicBezTo>
                  <a:cubicBezTo>
                    <a:pt x="1060" y="9192"/>
                    <a:pt x="1120" y="9181"/>
                    <a:pt x="1191" y="9181"/>
                  </a:cubicBezTo>
                  <a:cubicBezTo>
                    <a:pt x="1453" y="9157"/>
                    <a:pt x="1727" y="9121"/>
                    <a:pt x="2013" y="9109"/>
                  </a:cubicBezTo>
                  <a:lnTo>
                    <a:pt x="2073" y="9109"/>
                  </a:lnTo>
                  <a:cubicBezTo>
                    <a:pt x="1215" y="6144"/>
                    <a:pt x="1215" y="2989"/>
                    <a:pt x="2108" y="49"/>
                  </a:cubicBezTo>
                  <a:cubicBezTo>
                    <a:pt x="1703" y="25"/>
                    <a:pt x="1299" y="13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47" name="Google Shape;1313;p29">
              <a:extLst>
                <a:ext uri="{FF2B5EF4-FFF2-40B4-BE49-F238E27FC236}">
                  <a16:creationId xmlns:a16="http://schemas.microsoft.com/office/drawing/2014/main" id="{F5EDE007-BACB-437E-9491-79B7017608B6}"/>
                </a:ext>
              </a:extLst>
            </p:cNvPr>
            <p:cNvSpPr/>
            <p:nvPr/>
          </p:nvSpPr>
          <p:spPr>
            <a:xfrm flipH="1">
              <a:off x="7841612" y="4217548"/>
              <a:ext cx="21039" cy="16198"/>
            </a:xfrm>
            <a:custGeom>
              <a:avLst/>
              <a:gdLst/>
              <a:ahLst/>
              <a:cxnLst/>
              <a:rect l="l" t="t" r="r" b="b"/>
              <a:pathLst>
                <a:path w="465" h="358" extrusionOk="0">
                  <a:moveTo>
                    <a:pt x="239" y="0"/>
                  </a:moveTo>
                  <a:cubicBezTo>
                    <a:pt x="0" y="0"/>
                    <a:pt x="0" y="358"/>
                    <a:pt x="239" y="358"/>
                  </a:cubicBezTo>
                  <a:cubicBezTo>
                    <a:pt x="465" y="358"/>
                    <a:pt x="465" y="0"/>
                    <a:pt x="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48" name="Google Shape;1178;p29">
              <a:extLst>
                <a:ext uri="{FF2B5EF4-FFF2-40B4-BE49-F238E27FC236}">
                  <a16:creationId xmlns:a16="http://schemas.microsoft.com/office/drawing/2014/main" id="{7782B2D6-6D8F-4435-8359-D7DA1FF3C474}"/>
                </a:ext>
              </a:extLst>
            </p:cNvPr>
            <p:cNvSpPr/>
            <p:nvPr/>
          </p:nvSpPr>
          <p:spPr>
            <a:xfrm flipH="1">
              <a:off x="7243269" y="3474437"/>
              <a:ext cx="452540" cy="295902"/>
            </a:xfrm>
            <a:custGeom>
              <a:avLst/>
              <a:gdLst/>
              <a:ahLst/>
              <a:cxnLst/>
              <a:rect l="l" t="t" r="r" b="b"/>
              <a:pathLst>
                <a:path w="10002" h="6540" extrusionOk="0">
                  <a:moveTo>
                    <a:pt x="970" y="0"/>
                  </a:moveTo>
                  <a:cubicBezTo>
                    <a:pt x="661" y="0"/>
                    <a:pt x="338" y="8"/>
                    <a:pt x="0" y="27"/>
                  </a:cubicBezTo>
                  <a:cubicBezTo>
                    <a:pt x="1917" y="800"/>
                    <a:pt x="3941" y="2575"/>
                    <a:pt x="4644" y="3039"/>
                  </a:cubicBezTo>
                  <a:cubicBezTo>
                    <a:pt x="5370" y="3527"/>
                    <a:pt x="8049" y="6134"/>
                    <a:pt x="8644" y="6539"/>
                  </a:cubicBezTo>
                  <a:cubicBezTo>
                    <a:pt x="8680" y="6515"/>
                    <a:pt x="10001" y="3872"/>
                    <a:pt x="9680" y="2575"/>
                  </a:cubicBezTo>
                  <a:cubicBezTo>
                    <a:pt x="9394" y="1265"/>
                    <a:pt x="9228" y="1551"/>
                    <a:pt x="8918" y="1455"/>
                  </a:cubicBezTo>
                  <a:cubicBezTo>
                    <a:pt x="8918" y="1455"/>
                    <a:pt x="7620" y="1122"/>
                    <a:pt x="5894" y="705"/>
                  </a:cubicBezTo>
                  <a:cubicBezTo>
                    <a:pt x="4584" y="393"/>
                    <a:pt x="3093" y="0"/>
                    <a:pt x="970" y="0"/>
                  </a:cubicBezTo>
                  <a:close/>
                </a:path>
              </a:pathLst>
            </a:custGeom>
            <a:solidFill>
              <a:srgbClr val="E426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49" name="Google Shape;1294;p29">
              <a:extLst>
                <a:ext uri="{FF2B5EF4-FFF2-40B4-BE49-F238E27FC236}">
                  <a16:creationId xmlns:a16="http://schemas.microsoft.com/office/drawing/2014/main" id="{38A1C616-B975-496B-B8E5-8E9D128C402A}"/>
                </a:ext>
              </a:extLst>
            </p:cNvPr>
            <p:cNvSpPr/>
            <p:nvPr/>
          </p:nvSpPr>
          <p:spPr>
            <a:xfrm>
              <a:off x="7284611" y="3518694"/>
              <a:ext cx="174027" cy="124659"/>
            </a:xfrm>
            <a:custGeom>
              <a:avLst/>
              <a:gdLst/>
              <a:ahLst/>
              <a:cxnLst/>
              <a:rect l="l" t="t" r="r" b="b"/>
              <a:pathLst>
                <a:path w="3370" h="2414" extrusionOk="0">
                  <a:moveTo>
                    <a:pt x="2917" y="0"/>
                  </a:moveTo>
                  <a:lnTo>
                    <a:pt x="0" y="703"/>
                  </a:lnTo>
                  <a:lnTo>
                    <a:pt x="358" y="2155"/>
                  </a:lnTo>
                  <a:cubicBezTo>
                    <a:pt x="358" y="2155"/>
                    <a:pt x="505" y="2413"/>
                    <a:pt x="1103" y="2413"/>
                  </a:cubicBezTo>
                  <a:cubicBezTo>
                    <a:pt x="1339" y="2413"/>
                    <a:pt x="1643" y="2373"/>
                    <a:pt x="2036" y="2263"/>
                  </a:cubicBezTo>
                  <a:cubicBezTo>
                    <a:pt x="3370" y="1870"/>
                    <a:pt x="3227" y="1155"/>
                    <a:pt x="3227" y="1155"/>
                  </a:cubicBezTo>
                  <a:lnTo>
                    <a:pt x="2917" y="0"/>
                  </a:ln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0" name="Google Shape;1295;p29">
              <a:extLst>
                <a:ext uri="{FF2B5EF4-FFF2-40B4-BE49-F238E27FC236}">
                  <a16:creationId xmlns:a16="http://schemas.microsoft.com/office/drawing/2014/main" id="{14668C72-0F29-4E11-B8A9-C0BCB1646A54}"/>
                </a:ext>
              </a:extLst>
            </p:cNvPr>
            <p:cNvSpPr/>
            <p:nvPr/>
          </p:nvSpPr>
          <p:spPr>
            <a:xfrm>
              <a:off x="7290774" y="3509400"/>
              <a:ext cx="147573" cy="104375"/>
            </a:xfrm>
            <a:custGeom>
              <a:avLst/>
              <a:gdLst/>
              <a:ahLst/>
              <a:cxnLst/>
              <a:rect l="l" t="t" r="r" b="b"/>
              <a:pathLst>
                <a:path w="3644" h="2021" extrusionOk="0">
                  <a:moveTo>
                    <a:pt x="2997" y="1"/>
                  </a:moveTo>
                  <a:cubicBezTo>
                    <a:pt x="2856" y="1"/>
                    <a:pt x="2712" y="11"/>
                    <a:pt x="2572" y="26"/>
                  </a:cubicBezTo>
                  <a:cubicBezTo>
                    <a:pt x="1870" y="133"/>
                    <a:pt x="1203" y="371"/>
                    <a:pt x="548" y="621"/>
                  </a:cubicBezTo>
                  <a:cubicBezTo>
                    <a:pt x="382" y="680"/>
                    <a:pt x="227" y="764"/>
                    <a:pt x="132" y="907"/>
                  </a:cubicBezTo>
                  <a:cubicBezTo>
                    <a:pt x="24" y="1085"/>
                    <a:pt x="1" y="1454"/>
                    <a:pt x="108" y="1621"/>
                  </a:cubicBezTo>
                  <a:cubicBezTo>
                    <a:pt x="251" y="1871"/>
                    <a:pt x="620" y="1978"/>
                    <a:pt x="870" y="2014"/>
                  </a:cubicBezTo>
                  <a:cubicBezTo>
                    <a:pt x="926" y="2018"/>
                    <a:pt x="982" y="2020"/>
                    <a:pt x="1038" y="2020"/>
                  </a:cubicBezTo>
                  <a:cubicBezTo>
                    <a:pt x="1304" y="2020"/>
                    <a:pt x="1571" y="1976"/>
                    <a:pt x="1846" y="1907"/>
                  </a:cubicBezTo>
                  <a:cubicBezTo>
                    <a:pt x="2227" y="1800"/>
                    <a:pt x="2620" y="1669"/>
                    <a:pt x="2941" y="1431"/>
                  </a:cubicBezTo>
                  <a:cubicBezTo>
                    <a:pt x="3275" y="1204"/>
                    <a:pt x="3537" y="883"/>
                    <a:pt x="3608" y="526"/>
                  </a:cubicBezTo>
                  <a:cubicBezTo>
                    <a:pt x="3644" y="407"/>
                    <a:pt x="3644" y="264"/>
                    <a:pt x="3572" y="168"/>
                  </a:cubicBezTo>
                  <a:cubicBezTo>
                    <a:pt x="3489" y="73"/>
                    <a:pt x="3370" y="49"/>
                    <a:pt x="3251" y="14"/>
                  </a:cubicBezTo>
                  <a:cubicBezTo>
                    <a:pt x="3169" y="5"/>
                    <a:pt x="3084" y="1"/>
                    <a:pt x="2997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1" name="Google Shape;1296;p29">
              <a:extLst>
                <a:ext uri="{FF2B5EF4-FFF2-40B4-BE49-F238E27FC236}">
                  <a16:creationId xmlns:a16="http://schemas.microsoft.com/office/drawing/2014/main" id="{6F4ACDFB-6A8C-440D-B27E-0878E53F2F54}"/>
                </a:ext>
              </a:extLst>
            </p:cNvPr>
            <p:cNvSpPr/>
            <p:nvPr/>
          </p:nvSpPr>
          <p:spPr>
            <a:xfrm>
              <a:off x="7039889" y="2944510"/>
              <a:ext cx="580485" cy="637289"/>
            </a:xfrm>
            <a:custGeom>
              <a:avLst/>
              <a:gdLst/>
              <a:ahLst/>
              <a:cxnLst/>
              <a:rect l="l" t="t" r="r" b="b"/>
              <a:pathLst>
                <a:path w="11241" h="12341" extrusionOk="0">
                  <a:moveTo>
                    <a:pt x="5244" y="1"/>
                  </a:moveTo>
                  <a:cubicBezTo>
                    <a:pt x="2247" y="1"/>
                    <a:pt x="522" y="2213"/>
                    <a:pt x="144" y="5904"/>
                  </a:cubicBezTo>
                  <a:cubicBezTo>
                    <a:pt x="84" y="6524"/>
                    <a:pt x="24" y="7095"/>
                    <a:pt x="24" y="7667"/>
                  </a:cubicBezTo>
                  <a:cubicBezTo>
                    <a:pt x="1" y="8845"/>
                    <a:pt x="322" y="10119"/>
                    <a:pt x="977" y="10929"/>
                  </a:cubicBezTo>
                  <a:cubicBezTo>
                    <a:pt x="1048" y="11012"/>
                    <a:pt x="1132" y="11119"/>
                    <a:pt x="1227" y="11191"/>
                  </a:cubicBezTo>
                  <a:cubicBezTo>
                    <a:pt x="1834" y="11739"/>
                    <a:pt x="2703" y="12155"/>
                    <a:pt x="4382" y="12310"/>
                  </a:cubicBezTo>
                  <a:cubicBezTo>
                    <a:pt x="4525" y="12322"/>
                    <a:pt x="4692" y="12322"/>
                    <a:pt x="4858" y="12334"/>
                  </a:cubicBezTo>
                  <a:cubicBezTo>
                    <a:pt x="4952" y="12338"/>
                    <a:pt x="5044" y="12341"/>
                    <a:pt x="5137" y="12341"/>
                  </a:cubicBezTo>
                  <a:cubicBezTo>
                    <a:pt x="7240" y="12341"/>
                    <a:pt x="9119" y="11185"/>
                    <a:pt x="10169" y="9417"/>
                  </a:cubicBezTo>
                  <a:cubicBezTo>
                    <a:pt x="10681" y="8571"/>
                    <a:pt x="10990" y="7595"/>
                    <a:pt x="11050" y="6524"/>
                  </a:cubicBezTo>
                  <a:cubicBezTo>
                    <a:pt x="11240" y="3106"/>
                    <a:pt x="8799" y="189"/>
                    <a:pt x="5597" y="11"/>
                  </a:cubicBezTo>
                  <a:cubicBezTo>
                    <a:pt x="5477" y="4"/>
                    <a:pt x="5359" y="1"/>
                    <a:pt x="5244" y="1"/>
                  </a:cubicBezTo>
                  <a:close/>
                </a:path>
              </a:pathLst>
            </a:custGeom>
            <a:solidFill>
              <a:srgbClr val="FF9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2" name="Google Shape;1304;p29">
              <a:extLst>
                <a:ext uri="{FF2B5EF4-FFF2-40B4-BE49-F238E27FC236}">
                  <a16:creationId xmlns:a16="http://schemas.microsoft.com/office/drawing/2014/main" id="{339CCBE9-7DCC-4B7B-B549-BF4F987CEBBE}"/>
                </a:ext>
              </a:extLst>
            </p:cNvPr>
            <p:cNvSpPr/>
            <p:nvPr/>
          </p:nvSpPr>
          <p:spPr>
            <a:xfrm>
              <a:off x="7116729" y="3347611"/>
              <a:ext cx="161220" cy="67390"/>
            </a:xfrm>
            <a:custGeom>
              <a:avLst/>
              <a:gdLst/>
              <a:ahLst/>
              <a:cxnLst/>
              <a:rect l="l" t="t" r="r" b="b"/>
              <a:pathLst>
                <a:path w="3122" h="1305" extrusionOk="0">
                  <a:moveTo>
                    <a:pt x="2522" y="1"/>
                  </a:moveTo>
                  <a:cubicBezTo>
                    <a:pt x="2251" y="1"/>
                    <a:pt x="1937" y="149"/>
                    <a:pt x="1430" y="158"/>
                  </a:cubicBezTo>
                  <a:cubicBezTo>
                    <a:pt x="937" y="158"/>
                    <a:pt x="587" y="48"/>
                    <a:pt x="400" y="48"/>
                  </a:cubicBezTo>
                  <a:cubicBezTo>
                    <a:pt x="334" y="48"/>
                    <a:pt x="288" y="61"/>
                    <a:pt x="263" y="99"/>
                  </a:cubicBezTo>
                  <a:cubicBezTo>
                    <a:pt x="1" y="408"/>
                    <a:pt x="513" y="1242"/>
                    <a:pt x="1453" y="1301"/>
                  </a:cubicBezTo>
                  <a:cubicBezTo>
                    <a:pt x="1481" y="1303"/>
                    <a:pt x="1509" y="1304"/>
                    <a:pt x="1536" y="1304"/>
                  </a:cubicBezTo>
                  <a:cubicBezTo>
                    <a:pt x="2405" y="1304"/>
                    <a:pt x="3122" y="236"/>
                    <a:pt x="2787" y="63"/>
                  </a:cubicBezTo>
                  <a:cubicBezTo>
                    <a:pt x="2700" y="18"/>
                    <a:pt x="2613" y="1"/>
                    <a:pt x="2522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3" name="Google Shape;1305;p29">
              <a:extLst>
                <a:ext uri="{FF2B5EF4-FFF2-40B4-BE49-F238E27FC236}">
                  <a16:creationId xmlns:a16="http://schemas.microsoft.com/office/drawing/2014/main" id="{D63A31DD-17E4-48EE-AA23-FAE59BC88C70}"/>
                </a:ext>
              </a:extLst>
            </p:cNvPr>
            <p:cNvSpPr/>
            <p:nvPr/>
          </p:nvSpPr>
          <p:spPr>
            <a:xfrm>
              <a:off x="7165323" y="3361761"/>
              <a:ext cx="98426" cy="53861"/>
            </a:xfrm>
            <a:custGeom>
              <a:avLst/>
              <a:gdLst/>
              <a:ahLst/>
              <a:cxnLst/>
              <a:rect l="l" t="t" r="r" b="b"/>
              <a:pathLst>
                <a:path w="1906" h="1043" extrusionOk="0">
                  <a:moveTo>
                    <a:pt x="1737" y="0"/>
                  </a:moveTo>
                  <a:cubicBezTo>
                    <a:pt x="1484" y="0"/>
                    <a:pt x="1154" y="134"/>
                    <a:pt x="953" y="230"/>
                  </a:cubicBezTo>
                  <a:cubicBezTo>
                    <a:pt x="608" y="384"/>
                    <a:pt x="251" y="622"/>
                    <a:pt x="1" y="932"/>
                  </a:cubicBezTo>
                  <a:cubicBezTo>
                    <a:pt x="155" y="992"/>
                    <a:pt x="298" y="1039"/>
                    <a:pt x="477" y="1039"/>
                  </a:cubicBezTo>
                  <a:cubicBezTo>
                    <a:pt x="507" y="1042"/>
                    <a:pt x="537" y="1043"/>
                    <a:pt x="567" y="1043"/>
                  </a:cubicBezTo>
                  <a:cubicBezTo>
                    <a:pt x="1254" y="1043"/>
                    <a:pt x="1837" y="404"/>
                    <a:pt x="1906" y="27"/>
                  </a:cubicBezTo>
                  <a:cubicBezTo>
                    <a:pt x="1856" y="8"/>
                    <a:pt x="1799" y="0"/>
                    <a:pt x="1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4" name="Google Shape;1306;p29">
              <a:extLst>
                <a:ext uri="{FF2B5EF4-FFF2-40B4-BE49-F238E27FC236}">
                  <a16:creationId xmlns:a16="http://schemas.microsoft.com/office/drawing/2014/main" id="{028D23E8-C140-4A04-8BE4-B4D7B267D8CA}"/>
                </a:ext>
              </a:extLst>
            </p:cNvPr>
            <p:cNvSpPr/>
            <p:nvPr/>
          </p:nvSpPr>
          <p:spPr>
            <a:xfrm>
              <a:off x="7254040" y="3276297"/>
              <a:ext cx="98787" cy="33514"/>
            </a:xfrm>
            <a:custGeom>
              <a:avLst/>
              <a:gdLst/>
              <a:ahLst/>
              <a:cxnLst/>
              <a:rect l="l" t="t" r="r" b="b"/>
              <a:pathLst>
                <a:path w="1913" h="649" extrusionOk="0">
                  <a:moveTo>
                    <a:pt x="830" y="1"/>
                  </a:moveTo>
                  <a:cubicBezTo>
                    <a:pt x="677" y="1"/>
                    <a:pt x="521" y="30"/>
                    <a:pt x="390" y="110"/>
                  </a:cubicBezTo>
                  <a:cubicBezTo>
                    <a:pt x="235" y="182"/>
                    <a:pt x="68" y="313"/>
                    <a:pt x="9" y="480"/>
                  </a:cubicBezTo>
                  <a:cubicBezTo>
                    <a:pt x="1" y="528"/>
                    <a:pt x="32" y="566"/>
                    <a:pt x="67" y="566"/>
                  </a:cubicBezTo>
                  <a:cubicBezTo>
                    <a:pt x="84" y="566"/>
                    <a:pt x="101" y="558"/>
                    <a:pt x="116" y="539"/>
                  </a:cubicBezTo>
                  <a:cubicBezTo>
                    <a:pt x="223" y="420"/>
                    <a:pt x="330" y="313"/>
                    <a:pt x="473" y="253"/>
                  </a:cubicBezTo>
                  <a:cubicBezTo>
                    <a:pt x="575" y="207"/>
                    <a:pt x="698" y="190"/>
                    <a:pt x="820" y="190"/>
                  </a:cubicBezTo>
                  <a:cubicBezTo>
                    <a:pt x="856" y="190"/>
                    <a:pt x="891" y="191"/>
                    <a:pt x="926" y="194"/>
                  </a:cubicBezTo>
                  <a:cubicBezTo>
                    <a:pt x="1080" y="218"/>
                    <a:pt x="1247" y="277"/>
                    <a:pt x="1402" y="361"/>
                  </a:cubicBezTo>
                  <a:cubicBezTo>
                    <a:pt x="1473" y="408"/>
                    <a:pt x="1545" y="456"/>
                    <a:pt x="1604" y="491"/>
                  </a:cubicBezTo>
                  <a:cubicBezTo>
                    <a:pt x="1664" y="539"/>
                    <a:pt x="1735" y="611"/>
                    <a:pt x="1831" y="646"/>
                  </a:cubicBezTo>
                  <a:cubicBezTo>
                    <a:pt x="1836" y="648"/>
                    <a:pt x="1841" y="648"/>
                    <a:pt x="1845" y="648"/>
                  </a:cubicBezTo>
                  <a:cubicBezTo>
                    <a:pt x="1885" y="648"/>
                    <a:pt x="1913" y="607"/>
                    <a:pt x="1902" y="575"/>
                  </a:cubicBezTo>
                  <a:cubicBezTo>
                    <a:pt x="1866" y="491"/>
                    <a:pt x="1783" y="420"/>
                    <a:pt x="1723" y="361"/>
                  </a:cubicBezTo>
                  <a:cubicBezTo>
                    <a:pt x="1652" y="301"/>
                    <a:pt x="1569" y="241"/>
                    <a:pt x="1485" y="182"/>
                  </a:cubicBezTo>
                  <a:cubicBezTo>
                    <a:pt x="1319" y="75"/>
                    <a:pt x="1116" y="15"/>
                    <a:pt x="914" y="3"/>
                  </a:cubicBezTo>
                  <a:cubicBezTo>
                    <a:pt x="886" y="1"/>
                    <a:pt x="858" y="1"/>
                    <a:pt x="83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5" name="Google Shape;1307;p29">
              <a:extLst>
                <a:ext uri="{FF2B5EF4-FFF2-40B4-BE49-F238E27FC236}">
                  <a16:creationId xmlns:a16="http://schemas.microsoft.com/office/drawing/2014/main" id="{F87B922F-78A0-4AB3-904B-3B1DCD86B6CD}"/>
                </a:ext>
              </a:extLst>
            </p:cNvPr>
            <p:cNvSpPr/>
            <p:nvPr/>
          </p:nvSpPr>
          <p:spPr>
            <a:xfrm>
              <a:off x="7078258" y="3243867"/>
              <a:ext cx="64343" cy="43016"/>
            </a:xfrm>
            <a:custGeom>
              <a:avLst/>
              <a:gdLst/>
              <a:ahLst/>
              <a:cxnLst/>
              <a:rect l="l" t="t" r="r" b="b"/>
              <a:pathLst>
                <a:path w="1246" h="833" extrusionOk="0">
                  <a:moveTo>
                    <a:pt x="359" y="1"/>
                  </a:moveTo>
                  <a:cubicBezTo>
                    <a:pt x="203" y="1"/>
                    <a:pt x="52" y="56"/>
                    <a:pt x="8" y="227"/>
                  </a:cubicBezTo>
                  <a:cubicBezTo>
                    <a:pt x="0" y="264"/>
                    <a:pt x="31" y="288"/>
                    <a:pt x="63" y="288"/>
                  </a:cubicBezTo>
                  <a:cubicBezTo>
                    <a:pt x="82" y="288"/>
                    <a:pt x="102" y="280"/>
                    <a:pt x="115" y="262"/>
                  </a:cubicBezTo>
                  <a:cubicBezTo>
                    <a:pt x="142" y="182"/>
                    <a:pt x="235" y="162"/>
                    <a:pt x="316" y="162"/>
                  </a:cubicBezTo>
                  <a:cubicBezTo>
                    <a:pt x="343" y="162"/>
                    <a:pt x="368" y="164"/>
                    <a:pt x="389" y="167"/>
                  </a:cubicBezTo>
                  <a:cubicBezTo>
                    <a:pt x="484" y="179"/>
                    <a:pt x="567" y="215"/>
                    <a:pt x="663" y="274"/>
                  </a:cubicBezTo>
                  <a:cubicBezTo>
                    <a:pt x="829" y="357"/>
                    <a:pt x="960" y="524"/>
                    <a:pt x="1032" y="703"/>
                  </a:cubicBezTo>
                  <a:cubicBezTo>
                    <a:pt x="1044" y="750"/>
                    <a:pt x="1079" y="810"/>
                    <a:pt x="1127" y="822"/>
                  </a:cubicBezTo>
                  <a:cubicBezTo>
                    <a:pt x="1139" y="829"/>
                    <a:pt x="1152" y="833"/>
                    <a:pt x="1164" y="833"/>
                  </a:cubicBezTo>
                  <a:cubicBezTo>
                    <a:pt x="1209" y="833"/>
                    <a:pt x="1246" y="786"/>
                    <a:pt x="1246" y="738"/>
                  </a:cubicBezTo>
                  <a:cubicBezTo>
                    <a:pt x="1222" y="619"/>
                    <a:pt x="1151" y="500"/>
                    <a:pt x="1103" y="429"/>
                  </a:cubicBezTo>
                  <a:cubicBezTo>
                    <a:pt x="984" y="262"/>
                    <a:pt x="829" y="107"/>
                    <a:pt x="627" y="48"/>
                  </a:cubicBezTo>
                  <a:cubicBezTo>
                    <a:pt x="551" y="21"/>
                    <a:pt x="454" y="1"/>
                    <a:pt x="35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6" name="Google Shape;1308;p29">
              <a:extLst>
                <a:ext uri="{FF2B5EF4-FFF2-40B4-BE49-F238E27FC236}">
                  <a16:creationId xmlns:a16="http://schemas.microsoft.com/office/drawing/2014/main" id="{103006F5-6429-477C-9E8C-F31769D686F1}"/>
                </a:ext>
              </a:extLst>
            </p:cNvPr>
            <p:cNvSpPr/>
            <p:nvPr/>
          </p:nvSpPr>
          <p:spPr>
            <a:xfrm>
              <a:off x="7236018" y="3117400"/>
              <a:ext cx="108289" cy="60264"/>
            </a:xfrm>
            <a:custGeom>
              <a:avLst/>
              <a:gdLst/>
              <a:ahLst/>
              <a:cxnLst/>
              <a:rect l="l" t="t" r="r" b="b"/>
              <a:pathLst>
                <a:path w="2097" h="1167" extrusionOk="0">
                  <a:moveTo>
                    <a:pt x="566" y="0"/>
                  </a:moveTo>
                  <a:cubicBezTo>
                    <a:pt x="395" y="0"/>
                    <a:pt x="237" y="37"/>
                    <a:pt x="156" y="151"/>
                  </a:cubicBezTo>
                  <a:cubicBezTo>
                    <a:pt x="1" y="378"/>
                    <a:pt x="239" y="616"/>
                    <a:pt x="441" y="699"/>
                  </a:cubicBezTo>
                  <a:cubicBezTo>
                    <a:pt x="644" y="794"/>
                    <a:pt x="846" y="818"/>
                    <a:pt x="1072" y="878"/>
                  </a:cubicBezTo>
                  <a:cubicBezTo>
                    <a:pt x="1287" y="925"/>
                    <a:pt x="1465" y="1009"/>
                    <a:pt x="1656" y="1104"/>
                  </a:cubicBezTo>
                  <a:cubicBezTo>
                    <a:pt x="1715" y="1128"/>
                    <a:pt x="1775" y="1163"/>
                    <a:pt x="1834" y="1163"/>
                  </a:cubicBezTo>
                  <a:cubicBezTo>
                    <a:pt x="1846" y="1165"/>
                    <a:pt x="1857" y="1166"/>
                    <a:pt x="1868" y="1166"/>
                  </a:cubicBezTo>
                  <a:cubicBezTo>
                    <a:pt x="1994" y="1166"/>
                    <a:pt x="2085" y="1046"/>
                    <a:pt x="2096" y="925"/>
                  </a:cubicBezTo>
                  <a:lnTo>
                    <a:pt x="2096" y="854"/>
                  </a:lnTo>
                  <a:cubicBezTo>
                    <a:pt x="2025" y="461"/>
                    <a:pt x="1465" y="199"/>
                    <a:pt x="1120" y="92"/>
                  </a:cubicBezTo>
                  <a:cubicBezTo>
                    <a:pt x="990" y="53"/>
                    <a:pt x="769" y="0"/>
                    <a:pt x="566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7" name="Google Shape;1309;p29">
              <a:extLst>
                <a:ext uri="{FF2B5EF4-FFF2-40B4-BE49-F238E27FC236}">
                  <a16:creationId xmlns:a16="http://schemas.microsoft.com/office/drawing/2014/main" id="{F6AA214C-4397-4F24-9C04-DA08248E39EA}"/>
                </a:ext>
              </a:extLst>
            </p:cNvPr>
            <p:cNvSpPr/>
            <p:nvPr/>
          </p:nvSpPr>
          <p:spPr>
            <a:xfrm>
              <a:off x="7088482" y="3107950"/>
              <a:ext cx="89182" cy="50504"/>
            </a:xfrm>
            <a:custGeom>
              <a:avLst/>
              <a:gdLst/>
              <a:ahLst/>
              <a:cxnLst/>
              <a:rect l="l" t="t" r="r" b="b"/>
              <a:pathLst>
                <a:path w="1727" h="978" extrusionOk="0">
                  <a:moveTo>
                    <a:pt x="1184" y="0"/>
                  </a:moveTo>
                  <a:cubicBezTo>
                    <a:pt x="1041" y="0"/>
                    <a:pt x="897" y="27"/>
                    <a:pt x="810" y="49"/>
                  </a:cubicBezTo>
                  <a:cubicBezTo>
                    <a:pt x="536" y="108"/>
                    <a:pt x="60" y="322"/>
                    <a:pt x="0" y="656"/>
                  </a:cubicBezTo>
                  <a:lnTo>
                    <a:pt x="0" y="715"/>
                  </a:lnTo>
                  <a:cubicBezTo>
                    <a:pt x="12" y="834"/>
                    <a:pt x="107" y="954"/>
                    <a:pt x="215" y="977"/>
                  </a:cubicBezTo>
                  <a:cubicBezTo>
                    <a:pt x="250" y="977"/>
                    <a:pt x="322" y="942"/>
                    <a:pt x="357" y="930"/>
                  </a:cubicBezTo>
                  <a:cubicBezTo>
                    <a:pt x="512" y="858"/>
                    <a:pt x="655" y="799"/>
                    <a:pt x="834" y="763"/>
                  </a:cubicBezTo>
                  <a:cubicBezTo>
                    <a:pt x="1012" y="715"/>
                    <a:pt x="1191" y="703"/>
                    <a:pt x="1358" y="644"/>
                  </a:cubicBezTo>
                  <a:cubicBezTo>
                    <a:pt x="1524" y="584"/>
                    <a:pt x="1727" y="394"/>
                    <a:pt x="1596" y="168"/>
                  </a:cubicBezTo>
                  <a:cubicBezTo>
                    <a:pt x="1524" y="38"/>
                    <a:pt x="1355" y="0"/>
                    <a:pt x="1184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8" name="Google Shape;1310;p29">
              <a:extLst>
                <a:ext uri="{FF2B5EF4-FFF2-40B4-BE49-F238E27FC236}">
                  <a16:creationId xmlns:a16="http://schemas.microsoft.com/office/drawing/2014/main" id="{32C5A4B7-11DD-49DE-865B-428DA2457054}"/>
                </a:ext>
              </a:extLst>
            </p:cNvPr>
            <p:cNvSpPr/>
            <p:nvPr/>
          </p:nvSpPr>
          <p:spPr>
            <a:xfrm>
              <a:off x="7119828" y="3240252"/>
              <a:ext cx="52311" cy="89699"/>
            </a:xfrm>
            <a:custGeom>
              <a:avLst/>
              <a:gdLst/>
              <a:ahLst/>
              <a:cxnLst/>
              <a:rect l="l" t="t" r="r" b="b"/>
              <a:pathLst>
                <a:path w="1013" h="1737" extrusionOk="0">
                  <a:moveTo>
                    <a:pt x="758" y="0"/>
                  </a:moveTo>
                  <a:cubicBezTo>
                    <a:pt x="723" y="0"/>
                    <a:pt x="691" y="47"/>
                    <a:pt x="691" y="82"/>
                  </a:cubicBezTo>
                  <a:cubicBezTo>
                    <a:pt x="703" y="177"/>
                    <a:pt x="751" y="285"/>
                    <a:pt x="762" y="392"/>
                  </a:cubicBezTo>
                  <a:cubicBezTo>
                    <a:pt x="798" y="499"/>
                    <a:pt x="810" y="618"/>
                    <a:pt x="810" y="713"/>
                  </a:cubicBezTo>
                  <a:cubicBezTo>
                    <a:pt x="810" y="808"/>
                    <a:pt x="822" y="939"/>
                    <a:pt x="762" y="1011"/>
                  </a:cubicBezTo>
                  <a:cubicBezTo>
                    <a:pt x="725" y="1064"/>
                    <a:pt x="663" y="1074"/>
                    <a:pt x="601" y="1074"/>
                  </a:cubicBezTo>
                  <a:cubicBezTo>
                    <a:pt x="566" y="1074"/>
                    <a:pt x="531" y="1070"/>
                    <a:pt x="501" y="1070"/>
                  </a:cubicBezTo>
                  <a:cubicBezTo>
                    <a:pt x="322" y="1070"/>
                    <a:pt x="143" y="1130"/>
                    <a:pt x="60" y="1309"/>
                  </a:cubicBezTo>
                  <a:cubicBezTo>
                    <a:pt x="0" y="1475"/>
                    <a:pt x="60" y="1642"/>
                    <a:pt x="203" y="1725"/>
                  </a:cubicBezTo>
                  <a:cubicBezTo>
                    <a:pt x="211" y="1733"/>
                    <a:pt x="218" y="1736"/>
                    <a:pt x="225" y="1736"/>
                  </a:cubicBezTo>
                  <a:cubicBezTo>
                    <a:pt x="251" y="1736"/>
                    <a:pt x="267" y="1694"/>
                    <a:pt x="239" y="1666"/>
                  </a:cubicBezTo>
                  <a:cubicBezTo>
                    <a:pt x="108" y="1523"/>
                    <a:pt x="167" y="1273"/>
                    <a:pt x="393" y="1237"/>
                  </a:cubicBezTo>
                  <a:cubicBezTo>
                    <a:pt x="425" y="1233"/>
                    <a:pt x="458" y="1232"/>
                    <a:pt x="490" y="1232"/>
                  </a:cubicBezTo>
                  <a:cubicBezTo>
                    <a:pt x="532" y="1232"/>
                    <a:pt x="575" y="1234"/>
                    <a:pt x="616" y="1234"/>
                  </a:cubicBezTo>
                  <a:cubicBezTo>
                    <a:pt x="719" y="1234"/>
                    <a:pt x="817" y="1221"/>
                    <a:pt x="893" y="1130"/>
                  </a:cubicBezTo>
                  <a:cubicBezTo>
                    <a:pt x="1012" y="1011"/>
                    <a:pt x="1001" y="773"/>
                    <a:pt x="977" y="594"/>
                  </a:cubicBezTo>
                  <a:cubicBezTo>
                    <a:pt x="953" y="404"/>
                    <a:pt x="917" y="177"/>
                    <a:pt x="798" y="23"/>
                  </a:cubicBezTo>
                  <a:cubicBezTo>
                    <a:pt x="785" y="7"/>
                    <a:pt x="772" y="0"/>
                    <a:pt x="758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9" name="Google Shape;1297;p29">
              <a:extLst>
                <a:ext uri="{FF2B5EF4-FFF2-40B4-BE49-F238E27FC236}">
                  <a16:creationId xmlns:a16="http://schemas.microsoft.com/office/drawing/2014/main" id="{335E12DA-8A4A-4318-84CC-F2F888A74112}"/>
                </a:ext>
              </a:extLst>
            </p:cNvPr>
            <p:cNvSpPr/>
            <p:nvPr/>
          </p:nvSpPr>
          <p:spPr>
            <a:xfrm>
              <a:off x="7041128" y="2884091"/>
              <a:ext cx="686812" cy="469976"/>
            </a:xfrm>
            <a:custGeom>
              <a:avLst/>
              <a:gdLst/>
              <a:ahLst/>
              <a:cxnLst/>
              <a:rect l="l" t="t" r="r" b="b"/>
              <a:pathLst>
                <a:path w="13300" h="9101" extrusionOk="0">
                  <a:moveTo>
                    <a:pt x="7126" y="0"/>
                  </a:moveTo>
                  <a:cubicBezTo>
                    <a:pt x="6227" y="0"/>
                    <a:pt x="5330" y="184"/>
                    <a:pt x="4465" y="443"/>
                  </a:cubicBezTo>
                  <a:cubicBezTo>
                    <a:pt x="4358" y="467"/>
                    <a:pt x="4239" y="514"/>
                    <a:pt x="4120" y="538"/>
                  </a:cubicBezTo>
                  <a:cubicBezTo>
                    <a:pt x="3120" y="836"/>
                    <a:pt x="2096" y="1193"/>
                    <a:pt x="1334" y="1931"/>
                  </a:cubicBezTo>
                  <a:cubicBezTo>
                    <a:pt x="405" y="2824"/>
                    <a:pt x="0" y="4229"/>
                    <a:pt x="310" y="5503"/>
                  </a:cubicBezTo>
                  <a:cubicBezTo>
                    <a:pt x="316" y="5521"/>
                    <a:pt x="334" y="5530"/>
                    <a:pt x="353" y="5530"/>
                  </a:cubicBezTo>
                  <a:cubicBezTo>
                    <a:pt x="373" y="5530"/>
                    <a:pt x="393" y="5521"/>
                    <a:pt x="405" y="5503"/>
                  </a:cubicBezTo>
                  <a:cubicBezTo>
                    <a:pt x="620" y="4491"/>
                    <a:pt x="1001" y="3491"/>
                    <a:pt x="1679" y="2717"/>
                  </a:cubicBezTo>
                  <a:cubicBezTo>
                    <a:pt x="2275" y="2026"/>
                    <a:pt x="3179" y="1490"/>
                    <a:pt x="4108" y="1490"/>
                  </a:cubicBezTo>
                  <a:cubicBezTo>
                    <a:pt x="4114" y="1490"/>
                    <a:pt x="4120" y="1490"/>
                    <a:pt x="4125" y="1490"/>
                  </a:cubicBezTo>
                  <a:cubicBezTo>
                    <a:pt x="4858" y="1490"/>
                    <a:pt x="5623" y="2233"/>
                    <a:pt x="6001" y="2800"/>
                  </a:cubicBezTo>
                  <a:cubicBezTo>
                    <a:pt x="6370" y="3372"/>
                    <a:pt x="6573" y="4026"/>
                    <a:pt x="6870" y="4634"/>
                  </a:cubicBezTo>
                  <a:cubicBezTo>
                    <a:pt x="7156" y="5241"/>
                    <a:pt x="7549" y="5860"/>
                    <a:pt x="8144" y="6181"/>
                  </a:cubicBezTo>
                  <a:cubicBezTo>
                    <a:pt x="8394" y="6312"/>
                    <a:pt x="8656" y="6408"/>
                    <a:pt x="8894" y="6539"/>
                  </a:cubicBezTo>
                  <a:cubicBezTo>
                    <a:pt x="9133" y="6682"/>
                    <a:pt x="9359" y="6884"/>
                    <a:pt x="9430" y="7146"/>
                  </a:cubicBezTo>
                  <a:cubicBezTo>
                    <a:pt x="9525" y="7527"/>
                    <a:pt x="9323" y="7896"/>
                    <a:pt x="9180" y="8241"/>
                  </a:cubicBezTo>
                  <a:cubicBezTo>
                    <a:pt x="9085" y="8432"/>
                    <a:pt x="9025" y="8670"/>
                    <a:pt x="9049" y="8884"/>
                  </a:cubicBezTo>
                  <a:cubicBezTo>
                    <a:pt x="9057" y="9015"/>
                    <a:pt x="9178" y="9101"/>
                    <a:pt x="9299" y="9101"/>
                  </a:cubicBezTo>
                  <a:cubicBezTo>
                    <a:pt x="9365" y="9101"/>
                    <a:pt x="9431" y="9074"/>
                    <a:pt x="9478" y="9015"/>
                  </a:cubicBezTo>
                  <a:cubicBezTo>
                    <a:pt x="9883" y="8551"/>
                    <a:pt x="10323" y="8122"/>
                    <a:pt x="10907" y="7944"/>
                  </a:cubicBezTo>
                  <a:cubicBezTo>
                    <a:pt x="11288" y="7825"/>
                    <a:pt x="11728" y="7825"/>
                    <a:pt x="12061" y="7598"/>
                  </a:cubicBezTo>
                  <a:cubicBezTo>
                    <a:pt x="12419" y="7348"/>
                    <a:pt x="12585" y="6920"/>
                    <a:pt x="12716" y="6503"/>
                  </a:cubicBezTo>
                  <a:cubicBezTo>
                    <a:pt x="13038" y="5527"/>
                    <a:pt x="13300" y="4455"/>
                    <a:pt x="13002" y="3491"/>
                  </a:cubicBezTo>
                  <a:cubicBezTo>
                    <a:pt x="12847" y="3062"/>
                    <a:pt x="12585" y="2669"/>
                    <a:pt x="12264" y="2348"/>
                  </a:cubicBezTo>
                  <a:cubicBezTo>
                    <a:pt x="11895" y="1955"/>
                    <a:pt x="11454" y="1645"/>
                    <a:pt x="11014" y="1359"/>
                  </a:cubicBezTo>
                  <a:cubicBezTo>
                    <a:pt x="10918" y="1300"/>
                    <a:pt x="10847" y="1240"/>
                    <a:pt x="10764" y="1193"/>
                  </a:cubicBezTo>
                  <a:cubicBezTo>
                    <a:pt x="9835" y="633"/>
                    <a:pt x="8823" y="169"/>
                    <a:pt x="7751" y="38"/>
                  </a:cubicBezTo>
                  <a:cubicBezTo>
                    <a:pt x="7585" y="26"/>
                    <a:pt x="7442" y="2"/>
                    <a:pt x="7287" y="2"/>
                  </a:cubicBezTo>
                  <a:cubicBezTo>
                    <a:pt x="7233" y="1"/>
                    <a:pt x="7179" y="0"/>
                    <a:pt x="7126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0" name="Google Shape;1298;p29">
              <a:extLst>
                <a:ext uri="{FF2B5EF4-FFF2-40B4-BE49-F238E27FC236}">
                  <a16:creationId xmlns:a16="http://schemas.microsoft.com/office/drawing/2014/main" id="{6C60B7E0-BD06-4838-BFEF-88595D7E30CA}"/>
                </a:ext>
              </a:extLst>
            </p:cNvPr>
            <p:cNvSpPr/>
            <p:nvPr/>
          </p:nvSpPr>
          <p:spPr>
            <a:xfrm>
              <a:off x="7270462" y="2884556"/>
              <a:ext cx="402172" cy="163286"/>
            </a:xfrm>
            <a:custGeom>
              <a:avLst/>
              <a:gdLst/>
              <a:ahLst/>
              <a:cxnLst/>
              <a:rect l="l" t="t" r="r" b="b"/>
              <a:pathLst>
                <a:path w="7788" h="3162" extrusionOk="0">
                  <a:moveTo>
                    <a:pt x="2615" y="1"/>
                  </a:moveTo>
                  <a:cubicBezTo>
                    <a:pt x="1739" y="1"/>
                    <a:pt x="867" y="182"/>
                    <a:pt x="24" y="434"/>
                  </a:cubicBezTo>
                  <a:cubicBezTo>
                    <a:pt x="0" y="434"/>
                    <a:pt x="0" y="446"/>
                    <a:pt x="0" y="446"/>
                  </a:cubicBezTo>
                  <a:cubicBezTo>
                    <a:pt x="38" y="448"/>
                    <a:pt x="75" y="449"/>
                    <a:pt x="112" y="449"/>
                  </a:cubicBezTo>
                  <a:cubicBezTo>
                    <a:pt x="606" y="449"/>
                    <a:pt x="1077" y="261"/>
                    <a:pt x="1569" y="261"/>
                  </a:cubicBezTo>
                  <a:cubicBezTo>
                    <a:pt x="1617" y="261"/>
                    <a:pt x="1666" y="263"/>
                    <a:pt x="1715" y="267"/>
                  </a:cubicBezTo>
                  <a:cubicBezTo>
                    <a:pt x="1941" y="303"/>
                    <a:pt x="2179" y="374"/>
                    <a:pt x="2310" y="553"/>
                  </a:cubicBezTo>
                  <a:cubicBezTo>
                    <a:pt x="2477" y="791"/>
                    <a:pt x="2429" y="1100"/>
                    <a:pt x="2406" y="1386"/>
                  </a:cubicBezTo>
                  <a:cubicBezTo>
                    <a:pt x="2382" y="1672"/>
                    <a:pt x="2429" y="2005"/>
                    <a:pt x="2703" y="2124"/>
                  </a:cubicBezTo>
                  <a:cubicBezTo>
                    <a:pt x="2757" y="2148"/>
                    <a:pt x="2811" y="2159"/>
                    <a:pt x="2866" y="2159"/>
                  </a:cubicBezTo>
                  <a:cubicBezTo>
                    <a:pt x="3057" y="2159"/>
                    <a:pt x="3254" y="2036"/>
                    <a:pt x="3429" y="1934"/>
                  </a:cubicBezTo>
                  <a:cubicBezTo>
                    <a:pt x="3576" y="1849"/>
                    <a:pt x="3753" y="1769"/>
                    <a:pt x="3915" y="1769"/>
                  </a:cubicBezTo>
                  <a:cubicBezTo>
                    <a:pt x="4002" y="1769"/>
                    <a:pt x="4085" y="1792"/>
                    <a:pt x="4156" y="1851"/>
                  </a:cubicBezTo>
                  <a:cubicBezTo>
                    <a:pt x="4251" y="1910"/>
                    <a:pt x="4287" y="2005"/>
                    <a:pt x="4334" y="2112"/>
                  </a:cubicBezTo>
                  <a:cubicBezTo>
                    <a:pt x="4406" y="2279"/>
                    <a:pt x="4489" y="2422"/>
                    <a:pt x="4561" y="2589"/>
                  </a:cubicBezTo>
                  <a:cubicBezTo>
                    <a:pt x="4680" y="2839"/>
                    <a:pt x="4846" y="3124"/>
                    <a:pt x="5108" y="3160"/>
                  </a:cubicBezTo>
                  <a:cubicBezTo>
                    <a:pt x="5117" y="3161"/>
                    <a:pt x="5125" y="3161"/>
                    <a:pt x="5133" y="3161"/>
                  </a:cubicBezTo>
                  <a:cubicBezTo>
                    <a:pt x="5303" y="3161"/>
                    <a:pt x="5471" y="3047"/>
                    <a:pt x="5585" y="2922"/>
                  </a:cubicBezTo>
                  <a:cubicBezTo>
                    <a:pt x="5704" y="2767"/>
                    <a:pt x="5799" y="2601"/>
                    <a:pt x="5918" y="2470"/>
                  </a:cubicBezTo>
                  <a:cubicBezTo>
                    <a:pt x="5954" y="2422"/>
                    <a:pt x="6001" y="2362"/>
                    <a:pt x="6061" y="2351"/>
                  </a:cubicBezTo>
                  <a:cubicBezTo>
                    <a:pt x="6081" y="2344"/>
                    <a:pt x="6103" y="2341"/>
                    <a:pt x="6125" y="2341"/>
                  </a:cubicBezTo>
                  <a:cubicBezTo>
                    <a:pt x="6184" y="2341"/>
                    <a:pt x="6247" y="2361"/>
                    <a:pt x="6299" y="2386"/>
                  </a:cubicBezTo>
                  <a:cubicBezTo>
                    <a:pt x="6537" y="2482"/>
                    <a:pt x="6728" y="2636"/>
                    <a:pt x="6966" y="2743"/>
                  </a:cubicBezTo>
                  <a:cubicBezTo>
                    <a:pt x="7063" y="2779"/>
                    <a:pt x="7173" y="2802"/>
                    <a:pt x="7282" y="2802"/>
                  </a:cubicBezTo>
                  <a:cubicBezTo>
                    <a:pt x="7426" y="2802"/>
                    <a:pt x="7566" y="2762"/>
                    <a:pt x="7668" y="2660"/>
                  </a:cubicBezTo>
                  <a:cubicBezTo>
                    <a:pt x="7740" y="2565"/>
                    <a:pt x="7787" y="2458"/>
                    <a:pt x="7787" y="2327"/>
                  </a:cubicBezTo>
                  <a:cubicBezTo>
                    <a:pt x="7430" y="1946"/>
                    <a:pt x="6989" y="1636"/>
                    <a:pt x="6549" y="1374"/>
                  </a:cubicBezTo>
                  <a:cubicBezTo>
                    <a:pt x="6466" y="1315"/>
                    <a:pt x="6394" y="1255"/>
                    <a:pt x="6299" y="1208"/>
                  </a:cubicBezTo>
                  <a:cubicBezTo>
                    <a:pt x="6096" y="1231"/>
                    <a:pt x="5882" y="1267"/>
                    <a:pt x="5680" y="1267"/>
                  </a:cubicBezTo>
                  <a:cubicBezTo>
                    <a:pt x="5561" y="1267"/>
                    <a:pt x="5442" y="1267"/>
                    <a:pt x="5334" y="1220"/>
                  </a:cubicBezTo>
                  <a:cubicBezTo>
                    <a:pt x="5204" y="1148"/>
                    <a:pt x="5096" y="1029"/>
                    <a:pt x="4989" y="922"/>
                  </a:cubicBezTo>
                  <a:cubicBezTo>
                    <a:pt x="4746" y="679"/>
                    <a:pt x="4390" y="538"/>
                    <a:pt x="4036" y="538"/>
                  </a:cubicBezTo>
                  <a:cubicBezTo>
                    <a:pt x="4008" y="538"/>
                    <a:pt x="3981" y="539"/>
                    <a:pt x="3953" y="541"/>
                  </a:cubicBezTo>
                  <a:cubicBezTo>
                    <a:pt x="3801" y="547"/>
                    <a:pt x="3642" y="574"/>
                    <a:pt x="3492" y="574"/>
                  </a:cubicBezTo>
                  <a:cubicBezTo>
                    <a:pt x="3361" y="574"/>
                    <a:pt x="3237" y="554"/>
                    <a:pt x="3132" y="481"/>
                  </a:cubicBezTo>
                  <a:cubicBezTo>
                    <a:pt x="3001" y="374"/>
                    <a:pt x="2918" y="184"/>
                    <a:pt x="2846" y="5"/>
                  </a:cubicBezTo>
                  <a:cubicBezTo>
                    <a:pt x="2769" y="2"/>
                    <a:pt x="2692" y="1"/>
                    <a:pt x="2615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pic>
          <p:nvPicPr>
            <p:cNvPr id="461" name="Picture 460">
              <a:extLst>
                <a:ext uri="{FF2B5EF4-FFF2-40B4-BE49-F238E27FC236}">
                  <a16:creationId xmlns:a16="http://schemas.microsoft.com/office/drawing/2014/main" id="{8035DE04-CCC3-4ECF-91F1-5D84A2002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498" y="3539715"/>
              <a:ext cx="1350440" cy="760382"/>
            </a:xfrm>
            <a:prstGeom prst="rect">
              <a:avLst/>
            </a:prstGeom>
          </p:spPr>
        </p:pic>
      </p:grpSp>
      <p:pic>
        <p:nvPicPr>
          <p:cNvPr id="463" name="THANG NAM HOC TRO">
            <a:hlinkClick r:id="" action="ppaction://media"/>
            <a:extLst>
              <a:ext uri="{FF2B5EF4-FFF2-40B4-BE49-F238E27FC236}">
                <a16:creationId xmlns:a16="http://schemas.microsoft.com/office/drawing/2014/main" id="{2B0BBD3A-5224-44FA-97AF-4C57F1DB2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2118" y="4647298"/>
            <a:ext cx="487363" cy="487363"/>
          </a:xfrm>
          <a:prstGeom prst="rect">
            <a:avLst/>
          </a:prstGeom>
        </p:spPr>
      </p:pic>
      <p:sp>
        <p:nvSpPr>
          <p:cNvPr id="462" name="Heart 461">
            <a:extLst>
              <a:ext uri="{FF2B5EF4-FFF2-40B4-BE49-F238E27FC236}">
                <a16:creationId xmlns:a16="http://schemas.microsoft.com/office/drawing/2014/main" id="{83B5DC55-6B3E-4F23-BF3F-15E5012EF74C}"/>
              </a:ext>
            </a:extLst>
          </p:cNvPr>
          <p:cNvSpPr/>
          <p:nvPr/>
        </p:nvSpPr>
        <p:spPr>
          <a:xfrm>
            <a:off x="71875" y="4485604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679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63" fill="hold"/>
                                        <p:tgtEl>
                                          <p:spTgt spid="4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2" name="Google Shape;3252;p46"/>
          <p:cNvSpPr/>
          <p:nvPr/>
        </p:nvSpPr>
        <p:spPr>
          <a:xfrm flipH="1">
            <a:off x="-844172" y="3853584"/>
            <a:ext cx="1866628" cy="1477475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253" name="Google Shape;3253;p46"/>
          <p:cNvSpPr/>
          <p:nvPr/>
        </p:nvSpPr>
        <p:spPr>
          <a:xfrm flipH="1">
            <a:off x="6959852" y="3762775"/>
            <a:ext cx="2230798" cy="1635111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254" name="Google Shape;3254;p46"/>
          <p:cNvSpPr/>
          <p:nvPr/>
        </p:nvSpPr>
        <p:spPr>
          <a:xfrm flipH="1">
            <a:off x="-232875" y="4577820"/>
            <a:ext cx="873129" cy="1035847"/>
          </a:xfrm>
          <a:custGeom>
            <a:avLst/>
            <a:gdLst/>
            <a:ahLst/>
            <a:cxnLst/>
            <a:rect l="l" t="t" r="r" b="b"/>
            <a:pathLst>
              <a:path w="16908" h="20059" extrusionOk="0">
                <a:moveTo>
                  <a:pt x="8411" y="0"/>
                </a:moveTo>
                <a:cubicBezTo>
                  <a:pt x="8304" y="0"/>
                  <a:pt x="8196" y="22"/>
                  <a:pt x="8097" y="52"/>
                </a:cubicBezTo>
                <a:cubicBezTo>
                  <a:pt x="7085" y="314"/>
                  <a:pt x="6430" y="1267"/>
                  <a:pt x="6002" y="2219"/>
                </a:cubicBezTo>
                <a:cubicBezTo>
                  <a:pt x="4743" y="4958"/>
                  <a:pt x="4600" y="8037"/>
                  <a:pt x="4722" y="11075"/>
                </a:cubicBezTo>
                <a:lnTo>
                  <a:pt x="4722" y="11075"/>
                </a:lnTo>
                <a:cubicBezTo>
                  <a:pt x="4579" y="9964"/>
                  <a:pt x="4269" y="8879"/>
                  <a:pt x="3799" y="7875"/>
                </a:cubicBezTo>
                <a:cubicBezTo>
                  <a:pt x="3425" y="7094"/>
                  <a:pt x="2794" y="6249"/>
                  <a:pt x="1955" y="6249"/>
                </a:cubicBezTo>
                <a:cubicBezTo>
                  <a:pt x="1912" y="6249"/>
                  <a:pt x="1867" y="6251"/>
                  <a:pt x="1822" y="6256"/>
                </a:cubicBezTo>
                <a:cubicBezTo>
                  <a:pt x="846" y="6339"/>
                  <a:pt x="358" y="7458"/>
                  <a:pt x="191" y="8422"/>
                </a:cubicBezTo>
                <a:cubicBezTo>
                  <a:pt x="1" y="9839"/>
                  <a:pt x="13" y="11244"/>
                  <a:pt x="346" y="12625"/>
                </a:cubicBezTo>
                <a:cubicBezTo>
                  <a:pt x="846" y="14733"/>
                  <a:pt x="2037" y="17245"/>
                  <a:pt x="4108" y="18221"/>
                </a:cubicBezTo>
                <a:cubicBezTo>
                  <a:pt x="5593" y="18918"/>
                  <a:pt x="7656" y="20059"/>
                  <a:pt x="9510" y="20059"/>
                </a:cubicBezTo>
                <a:cubicBezTo>
                  <a:pt x="10065" y="20059"/>
                  <a:pt x="10601" y="19956"/>
                  <a:pt x="11097" y="19710"/>
                </a:cubicBezTo>
                <a:cubicBezTo>
                  <a:pt x="11800" y="19352"/>
                  <a:pt x="12336" y="18721"/>
                  <a:pt x="12812" y="18102"/>
                </a:cubicBezTo>
                <a:cubicBezTo>
                  <a:pt x="14193" y="16257"/>
                  <a:pt x="15288" y="14197"/>
                  <a:pt x="16241" y="12090"/>
                </a:cubicBezTo>
                <a:cubicBezTo>
                  <a:pt x="16610" y="11292"/>
                  <a:pt x="16908" y="10244"/>
                  <a:pt x="16277" y="9625"/>
                </a:cubicBezTo>
                <a:cubicBezTo>
                  <a:pt x="16035" y="9392"/>
                  <a:pt x="15694" y="9278"/>
                  <a:pt x="15347" y="9278"/>
                </a:cubicBezTo>
                <a:cubicBezTo>
                  <a:pt x="15216" y="9278"/>
                  <a:pt x="15083" y="9295"/>
                  <a:pt x="14955" y="9327"/>
                </a:cubicBezTo>
                <a:cubicBezTo>
                  <a:pt x="14491" y="9446"/>
                  <a:pt x="14098" y="9720"/>
                  <a:pt x="13717" y="10006"/>
                </a:cubicBezTo>
                <a:cubicBezTo>
                  <a:pt x="12443" y="10982"/>
                  <a:pt x="11383" y="12244"/>
                  <a:pt x="10645" y="13673"/>
                </a:cubicBezTo>
                <a:cubicBezTo>
                  <a:pt x="11240" y="12399"/>
                  <a:pt x="11800" y="11101"/>
                  <a:pt x="12193" y="9744"/>
                </a:cubicBezTo>
                <a:cubicBezTo>
                  <a:pt x="12407" y="8970"/>
                  <a:pt x="12562" y="8113"/>
                  <a:pt x="12193" y="7387"/>
                </a:cubicBezTo>
                <a:cubicBezTo>
                  <a:pt x="12133" y="7244"/>
                  <a:pt x="12026" y="7113"/>
                  <a:pt x="11895" y="7041"/>
                </a:cubicBezTo>
                <a:cubicBezTo>
                  <a:pt x="11825" y="7007"/>
                  <a:pt x="11752" y="6992"/>
                  <a:pt x="11680" y="6992"/>
                </a:cubicBezTo>
                <a:cubicBezTo>
                  <a:pt x="11422" y="6992"/>
                  <a:pt x="11162" y="7182"/>
                  <a:pt x="10966" y="7387"/>
                </a:cubicBezTo>
                <a:cubicBezTo>
                  <a:pt x="9868" y="8464"/>
                  <a:pt x="9022" y="9799"/>
                  <a:pt x="8493" y="11246"/>
                </a:cubicBezTo>
                <a:lnTo>
                  <a:pt x="8493" y="11246"/>
                </a:lnTo>
                <a:cubicBezTo>
                  <a:pt x="8776" y="9698"/>
                  <a:pt x="9016" y="8139"/>
                  <a:pt x="9216" y="6577"/>
                </a:cubicBezTo>
                <a:cubicBezTo>
                  <a:pt x="9466" y="4672"/>
                  <a:pt x="9645" y="2731"/>
                  <a:pt x="9204" y="862"/>
                </a:cubicBezTo>
                <a:cubicBezTo>
                  <a:pt x="9121" y="552"/>
                  <a:pt x="8990" y="195"/>
                  <a:pt x="8692" y="64"/>
                </a:cubicBezTo>
                <a:cubicBezTo>
                  <a:pt x="8606" y="19"/>
                  <a:pt x="8510" y="0"/>
                  <a:pt x="8411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255" name="Google Shape;3255;p46"/>
          <p:cNvSpPr/>
          <p:nvPr/>
        </p:nvSpPr>
        <p:spPr>
          <a:xfrm flipH="1">
            <a:off x="4221159" y="48343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256" name="Google Shape;3256;p46"/>
          <p:cNvSpPr/>
          <p:nvPr/>
        </p:nvSpPr>
        <p:spPr>
          <a:xfrm flipH="1">
            <a:off x="1967520" y="4804910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263" name="Google Shape;3263;p46"/>
          <p:cNvGrpSpPr/>
          <p:nvPr/>
        </p:nvGrpSpPr>
        <p:grpSpPr>
          <a:xfrm>
            <a:off x="-84156" y="3840061"/>
            <a:ext cx="1763400" cy="1201893"/>
            <a:chOff x="1176669" y="3655136"/>
            <a:chExt cx="1763400" cy="1201893"/>
          </a:xfrm>
        </p:grpSpPr>
        <p:sp>
          <p:nvSpPr>
            <p:cNvPr id="3264" name="Google Shape;3264;p4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65" name="Google Shape;3265;p4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66" name="Google Shape;3266;p4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3267" name="Google Shape;3267;p4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3268" name="Google Shape;3268;p4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69" name="Google Shape;3269;p4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0" name="Google Shape;3270;p4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1" name="Google Shape;3271;p4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2" name="Google Shape;3272;p4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3" name="Google Shape;3273;p4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4" name="Google Shape;3274;p4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5" name="Google Shape;3275;p4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6" name="Google Shape;3276;p4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7" name="Google Shape;3277;p4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8" name="Google Shape;3278;p4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9" name="Google Shape;3279;p4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0" name="Google Shape;3280;p4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1" name="Google Shape;3281;p4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2" name="Google Shape;3282;p4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3" name="Google Shape;3283;p4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4" name="Google Shape;3284;p4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85" name="Google Shape;3285;p46"/>
          <p:cNvGrpSpPr/>
          <p:nvPr/>
        </p:nvGrpSpPr>
        <p:grpSpPr>
          <a:xfrm flipH="1">
            <a:off x="6618932" y="3950711"/>
            <a:ext cx="1992000" cy="1049493"/>
            <a:chOff x="948069" y="3807536"/>
            <a:chExt cx="1992000" cy="1049493"/>
          </a:xfrm>
        </p:grpSpPr>
        <p:sp>
          <p:nvSpPr>
            <p:cNvPr id="3286" name="Google Shape;3286;p4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87" name="Google Shape;3287;p4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88" name="Google Shape;3288;p4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3289" name="Google Shape;3289;p46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3290" name="Google Shape;3290;p4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1" name="Google Shape;3291;p4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2" name="Google Shape;3292;p4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3" name="Google Shape;3293;p4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4" name="Google Shape;3294;p4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5" name="Google Shape;3295;p4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6" name="Google Shape;3296;p4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7" name="Google Shape;3297;p4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8" name="Google Shape;3298;p4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9" name="Google Shape;3299;p4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0" name="Google Shape;3300;p4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1" name="Google Shape;3301;p4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2" name="Google Shape;3302;p4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3" name="Google Shape;3303;p4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4" name="Google Shape;3304;p4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5" name="Google Shape;3305;p4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6" name="Google Shape;3306;p4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3409" name="Google Shape;3409;p46"/>
          <p:cNvSpPr/>
          <p:nvPr/>
        </p:nvSpPr>
        <p:spPr>
          <a:xfrm>
            <a:off x="8610920" y="4804910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410" name="Google Shape;3410;p46"/>
          <p:cNvSpPr/>
          <p:nvPr/>
        </p:nvSpPr>
        <p:spPr>
          <a:xfrm>
            <a:off x="-16899" y="1693100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424" name="Google Shape;3424;p46"/>
          <p:cNvGrpSpPr/>
          <p:nvPr/>
        </p:nvGrpSpPr>
        <p:grpSpPr>
          <a:xfrm>
            <a:off x="691816" y="704499"/>
            <a:ext cx="602833" cy="495062"/>
            <a:chOff x="668641" y="1116349"/>
            <a:chExt cx="602833" cy="495062"/>
          </a:xfrm>
        </p:grpSpPr>
        <p:sp>
          <p:nvSpPr>
            <p:cNvPr id="3425" name="Google Shape;3425;p46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6" name="Google Shape;3426;p46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7" name="Google Shape;3427;p46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8" name="Google Shape;3428;p46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9" name="Google Shape;3429;p46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0" name="Google Shape;3430;p46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1" name="Google Shape;3431;p46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2" name="Google Shape;3432;p46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3" name="Google Shape;3433;p46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4" name="Google Shape;3434;p46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5" name="Google Shape;3435;p46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436" name="Google Shape;3436;p46"/>
          <p:cNvSpPr/>
          <p:nvPr/>
        </p:nvSpPr>
        <p:spPr>
          <a:xfrm flipH="1">
            <a:off x="8417372" y="1891511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437" name="Google Shape;3437;p46"/>
          <p:cNvGrpSpPr/>
          <p:nvPr/>
        </p:nvGrpSpPr>
        <p:grpSpPr>
          <a:xfrm rot="-2542180" flipH="1">
            <a:off x="5656808" y="4036164"/>
            <a:ext cx="2209190" cy="699509"/>
            <a:chOff x="676459" y="2747475"/>
            <a:chExt cx="2209227" cy="699520"/>
          </a:xfrm>
        </p:grpSpPr>
        <p:sp>
          <p:nvSpPr>
            <p:cNvPr id="3438" name="Google Shape;3438;p46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9" name="Google Shape;3439;p46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0" name="Google Shape;3440;p46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1" name="Google Shape;3441;p46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2" name="Google Shape;3442;p46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3" name="Google Shape;3443;p46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4" name="Google Shape;3444;p46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5" name="Google Shape;3445;p46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6" name="Google Shape;3446;p46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7" name="Google Shape;3447;p46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8" name="Google Shape;3448;p46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9" name="Google Shape;3449;p46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0" name="Google Shape;3450;p46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1" name="Google Shape;3451;p46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2" name="Google Shape;3452;p46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3" name="Google Shape;3453;p46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4" name="Google Shape;3454;p46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5" name="Google Shape;3455;p46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6" name="Google Shape;3456;p46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7" name="Google Shape;3457;p46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8" name="Google Shape;3458;p46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9" name="Google Shape;3459;p46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460" name="Google Shape;3460;p46"/>
          <p:cNvGrpSpPr/>
          <p:nvPr/>
        </p:nvGrpSpPr>
        <p:grpSpPr>
          <a:xfrm flipH="1">
            <a:off x="7483391" y="351949"/>
            <a:ext cx="602833" cy="495062"/>
            <a:chOff x="668641" y="1116349"/>
            <a:chExt cx="602833" cy="495062"/>
          </a:xfrm>
        </p:grpSpPr>
        <p:sp>
          <p:nvSpPr>
            <p:cNvPr id="3461" name="Google Shape;3461;p46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2" name="Google Shape;3462;p46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3" name="Google Shape;3463;p46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4" name="Google Shape;3464;p46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5" name="Google Shape;3465;p46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6" name="Google Shape;3466;p46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7" name="Google Shape;3467;p46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8" name="Google Shape;3468;p46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9" name="Google Shape;3469;p46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70" name="Google Shape;3470;p46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71" name="Google Shape;3471;p46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52" name="Google Shape;5950;p62">
            <a:extLst>
              <a:ext uri="{FF2B5EF4-FFF2-40B4-BE49-F238E27FC236}">
                <a16:creationId xmlns:a16="http://schemas.microsoft.com/office/drawing/2014/main" id="{E45EB86B-6936-4C27-903E-6D9B881AF54B}"/>
              </a:ext>
            </a:extLst>
          </p:cNvPr>
          <p:cNvGrpSpPr/>
          <p:nvPr/>
        </p:nvGrpSpPr>
        <p:grpSpPr>
          <a:xfrm>
            <a:off x="2136314" y="3128809"/>
            <a:ext cx="981570" cy="1911586"/>
            <a:chOff x="3407561" y="1811690"/>
            <a:chExt cx="1116738" cy="2311309"/>
          </a:xfrm>
        </p:grpSpPr>
        <p:sp>
          <p:nvSpPr>
            <p:cNvPr id="553" name="Google Shape;5951;p62">
              <a:extLst>
                <a:ext uri="{FF2B5EF4-FFF2-40B4-BE49-F238E27FC236}">
                  <a16:creationId xmlns:a16="http://schemas.microsoft.com/office/drawing/2014/main" id="{D6D6C4AD-C6EA-48FA-BC6B-1221238AF50B}"/>
                </a:ext>
              </a:extLst>
            </p:cNvPr>
            <p:cNvSpPr/>
            <p:nvPr/>
          </p:nvSpPr>
          <p:spPr>
            <a:xfrm>
              <a:off x="3407561" y="4004401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952;p62">
              <a:extLst>
                <a:ext uri="{FF2B5EF4-FFF2-40B4-BE49-F238E27FC236}">
                  <a16:creationId xmlns:a16="http://schemas.microsoft.com/office/drawing/2014/main" id="{E6BB8BB5-D62C-43EE-AA6A-8F7DA37E94A1}"/>
                </a:ext>
              </a:extLst>
            </p:cNvPr>
            <p:cNvSpPr/>
            <p:nvPr/>
          </p:nvSpPr>
          <p:spPr>
            <a:xfrm>
              <a:off x="4112652" y="3416377"/>
              <a:ext cx="411647" cy="383777"/>
            </a:xfrm>
            <a:custGeom>
              <a:avLst/>
              <a:gdLst/>
              <a:ahLst/>
              <a:cxnLst/>
              <a:rect l="l" t="t" r="r" b="b"/>
              <a:pathLst>
                <a:path w="8419" h="7849" extrusionOk="0">
                  <a:moveTo>
                    <a:pt x="6161" y="1"/>
                  </a:moveTo>
                  <a:cubicBezTo>
                    <a:pt x="5751" y="1"/>
                    <a:pt x="605" y="1016"/>
                    <a:pt x="239" y="1442"/>
                  </a:cubicBezTo>
                  <a:cubicBezTo>
                    <a:pt x="227" y="1442"/>
                    <a:pt x="227" y="1465"/>
                    <a:pt x="227" y="1465"/>
                  </a:cubicBezTo>
                  <a:cubicBezTo>
                    <a:pt x="0" y="1799"/>
                    <a:pt x="524" y="7061"/>
                    <a:pt x="881" y="7335"/>
                  </a:cubicBezTo>
                  <a:cubicBezTo>
                    <a:pt x="1223" y="7608"/>
                    <a:pt x="2151" y="7849"/>
                    <a:pt x="2514" y="7849"/>
                  </a:cubicBezTo>
                  <a:cubicBezTo>
                    <a:pt x="2530" y="7849"/>
                    <a:pt x="2546" y="7848"/>
                    <a:pt x="2560" y="7847"/>
                  </a:cubicBezTo>
                  <a:cubicBezTo>
                    <a:pt x="2679" y="7835"/>
                    <a:pt x="3287" y="7669"/>
                    <a:pt x="4084" y="7431"/>
                  </a:cubicBezTo>
                  <a:cubicBezTo>
                    <a:pt x="5108" y="7121"/>
                    <a:pt x="6418" y="6716"/>
                    <a:pt x="7299" y="6442"/>
                  </a:cubicBezTo>
                  <a:cubicBezTo>
                    <a:pt x="7799" y="6299"/>
                    <a:pt x="8156" y="6180"/>
                    <a:pt x="8216" y="6145"/>
                  </a:cubicBezTo>
                  <a:cubicBezTo>
                    <a:pt x="8418" y="6061"/>
                    <a:pt x="8132" y="2478"/>
                    <a:pt x="7918" y="1049"/>
                  </a:cubicBezTo>
                  <a:cubicBezTo>
                    <a:pt x="7859" y="763"/>
                    <a:pt x="7823" y="573"/>
                    <a:pt x="7787" y="489"/>
                  </a:cubicBezTo>
                  <a:cubicBezTo>
                    <a:pt x="7775" y="489"/>
                    <a:pt x="7775" y="477"/>
                    <a:pt x="7775" y="477"/>
                  </a:cubicBezTo>
                  <a:cubicBezTo>
                    <a:pt x="7537" y="180"/>
                    <a:pt x="6525" y="37"/>
                    <a:pt x="6168" y="1"/>
                  </a:cubicBezTo>
                  <a:cubicBezTo>
                    <a:pt x="6166" y="1"/>
                    <a:pt x="6164" y="1"/>
                    <a:pt x="6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953;p62">
              <a:extLst>
                <a:ext uri="{FF2B5EF4-FFF2-40B4-BE49-F238E27FC236}">
                  <a16:creationId xmlns:a16="http://schemas.microsoft.com/office/drawing/2014/main" id="{387DC506-33AB-48E8-BCEC-9C851AAFA40B}"/>
                </a:ext>
              </a:extLst>
            </p:cNvPr>
            <p:cNvSpPr/>
            <p:nvPr/>
          </p:nvSpPr>
          <p:spPr>
            <a:xfrm>
              <a:off x="4294884" y="3548052"/>
              <a:ext cx="174653" cy="231665"/>
            </a:xfrm>
            <a:custGeom>
              <a:avLst/>
              <a:gdLst/>
              <a:ahLst/>
              <a:cxnLst/>
              <a:rect l="l" t="t" r="r" b="b"/>
              <a:pathLst>
                <a:path w="3572" h="4738" extrusionOk="0">
                  <a:moveTo>
                    <a:pt x="2903" y="0"/>
                  </a:moveTo>
                  <a:cubicBezTo>
                    <a:pt x="2303" y="0"/>
                    <a:pt x="179" y="700"/>
                    <a:pt x="83" y="880"/>
                  </a:cubicBezTo>
                  <a:cubicBezTo>
                    <a:pt x="0" y="1047"/>
                    <a:pt x="250" y="3690"/>
                    <a:pt x="357" y="4738"/>
                  </a:cubicBezTo>
                  <a:cubicBezTo>
                    <a:pt x="1381" y="4428"/>
                    <a:pt x="2691" y="4023"/>
                    <a:pt x="3572" y="3749"/>
                  </a:cubicBezTo>
                  <a:cubicBezTo>
                    <a:pt x="3453" y="2487"/>
                    <a:pt x="3203" y="177"/>
                    <a:pt x="3048" y="35"/>
                  </a:cubicBezTo>
                  <a:cubicBezTo>
                    <a:pt x="3027" y="11"/>
                    <a:pt x="2976" y="0"/>
                    <a:pt x="2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954;p62">
              <a:extLst>
                <a:ext uri="{FF2B5EF4-FFF2-40B4-BE49-F238E27FC236}">
                  <a16:creationId xmlns:a16="http://schemas.microsoft.com/office/drawing/2014/main" id="{54B52195-237A-49F9-A662-5F16F98FE7A6}"/>
                </a:ext>
              </a:extLst>
            </p:cNvPr>
            <p:cNvSpPr/>
            <p:nvPr/>
          </p:nvSpPr>
          <p:spPr>
            <a:xfrm>
              <a:off x="4124289" y="3416964"/>
              <a:ext cx="369695" cy="100773"/>
            </a:xfrm>
            <a:custGeom>
              <a:avLst/>
              <a:gdLst/>
              <a:ahLst/>
              <a:cxnLst/>
              <a:rect l="l" t="t" r="r" b="b"/>
              <a:pathLst>
                <a:path w="7561" h="2061" extrusionOk="0">
                  <a:moveTo>
                    <a:pt x="5923" y="1"/>
                  </a:moveTo>
                  <a:cubicBezTo>
                    <a:pt x="5513" y="1"/>
                    <a:pt x="367" y="1016"/>
                    <a:pt x="1" y="1453"/>
                  </a:cubicBezTo>
                  <a:cubicBezTo>
                    <a:pt x="29" y="1449"/>
                    <a:pt x="63" y="1448"/>
                    <a:pt x="101" y="1448"/>
                  </a:cubicBezTo>
                  <a:cubicBezTo>
                    <a:pt x="622" y="1448"/>
                    <a:pt x="1910" y="1812"/>
                    <a:pt x="1977" y="1989"/>
                  </a:cubicBezTo>
                  <a:cubicBezTo>
                    <a:pt x="1977" y="2001"/>
                    <a:pt x="2001" y="2025"/>
                    <a:pt x="2001" y="2061"/>
                  </a:cubicBezTo>
                  <a:cubicBezTo>
                    <a:pt x="2275" y="1906"/>
                    <a:pt x="2620" y="1823"/>
                    <a:pt x="2918" y="1727"/>
                  </a:cubicBezTo>
                  <a:cubicBezTo>
                    <a:pt x="3501" y="1549"/>
                    <a:pt x="4096" y="1370"/>
                    <a:pt x="4692" y="1227"/>
                  </a:cubicBezTo>
                  <a:cubicBezTo>
                    <a:pt x="5299" y="1072"/>
                    <a:pt x="5930" y="942"/>
                    <a:pt x="6549" y="811"/>
                  </a:cubicBezTo>
                  <a:cubicBezTo>
                    <a:pt x="6894" y="739"/>
                    <a:pt x="7216" y="656"/>
                    <a:pt x="7561" y="596"/>
                  </a:cubicBezTo>
                  <a:cubicBezTo>
                    <a:pt x="7549" y="561"/>
                    <a:pt x="7549" y="513"/>
                    <a:pt x="7549" y="501"/>
                  </a:cubicBezTo>
                  <a:cubicBezTo>
                    <a:pt x="7537" y="501"/>
                    <a:pt x="7537" y="477"/>
                    <a:pt x="7537" y="477"/>
                  </a:cubicBezTo>
                  <a:cubicBezTo>
                    <a:pt x="7299" y="180"/>
                    <a:pt x="6287" y="37"/>
                    <a:pt x="5930" y="1"/>
                  </a:cubicBezTo>
                  <a:cubicBezTo>
                    <a:pt x="5928" y="1"/>
                    <a:pt x="5926" y="1"/>
                    <a:pt x="5923" y="1"/>
                  </a:cubicBezTo>
                  <a:close/>
                </a:path>
              </a:pathLst>
            </a:custGeom>
            <a:solidFill>
              <a:srgbClr val="CF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955;p62">
              <a:extLst>
                <a:ext uri="{FF2B5EF4-FFF2-40B4-BE49-F238E27FC236}">
                  <a16:creationId xmlns:a16="http://schemas.microsoft.com/office/drawing/2014/main" id="{6A363F62-CEA9-4493-B933-DBA94D2B2A52}"/>
                </a:ext>
              </a:extLst>
            </p:cNvPr>
            <p:cNvSpPr/>
            <p:nvPr/>
          </p:nvSpPr>
          <p:spPr>
            <a:xfrm>
              <a:off x="4112652" y="3486737"/>
              <a:ext cx="125220" cy="313417"/>
            </a:xfrm>
            <a:custGeom>
              <a:avLst/>
              <a:gdLst/>
              <a:ahLst/>
              <a:cxnLst/>
              <a:rect l="l" t="t" r="r" b="b"/>
              <a:pathLst>
                <a:path w="2561" h="6410" extrusionOk="0">
                  <a:moveTo>
                    <a:pt x="300" y="0"/>
                  </a:moveTo>
                  <a:cubicBezTo>
                    <a:pt x="277" y="0"/>
                    <a:pt x="257" y="1"/>
                    <a:pt x="239" y="3"/>
                  </a:cubicBezTo>
                  <a:cubicBezTo>
                    <a:pt x="227" y="3"/>
                    <a:pt x="227" y="26"/>
                    <a:pt x="227" y="26"/>
                  </a:cubicBezTo>
                  <a:cubicBezTo>
                    <a:pt x="0" y="360"/>
                    <a:pt x="524" y="5622"/>
                    <a:pt x="881" y="5896"/>
                  </a:cubicBezTo>
                  <a:cubicBezTo>
                    <a:pt x="1222" y="6180"/>
                    <a:pt x="2148" y="6410"/>
                    <a:pt x="2511" y="6410"/>
                  </a:cubicBezTo>
                  <a:cubicBezTo>
                    <a:pt x="2529" y="6410"/>
                    <a:pt x="2545" y="6409"/>
                    <a:pt x="2560" y="6408"/>
                  </a:cubicBezTo>
                  <a:cubicBezTo>
                    <a:pt x="2513" y="5444"/>
                    <a:pt x="2322" y="836"/>
                    <a:pt x="2215" y="538"/>
                  </a:cubicBezTo>
                  <a:cubicBezTo>
                    <a:pt x="2147" y="368"/>
                    <a:pt x="792" y="0"/>
                    <a:pt x="300" y="0"/>
                  </a:cubicBezTo>
                  <a:close/>
                </a:path>
              </a:pathLst>
            </a:custGeom>
            <a:solidFill>
              <a:srgbClr val="CF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956;p62">
              <a:extLst>
                <a:ext uri="{FF2B5EF4-FFF2-40B4-BE49-F238E27FC236}">
                  <a16:creationId xmlns:a16="http://schemas.microsoft.com/office/drawing/2014/main" id="{638D07BB-C81B-4EFB-A9D3-66998E2943C9}"/>
                </a:ext>
              </a:extLst>
            </p:cNvPr>
            <p:cNvSpPr/>
            <p:nvPr/>
          </p:nvSpPr>
          <p:spPr>
            <a:xfrm>
              <a:off x="4195334" y="3354085"/>
              <a:ext cx="204968" cy="128643"/>
            </a:xfrm>
            <a:custGeom>
              <a:avLst/>
              <a:gdLst/>
              <a:ahLst/>
              <a:cxnLst/>
              <a:rect l="l" t="t" r="r" b="b"/>
              <a:pathLst>
                <a:path w="4192" h="2631" extrusionOk="0">
                  <a:moveTo>
                    <a:pt x="3313" y="0"/>
                  </a:moveTo>
                  <a:cubicBezTo>
                    <a:pt x="2912" y="0"/>
                    <a:pt x="2402" y="129"/>
                    <a:pt x="1893" y="239"/>
                  </a:cubicBezTo>
                  <a:cubicBezTo>
                    <a:pt x="1215" y="370"/>
                    <a:pt x="464" y="549"/>
                    <a:pt x="226" y="834"/>
                  </a:cubicBezTo>
                  <a:cubicBezTo>
                    <a:pt x="0" y="1108"/>
                    <a:pt x="226" y="2525"/>
                    <a:pt x="322" y="2573"/>
                  </a:cubicBezTo>
                  <a:cubicBezTo>
                    <a:pt x="391" y="2612"/>
                    <a:pt x="498" y="2631"/>
                    <a:pt x="611" y="2631"/>
                  </a:cubicBezTo>
                  <a:cubicBezTo>
                    <a:pt x="805" y="2631"/>
                    <a:pt x="1016" y="2576"/>
                    <a:pt x="1084" y="2478"/>
                  </a:cubicBezTo>
                  <a:cubicBezTo>
                    <a:pt x="1143" y="2394"/>
                    <a:pt x="881" y="1513"/>
                    <a:pt x="1000" y="1346"/>
                  </a:cubicBezTo>
                  <a:cubicBezTo>
                    <a:pt x="1119" y="1192"/>
                    <a:pt x="1798" y="989"/>
                    <a:pt x="2072" y="930"/>
                  </a:cubicBezTo>
                  <a:cubicBezTo>
                    <a:pt x="2287" y="885"/>
                    <a:pt x="2773" y="766"/>
                    <a:pt x="3035" y="766"/>
                  </a:cubicBezTo>
                  <a:cubicBezTo>
                    <a:pt x="3121" y="766"/>
                    <a:pt x="3182" y="778"/>
                    <a:pt x="3203" y="811"/>
                  </a:cubicBezTo>
                  <a:cubicBezTo>
                    <a:pt x="3298" y="954"/>
                    <a:pt x="3298" y="1620"/>
                    <a:pt x="3322" y="1704"/>
                  </a:cubicBezTo>
                  <a:cubicBezTo>
                    <a:pt x="3346" y="1768"/>
                    <a:pt x="3518" y="1871"/>
                    <a:pt x="3738" y="1871"/>
                  </a:cubicBezTo>
                  <a:cubicBezTo>
                    <a:pt x="3842" y="1871"/>
                    <a:pt x="3957" y="1848"/>
                    <a:pt x="4072" y="1787"/>
                  </a:cubicBezTo>
                  <a:cubicBezTo>
                    <a:pt x="4191" y="1727"/>
                    <a:pt x="4036" y="203"/>
                    <a:pt x="3739" y="73"/>
                  </a:cubicBezTo>
                  <a:cubicBezTo>
                    <a:pt x="3619" y="21"/>
                    <a:pt x="3475" y="0"/>
                    <a:pt x="3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957;p62">
              <a:extLst>
                <a:ext uri="{FF2B5EF4-FFF2-40B4-BE49-F238E27FC236}">
                  <a16:creationId xmlns:a16="http://schemas.microsoft.com/office/drawing/2014/main" id="{64450233-FB49-4E98-9D1F-502236A85082}"/>
                </a:ext>
              </a:extLst>
            </p:cNvPr>
            <p:cNvSpPr/>
            <p:nvPr/>
          </p:nvSpPr>
          <p:spPr>
            <a:xfrm>
              <a:off x="4188929" y="3217325"/>
              <a:ext cx="179347" cy="232594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958;p62">
              <a:extLst>
                <a:ext uri="{FF2B5EF4-FFF2-40B4-BE49-F238E27FC236}">
                  <a16:creationId xmlns:a16="http://schemas.microsoft.com/office/drawing/2014/main" id="{CB8E7780-830E-442D-BB36-135D5E31C5D0}"/>
                </a:ext>
              </a:extLst>
            </p:cNvPr>
            <p:cNvSpPr/>
            <p:nvPr/>
          </p:nvSpPr>
          <p:spPr>
            <a:xfrm>
              <a:off x="4065273" y="2657232"/>
              <a:ext cx="293566" cy="682379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959;p62">
              <a:extLst>
                <a:ext uri="{FF2B5EF4-FFF2-40B4-BE49-F238E27FC236}">
                  <a16:creationId xmlns:a16="http://schemas.microsoft.com/office/drawing/2014/main" id="{5DF09DAD-00CF-4743-8246-F24604FCD993}"/>
                </a:ext>
              </a:extLst>
            </p:cNvPr>
            <p:cNvSpPr/>
            <p:nvPr/>
          </p:nvSpPr>
          <p:spPr>
            <a:xfrm>
              <a:off x="4202277" y="3270866"/>
              <a:ext cx="148543" cy="29728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960;p62">
              <a:extLst>
                <a:ext uri="{FF2B5EF4-FFF2-40B4-BE49-F238E27FC236}">
                  <a16:creationId xmlns:a16="http://schemas.microsoft.com/office/drawing/2014/main" id="{9274A9B8-7C8F-4216-B2EF-B50C47BE1DFF}"/>
                </a:ext>
              </a:extLst>
            </p:cNvPr>
            <p:cNvSpPr/>
            <p:nvPr/>
          </p:nvSpPr>
          <p:spPr>
            <a:xfrm>
              <a:off x="3486258" y="2589366"/>
              <a:ext cx="597350" cy="583122"/>
            </a:xfrm>
            <a:custGeom>
              <a:avLst/>
              <a:gdLst/>
              <a:ahLst/>
              <a:cxnLst/>
              <a:rect l="l" t="t" r="r" b="b"/>
              <a:pathLst>
                <a:path w="12217" h="11926" extrusionOk="0">
                  <a:moveTo>
                    <a:pt x="5471" y="0"/>
                  </a:moveTo>
                  <a:cubicBezTo>
                    <a:pt x="5177" y="0"/>
                    <a:pt x="4880" y="7"/>
                    <a:pt x="4584" y="20"/>
                  </a:cubicBezTo>
                  <a:cubicBezTo>
                    <a:pt x="1727" y="139"/>
                    <a:pt x="977" y="2389"/>
                    <a:pt x="858" y="4223"/>
                  </a:cubicBezTo>
                  <a:cubicBezTo>
                    <a:pt x="738" y="6057"/>
                    <a:pt x="0" y="10355"/>
                    <a:pt x="858" y="11057"/>
                  </a:cubicBezTo>
                  <a:cubicBezTo>
                    <a:pt x="1433" y="11515"/>
                    <a:pt x="5024" y="11925"/>
                    <a:pt x="7676" y="11925"/>
                  </a:cubicBezTo>
                  <a:cubicBezTo>
                    <a:pt x="9028" y="11925"/>
                    <a:pt x="10136" y="11818"/>
                    <a:pt x="10478" y="11557"/>
                  </a:cubicBezTo>
                  <a:cubicBezTo>
                    <a:pt x="11478" y="10795"/>
                    <a:pt x="12216" y="3092"/>
                    <a:pt x="10561" y="758"/>
                  </a:cubicBezTo>
                  <a:cubicBezTo>
                    <a:pt x="10369" y="470"/>
                    <a:pt x="8015" y="0"/>
                    <a:pt x="5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961;p62">
              <a:extLst>
                <a:ext uri="{FF2B5EF4-FFF2-40B4-BE49-F238E27FC236}">
                  <a16:creationId xmlns:a16="http://schemas.microsoft.com/office/drawing/2014/main" id="{A1179986-A50F-498C-B45C-A0EB3CADB840}"/>
                </a:ext>
              </a:extLst>
            </p:cNvPr>
            <p:cNvSpPr/>
            <p:nvPr/>
          </p:nvSpPr>
          <p:spPr>
            <a:xfrm>
              <a:off x="3486258" y="2606626"/>
              <a:ext cx="196216" cy="546695"/>
            </a:xfrm>
            <a:custGeom>
              <a:avLst/>
              <a:gdLst/>
              <a:ahLst/>
              <a:cxnLst/>
              <a:rect l="l" t="t" r="r" b="b"/>
              <a:pathLst>
                <a:path w="4013" h="11181" extrusionOk="0">
                  <a:moveTo>
                    <a:pt x="3060" y="0"/>
                  </a:moveTo>
                  <a:cubicBezTo>
                    <a:pt x="1441" y="715"/>
                    <a:pt x="953" y="2406"/>
                    <a:pt x="858" y="3882"/>
                  </a:cubicBezTo>
                  <a:cubicBezTo>
                    <a:pt x="738" y="5715"/>
                    <a:pt x="0" y="10014"/>
                    <a:pt x="858" y="10716"/>
                  </a:cubicBezTo>
                  <a:cubicBezTo>
                    <a:pt x="1072" y="10883"/>
                    <a:pt x="1655" y="11038"/>
                    <a:pt x="2441" y="11180"/>
                  </a:cubicBezTo>
                  <a:cubicBezTo>
                    <a:pt x="2643" y="11085"/>
                    <a:pt x="2822" y="10942"/>
                    <a:pt x="2977" y="10764"/>
                  </a:cubicBezTo>
                  <a:cubicBezTo>
                    <a:pt x="3227" y="10430"/>
                    <a:pt x="3382" y="10061"/>
                    <a:pt x="3477" y="9656"/>
                  </a:cubicBezTo>
                  <a:cubicBezTo>
                    <a:pt x="3584" y="9252"/>
                    <a:pt x="3644" y="8835"/>
                    <a:pt x="3703" y="8418"/>
                  </a:cubicBezTo>
                  <a:cubicBezTo>
                    <a:pt x="3798" y="7740"/>
                    <a:pt x="3858" y="7037"/>
                    <a:pt x="3894" y="6335"/>
                  </a:cubicBezTo>
                  <a:cubicBezTo>
                    <a:pt x="3977" y="4989"/>
                    <a:pt x="4013" y="3620"/>
                    <a:pt x="3977" y="2263"/>
                  </a:cubicBezTo>
                  <a:cubicBezTo>
                    <a:pt x="3953" y="1667"/>
                    <a:pt x="3882" y="1072"/>
                    <a:pt x="3572" y="548"/>
                  </a:cubicBezTo>
                  <a:cubicBezTo>
                    <a:pt x="3441" y="322"/>
                    <a:pt x="3274" y="131"/>
                    <a:pt x="30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962;p62">
              <a:extLst>
                <a:ext uri="{FF2B5EF4-FFF2-40B4-BE49-F238E27FC236}">
                  <a16:creationId xmlns:a16="http://schemas.microsoft.com/office/drawing/2014/main" id="{D5C6DA10-3708-4E5F-A954-462E39921619}"/>
                </a:ext>
              </a:extLst>
            </p:cNvPr>
            <p:cNvSpPr/>
            <p:nvPr/>
          </p:nvSpPr>
          <p:spPr>
            <a:xfrm>
              <a:off x="3607322" y="3203341"/>
              <a:ext cx="577548" cy="757432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963;p62">
              <a:extLst>
                <a:ext uri="{FF2B5EF4-FFF2-40B4-BE49-F238E27FC236}">
                  <a16:creationId xmlns:a16="http://schemas.microsoft.com/office/drawing/2014/main" id="{2CA87C09-70B1-42BF-910E-2A1F41833225}"/>
                </a:ext>
              </a:extLst>
            </p:cNvPr>
            <p:cNvSpPr/>
            <p:nvPr/>
          </p:nvSpPr>
          <p:spPr>
            <a:xfrm>
              <a:off x="3666729" y="3201581"/>
              <a:ext cx="518727" cy="334442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964;p62">
              <a:extLst>
                <a:ext uri="{FF2B5EF4-FFF2-40B4-BE49-F238E27FC236}">
                  <a16:creationId xmlns:a16="http://schemas.microsoft.com/office/drawing/2014/main" id="{6DD5274D-446A-4F2D-A893-6C94BB49D14D}"/>
                </a:ext>
              </a:extLst>
            </p:cNvPr>
            <p:cNvSpPr/>
            <p:nvPr/>
          </p:nvSpPr>
          <p:spPr>
            <a:xfrm>
              <a:off x="3922842" y="3950752"/>
              <a:ext cx="303931" cy="9588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965;p62">
              <a:extLst>
                <a:ext uri="{FF2B5EF4-FFF2-40B4-BE49-F238E27FC236}">
                  <a16:creationId xmlns:a16="http://schemas.microsoft.com/office/drawing/2014/main" id="{A036AC79-64E7-4C85-89EE-D38A32B71DD6}"/>
                </a:ext>
              </a:extLst>
            </p:cNvPr>
            <p:cNvSpPr/>
            <p:nvPr/>
          </p:nvSpPr>
          <p:spPr>
            <a:xfrm>
              <a:off x="3581701" y="3950752"/>
              <a:ext cx="303931" cy="9588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966;p62">
              <a:extLst>
                <a:ext uri="{FF2B5EF4-FFF2-40B4-BE49-F238E27FC236}">
                  <a16:creationId xmlns:a16="http://schemas.microsoft.com/office/drawing/2014/main" id="{8E3F2E42-BB36-4680-B296-444975CA33DF}"/>
                </a:ext>
              </a:extLst>
            </p:cNvPr>
            <p:cNvSpPr/>
            <p:nvPr/>
          </p:nvSpPr>
          <p:spPr>
            <a:xfrm>
              <a:off x="3625364" y="3121833"/>
              <a:ext cx="608400" cy="393703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967;p62">
              <a:extLst>
                <a:ext uri="{FF2B5EF4-FFF2-40B4-BE49-F238E27FC236}">
                  <a16:creationId xmlns:a16="http://schemas.microsoft.com/office/drawing/2014/main" id="{81738AF5-E7F9-4347-874E-5F885E5A732C}"/>
                </a:ext>
              </a:extLst>
            </p:cNvPr>
            <p:cNvSpPr/>
            <p:nvPr/>
          </p:nvSpPr>
          <p:spPr>
            <a:xfrm>
              <a:off x="3663796" y="3131710"/>
              <a:ext cx="177049" cy="369744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968;p62">
              <a:extLst>
                <a:ext uri="{FF2B5EF4-FFF2-40B4-BE49-F238E27FC236}">
                  <a16:creationId xmlns:a16="http://schemas.microsoft.com/office/drawing/2014/main" id="{A794909F-E356-4E2C-ACD5-2BDBC4A9DA62}"/>
                </a:ext>
              </a:extLst>
            </p:cNvPr>
            <p:cNvSpPr/>
            <p:nvPr/>
          </p:nvSpPr>
          <p:spPr>
            <a:xfrm>
              <a:off x="3993300" y="3127065"/>
              <a:ext cx="33249" cy="157246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969;p62">
              <a:extLst>
                <a:ext uri="{FF2B5EF4-FFF2-40B4-BE49-F238E27FC236}">
                  <a16:creationId xmlns:a16="http://schemas.microsoft.com/office/drawing/2014/main" id="{5640A1A8-7151-4593-823C-56BBE74C88B8}"/>
                </a:ext>
              </a:extLst>
            </p:cNvPr>
            <p:cNvSpPr/>
            <p:nvPr/>
          </p:nvSpPr>
          <p:spPr>
            <a:xfrm>
              <a:off x="4175531" y="3123007"/>
              <a:ext cx="53589" cy="94367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970;p62">
              <a:extLst>
                <a:ext uri="{FF2B5EF4-FFF2-40B4-BE49-F238E27FC236}">
                  <a16:creationId xmlns:a16="http://schemas.microsoft.com/office/drawing/2014/main" id="{AA1000A0-2224-4BAA-B065-94377784E4E3}"/>
                </a:ext>
              </a:extLst>
            </p:cNvPr>
            <p:cNvSpPr/>
            <p:nvPr/>
          </p:nvSpPr>
          <p:spPr>
            <a:xfrm>
              <a:off x="3941080" y="3354134"/>
              <a:ext cx="99404" cy="29826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971;p62">
              <a:extLst>
                <a:ext uri="{FF2B5EF4-FFF2-40B4-BE49-F238E27FC236}">
                  <a16:creationId xmlns:a16="http://schemas.microsoft.com/office/drawing/2014/main" id="{B9A8E0DB-030E-4D6E-9943-A4DAFADF7328}"/>
                </a:ext>
              </a:extLst>
            </p:cNvPr>
            <p:cNvSpPr/>
            <p:nvPr/>
          </p:nvSpPr>
          <p:spPr>
            <a:xfrm>
              <a:off x="3646340" y="2610635"/>
              <a:ext cx="606054" cy="570605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972;p62">
              <a:extLst>
                <a:ext uri="{FF2B5EF4-FFF2-40B4-BE49-F238E27FC236}">
                  <a16:creationId xmlns:a16="http://schemas.microsoft.com/office/drawing/2014/main" id="{EBF3A0D8-EA09-4E25-ACFE-0FB88E85BE17}"/>
                </a:ext>
              </a:extLst>
            </p:cNvPr>
            <p:cNvSpPr/>
            <p:nvPr/>
          </p:nvSpPr>
          <p:spPr>
            <a:xfrm>
              <a:off x="3853020" y="2548979"/>
              <a:ext cx="207266" cy="134021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973;p62">
              <a:extLst>
                <a:ext uri="{FF2B5EF4-FFF2-40B4-BE49-F238E27FC236}">
                  <a16:creationId xmlns:a16="http://schemas.microsoft.com/office/drawing/2014/main" id="{8313BAA3-B823-4326-AC25-850878627823}"/>
                </a:ext>
              </a:extLst>
            </p:cNvPr>
            <p:cNvSpPr/>
            <p:nvPr/>
          </p:nvSpPr>
          <p:spPr>
            <a:xfrm>
              <a:off x="3859425" y="2522575"/>
              <a:ext cx="199604" cy="105798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974;p62">
              <a:extLst>
                <a:ext uri="{FF2B5EF4-FFF2-40B4-BE49-F238E27FC236}">
                  <a16:creationId xmlns:a16="http://schemas.microsoft.com/office/drawing/2014/main" id="{2EB7D4B9-BEAE-4846-BCEC-3523F902343B}"/>
                </a:ext>
              </a:extLst>
            </p:cNvPr>
            <p:cNvSpPr/>
            <p:nvPr/>
          </p:nvSpPr>
          <p:spPr>
            <a:xfrm>
              <a:off x="3655630" y="2611858"/>
              <a:ext cx="227117" cy="527968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975;p62">
              <a:extLst>
                <a:ext uri="{FF2B5EF4-FFF2-40B4-BE49-F238E27FC236}">
                  <a16:creationId xmlns:a16="http://schemas.microsoft.com/office/drawing/2014/main" id="{1AC31251-E391-4599-968D-B1B266CA7633}"/>
                </a:ext>
              </a:extLst>
            </p:cNvPr>
            <p:cNvSpPr/>
            <p:nvPr/>
          </p:nvSpPr>
          <p:spPr>
            <a:xfrm>
              <a:off x="4071336" y="2632394"/>
              <a:ext cx="215431" cy="440299"/>
            </a:xfrm>
            <a:custGeom>
              <a:avLst/>
              <a:gdLst/>
              <a:ahLst/>
              <a:cxnLst/>
              <a:rect l="l" t="t" r="r" b="b"/>
              <a:pathLst>
                <a:path w="4406" h="9005" extrusionOk="0">
                  <a:moveTo>
                    <a:pt x="127" y="0"/>
                  </a:moveTo>
                  <a:cubicBezTo>
                    <a:pt x="51" y="0"/>
                    <a:pt x="0" y="19"/>
                    <a:pt x="0" y="69"/>
                  </a:cubicBezTo>
                  <a:cubicBezTo>
                    <a:pt x="0" y="152"/>
                    <a:pt x="143" y="271"/>
                    <a:pt x="191" y="331"/>
                  </a:cubicBezTo>
                  <a:cubicBezTo>
                    <a:pt x="357" y="509"/>
                    <a:pt x="524" y="688"/>
                    <a:pt x="679" y="890"/>
                  </a:cubicBezTo>
                  <a:cubicBezTo>
                    <a:pt x="1000" y="1259"/>
                    <a:pt x="1262" y="1676"/>
                    <a:pt x="1512" y="2105"/>
                  </a:cubicBezTo>
                  <a:cubicBezTo>
                    <a:pt x="2072" y="3069"/>
                    <a:pt x="2858" y="5022"/>
                    <a:pt x="3477" y="8606"/>
                  </a:cubicBezTo>
                  <a:cubicBezTo>
                    <a:pt x="3497" y="8675"/>
                    <a:pt x="3642" y="9004"/>
                    <a:pt x="3765" y="9004"/>
                  </a:cubicBezTo>
                  <a:cubicBezTo>
                    <a:pt x="3789" y="9004"/>
                    <a:pt x="3813" y="8992"/>
                    <a:pt x="3834" y="8963"/>
                  </a:cubicBezTo>
                  <a:cubicBezTo>
                    <a:pt x="3941" y="8820"/>
                    <a:pt x="4405" y="5141"/>
                    <a:pt x="2346" y="1450"/>
                  </a:cubicBezTo>
                  <a:cubicBezTo>
                    <a:pt x="2036" y="866"/>
                    <a:pt x="1548" y="486"/>
                    <a:pt x="976" y="235"/>
                  </a:cubicBezTo>
                  <a:cubicBezTo>
                    <a:pt x="917" y="200"/>
                    <a:pt x="857" y="188"/>
                    <a:pt x="833" y="176"/>
                  </a:cubicBezTo>
                  <a:cubicBezTo>
                    <a:pt x="763" y="150"/>
                    <a:pt x="343" y="0"/>
                    <a:pt x="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976;p62">
              <a:extLst>
                <a:ext uri="{FF2B5EF4-FFF2-40B4-BE49-F238E27FC236}">
                  <a16:creationId xmlns:a16="http://schemas.microsoft.com/office/drawing/2014/main" id="{49DE2336-91B5-4E6E-B52E-6B8E9E3AB49C}"/>
                </a:ext>
              </a:extLst>
            </p:cNvPr>
            <p:cNvSpPr/>
            <p:nvPr/>
          </p:nvSpPr>
          <p:spPr>
            <a:xfrm>
              <a:off x="3448413" y="3235954"/>
              <a:ext cx="198563" cy="282466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977;p62">
              <a:extLst>
                <a:ext uri="{FF2B5EF4-FFF2-40B4-BE49-F238E27FC236}">
                  <a16:creationId xmlns:a16="http://schemas.microsoft.com/office/drawing/2014/main" id="{E2C46F4B-87D4-414E-AE2D-A010B8F3E6FF}"/>
                </a:ext>
              </a:extLst>
            </p:cNvPr>
            <p:cNvSpPr/>
            <p:nvPr/>
          </p:nvSpPr>
          <p:spPr>
            <a:xfrm>
              <a:off x="3478826" y="2661535"/>
              <a:ext cx="300851" cy="725944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978;p62">
              <a:extLst>
                <a:ext uri="{FF2B5EF4-FFF2-40B4-BE49-F238E27FC236}">
                  <a16:creationId xmlns:a16="http://schemas.microsoft.com/office/drawing/2014/main" id="{3B2016E1-8C1A-407A-A4EC-78007A50DDAC}"/>
                </a:ext>
              </a:extLst>
            </p:cNvPr>
            <p:cNvSpPr/>
            <p:nvPr/>
          </p:nvSpPr>
          <p:spPr>
            <a:xfrm>
              <a:off x="3485671" y="3311595"/>
              <a:ext cx="161891" cy="42588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979;p62">
              <a:extLst>
                <a:ext uri="{FF2B5EF4-FFF2-40B4-BE49-F238E27FC236}">
                  <a16:creationId xmlns:a16="http://schemas.microsoft.com/office/drawing/2014/main" id="{6089CA56-5059-47A6-94F8-9234B7F71405}"/>
                </a:ext>
              </a:extLst>
            </p:cNvPr>
            <p:cNvSpPr/>
            <p:nvPr/>
          </p:nvSpPr>
          <p:spPr>
            <a:xfrm>
              <a:off x="3663209" y="2865672"/>
              <a:ext cx="104831" cy="404655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980;p62">
              <a:extLst>
                <a:ext uri="{FF2B5EF4-FFF2-40B4-BE49-F238E27FC236}">
                  <a16:creationId xmlns:a16="http://schemas.microsoft.com/office/drawing/2014/main" id="{7655EB49-D30C-45C4-89B5-9258E022337E}"/>
                </a:ext>
              </a:extLst>
            </p:cNvPr>
            <p:cNvSpPr/>
            <p:nvPr/>
          </p:nvSpPr>
          <p:spPr>
            <a:xfrm>
              <a:off x="4100429" y="1918379"/>
              <a:ext cx="183405" cy="285547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981;p62">
              <a:extLst>
                <a:ext uri="{FF2B5EF4-FFF2-40B4-BE49-F238E27FC236}">
                  <a16:creationId xmlns:a16="http://schemas.microsoft.com/office/drawing/2014/main" id="{AC07FEBA-103D-449C-9046-A848E89519CE}"/>
                </a:ext>
              </a:extLst>
            </p:cNvPr>
            <p:cNvSpPr/>
            <p:nvPr/>
          </p:nvSpPr>
          <p:spPr>
            <a:xfrm>
              <a:off x="3686532" y="1927865"/>
              <a:ext cx="594417" cy="678809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982;p62">
              <a:extLst>
                <a:ext uri="{FF2B5EF4-FFF2-40B4-BE49-F238E27FC236}">
                  <a16:creationId xmlns:a16="http://schemas.microsoft.com/office/drawing/2014/main" id="{5B52E257-51B4-4EC3-A239-40CECE405E9C}"/>
                </a:ext>
              </a:extLst>
            </p:cNvPr>
            <p:cNvSpPr/>
            <p:nvPr/>
          </p:nvSpPr>
          <p:spPr>
            <a:xfrm>
              <a:off x="3588106" y="1811690"/>
              <a:ext cx="776648" cy="509730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983;p62">
              <a:extLst>
                <a:ext uri="{FF2B5EF4-FFF2-40B4-BE49-F238E27FC236}">
                  <a16:creationId xmlns:a16="http://schemas.microsoft.com/office/drawing/2014/main" id="{5938BAD2-28B6-4AE5-BCFB-DCE42D37CACA}"/>
                </a:ext>
              </a:extLst>
            </p:cNvPr>
            <p:cNvSpPr/>
            <p:nvPr/>
          </p:nvSpPr>
          <p:spPr>
            <a:xfrm>
              <a:off x="3593925" y="1868457"/>
              <a:ext cx="318502" cy="234696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984;p62">
              <a:extLst>
                <a:ext uri="{FF2B5EF4-FFF2-40B4-BE49-F238E27FC236}">
                  <a16:creationId xmlns:a16="http://schemas.microsoft.com/office/drawing/2014/main" id="{FAA96DC7-1939-4AA6-959C-E20C21ED9A11}"/>
                </a:ext>
              </a:extLst>
            </p:cNvPr>
            <p:cNvSpPr/>
            <p:nvPr/>
          </p:nvSpPr>
          <p:spPr>
            <a:xfrm>
              <a:off x="3580576" y="2238886"/>
              <a:ext cx="182232" cy="218463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985;p62">
              <a:extLst>
                <a:ext uri="{FF2B5EF4-FFF2-40B4-BE49-F238E27FC236}">
                  <a16:creationId xmlns:a16="http://schemas.microsoft.com/office/drawing/2014/main" id="{E35B4E2B-5E0D-4D10-8A72-4EA1CEB90E94}"/>
                </a:ext>
              </a:extLst>
            </p:cNvPr>
            <p:cNvSpPr/>
            <p:nvPr/>
          </p:nvSpPr>
          <p:spPr>
            <a:xfrm>
              <a:off x="3615487" y="2297511"/>
              <a:ext cx="89673" cy="103657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986;p62">
              <a:extLst>
                <a:ext uri="{FF2B5EF4-FFF2-40B4-BE49-F238E27FC236}">
                  <a16:creationId xmlns:a16="http://schemas.microsoft.com/office/drawing/2014/main" id="{BCCD4D41-CAE1-4EF0-8D0E-5DDF26B7A32C}"/>
                </a:ext>
              </a:extLst>
            </p:cNvPr>
            <p:cNvSpPr/>
            <p:nvPr/>
          </p:nvSpPr>
          <p:spPr>
            <a:xfrm>
              <a:off x="4003763" y="2375890"/>
              <a:ext cx="174702" cy="71289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989;p62">
              <a:extLst>
                <a:ext uri="{FF2B5EF4-FFF2-40B4-BE49-F238E27FC236}">
                  <a16:creationId xmlns:a16="http://schemas.microsoft.com/office/drawing/2014/main" id="{34DBCE50-2004-4071-B1EC-15485FFA2A8C}"/>
                </a:ext>
              </a:extLst>
            </p:cNvPr>
            <p:cNvSpPr/>
            <p:nvPr/>
          </p:nvSpPr>
          <p:spPr>
            <a:xfrm>
              <a:off x="3981076" y="2259618"/>
              <a:ext cx="41365" cy="62390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90;p62">
              <a:extLst>
                <a:ext uri="{FF2B5EF4-FFF2-40B4-BE49-F238E27FC236}">
                  <a16:creationId xmlns:a16="http://schemas.microsoft.com/office/drawing/2014/main" id="{6E859736-6948-4BBD-B64D-1B52DD731875}"/>
                </a:ext>
              </a:extLst>
            </p:cNvPr>
            <p:cNvSpPr/>
            <p:nvPr/>
          </p:nvSpPr>
          <p:spPr>
            <a:xfrm>
              <a:off x="4176118" y="2255022"/>
              <a:ext cx="33200" cy="51829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91;p62">
              <a:extLst>
                <a:ext uri="{FF2B5EF4-FFF2-40B4-BE49-F238E27FC236}">
                  <a16:creationId xmlns:a16="http://schemas.microsoft.com/office/drawing/2014/main" id="{27EFE643-8918-4066-B165-758C6D8BE2E4}"/>
                </a:ext>
              </a:extLst>
            </p:cNvPr>
            <p:cNvSpPr/>
            <p:nvPr/>
          </p:nvSpPr>
          <p:spPr>
            <a:xfrm>
              <a:off x="3958046" y="2117529"/>
              <a:ext cx="102826" cy="83513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92;p62">
              <a:extLst>
                <a:ext uri="{FF2B5EF4-FFF2-40B4-BE49-F238E27FC236}">
                  <a16:creationId xmlns:a16="http://schemas.microsoft.com/office/drawing/2014/main" id="{5293683A-33BE-42C4-BBE1-B5A8F7781D99}"/>
                </a:ext>
              </a:extLst>
            </p:cNvPr>
            <p:cNvSpPr/>
            <p:nvPr/>
          </p:nvSpPr>
          <p:spPr>
            <a:xfrm>
              <a:off x="4139985" y="2108239"/>
              <a:ext cx="88549" cy="62683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93;p62">
              <a:extLst>
                <a:ext uri="{FF2B5EF4-FFF2-40B4-BE49-F238E27FC236}">
                  <a16:creationId xmlns:a16="http://schemas.microsoft.com/office/drawing/2014/main" id="{B308687D-9D68-4E79-AED3-138289CDEEBE}"/>
                </a:ext>
              </a:extLst>
            </p:cNvPr>
            <p:cNvSpPr/>
            <p:nvPr/>
          </p:nvSpPr>
          <p:spPr>
            <a:xfrm>
              <a:off x="4123116" y="2250914"/>
              <a:ext cx="64688" cy="110552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roup 593">
            <a:extLst>
              <a:ext uri="{FF2B5EF4-FFF2-40B4-BE49-F238E27FC236}">
                <a16:creationId xmlns:a16="http://schemas.microsoft.com/office/drawing/2014/main" id="{ED584B97-11FC-4EDF-850B-CA097778B96A}"/>
              </a:ext>
            </a:extLst>
          </p:cNvPr>
          <p:cNvGrpSpPr/>
          <p:nvPr/>
        </p:nvGrpSpPr>
        <p:grpSpPr>
          <a:xfrm>
            <a:off x="3371259" y="2928028"/>
            <a:ext cx="879364" cy="1908020"/>
            <a:chOff x="1902225" y="1826942"/>
            <a:chExt cx="1074085" cy="2296057"/>
          </a:xfrm>
        </p:grpSpPr>
        <p:sp>
          <p:nvSpPr>
            <p:cNvPr id="595" name="Google Shape;5833;p62">
              <a:extLst>
                <a:ext uri="{FF2B5EF4-FFF2-40B4-BE49-F238E27FC236}">
                  <a16:creationId xmlns:a16="http://schemas.microsoft.com/office/drawing/2014/main" id="{73975461-FF01-48D0-9371-D9CD71BDB872}"/>
                </a:ext>
              </a:extLst>
            </p:cNvPr>
            <p:cNvSpPr/>
            <p:nvPr/>
          </p:nvSpPr>
          <p:spPr>
            <a:xfrm>
              <a:off x="2773176" y="3250222"/>
              <a:ext cx="203134" cy="270024"/>
            </a:xfrm>
            <a:custGeom>
              <a:avLst/>
              <a:gdLst/>
              <a:ahLst/>
              <a:cxnLst/>
              <a:rect l="l" t="t" r="r" b="b"/>
              <a:pathLst>
                <a:path w="4121" h="5478" extrusionOk="0">
                  <a:moveTo>
                    <a:pt x="1918" y="1"/>
                  </a:moveTo>
                  <a:cubicBezTo>
                    <a:pt x="1275" y="286"/>
                    <a:pt x="644" y="536"/>
                    <a:pt x="1" y="763"/>
                  </a:cubicBezTo>
                  <a:cubicBezTo>
                    <a:pt x="132" y="1048"/>
                    <a:pt x="501" y="1941"/>
                    <a:pt x="536" y="2382"/>
                  </a:cubicBezTo>
                  <a:cubicBezTo>
                    <a:pt x="655" y="2929"/>
                    <a:pt x="382" y="4334"/>
                    <a:pt x="525" y="4358"/>
                  </a:cubicBezTo>
                  <a:cubicBezTo>
                    <a:pt x="529" y="4359"/>
                    <a:pt x="534" y="4360"/>
                    <a:pt x="539" y="4360"/>
                  </a:cubicBezTo>
                  <a:cubicBezTo>
                    <a:pt x="730" y="4360"/>
                    <a:pt x="1024" y="3453"/>
                    <a:pt x="1013" y="3453"/>
                  </a:cubicBezTo>
                  <a:lnTo>
                    <a:pt x="1013" y="3453"/>
                  </a:lnTo>
                  <a:cubicBezTo>
                    <a:pt x="1060" y="3453"/>
                    <a:pt x="870" y="5061"/>
                    <a:pt x="1060" y="5108"/>
                  </a:cubicBezTo>
                  <a:cubicBezTo>
                    <a:pt x="1066" y="5109"/>
                    <a:pt x="1071" y="5110"/>
                    <a:pt x="1077" y="5110"/>
                  </a:cubicBezTo>
                  <a:cubicBezTo>
                    <a:pt x="1362" y="5110"/>
                    <a:pt x="1762" y="3620"/>
                    <a:pt x="1727" y="3608"/>
                  </a:cubicBezTo>
                  <a:lnTo>
                    <a:pt x="1727" y="3608"/>
                  </a:lnTo>
                  <a:cubicBezTo>
                    <a:pt x="1787" y="3608"/>
                    <a:pt x="1703" y="5465"/>
                    <a:pt x="1965" y="5477"/>
                  </a:cubicBezTo>
                  <a:cubicBezTo>
                    <a:pt x="1966" y="5477"/>
                    <a:pt x="1968" y="5477"/>
                    <a:pt x="1969" y="5477"/>
                  </a:cubicBezTo>
                  <a:cubicBezTo>
                    <a:pt x="2359" y="5477"/>
                    <a:pt x="2429" y="3703"/>
                    <a:pt x="2382" y="3549"/>
                  </a:cubicBezTo>
                  <a:lnTo>
                    <a:pt x="2382" y="3549"/>
                  </a:lnTo>
                  <a:cubicBezTo>
                    <a:pt x="2428" y="3688"/>
                    <a:pt x="2600" y="4979"/>
                    <a:pt x="2831" y="4979"/>
                  </a:cubicBezTo>
                  <a:cubicBezTo>
                    <a:pt x="2836" y="4979"/>
                    <a:pt x="2841" y="4979"/>
                    <a:pt x="2846" y="4977"/>
                  </a:cubicBezTo>
                  <a:cubicBezTo>
                    <a:pt x="3203" y="4894"/>
                    <a:pt x="3072" y="2834"/>
                    <a:pt x="2989" y="2691"/>
                  </a:cubicBezTo>
                  <a:lnTo>
                    <a:pt x="2989" y="2691"/>
                  </a:lnTo>
                  <a:cubicBezTo>
                    <a:pt x="3065" y="2767"/>
                    <a:pt x="3546" y="3475"/>
                    <a:pt x="3784" y="3475"/>
                  </a:cubicBezTo>
                  <a:cubicBezTo>
                    <a:pt x="3807" y="3475"/>
                    <a:pt x="3828" y="3468"/>
                    <a:pt x="3846" y="3453"/>
                  </a:cubicBezTo>
                  <a:cubicBezTo>
                    <a:pt x="4120" y="3215"/>
                    <a:pt x="2799" y="1239"/>
                    <a:pt x="2477" y="929"/>
                  </a:cubicBezTo>
                  <a:cubicBezTo>
                    <a:pt x="2334" y="703"/>
                    <a:pt x="2096" y="298"/>
                    <a:pt x="191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834;p62">
              <a:extLst>
                <a:ext uri="{FF2B5EF4-FFF2-40B4-BE49-F238E27FC236}">
                  <a16:creationId xmlns:a16="http://schemas.microsoft.com/office/drawing/2014/main" id="{4648BFC0-4C16-43B3-B06E-664AA07774AC}"/>
                </a:ext>
              </a:extLst>
            </p:cNvPr>
            <p:cNvSpPr/>
            <p:nvPr/>
          </p:nvSpPr>
          <p:spPr>
            <a:xfrm>
              <a:off x="2588871" y="2673496"/>
              <a:ext cx="358652" cy="723515"/>
            </a:xfrm>
            <a:custGeom>
              <a:avLst/>
              <a:gdLst/>
              <a:ahLst/>
              <a:cxnLst/>
              <a:rect l="l" t="t" r="r" b="b"/>
              <a:pathLst>
                <a:path w="7276" h="14678" extrusionOk="0">
                  <a:moveTo>
                    <a:pt x="1293" y="0"/>
                  </a:moveTo>
                  <a:cubicBezTo>
                    <a:pt x="500" y="0"/>
                    <a:pt x="1" y="1758"/>
                    <a:pt x="108" y="3045"/>
                  </a:cubicBezTo>
                  <a:cubicBezTo>
                    <a:pt x="251" y="4592"/>
                    <a:pt x="1263" y="5378"/>
                    <a:pt x="2263" y="8653"/>
                  </a:cubicBezTo>
                  <a:cubicBezTo>
                    <a:pt x="2954" y="10915"/>
                    <a:pt x="3525" y="12939"/>
                    <a:pt x="3811" y="13963"/>
                  </a:cubicBezTo>
                  <a:cubicBezTo>
                    <a:pt x="3823" y="13998"/>
                    <a:pt x="3823" y="14034"/>
                    <a:pt x="3847" y="14070"/>
                  </a:cubicBezTo>
                  <a:cubicBezTo>
                    <a:pt x="3942" y="14475"/>
                    <a:pt x="4025" y="14677"/>
                    <a:pt x="4025" y="14677"/>
                  </a:cubicBezTo>
                  <a:cubicBezTo>
                    <a:pt x="4978" y="14558"/>
                    <a:pt x="7276" y="13939"/>
                    <a:pt x="7157" y="13427"/>
                  </a:cubicBezTo>
                  <a:lnTo>
                    <a:pt x="7026" y="12844"/>
                  </a:lnTo>
                  <a:cubicBezTo>
                    <a:pt x="7026" y="12820"/>
                    <a:pt x="7014" y="12784"/>
                    <a:pt x="7014" y="12760"/>
                  </a:cubicBezTo>
                  <a:cubicBezTo>
                    <a:pt x="5573" y="6581"/>
                    <a:pt x="2775" y="1175"/>
                    <a:pt x="1858" y="282"/>
                  </a:cubicBezTo>
                  <a:cubicBezTo>
                    <a:pt x="1658" y="86"/>
                    <a:pt x="1468" y="0"/>
                    <a:pt x="12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835;p62">
              <a:extLst>
                <a:ext uri="{FF2B5EF4-FFF2-40B4-BE49-F238E27FC236}">
                  <a16:creationId xmlns:a16="http://schemas.microsoft.com/office/drawing/2014/main" id="{02A89CE9-D3E5-4656-AF1F-E09E31FB0C68}"/>
                </a:ext>
              </a:extLst>
            </p:cNvPr>
            <p:cNvSpPr/>
            <p:nvPr/>
          </p:nvSpPr>
          <p:spPr>
            <a:xfrm>
              <a:off x="2777268" y="3302472"/>
              <a:ext cx="158525" cy="64573"/>
            </a:xfrm>
            <a:custGeom>
              <a:avLst/>
              <a:gdLst/>
              <a:ahLst/>
              <a:cxnLst/>
              <a:rect l="l" t="t" r="r" b="b"/>
              <a:pathLst>
                <a:path w="3216" h="1310" extrusionOk="0">
                  <a:moveTo>
                    <a:pt x="3204" y="0"/>
                  </a:moveTo>
                  <a:cubicBezTo>
                    <a:pt x="2644" y="203"/>
                    <a:pt x="2061" y="429"/>
                    <a:pt x="1489" y="643"/>
                  </a:cubicBezTo>
                  <a:cubicBezTo>
                    <a:pt x="989" y="822"/>
                    <a:pt x="477" y="1000"/>
                    <a:pt x="1" y="1203"/>
                  </a:cubicBezTo>
                  <a:cubicBezTo>
                    <a:pt x="25" y="1238"/>
                    <a:pt x="25" y="1274"/>
                    <a:pt x="37" y="1310"/>
                  </a:cubicBezTo>
                  <a:cubicBezTo>
                    <a:pt x="537" y="1143"/>
                    <a:pt x="1037" y="941"/>
                    <a:pt x="1525" y="738"/>
                  </a:cubicBezTo>
                  <a:cubicBezTo>
                    <a:pt x="2085" y="524"/>
                    <a:pt x="2656" y="310"/>
                    <a:pt x="3216" y="84"/>
                  </a:cubicBezTo>
                  <a:cubicBezTo>
                    <a:pt x="3216" y="60"/>
                    <a:pt x="3204" y="24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836;p62">
              <a:extLst>
                <a:ext uri="{FF2B5EF4-FFF2-40B4-BE49-F238E27FC236}">
                  <a16:creationId xmlns:a16="http://schemas.microsoft.com/office/drawing/2014/main" id="{FD924B61-F2AC-40BF-9E32-193F75C5E352}"/>
                </a:ext>
              </a:extLst>
            </p:cNvPr>
            <p:cNvSpPr/>
            <p:nvPr/>
          </p:nvSpPr>
          <p:spPr>
            <a:xfrm>
              <a:off x="2602377" y="3122011"/>
              <a:ext cx="302311" cy="459258"/>
            </a:xfrm>
            <a:custGeom>
              <a:avLst/>
              <a:gdLst/>
              <a:ahLst/>
              <a:cxnLst/>
              <a:rect l="l" t="t" r="r" b="b"/>
              <a:pathLst>
                <a:path w="6133" h="9317" extrusionOk="0">
                  <a:moveTo>
                    <a:pt x="2917" y="0"/>
                  </a:moveTo>
                  <a:cubicBezTo>
                    <a:pt x="2480" y="0"/>
                    <a:pt x="2029" y="67"/>
                    <a:pt x="1680" y="256"/>
                  </a:cubicBezTo>
                  <a:cubicBezTo>
                    <a:pt x="834" y="685"/>
                    <a:pt x="1" y="1149"/>
                    <a:pt x="180" y="2697"/>
                  </a:cubicBezTo>
                  <a:cubicBezTo>
                    <a:pt x="358" y="4245"/>
                    <a:pt x="846" y="8912"/>
                    <a:pt x="1311" y="9102"/>
                  </a:cubicBezTo>
                  <a:cubicBezTo>
                    <a:pt x="1683" y="9261"/>
                    <a:pt x="2674" y="9317"/>
                    <a:pt x="3322" y="9317"/>
                  </a:cubicBezTo>
                  <a:cubicBezTo>
                    <a:pt x="3503" y="9317"/>
                    <a:pt x="3657" y="9313"/>
                    <a:pt x="3763" y="9305"/>
                  </a:cubicBezTo>
                  <a:cubicBezTo>
                    <a:pt x="4263" y="9257"/>
                    <a:pt x="5514" y="9138"/>
                    <a:pt x="5811" y="8769"/>
                  </a:cubicBezTo>
                  <a:cubicBezTo>
                    <a:pt x="6133" y="8364"/>
                    <a:pt x="5097" y="566"/>
                    <a:pt x="4347" y="232"/>
                  </a:cubicBezTo>
                  <a:cubicBezTo>
                    <a:pt x="4104" y="128"/>
                    <a:pt x="3524" y="0"/>
                    <a:pt x="2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837;p62">
              <a:extLst>
                <a:ext uri="{FF2B5EF4-FFF2-40B4-BE49-F238E27FC236}">
                  <a16:creationId xmlns:a16="http://schemas.microsoft.com/office/drawing/2014/main" id="{6265A145-75C9-438C-BB0E-7FE26BCC4E6E}"/>
                </a:ext>
              </a:extLst>
            </p:cNvPr>
            <p:cNvSpPr/>
            <p:nvPr/>
          </p:nvSpPr>
          <p:spPr>
            <a:xfrm>
              <a:off x="2746164" y="3122849"/>
              <a:ext cx="158525" cy="454920"/>
            </a:xfrm>
            <a:custGeom>
              <a:avLst/>
              <a:gdLst/>
              <a:ahLst/>
              <a:cxnLst/>
              <a:rect l="l" t="t" r="r" b="b"/>
              <a:pathLst>
                <a:path w="3216" h="9229" extrusionOk="0">
                  <a:moveTo>
                    <a:pt x="13" y="1"/>
                  </a:moveTo>
                  <a:cubicBezTo>
                    <a:pt x="1" y="1406"/>
                    <a:pt x="251" y="2823"/>
                    <a:pt x="441" y="4228"/>
                  </a:cubicBezTo>
                  <a:cubicBezTo>
                    <a:pt x="680" y="5894"/>
                    <a:pt x="846" y="7597"/>
                    <a:pt x="1311" y="9228"/>
                  </a:cubicBezTo>
                  <a:cubicBezTo>
                    <a:pt x="1882" y="9169"/>
                    <a:pt x="2692" y="9026"/>
                    <a:pt x="2918" y="8728"/>
                  </a:cubicBezTo>
                  <a:cubicBezTo>
                    <a:pt x="3216" y="8359"/>
                    <a:pt x="2204" y="560"/>
                    <a:pt x="1442" y="239"/>
                  </a:cubicBezTo>
                  <a:cubicBezTo>
                    <a:pt x="1203" y="132"/>
                    <a:pt x="620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5838;p62">
              <a:extLst>
                <a:ext uri="{FF2B5EF4-FFF2-40B4-BE49-F238E27FC236}">
                  <a16:creationId xmlns:a16="http://schemas.microsoft.com/office/drawing/2014/main" id="{4FD42E2B-582D-42BD-A93E-A2DA1B1CB157}"/>
                </a:ext>
              </a:extLst>
            </p:cNvPr>
            <p:cNvSpPr/>
            <p:nvPr/>
          </p:nvSpPr>
          <p:spPr>
            <a:xfrm>
              <a:off x="1902225" y="2064681"/>
              <a:ext cx="522402" cy="1033319"/>
            </a:xfrm>
            <a:custGeom>
              <a:avLst/>
              <a:gdLst/>
              <a:ahLst/>
              <a:cxnLst/>
              <a:rect l="l" t="t" r="r" b="b"/>
              <a:pathLst>
                <a:path w="10598" h="20963" extrusionOk="0">
                  <a:moveTo>
                    <a:pt x="3836" y="1"/>
                  </a:moveTo>
                  <a:cubicBezTo>
                    <a:pt x="3434" y="1"/>
                    <a:pt x="3034" y="160"/>
                    <a:pt x="2715" y="418"/>
                  </a:cubicBezTo>
                  <a:cubicBezTo>
                    <a:pt x="2263" y="787"/>
                    <a:pt x="1965" y="1311"/>
                    <a:pt x="1787" y="1858"/>
                  </a:cubicBezTo>
                  <a:cubicBezTo>
                    <a:pt x="1525" y="2692"/>
                    <a:pt x="1477" y="3632"/>
                    <a:pt x="1799" y="4454"/>
                  </a:cubicBezTo>
                  <a:cubicBezTo>
                    <a:pt x="2084" y="5144"/>
                    <a:pt x="2608" y="5716"/>
                    <a:pt x="3025" y="6359"/>
                  </a:cubicBezTo>
                  <a:cubicBezTo>
                    <a:pt x="3442" y="6990"/>
                    <a:pt x="3739" y="7764"/>
                    <a:pt x="3501" y="8478"/>
                  </a:cubicBezTo>
                  <a:cubicBezTo>
                    <a:pt x="3370" y="8883"/>
                    <a:pt x="3073" y="9216"/>
                    <a:pt x="2775" y="9526"/>
                  </a:cubicBezTo>
                  <a:cubicBezTo>
                    <a:pt x="2203" y="10097"/>
                    <a:pt x="1549" y="10609"/>
                    <a:pt x="1179" y="11324"/>
                  </a:cubicBezTo>
                  <a:cubicBezTo>
                    <a:pt x="810" y="12038"/>
                    <a:pt x="810" y="13038"/>
                    <a:pt x="1430" y="13526"/>
                  </a:cubicBezTo>
                  <a:cubicBezTo>
                    <a:pt x="1727" y="13765"/>
                    <a:pt x="2156" y="13907"/>
                    <a:pt x="2299" y="14276"/>
                  </a:cubicBezTo>
                  <a:cubicBezTo>
                    <a:pt x="2394" y="14586"/>
                    <a:pt x="2215" y="14919"/>
                    <a:pt x="2025" y="15181"/>
                  </a:cubicBezTo>
                  <a:cubicBezTo>
                    <a:pt x="1620" y="15717"/>
                    <a:pt x="1084" y="16146"/>
                    <a:pt x="691" y="16670"/>
                  </a:cubicBezTo>
                  <a:cubicBezTo>
                    <a:pt x="287" y="17205"/>
                    <a:pt x="1" y="17896"/>
                    <a:pt x="191" y="18527"/>
                  </a:cubicBezTo>
                  <a:cubicBezTo>
                    <a:pt x="394" y="19170"/>
                    <a:pt x="1001" y="19599"/>
                    <a:pt x="1620" y="19837"/>
                  </a:cubicBezTo>
                  <a:cubicBezTo>
                    <a:pt x="2027" y="20002"/>
                    <a:pt x="2467" y="20111"/>
                    <a:pt x="2902" y="20111"/>
                  </a:cubicBezTo>
                  <a:cubicBezTo>
                    <a:pt x="3154" y="20111"/>
                    <a:pt x="3404" y="20075"/>
                    <a:pt x="3644" y="19991"/>
                  </a:cubicBezTo>
                  <a:cubicBezTo>
                    <a:pt x="3788" y="19940"/>
                    <a:pt x="3941" y="19880"/>
                    <a:pt x="4088" y="19880"/>
                  </a:cubicBezTo>
                  <a:cubicBezTo>
                    <a:pt x="4111" y="19880"/>
                    <a:pt x="4133" y="19881"/>
                    <a:pt x="4156" y="19884"/>
                  </a:cubicBezTo>
                  <a:cubicBezTo>
                    <a:pt x="4382" y="19920"/>
                    <a:pt x="4525" y="20122"/>
                    <a:pt x="4692" y="20289"/>
                  </a:cubicBezTo>
                  <a:cubicBezTo>
                    <a:pt x="5144" y="20741"/>
                    <a:pt x="5787" y="20962"/>
                    <a:pt x="6430" y="20962"/>
                  </a:cubicBezTo>
                  <a:cubicBezTo>
                    <a:pt x="6651" y="20962"/>
                    <a:pt x="6872" y="20936"/>
                    <a:pt x="7085" y="20884"/>
                  </a:cubicBezTo>
                  <a:cubicBezTo>
                    <a:pt x="7918" y="20670"/>
                    <a:pt x="8633" y="20099"/>
                    <a:pt x="9121" y="19396"/>
                  </a:cubicBezTo>
                  <a:cubicBezTo>
                    <a:pt x="9740" y="18551"/>
                    <a:pt x="10050" y="17444"/>
                    <a:pt x="9823" y="16432"/>
                  </a:cubicBezTo>
                  <a:cubicBezTo>
                    <a:pt x="9597" y="15408"/>
                    <a:pt x="8788" y="14503"/>
                    <a:pt x="7740" y="14336"/>
                  </a:cubicBezTo>
                  <a:lnTo>
                    <a:pt x="7740" y="14336"/>
                  </a:lnTo>
                  <a:cubicBezTo>
                    <a:pt x="7806" y="14347"/>
                    <a:pt x="7873" y="14352"/>
                    <a:pt x="7939" y="14352"/>
                  </a:cubicBezTo>
                  <a:cubicBezTo>
                    <a:pt x="8397" y="14352"/>
                    <a:pt x="8851" y="14112"/>
                    <a:pt x="9204" y="13800"/>
                  </a:cubicBezTo>
                  <a:cubicBezTo>
                    <a:pt x="10109" y="13014"/>
                    <a:pt x="10597" y="11645"/>
                    <a:pt x="10073" y="10574"/>
                  </a:cubicBezTo>
                  <a:cubicBezTo>
                    <a:pt x="9526" y="9419"/>
                    <a:pt x="8145" y="9002"/>
                    <a:pt x="6906" y="8704"/>
                  </a:cubicBezTo>
                  <a:cubicBezTo>
                    <a:pt x="7371" y="8335"/>
                    <a:pt x="7835" y="7954"/>
                    <a:pt x="8157" y="7454"/>
                  </a:cubicBezTo>
                  <a:cubicBezTo>
                    <a:pt x="9002" y="6180"/>
                    <a:pt x="8692" y="4406"/>
                    <a:pt x="7847" y="3144"/>
                  </a:cubicBezTo>
                  <a:cubicBezTo>
                    <a:pt x="7359" y="2418"/>
                    <a:pt x="6704" y="1799"/>
                    <a:pt x="6013" y="1263"/>
                  </a:cubicBezTo>
                  <a:cubicBezTo>
                    <a:pt x="5656" y="989"/>
                    <a:pt x="5299" y="727"/>
                    <a:pt x="4930" y="477"/>
                  </a:cubicBezTo>
                  <a:cubicBezTo>
                    <a:pt x="4644" y="287"/>
                    <a:pt x="4382" y="49"/>
                    <a:pt x="4025" y="13"/>
                  </a:cubicBezTo>
                  <a:cubicBezTo>
                    <a:pt x="3962" y="5"/>
                    <a:pt x="3899" y="1"/>
                    <a:pt x="3836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5839;p62">
              <a:extLst>
                <a:ext uri="{FF2B5EF4-FFF2-40B4-BE49-F238E27FC236}">
                  <a16:creationId xmlns:a16="http://schemas.microsoft.com/office/drawing/2014/main" id="{2E51EF3D-86B1-4000-91F1-CB04BA5A67C0}"/>
                </a:ext>
              </a:extLst>
            </p:cNvPr>
            <p:cNvSpPr/>
            <p:nvPr/>
          </p:nvSpPr>
          <p:spPr>
            <a:xfrm>
              <a:off x="2020182" y="2065174"/>
              <a:ext cx="404445" cy="1033417"/>
            </a:xfrm>
            <a:custGeom>
              <a:avLst/>
              <a:gdLst/>
              <a:ahLst/>
              <a:cxnLst/>
              <a:rect l="l" t="t" r="r" b="b"/>
              <a:pathLst>
                <a:path w="8205" h="20965" extrusionOk="0">
                  <a:moveTo>
                    <a:pt x="1540" y="1"/>
                  </a:moveTo>
                  <a:cubicBezTo>
                    <a:pt x="1328" y="1"/>
                    <a:pt x="1105" y="36"/>
                    <a:pt x="918" y="98"/>
                  </a:cubicBezTo>
                  <a:cubicBezTo>
                    <a:pt x="870" y="158"/>
                    <a:pt x="822" y="229"/>
                    <a:pt x="775" y="289"/>
                  </a:cubicBezTo>
                  <a:cubicBezTo>
                    <a:pt x="287" y="1074"/>
                    <a:pt x="84" y="2051"/>
                    <a:pt x="37" y="2967"/>
                  </a:cubicBezTo>
                  <a:cubicBezTo>
                    <a:pt x="1" y="3860"/>
                    <a:pt x="299" y="4765"/>
                    <a:pt x="739" y="5539"/>
                  </a:cubicBezTo>
                  <a:cubicBezTo>
                    <a:pt x="930" y="5896"/>
                    <a:pt x="1156" y="6242"/>
                    <a:pt x="1418" y="6551"/>
                  </a:cubicBezTo>
                  <a:cubicBezTo>
                    <a:pt x="1632" y="6813"/>
                    <a:pt x="1846" y="7028"/>
                    <a:pt x="2049" y="7301"/>
                  </a:cubicBezTo>
                  <a:cubicBezTo>
                    <a:pt x="2227" y="7551"/>
                    <a:pt x="2370" y="7825"/>
                    <a:pt x="2418" y="8123"/>
                  </a:cubicBezTo>
                  <a:cubicBezTo>
                    <a:pt x="2477" y="8492"/>
                    <a:pt x="2418" y="8861"/>
                    <a:pt x="2323" y="9218"/>
                  </a:cubicBezTo>
                  <a:cubicBezTo>
                    <a:pt x="2085" y="10052"/>
                    <a:pt x="1596" y="10814"/>
                    <a:pt x="1418" y="11659"/>
                  </a:cubicBezTo>
                  <a:cubicBezTo>
                    <a:pt x="1227" y="12492"/>
                    <a:pt x="1287" y="13493"/>
                    <a:pt x="1823" y="14207"/>
                  </a:cubicBezTo>
                  <a:cubicBezTo>
                    <a:pt x="2025" y="14481"/>
                    <a:pt x="2311" y="14755"/>
                    <a:pt x="2358" y="15124"/>
                  </a:cubicBezTo>
                  <a:cubicBezTo>
                    <a:pt x="2406" y="15540"/>
                    <a:pt x="2192" y="15933"/>
                    <a:pt x="2001" y="16291"/>
                  </a:cubicBezTo>
                  <a:cubicBezTo>
                    <a:pt x="1775" y="16672"/>
                    <a:pt x="1549" y="17064"/>
                    <a:pt x="1418" y="17493"/>
                  </a:cubicBezTo>
                  <a:cubicBezTo>
                    <a:pt x="1287" y="17910"/>
                    <a:pt x="1239" y="18338"/>
                    <a:pt x="1287" y="18791"/>
                  </a:cubicBezTo>
                  <a:cubicBezTo>
                    <a:pt x="1311" y="19172"/>
                    <a:pt x="1418" y="19553"/>
                    <a:pt x="1596" y="19886"/>
                  </a:cubicBezTo>
                  <a:cubicBezTo>
                    <a:pt x="1626" y="19880"/>
                    <a:pt x="1653" y="19877"/>
                    <a:pt x="1680" y="19877"/>
                  </a:cubicBezTo>
                  <a:cubicBezTo>
                    <a:pt x="1706" y="19877"/>
                    <a:pt x="1733" y="19880"/>
                    <a:pt x="1763" y="19886"/>
                  </a:cubicBezTo>
                  <a:cubicBezTo>
                    <a:pt x="1989" y="19922"/>
                    <a:pt x="2132" y="20124"/>
                    <a:pt x="2299" y="20291"/>
                  </a:cubicBezTo>
                  <a:cubicBezTo>
                    <a:pt x="2751" y="20743"/>
                    <a:pt x="3394" y="20964"/>
                    <a:pt x="4037" y="20964"/>
                  </a:cubicBezTo>
                  <a:cubicBezTo>
                    <a:pt x="4258" y="20964"/>
                    <a:pt x="4479" y="20938"/>
                    <a:pt x="4692" y="20886"/>
                  </a:cubicBezTo>
                  <a:cubicBezTo>
                    <a:pt x="5525" y="20684"/>
                    <a:pt x="6240" y="20101"/>
                    <a:pt x="6728" y="19398"/>
                  </a:cubicBezTo>
                  <a:cubicBezTo>
                    <a:pt x="7347" y="18553"/>
                    <a:pt x="7657" y="17445"/>
                    <a:pt x="7430" y="16433"/>
                  </a:cubicBezTo>
                  <a:cubicBezTo>
                    <a:pt x="7204" y="15421"/>
                    <a:pt x="6395" y="14493"/>
                    <a:pt x="5347" y="14326"/>
                  </a:cubicBezTo>
                  <a:lnTo>
                    <a:pt x="5347" y="14326"/>
                  </a:lnTo>
                  <a:cubicBezTo>
                    <a:pt x="5413" y="14337"/>
                    <a:pt x="5480" y="14342"/>
                    <a:pt x="5546" y="14342"/>
                  </a:cubicBezTo>
                  <a:cubicBezTo>
                    <a:pt x="6004" y="14342"/>
                    <a:pt x="6458" y="14102"/>
                    <a:pt x="6811" y="13790"/>
                  </a:cubicBezTo>
                  <a:cubicBezTo>
                    <a:pt x="7716" y="12993"/>
                    <a:pt x="8204" y="11623"/>
                    <a:pt x="7680" y="10552"/>
                  </a:cubicBezTo>
                  <a:cubicBezTo>
                    <a:pt x="7133" y="9409"/>
                    <a:pt x="5752" y="8992"/>
                    <a:pt x="4513" y="8694"/>
                  </a:cubicBezTo>
                  <a:cubicBezTo>
                    <a:pt x="4978" y="8325"/>
                    <a:pt x="5442" y="7932"/>
                    <a:pt x="5764" y="7444"/>
                  </a:cubicBezTo>
                  <a:cubicBezTo>
                    <a:pt x="6609" y="6170"/>
                    <a:pt x="6299" y="4396"/>
                    <a:pt x="5454" y="3134"/>
                  </a:cubicBezTo>
                  <a:cubicBezTo>
                    <a:pt x="4966" y="2408"/>
                    <a:pt x="4311" y="1789"/>
                    <a:pt x="3620" y="1253"/>
                  </a:cubicBezTo>
                  <a:cubicBezTo>
                    <a:pt x="3263" y="979"/>
                    <a:pt x="2906" y="717"/>
                    <a:pt x="2537" y="467"/>
                  </a:cubicBezTo>
                  <a:cubicBezTo>
                    <a:pt x="2251" y="277"/>
                    <a:pt x="1989" y="39"/>
                    <a:pt x="1632" y="3"/>
                  </a:cubicBezTo>
                  <a:cubicBezTo>
                    <a:pt x="1602" y="1"/>
                    <a:pt x="1571" y="1"/>
                    <a:pt x="15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5840;p62">
              <a:extLst>
                <a:ext uri="{FF2B5EF4-FFF2-40B4-BE49-F238E27FC236}">
                  <a16:creationId xmlns:a16="http://schemas.microsoft.com/office/drawing/2014/main" id="{B7FB1354-4B2A-434A-B71C-BD65886C2E88}"/>
                </a:ext>
              </a:extLst>
            </p:cNvPr>
            <p:cNvSpPr/>
            <p:nvPr/>
          </p:nvSpPr>
          <p:spPr>
            <a:xfrm>
              <a:off x="1910457" y="4004401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72" y="1869"/>
                    <a:pt x="20872" y="1203"/>
                  </a:cubicBezTo>
                  <a:cubicBezTo>
                    <a:pt x="20872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5841;p62">
              <a:extLst>
                <a:ext uri="{FF2B5EF4-FFF2-40B4-BE49-F238E27FC236}">
                  <a16:creationId xmlns:a16="http://schemas.microsoft.com/office/drawing/2014/main" id="{9C67E56F-59F1-470B-87DE-32149DC5374F}"/>
                </a:ext>
              </a:extLst>
            </p:cNvPr>
            <p:cNvSpPr/>
            <p:nvPr/>
          </p:nvSpPr>
          <p:spPr>
            <a:xfrm>
              <a:off x="2468597" y="3407515"/>
              <a:ext cx="1775" cy="641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5842;p62">
              <a:extLst>
                <a:ext uri="{FF2B5EF4-FFF2-40B4-BE49-F238E27FC236}">
                  <a16:creationId xmlns:a16="http://schemas.microsoft.com/office/drawing/2014/main" id="{E6282B5C-0052-4B64-A163-9DA718185722}"/>
                </a:ext>
              </a:extLst>
            </p:cNvPr>
            <p:cNvSpPr/>
            <p:nvPr/>
          </p:nvSpPr>
          <p:spPr>
            <a:xfrm>
              <a:off x="2465048" y="3338259"/>
              <a:ext cx="236012" cy="637993"/>
            </a:xfrm>
            <a:custGeom>
              <a:avLst/>
              <a:gdLst/>
              <a:ahLst/>
              <a:cxnLst/>
              <a:rect l="l" t="t" r="r" b="b"/>
              <a:pathLst>
                <a:path w="4788" h="12943" extrusionOk="0">
                  <a:moveTo>
                    <a:pt x="4763" y="0"/>
                  </a:moveTo>
                  <a:cubicBezTo>
                    <a:pt x="3942" y="179"/>
                    <a:pt x="3096" y="262"/>
                    <a:pt x="2251" y="310"/>
                  </a:cubicBezTo>
                  <a:cubicBezTo>
                    <a:pt x="1608" y="346"/>
                    <a:pt x="965" y="358"/>
                    <a:pt x="322" y="358"/>
                  </a:cubicBezTo>
                  <a:cubicBezTo>
                    <a:pt x="370" y="2572"/>
                    <a:pt x="13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120" y="6501"/>
                    <a:pt x="4537" y="3560"/>
                  </a:cubicBezTo>
                  <a:cubicBezTo>
                    <a:pt x="4644" y="2822"/>
                    <a:pt x="4728" y="1548"/>
                    <a:pt x="478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5843;p62">
              <a:extLst>
                <a:ext uri="{FF2B5EF4-FFF2-40B4-BE49-F238E27FC236}">
                  <a16:creationId xmlns:a16="http://schemas.microsoft.com/office/drawing/2014/main" id="{C6317664-1DD2-4931-A2B5-54F1201809A7}"/>
                </a:ext>
              </a:extLst>
            </p:cNvPr>
            <p:cNvSpPr/>
            <p:nvPr/>
          </p:nvSpPr>
          <p:spPr>
            <a:xfrm>
              <a:off x="2479737" y="3338259"/>
              <a:ext cx="222457" cy="164982"/>
            </a:xfrm>
            <a:custGeom>
              <a:avLst/>
              <a:gdLst/>
              <a:ahLst/>
              <a:cxnLst/>
              <a:rect l="l" t="t" r="r" b="b"/>
              <a:pathLst>
                <a:path w="4513" h="3347" extrusionOk="0">
                  <a:moveTo>
                    <a:pt x="4477" y="0"/>
                  </a:moveTo>
                  <a:cubicBezTo>
                    <a:pt x="3656" y="179"/>
                    <a:pt x="2810" y="274"/>
                    <a:pt x="1965" y="310"/>
                  </a:cubicBezTo>
                  <a:cubicBezTo>
                    <a:pt x="1322" y="346"/>
                    <a:pt x="679" y="358"/>
                    <a:pt x="48" y="358"/>
                  </a:cubicBezTo>
                  <a:cubicBezTo>
                    <a:pt x="60" y="989"/>
                    <a:pt x="24" y="2072"/>
                    <a:pt x="1" y="3346"/>
                  </a:cubicBezTo>
                  <a:cubicBezTo>
                    <a:pt x="655" y="3334"/>
                    <a:pt x="1322" y="3322"/>
                    <a:pt x="1977" y="3263"/>
                  </a:cubicBezTo>
                  <a:cubicBezTo>
                    <a:pt x="2620" y="3203"/>
                    <a:pt x="3263" y="3132"/>
                    <a:pt x="3882" y="3025"/>
                  </a:cubicBezTo>
                  <a:cubicBezTo>
                    <a:pt x="4037" y="3013"/>
                    <a:pt x="4180" y="2977"/>
                    <a:pt x="4334" y="2953"/>
                  </a:cubicBezTo>
                  <a:cubicBezTo>
                    <a:pt x="4406" y="2203"/>
                    <a:pt x="4465" y="1179"/>
                    <a:pt x="4513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5844;p62">
              <a:extLst>
                <a:ext uri="{FF2B5EF4-FFF2-40B4-BE49-F238E27FC236}">
                  <a16:creationId xmlns:a16="http://schemas.microsoft.com/office/drawing/2014/main" id="{AEED3663-000F-46B7-ABF5-DEA92B925AF3}"/>
                </a:ext>
              </a:extLst>
            </p:cNvPr>
            <p:cNvSpPr/>
            <p:nvPr/>
          </p:nvSpPr>
          <p:spPr>
            <a:xfrm>
              <a:off x="2465048" y="3714461"/>
              <a:ext cx="199585" cy="262384"/>
            </a:xfrm>
            <a:custGeom>
              <a:avLst/>
              <a:gdLst/>
              <a:ahLst/>
              <a:cxnLst/>
              <a:rect l="l" t="t" r="r" b="b"/>
              <a:pathLst>
                <a:path w="4049" h="5323" extrusionOk="0">
                  <a:moveTo>
                    <a:pt x="4049" y="0"/>
                  </a:moveTo>
                  <a:lnTo>
                    <a:pt x="4049" y="0"/>
                  </a:lnTo>
                  <a:cubicBezTo>
                    <a:pt x="3289" y="42"/>
                    <a:pt x="2529" y="60"/>
                    <a:pt x="1771" y="60"/>
                  </a:cubicBezTo>
                  <a:cubicBezTo>
                    <a:pt x="1235" y="60"/>
                    <a:pt x="700" y="51"/>
                    <a:pt x="168" y="36"/>
                  </a:cubicBezTo>
                  <a:cubicBezTo>
                    <a:pt x="144" y="286"/>
                    <a:pt x="144" y="536"/>
                    <a:pt x="132" y="798"/>
                  </a:cubicBezTo>
                  <a:lnTo>
                    <a:pt x="132" y="881"/>
                  </a:lnTo>
                  <a:cubicBezTo>
                    <a:pt x="132" y="1012"/>
                    <a:pt x="120" y="1167"/>
                    <a:pt x="120" y="1298"/>
                  </a:cubicBezTo>
                  <a:lnTo>
                    <a:pt x="120" y="1405"/>
                  </a:lnTo>
                  <a:cubicBezTo>
                    <a:pt x="60" y="3060"/>
                    <a:pt x="13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644" y="3441"/>
                    <a:pt x="3894" y="1239"/>
                  </a:cubicBezTo>
                  <a:cubicBezTo>
                    <a:pt x="3894" y="1215"/>
                    <a:pt x="3918" y="1179"/>
                    <a:pt x="3918" y="1155"/>
                  </a:cubicBezTo>
                  <a:cubicBezTo>
                    <a:pt x="3930" y="1012"/>
                    <a:pt x="3942" y="893"/>
                    <a:pt x="3954" y="762"/>
                  </a:cubicBezTo>
                  <a:cubicBezTo>
                    <a:pt x="3954" y="739"/>
                    <a:pt x="3954" y="703"/>
                    <a:pt x="3978" y="691"/>
                  </a:cubicBezTo>
                  <a:cubicBezTo>
                    <a:pt x="4001" y="465"/>
                    <a:pt x="4013" y="227"/>
                    <a:pt x="40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5845;p62">
              <a:extLst>
                <a:ext uri="{FF2B5EF4-FFF2-40B4-BE49-F238E27FC236}">
                  <a16:creationId xmlns:a16="http://schemas.microsoft.com/office/drawing/2014/main" id="{7A310F75-1CDD-410B-B199-7381F04C6424}"/>
                </a:ext>
              </a:extLst>
            </p:cNvPr>
            <p:cNvSpPr/>
            <p:nvPr/>
          </p:nvSpPr>
          <p:spPr>
            <a:xfrm>
              <a:off x="2471506" y="3749065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04" y="13"/>
                    <a:pt x="3573" y="37"/>
                    <a:pt x="3430" y="60"/>
                  </a:cubicBezTo>
                  <a:cubicBezTo>
                    <a:pt x="2770" y="143"/>
                    <a:pt x="2117" y="176"/>
                    <a:pt x="1466" y="176"/>
                  </a:cubicBezTo>
                  <a:cubicBezTo>
                    <a:pt x="1271" y="176"/>
                    <a:pt x="1076" y="173"/>
                    <a:pt x="882" y="167"/>
                  </a:cubicBezTo>
                  <a:cubicBezTo>
                    <a:pt x="584" y="144"/>
                    <a:pt x="298" y="132"/>
                    <a:pt x="1" y="108"/>
                  </a:cubicBezTo>
                  <a:lnTo>
                    <a:pt x="1" y="179"/>
                  </a:lnTo>
                  <a:cubicBezTo>
                    <a:pt x="479" y="224"/>
                    <a:pt x="956" y="245"/>
                    <a:pt x="1431" y="245"/>
                  </a:cubicBezTo>
                  <a:cubicBezTo>
                    <a:pt x="2233" y="245"/>
                    <a:pt x="3030" y="184"/>
                    <a:pt x="3823" y="72"/>
                  </a:cubicBezTo>
                  <a:cubicBezTo>
                    <a:pt x="3823" y="48"/>
                    <a:pt x="3823" y="13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5846;p62">
              <a:extLst>
                <a:ext uri="{FF2B5EF4-FFF2-40B4-BE49-F238E27FC236}">
                  <a16:creationId xmlns:a16="http://schemas.microsoft.com/office/drawing/2014/main" id="{652BA99E-1F38-401B-AB64-0B74FB093AC0}"/>
                </a:ext>
              </a:extLst>
            </p:cNvPr>
            <p:cNvSpPr/>
            <p:nvPr/>
          </p:nvSpPr>
          <p:spPr>
            <a:xfrm>
              <a:off x="2470372" y="3772577"/>
              <a:ext cx="186671" cy="15133"/>
            </a:xfrm>
            <a:custGeom>
              <a:avLst/>
              <a:gdLst/>
              <a:ahLst/>
              <a:cxnLst/>
              <a:rect l="l" t="t" r="r" b="b"/>
              <a:pathLst>
                <a:path w="3787" h="307" extrusionOk="0">
                  <a:moveTo>
                    <a:pt x="3786" y="0"/>
                  </a:moveTo>
                  <a:cubicBezTo>
                    <a:pt x="3608" y="36"/>
                    <a:pt x="3453" y="60"/>
                    <a:pt x="3274" y="95"/>
                  </a:cubicBezTo>
                  <a:cubicBezTo>
                    <a:pt x="2655" y="179"/>
                    <a:pt x="2048" y="214"/>
                    <a:pt x="1429" y="214"/>
                  </a:cubicBezTo>
                  <a:cubicBezTo>
                    <a:pt x="1107" y="214"/>
                    <a:pt x="810" y="191"/>
                    <a:pt x="512" y="179"/>
                  </a:cubicBezTo>
                  <a:cubicBezTo>
                    <a:pt x="369" y="167"/>
                    <a:pt x="214" y="167"/>
                    <a:pt x="71" y="155"/>
                  </a:cubicBezTo>
                  <a:lnTo>
                    <a:pt x="0" y="155"/>
                  </a:lnTo>
                  <a:cubicBezTo>
                    <a:pt x="12" y="155"/>
                    <a:pt x="12" y="179"/>
                    <a:pt x="0" y="226"/>
                  </a:cubicBezTo>
                  <a:cubicBezTo>
                    <a:pt x="24" y="226"/>
                    <a:pt x="71" y="238"/>
                    <a:pt x="95" y="238"/>
                  </a:cubicBezTo>
                  <a:cubicBezTo>
                    <a:pt x="274" y="250"/>
                    <a:pt x="441" y="274"/>
                    <a:pt x="619" y="286"/>
                  </a:cubicBezTo>
                  <a:cubicBezTo>
                    <a:pt x="865" y="300"/>
                    <a:pt x="1111" y="306"/>
                    <a:pt x="1357" y="306"/>
                  </a:cubicBezTo>
                  <a:cubicBezTo>
                    <a:pt x="2170" y="306"/>
                    <a:pt x="2979" y="232"/>
                    <a:pt x="3774" y="95"/>
                  </a:cubicBezTo>
                  <a:cubicBezTo>
                    <a:pt x="3774" y="60"/>
                    <a:pt x="3786" y="36"/>
                    <a:pt x="3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5847;p62">
              <a:extLst>
                <a:ext uri="{FF2B5EF4-FFF2-40B4-BE49-F238E27FC236}">
                  <a16:creationId xmlns:a16="http://schemas.microsoft.com/office/drawing/2014/main" id="{E158FB6E-9986-4166-B3D1-3A08E059DBC8}"/>
                </a:ext>
              </a:extLst>
            </p:cNvPr>
            <p:cNvSpPr/>
            <p:nvPr/>
          </p:nvSpPr>
          <p:spPr>
            <a:xfrm>
              <a:off x="2439810" y="3967924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91" y="1823"/>
                  </a:cubicBezTo>
                  <a:cubicBezTo>
                    <a:pt x="245" y="1927"/>
                    <a:pt x="929" y="1961"/>
                    <a:pt x="1820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45" y="1847"/>
                    <a:pt x="6228" y="1693"/>
                    <a:pt x="6168" y="1573"/>
                  </a:cubicBezTo>
                  <a:cubicBezTo>
                    <a:pt x="6049" y="1335"/>
                    <a:pt x="5764" y="990"/>
                    <a:pt x="5216" y="633"/>
                  </a:cubicBezTo>
                  <a:cubicBezTo>
                    <a:pt x="4323" y="38"/>
                    <a:pt x="4025" y="26"/>
                    <a:pt x="4025" y="26"/>
                  </a:cubicBezTo>
                  <a:cubicBezTo>
                    <a:pt x="3990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5848;p62">
              <a:extLst>
                <a:ext uri="{FF2B5EF4-FFF2-40B4-BE49-F238E27FC236}">
                  <a16:creationId xmlns:a16="http://schemas.microsoft.com/office/drawing/2014/main" id="{5F6E5F40-CD8F-4244-83A3-18F5B83CB6B6}"/>
                </a:ext>
              </a:extLst>
            </p:cNvPr>
            <p:cNvSpPr/>
            <p:nvPr/>
          </p:nvSpPr>
          <p:spPr>
            <a:xfrm>
              <a:off x="2628798" y="3995134"/>
              <a:ext cx="78129" cy="26224"/>
            </a:xfrm>
            <a:custGeom>
              <a:avLst/>
              <a:gdLst/>
              <a:ahLst/>
              <a:cxnLst/>
              <a:rect l="l" t="t" r="r" b="b"/>
              <a:pathLst>
                <a:path w="1585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394" y="140"/>
                    <a:pt x="215" y="248"/>
                  </a:cubicBezTo>
                  <a:cubicBezTo>
                    <a:pt x="144" y="295"/>
                    <a:pt x="1" y="367"/>
                    <a:pt x="36" y="474"/>
                  </a:cubicBezTo>
                  <a:cubicBezTo>
                    <a:pt x="54" y="517"/>
                    <a:pt x="82" y="532"/>
                    <a:pt x="114" y="532"/>
                  </a:cubicBezTo>
                  <a:cubicBezTo>
                    <a:pt x="172" y="532"/>
                    <a:pt x="245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84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5849;p62">
              <a:extLst>
                <a:ext uri="{FF2B5EF4-FFF2-40B4-BE49-F238E27FC236}">
                  <a16:creationId xmlns:a16="http://schemas.microsoft.com/office/drawing/2014/main" id="{4844CDF1-8EA4-4B4C-8FDC-2AC83E9509F7}"/>
                </a:ext>
              </a:extLst>
            </p:cNvPr>
            <p:cNvSpPr/>
            <p:nvPr/>
          </p:nvSpPr>
          <p:spPr>
            <a:xfrm>
              <a:off x="2598533" y="3982663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520" y="0"/>
                  </a:moveTo>
                  <a:cubicBezTo>
                    <a:pt x="1270" y="0"/>
                    <a:pt x="1008" y="24"/>
                    <a:pt x="758" y="96"/>
                  </a:cubicBezTo>
                  <a:lnTo>
                    <a:pt x="400" y="239"/>
                  </a:lnTo>
                  <a:cubicBezTo>
                    <a:pt x="317" y="274"/>
                    <a:pt x="198" y="322"/>
                    <a:pt x="103" y="393"/>
                  </a:cubicBezTo>
                  <a:cubicBezTo>
                    <a:pt x="91" y="393"/>
                    <a:pt x="79" y="417"/>
                    <a:pt x="55" y="429"/>
                  </a:cubicBezTo>
                  <a:cubicBezTo>
                    <a:pt x="0" y="484"/>
                    <a:pt x="47" y="610"/>
                    <a:pt x="129" y="610"/>
                  </a:cubicBezTo>
                  <a:cubicBezTo>
                    <a:pt x="136" y="610"/>
                    <a:pt x="143" y="609"/>
                    <a:pt x="150" y="608"/>
                  </a:cubicBezTo>
                  <a:cubicBezTo>
                    <a:pt x="269" y="560"/>
                    <a:pt x="377" y="489"/>
                    <a:pt x="472" y="429"/>
                  </a:cubicBezTo>
                  <a:cubicBezTo>
                    <a:pt x="579" y="370"/>
                    <a:pt x="686" y="322"/>
                    <a:pt x="805" y="298"/>
                  </a:cubicBezTo>
                  <a:cubicBezTo>
                    <a:pt x="1043" y="215"/>
                    <a:pt x="1281" y="179"/>
                    <a:pt x="1520" y="155"/>
                  </a:cubicBezTo>
                  <a:cubicBezTo>
                    <a:pt x="1627" y="143"/>
                    <a:pt x="1627" y="0"/>
                    <a:pt x="1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5850;p62">
              <a:extLst>
                <a:ext uri="{FF2B5EF4-FFF2-40B4-BE49-F238E27FC236}">
                  <a16:creationId xmlns:a16="http://schemas.microsoft.com/office/drawing/2014/main" id="{346A551D-2446-45D4-AB6F-A3ECFFA1812C}"/>
                </a:ext>
              </a:extLst>
            </p:cNvPr>
            <p:cNvSpPr/>
            <p:nvPr/>
          </p:nvSpPr>
          <p:spPr>
            <a:xfrm>
              <a:off x="2583055" y="3969058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1098" y="0"/>
                  </a:moveTo>
                  <a:cubicBezTo>
                    <a:pt x="943" y="0"/>
                    <a:pt x="790" y="17"/>
                    <a:pt x="631" y="62"/>
                  </a:cubicBezTo>
                  <a:cubicBezTo>
                    <a:pt x="512" y="98"/>
                    <a:pt x="393" y="134"/>
                    <a:pt x="274" y="193"/>
                  </a:cubicBezTo>
                  <a:cubicBezTo>
                    <a:pt x="179" y="241"/>
                    <a:pt x="0" y="312"/>
                    <a:pt x="0" y="431"/>
                  </a:cubicBezTo>
                  <a:cubicBezTo>
                    <a:pt x="0" y="467"/>
                    <a:pt x="24" y="479"/>
                    <a:pt x="36" y="491"/>
                  </a:cubicBezTo>
                  <a:cubicBezTo>
                    <a:pt x="61" y="506"/>
                    <a:pt x="81" y="512"/>
                    <a:pt x="102" y="512"/>
                  </a:cubicBezTo>
                  <a:cubicBezTo>
                    <a:pt x="129" y="512"/>
                    <a:pt x="156" y="500"/>
                    <a:pt x="191" y="479"/>
                  </a:cubicBezTo>
                  <a:cubicBezTo>
                    <a:pt x="262" y="443"/>
                    <a:pt x="298" y="419"/>
                    <a:pt x="357" y="396"/>
                  </a:cubicBezTo>
                  <a:cubicBezTo>
                    <a:pt x="452" y="336"/>
                    <a:pt x="572" y="288"/>
                    <a:pt x="667" y="253"/>
                  </a:cubicBezTo>
                  <a:cubicBezTo>
                    <a:pt x="893" y="181"/>
                    <a:pt x="1131" y="134"/>
                    <a:pt x="1369" y="122"/>
                  </a:cubicBezTo>
                  <a:cubicBezTo>
                    <a:pt x="1429" y="110"/>
                    <a:pt x="1429" y="38"/>
                    <a:pt x="1369" y="15"/>
                  </a:cubicBezTo>
                  <a:cubicBezTo>
                    <a:pt x="1278" y="6"/>
                    <a:pt x="1188" y="0"/>
                    <a:pt x="10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5851;p62">
              <a:extLst>
                <a:ext uri="{FF2B5EF4-FFF2-40B4-BE49-F238E27FC236}">
                  <a16:creationId xmlns:a16="http://schemas.microsoft.com/office/drawing/2014/main" id="{7B1073C4-A9C3-42EF-9BA0-351397B9A71A}"/>
                </a:ext>
              </a:extLst>
            </p:cNvPr>
            <p:cNvSpPr/>
            <p:nvPr/>
          </p:nvSpPr>
          <p:spPr>
            <a:xfrm>
              <a:off x="2145188" y="3338259"/>
              <a:ext cx="307585" cy="637993"/>
            </a:xfrm>
            <a:custGeom>
              <a:avLst/>
              <a:gdLst/>
              <a:ahLst/>
              <a:cxnLst/>
              <a:rect l="l" t="t" r="r" b="b"/>
              <a:pathLst>
                <a:path w="6240" h="12943" extrusionOk="0">
                  <a:moveTo>
                    <a:pt x="6204" y="0"/>
                  </a:moveTo>
                  <a:cubicBezTo>
                    <a:pt x="5359" y="179"/>
                    <a:pt x="4490" y="262"/>
                    <a:pt x="3644" y="310"/>
                  </a:cubicBezTo>
                  <a:cubicBezTo>
                    <a:pt x="3001" y="346"/>
                    <a:pt x="2370" y="358"/>
                    <a:pt x="1727" y="358"/>
                  </a:cubicBezTo>
                  <a:cubicBezTo>
                    <a:pt x="1537" y="2572"/>
                    <a:pt x="299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835" y="6501"/>
                    <a:pt x="5585" y="3560"/>
                  </a:cubicBezTo>
                  <a:cubicBezTo>
                    <a:pt x="5775" y="2822"/>
                    <a:pt x="6014" y="1548"/>
                    <a:pt x="62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5852;p62">
              <a:extLst>
                <a:ext uri="{FF2B5EF4-FFF2-40B4-BE49-F238E27FC236}">
                  <a16:creationId xmlns:a16="http://schemas.microsoft.com/office/drawing/2014/main" id="{59259DC5-AF62-4DE9-9FB0-8A8AE3A755FB}"/>
                </a:ext>
              </a:extLst>
            </p:cNvPr>
            <p:cNvSpPr/>
            <p:nvPr/>
          </p:nvSpPr>
          <p:spPr>
            <a:xfrm>
              <a:off x="2212128" y="3338259"/>
              <a:ext cx="240646" cy="164982"/>
            </a:xfrm>
            <a:custGeom>
              <a:avLst/>
              <a:gdLst/>
              <a:ahLst/>
              <a:cxnLst/>
              <a:rect l="l" t="t" r="r" b="b"/>
              <a:pathLst>
                <a:path w="4882" h="3347" extrusionOk="0">
                  <a:moveTo>
                    <a:pt x="4846" y="0"/>
                  </a:moveTo>
                  <a:cubicBezTo>
                    <a:pt x="4001" y="179"/>
                    <a:pt x="3132" y="274"/>
                    <a:pt x="2286" y="310"/>
                  </a:cubicBezTo>
                  <a:cubicBezTo>
                    <a:pt x="1643" y="346"/>
                    <a:pt x="1012" y="358"/>
                    <a:pt x="369" y="358"/>
                  </a:cubicBezTo>
                  <a:cubicBezTo>
                    <a:pt x="310" y="989"/>
                    <a:pt x="179" y="2072"/>
                    <a:pt x="0" y="3346"/>
                  </a:cubicBezTo>
                  <a:cubicBezTo>
                    <a:pt x="667" y="3334"/>
                    <a:pt x="1322" y="3322"/>
                    <a:pt x="1989" y="3263"/>
                  </a:cubicBezTo>
                  <a:cubicBezTo>
                    <a:pt x="2632" y="3203"/>
                    <a:pt x="3286" y="3132"/>
                    <a:pt x="3929" y="3025"/>
                  </a:cubicBezTo>
                  <a:cubicBezTo>
                    <a:pt x="4072" y="3013"/>
                    <a:pt x="4227" y="2977"/>
                    <a:pt x="4370" y="2953"/>
                  </a:cubicBezTo>
                  <a:cubicBezTo>
                    <a:pt x="4525" y="2203"/>
                    <a:pt x="4703" y="1179"/>
                    <a:pt x="48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5853;p62">
              <a:extLst>
                <a:ext uri="{FF2B5EF4-FFF2-40B4-BE49-F238E27FC236}">
                  <a16:creationId xmlns:a16="http://schemas.microsoft.com/office/drawing/2014/main" id="{7CCCA2F5-A9D3-49C8-989A-EA2766AB601C}"/>
                </a:ext>
              </a:extLst>
            </p:cNvPr>
            <p:cNvSpPr/>
            <p:nvPr/>
          </p:nvSpPr>
          <p:spPr>
            <a:xfrm>
              <a:off x="2146371" y="3714461"/>
              <a:ext cx="227781" cy="262384"/>
            </a:xfrm>
            <a:custGeom>
              <a:avLst/>
              <a:gdLst/>
              <a:ahLst/>
              <a:cxnLst/>
              <a:rect l="l" t="t" r="r" b="b"/>
              <a:pathLst>
                <a:path w="4621" h="5323" extrusionOk="0">
                  <a:moveTo>
                    <a:pt x="4620" y="0"/>
                  </a:moveTo>
                  <a:cubicBezTo>
                    <a:pt x="3860" y="42"/>
                    <a:pt x="3096" y="60"/>
                    <a:pt x="2337" y="60"/>
                  </a:cubicBezTo>
                  <a:cubicBezTo>
                    <a:pt x="1800" y="60"/>
                    <a:pt x="1267" y="51"/>
                    <a:pt x="739" y="36"/>
                  </a:cubicBezTo>
                  <a:cubicBezTo>
                    <a:pt x="703" y="286"/>
                    <a:pt x="656" y="536"/>
                    <a:pt x="632" y="798"/>
                  </a:cubicBezTo>
                  <a:cubicBezTo>
                    <a:pt x="632" y="822"/>
                    <a:pt x="620" y="846"/>
                    <a:pt x="620" y="881"/>
                  </a:cubicBezTo>
                  <a:cubicBezTo>
                    <a:pt x="596" y="1012"/>
                    <a:pt x="572" y="1167"/>
                    <a:pt x="560" y="1298"/>
                  </a:cubicBezTo>
                  <a:cubicBezTo>
                    <a:pt x="560" y="1334"/>
                    <a:pt x="537" y="1370"/>
                    <a:pt x="537" y="1405"/>
                  </a:cubicBezTo>
                  <a:cubicBezTo>
                    <a:pt x="298" y="3060"/>
                    <a:pt x="96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858" y="3441"/>
                    <a:pt x="4347" y="1239"/>
                  </a:cubicBezTo>
                  <a:cubicBezTo>
                    <a:pt x="4347" y="1215"/>
                    <a:pt x="4370" y="1179"/>
                    <a:pt x="4370" y="1155"/>
                  </a:cubicBezTo>
                  <a:cubicBezTo>
                    <a:pt x="4394" y="1012"/>
                    <a:pt x="4430" y="893"/>
                    <a:pt x="4454" y="762"/>
                  </a:cubicBezTo>
                  <a:cubicBezTo>
                    <a:pt x="4454" y="739"/>
                    <a:pt x="4466" y="703"/>
                    <a:pt x="4466" y="691"/>
                  </a:cubicBezTo>
                  <a:cubicBezTo>
                    <a:pt x="4513" y="465"/>
                    <a:pt x="4573" y="227"/>
                    <a:pt x="4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5854;p62">
              <a:extLst>
                <a:ext uri="{FF2B5EF4-FFF2-40B4-BE49-F238E27FC236}">
                  <a16:creationId xmlns:a16="http://schemas.microsoft.com/office/drawing/2014/main" id="{D6C88499-E681-43AC-A30D-5AF2C297B008}"/>
                </a:ext>
              </a:extLst>
            </p:cNvPr>
            <p:cNvSpPr/>
            <p:nvPr/>
          </p:nvSpPr>
          <p:spPr>
            <a:xfrm>
              <a:off x="2176884" y="3749065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16" y="13"/>
                    <a:pt x="3573" y="37"/>
                    <a:pt x="3430" y="60"/>
                  </a:cubicBezTo>
                  <a:cubicBezTo>
                    <a:pt x="2779" y="143"/>
                    <a:pt x="2121" y="176"/>
                    <a:pt x="1473" y="176"/>
                  </a:cubicBezTo>
                  <a:cubicBezTo>
                    <a:pt x="1279" y="176"/>
                    <a:pt x="1086" y="173"/>
                    <a:pt x="894" y="167"/>
                  </a:cubicBezTo>
                  <a:cubicBezTo>
                    <a:pt x="596" y="144"/>
                    <a:pt x="310" y="132"/>
                    <a:pt x="13" y="108"/>
                  </a:cubicBezTo>
                  <a:cubicBezTo>
                    <a:pt x="1" y="120"/>
                    <a:pt x="1" y="156"/>
                    <a:pt x="1" y="179"/>
                  </a:cubicBezTo>
                  <a:cubicBezTo>
                    <a:pt x="470" y="224"/>
                    <a:pt x="945" y="245"/>
                    <a:pt x="1421" y="245"/>
                  </a:cubicBezTo>
                  <a:cubicBezTo>
                    <a:pt x="2225" y="245"/>
                    <a:pt x="3035" y="184"/>
                    <a:pt x="3835" y="72"/>
                  </a:cubicBezTo>
                  <a:cubicBezTo>
                    <a:pt x="3835" y="48"/>
                    <a:pt x="3847" y="13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5855;p62">
              <a:extLst>
                <a:ext uri="{FF2B5EF4-FFF2-40B4-BE49-F238E27FC236}">
                  <a16:creationId xmlns:a16="http://schemas.microsoft.com/office/drawing/2014/main" id="{D39D68EF-5CB4-40D9-BA57-8211799E2E2A}"/>
                </a:ext>
              </a:extLst>
            </p:cNvPr>
            <p:cNvSpPr/>
            <p:nvPr/>
          </p:nvSpPr>
          <p:spPr>
            <a:xfrm>
              <a:off x="2172792" y="3772577"/>
              <a:ext cx="189037" cy="15133"/>
            </a:xfrm>
            <a:custGeom>
              <a:avLst/>
              <a:gdLst/>
              <a:ahLst/>
              <a:cxnLst/>
              <a:rect l="l" t="t" r="r" b="b"/>
              <a:pathLst>
                <a:path w="3835" h="307" extrusionOk="0">
                  <a:moveTo>
                    <a:pt x="3834" y="0"/>
                  </a:moveTo>
                  <a:lnTo>
                    <a:pt x="3299" y="95"/>
                  </a:lnTo>
                  <a:cubicBezTo>
                    <a:pt x="2668" y="179"/>
                    <a:pt x="2060" y="214"/>
                    <a:pt x="1429" y="214"/>
                  </a:cubicBezTo>
                  <a:cubicBezTo>
                    <a:pt x="1120" y="214"/>
                    <a:pt x="822" y="191"/>
                    <a:pt x="524" y="179"/>
                  </a:cubicBezTo>
                  <a:cubicBezTo>
                    <a:pt x="382" y="167"/>
                    <a:pt x="227" y="167"/>
                    <a:pt x="84" y="155"/>
                  </a:cubicBezTo>
                  <a:lnTo>
                    <a:pt x="1" y="155"/>
                  </a:lnTo>
                  <a:lnTo>
                    <a:pt x="1" y="226"/>
                  </a:lnTo>
                  <a:cubicBezTo>
                    <a:pt x="36" y="226"/>
                    <a:pt x="84" y="238"/>
                    <a:pt x="108" y="238"/>
                  </a:cubicBezTo>
                  <a:cubicBezTo>
                    <a:pt x="274" y="250"/>
                    <a:pt x="453" y="274"/>
                    <a:pt x="632" y="286"/>
                  </a:cubicBezTo>
                  <a:cubicBezTo>
                    <a:pt x="878" y="300"/>
                    <a:pt x="1124" y="306"/>
                    <a:pt x="1371" y="306"/>
                  </a:cubicBezTo>
                  <a:cubicBezTo>
                    <a:pt x="2188" y="306"/>
                    <a:pt x="3006" y="232"/>
                    <a:pt x="3811" y="95"/>
                  </a:cubicBezTo>
                  <a:cubicBezTo>
                    <a:pt x="3811" y="60"/>
                    <a:pt x="3834" y="36"/>
                    <a:pt x="3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5856;p62">
              <a:extLst>
                <a:ext uri="{FF2B5EF4-FFF2-40B4-BE49-F238E27FC236}">
                  <a16:creationId xmlns:a16="http://schemas.microsoft.com/office/drawing/2014/main" id="{F92D6BEE-575C-4BE0-9382-49DD699FBAE7}"/>
                </a:ext>
              </a:extLst>
            </p:cNvPr>
            <p:cNvSpPr/>
            <p:nvPr/>
          </p:nvSpPr>
          <p:spPr>
            <a:xfrm>
              <a:off x="2121725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5" y="1869"/>
                    <a:pt x="6001" y="1847"/>
                  </a:cubicBezTo>
                  <a:cubicBezTo>
                    <a:pt x="6132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299" y="38"/>
                    <a:pt x="4013" y="26"/>
                    <a:pt x="4013" y="26"/>
                  </a:cubicBezTo>
                  <a:cubicBezTo>
                    <a:pt x="3977" y="8"/>
                    <a:pt x="3661" y="1"/>
                    <a:pt x="3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5857;p62">
              <a:extLst>
                <a:ext uri="{FF2B5EF4-FFF2-40B4-BE49-F238E27FC236}">
                  <a16:creationId xmlns:a16="http://schemas.microsoft.com/office/drawing/2014/main" id="{EAD621CB-3549-452D-99AA-E53A80500C66}"/>
                </a:ext>
              </a:extLst>
            </p:cNvPr>
            <p:cNvSpPr/>
            <p:nvPr/>
          </p:nvSpPr>
          <p:spPr>
            <a:xfrm>
              <a:off x="2309530" y="3995134"/>
              <a:ext cx="78720" cy="26224"/>
            </a:xfrm>
            <a:custGeom>
              <a:avLst/>
              <a:gdLst/>
              <a:ahLst/>
              <a:cxnLst/>
              <a:rect l="l" t="t" r="r" b="b"/>
              <a:pathLst>
                <a:path w="1597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406" y="140"/>
                    <a:pt x="227" y="248"/>
                  </a:cubicBezTo>
                  <a:cubicBezTo>
                    <a:pt x="144" y="295"/>
                    <a:pt x="1" y="367"/>
                    <a:pt x="48" y="474"/>
                  </a:cubicBezTo>
                  <a:cubicBezTo>
                    <a:pt x="61" y="517"/>
                    <a:pt x="88" y="532"/>
                    <a:pt x="121" y="532"/>
                  </a:cubicBezTo>
                  <a:cubicBezTo>
                    <a:pt x="178" y="532"/>
                    <a:pt x="253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96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5858;p62">
              <a:extLst>
                <a:ext uri="{FF2B5EF4-FFF2-40B4-BE49-F238E27FC236}">
                  <a16:creationId xmlns:a16="http://schemas.microsoft.com/office/drawing/2014/main" id="{C30B147D-7600-4E80-984C-6A481BB9204C}"/>
                </a:ext>
              </a:extLst>
            </p:cNvPr>
            <p:cNvSpPr/>
            <p:nvPr/>
          </p:nvSpPr>
          <p:spPr>
            <a:xfrm>
              <a:off x="2279807" y="3982663"/>
              <a:ext cx="79657" cy="30118"/>
            </a:xfrm>
            <a:custGeom>
              <a:avLst/>
              <a:gdLst/>
              <a:ahLst/>
              <a:cxnLst/>
              <a:rect l="l" t="t" r="r" b="b"/>
              <a:pathLst>
                <a:path w="1616" h="611" extrusionOk="0">
                  <a:moveTo>
                    <a:pt x="1509" y="0"/>
                  </a:moveTo>
                  <a:cubicBezTo>
                    <a:pt x="1259" y="0"/>
                    <a:pt x="1009" y="24"/>
                    <a:pt x="758" y="96"/>
                  </a:cubicBezTo>
                  <a:lnTo>
                    <a:pt x="389" y="239"/>
                  </a:lnTo>
                  <a:cubicBezTo>
                    <a:pt x="306" y="274"/>
                    <a:pt x="187" y="322"/>
                    <a:pt x="92" y="393"/>
                  </a:cubicBezTo>
                  <a:cubicBezTo>
                    <a:pt x="80" y="393"/>
                    <a:pt x="68" y="417"/>
                    <a:pt x="56" y="429"/>
                  </a:cubicBezTo>
                  <a:cubicBezTo>
                    <a:pt x="1" y="484"/>
                    <a:pt x="48" y="610"/>
                    <a:pt x="121" y="610"/>
                  </a:cubicBezTo>
                  <a:cubicBezTo>
                    <a:pt x="127" y="610"/>
                    <a:pt x="133" y="609"/>
                    <a:pt x="139" y="608"/>
                  </a:cubicBezTo>
                  <a:cubicBezTo>
                    <a:pt x="258" y="560"/>
                    <a:pt x="366" y="489"/>
                    <a:pt x="473" y="429"/>
                  </a:cubicBezTo>
                  <a:cubicBezTo>
                    <a:pt x="568" y="370"/>
                    <a:pt x="675" y="322"/>
                    <a:pt x="794" y="298"/>
                  </a:cubicBezTo>
                  <a:cubicBezTo>
                    <a:pt x="1032" y="215"/>
                    <a:pt x="1270" y="179"/>
                    <a:pt x="1509" y="155"/>
                  </a:cubicBezTo>
                  <a:cubicBezTo>
                    <a:pt x="1616" y="143"/>
                    <a:pt x="1616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5859;p62">
              <a:extLst>
                <a:ext uri="{FF2B5EF4-FFF2-40B4-BE49-F238E27FC236}">
                  <a16:creationId xmlns:a16="http://schemas.microsoft.com/office/drawing/2014/main" id="{85100FFA-FDFC-42B7-A022-14B69B07A761}"/>
                </a:ext>
              </a:extLst>
            </p:cNvPr>
            <p:cNvSpPr/>
            <p:nvPr/>
          </p:nvSpPr>
          <p:spPr>
            <a:xfrm>
              <a:off x="2264920" y="3969058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1095" y="0"/>
                  </a:moveTo>
                  <a:cubicBezTo>
                    <a:pt x="937" y="0"/>
                    <a:pt x="778" y="17"/>
                    <a:pt x="620" y="62"/>
                  </a:cubicBezTo>
                  <a:cubicBezTo>
                    <a:pt x="501" y="98"/>
                    <a:pt x="382" y="134"/>
                    <a:pt x="263" y="193"/>
                  </a:cubicBezTo>
                  <a:cubicBezTo>
                    <a:pt x="156" y="241"/>
                    <a:pt x="1" y="312"/>
                    <a:pt x="1" y="431"/>
                  </a:cubicBezTo>
                  <a:cubicBezTo>
                    <a:pt x="1" y="467"/>
                    <a:pt x="13" y="479"/>
                    <a:pt x="25" y="491"/>
                  </a:cubicBezTo>
                  <a:cubicBezTo>
                    <a:pt x="50" y="506"/>
                    <a:pt x="72" y="512"/>
                    <a:pt x="95" y="512"/>
                  </a:cubicBezTo>
                  <a:cubicBezTo>
                    <a:pt x="126" y="512"/>
                    <a:pt x="157" y="500"/>
                    <a:pt x="191" y="479"/>
                  </a:cubicBezTo>
                  <a:cubicBezTo>
                    <a:pt x="251" y="443"/>
                    <a:pt x="298" y="419"/>
                    <a:pt x="358" y="396"/>
                  </a:cubicBezTo>
                  <a:cubicBezTo>
                    <a:pt x="441" y="336"/>
                    <a:pt x="560" y="288"/>
                    <a:pt x="668" y="253"/>
                  </a:cubicBezTo>
                  <a:cubicBezTo>
                    <a:pt x="894" y="181"/>
                    <a:pt x="1132" y="134"/>
                    <a:pt x="1370" y="122"/>
                  </a:cubicBezTo>
                  <a:cubicBezTo>
                    <a:pt x="1430" y="110"/>
                    <a:pt x="1430" y="38"/>
                    <a:pt x="1370" y="15"/>
                  </a:cubicBezTo>
                  <a:cubicBezTo>
                    <a:pt x="1279" y="6"/>
                    <a:pt x="1187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5860;p62">
              <a:extLst>
                <a:ext uri="{FF2B5EF4-FFF2-40B4-BE49-F238E27FC236}">
                  <a16:creationId xmlns:a16="http://schemas.microsoft.com/office/drawing/2014/main" id="{E07C4875-B256-4B95-957F-3D395A104FF9}"/>
                </a:ext>
              </a:extLst>
            </p:cNvPr>
            <p:cNvSpPr/>
            <p:nvPr/>
          </p:nvSpPr>
          <p:spPr>
            <a:xfrm>
              <a:off x="2108219" y="3073408"/>
              <a:ext cx="684969" cy="396805"/>
            </a:xfrm>
            <a:custGeom>
              <a:avLst/>
              <a:gdLst/>
              <a:ahLst/>
              <a:cxnLst/>
              <a:rect l="l" t="t" r="r" b="b"/>
              <a:pathLst>
                <a:path w="13896" h="8050" extrusionOk="0">
                  <a:moveTo>
                    <a:pt x="12323" y="1"/>
                  </a:moveTo>
                  <a:cubicBezTo>
                    <a:pt x="12316" y="1"/>
                    <a:pt x="12308" y="2"/>
                    <a:pt x="12300" y="4"/>
                  </a:cubicBezTo>
                  <a:cubicBezTo>
                    <a:pt x="12133" y="28"/>
                    <a:pt x="11979" y="75"/>
                    <a:pt x="11812" y="111"/>
                  </a:cubicBezTo>
                  <a:cubicBezTo>
                    <a:pt x="11776" y="123"/>
                    <a:pt x="11740" y="123"/>
                    <a:pt x="11705" y="123"/>
                  </a:cubicBezTo>
                  <a:cubicBezTo>
                    <a:pt x="11121" y="206"/>
                    <a:pt x="10550" y="289"/>
                    <a:pt x="9966" y="325"/>
                  </a:cubicBezTo>
                  <a:lnTo>
                    <a:pt x="9919" y="325"/>
                  </a:lnTo>
                  <a:cubicBezTo>
                    <a:pt x="9859" y="325"/>
                    <a:pt x="9812" y="349"/>
                    <a:pt x="9776" y="349"/>
                  </a:cubicBezTo>
                  <a:cubicBezTo>
                    <a:pt x="9657" y="361"/>
                    <a:pt x="9514" y="361"/>
                    <a:pt x="9395" y="373"/>
                  </a:cubicBezTo>
                  <a:cubicBezTo>
                    <a:pt x="9371" y="373"/>
                    <a:pt x="9335" y="373"/>
                    <a:pt x="9312" y="385"/>
                  </a:cubicBezTo>
                  <a:cubicBezTo>
                    <a:pt x="8578" y="436"/>
                    <a:pt x="7847" y="459"/>
                    <a:pt x="7119" y="459"/>
                  </a:cubicBezTo>
                  <a:cubicBezTo>
                    <a:pt x="6488" y="459"/>
                    <a:pt x="5858" y="442"/>
                    <a:pt x="5228" y="409"/>
                  </a:cubicBezTo>
                  <a:lnTo>
                    <a:pt x="5109" y="409"/>
                  </a:lnTo>
                  <a:cubicBezTo>
                    <a:pt x="4859" y="385"/>
                    <a:pt x="4609" y="373"/>
                    <a:pt x="4359" y="349"/>
                  </a:cubicBezTo>
                  <a:cubicBezTo>
                    <a:pt x="4061" y="313"/>
                    <a:pt x="3763" y="301"/>
                    <a:pt x="3466" y="266"/>
                  </a:cubicBezTo>
                  <a:lnTo>
                    <a:pt x="3382" y="266"/>
                  </a:lnTo>
                  <a:cubicBezTo>
                    <a:pt x="3144" y="242"/>
                    <a:pt x="2906" y="206"/>
                    <a:pt x="2668" y="194"/>
                  </a:cubicBezTo>
                  <a:cubicBezTo>
                    <a:pt x="2662" y="193"/>
                    <a:pt x="2656" y="193"/>
                    <a:pt x="2649" y="193"/>
                  </a:cubicBezTo>
                  <a:cubicBezTo>
                    <a:pt x="2585" y="193"/>
                    <a:pt x="2525" y="248"/>
                    <a:pt x="2525" y="313"/>
                  </a:cubicBezTo>
                  <a:cubicBezTo>
                    <a:pt x="2430" y="980"/>
                    <a:pt x="2346" y="1540"/>
                    <a:pt x="2275" y="1837"/>
                  </a:cubicBezTo>
                  <a:cubicBezTo>
                    <a:pt x="1775" y="3599"/>
                    <a:pt x="501" y="6659"/>
                    <a:pt x="1" y="7350"/>
                  </a:cubicBezTo>
                  <a:cubicBezTo>
                    <a:pt x="358" y="7469"/>
                    <a:pt x="810" y="7576"/>
                    <a:pt x="1334" y="7671"/>
                  </a:cubicBezTo>
                  <a:cubicBezTo>
                    <a:pt x="1358" y="7671"/>
                    <a:pt x="1394" y="7683"/>
                    <a:pt x="1406" y="7683"/>
                  </a:cubicBezTo>
                  <a:cubicBezTo>
                    <a:pt x="2695" y="7907"/>
                    <a:pt x="4401" y="8050"/>
                    <a:pt x="6238" y="8050"/>
                  </a:cubicBezTo>
                  <a:cubicBezTo>
                    <a:pt x="8797" y="8050"/>
                    <a:pt x="11608" y="7773"/>
                    <a:pt x="13895" y="7052"/>
                  </a:cubicBezTo>
                  <a:cubicBezTo>
                    <a:pt x="13479" y="5623"/>
                    <a:pt x="13086" y="3766"/>
                    <a:pt x="12741" y="1921"/>
                  </a:cubicBezTo>
                  <a:cubicBezTo>
                    <a:pt x="12729" y="1873"/>
                    <a:pt x="12729" y="1813"/>
                    <a:pt x="12717" y="1778"/>
                  </a:cubicBezTo>
                  <a:cubicBezTo>
                    <a:pt x="12610" y="1194"/>
                    <a:pt x="12491" y="611"/>
                    <a:pt x="12395" y="63"/>
                  </a:cubicBezTo>
                  <a:cubicBezTo>
                    <a:pt x="12376" y="24"/>
                    <a:pt x="12356" y="1"/>
                    <a:pt x="12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5861;p62">
              <a:extLst>
                <a:ext uri="{FF2B5EF4-FFF2-40B4-BE49-F238E27FC236}">
                  <a16:creationId xmlns:a16="http://schemas.microsoft.com/office/drawing/2014/main" id="{2BD92F60-2AB0-48A5-8BAC-121121D1C643}"/>
                </a:ext>
              </a:extLst>
            </p:cNvPr>
            <p:cNvSpPr/>
            <p:nvPr/>
          </p:nvSpPr>
          <p:spPr>
            <a:xfrm>
              <a:off x="2173975" y="3085880"/>
              <a:ext cx="103317" cy="366293"/>
            </a:xfrm>
            <a:custGeom>
              <a:avLst/>
              <a:gdLst/>
              <a:ahLst/>
              <a:cxnLst/>
              <a:rect l="l" t="t" r="r" b="b"/>
              <a:pathLst>
                <a:path w="2096" h="7431" extrusionOk="0">
                  <a:moveTo>
                    <a:pt x="2024" y="1"/>
                  </a:moveTo>
                  <a:cubicBezTo>
                    <a:pt x="1965" y="429"/>
                    <a:pt x="1882" y="846"/>
                    <a:pt x="1810" y="1263"/>
                  </a:cubicBezTo>
                  <a:cubicBezTo>
                    <a:pt x="1608" y="2394"/>
                    <a:pt x="1322" y="3513"/>
                    <a:pt x="989" y="4632"/>
                  </a:cubicBezTo>
                  <a:cubicBezTo>
                    <a:pt x="834" y="5180"/>
                    <a:pt x="631" y="5751"/>
                    <a:pt x="441" y="6299"/>
                  </a:cubicBezTo>
                  <a:cubicBezTo>
                    <a:pt x="298" y="6656"/>
                    <a:pt x="143" y="7037"/>
                    <a:pt x="0" y="7418"/>
                  </a:cubicBezTo>
                  <a:cubicBezTo>
                    <a:pt x="24" y="7418"/>
                    <a:pt x="60" y="7430"/>
                    <a:pt x="72" y="7430"/>
                  </a:cubicBezTo>
                  <a:cubicBezTo>
                    <a:pt x="131" y="7299"/>
                    <a:pt x="179" y="7156"/>
                    <a:pt x="238" y="7025"/>
                  </a:cubicBezTo>
                  <a:cubicBezTo>
                    <a:pt x="358" y="6716"/>
                    <a:pt x="477" y="6418"/>
                    <a:pt x="596" y="6109"/>
                  </a:cubicBezTo>
                  <a:cubicBezTo>
                    <a:pt x="1322" y="4108"/>
                    <a:pt x="1822" y="2061"/>
                    <a:pt x="2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5862;p62">
              <a:extLst>
                <a:ext uri="{FF2B5EF4-FFF2-40B4-BE49-F238E27FC236}">
                  <a16:creationId xmlns:a16="http://schemas.microsoft.com/office/drawing/2014/main" id="{048FCF93-C511-4BBC-BDDF-714684E9A484}"/>
                </a:ext>
              </a:extLst>
            </p:cNvPr>
            <p:cNvSpPr/>
            <p:nvPr/>
          </p:nvSpPr>
          <p:spPr>
            <a:xfrm>
              <a:off x="2246485" y="3091745"/>
              <a:ext cx="118253" cy="158673"/>
            </a:xfrm>
            <a:custGeom>
              <a:avLst/>
              <a:gdLst/>
              <a:ahLst/>
              <a:cxnLst/>
              <a:rect l="l" t="t" r="r" b="b"/>
              <a:pathLst>
                <a:path w="2399" h="3219" extrusionOk="0">
                  <a:moveTo>
                    <a:pt x="2280" y="1"/>
                  </a:moveTo>
                  <a:cubicBezTo>
                    <a:pt x="2280" y="13"/>
                    <a:pt x="2280" y="13"/>
                    <a:pt x="2256" y="37"/>
                  </a:cubicBezTo>
                  <a:cubicBezTo>
                    <a:pt x="2077" y="644"/>
                    <a:pt x="1780" y="1239"/>
                    <a:pt x="1399" y="1775"/>
                  </a:cubicBezTo>
                  <a:cubicBezTo>
                    <a:pt x="1006" y="2311"/>
                    <a:pt x="530" y="2751"/>
                    <a:pt x="30" y="3168"/>
                  </a:cubicBezTo>
                  <a:cubicBezTo>
                    <a:pt x="0" y="3197"/>
                    <a:pt x="19" y="3219"/>
                    <a:pt x="40" y="3219"/>
                  </a:cubicBezTo>
                  <a:cubicBezTo>
                    <a:pt x="45" y="3219"/>
                    <a:pt x="49" y="3218"/>
                    <a:pt x="53" y="3216"/>
                  </a:cubicBezTo>
                  <a:cubicBezTo>
                    <a:pt x="387" y="3025"/>
                    <a:pt x="672" y="2775"/>
                    <a:pt x="934" y="2489"/>
                  </a:cubicBezTo>
                  <a:cubicBezTo>
                    <a:pt x="1399" y="2013"/>
                    <a:pt x="1780" y="1465"/>
                    <a:pt x="2066" y="870"/>
                  </a:cubicBezTo>
                  <a:cubicBezTo>
                    <a:pt x="2196" y="584"/>
                    <a:pt x="2316" y="298"/>
                    <a:pt x="2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5863;p62">
              <a:extLst>
                <a:ext uri="{FF2B5EF4-FFF2-40B4-BE49-F238E27FC236}">
                  <a16:creationId xmlns:a16="http://schemas.microsoft.com/office/drawing/2014/main" id="{4B0EA0AB-A7B5-493B-B20A-2861D0E67A03}"/>
                </a:ext>
              </a:extLst>
            </p:cNvPr>
            <p:cNvSpPr/>
            <p:nvPr/>
          </p:nvSpPr>
          <p:spPr>
            <a:xfrm>
              <a:off x="2684548" y="3077697"/>
              <a:ext cx="51708" cy="89811"/>
            </a:xfrm>
            <a:custGeom>
              <a:avLst/>
              <a:gdLst/>
              <a:ahLst/>
              <a:cxnLst/>
              <a:rect l="l" t="t" r="r" b="b"/>
              <a:pathLst>
                <a:path w="1049" h="1822" extrusionOk="0">
                  <a:moveTo>
                    <a:pt x="1" y="0"/>
                  </a:moveTo>
                  <a:cubicBezTo>
                    <a:pt x="96" y="286"/>
                    <a:pt x="239" y="572"/>
                    <a:pt x="370" y="822"/>
                  </a:cubicBezTo>
                  <a:cubicBezTo>
                    <a:pt x="560" y="1179"/>
                    <a:pt x="787" y="1512"/>
                    <a:pt x="1049" y="1822"/>
                  </a:cubicBezTo>
                  <a:cubicBezTo>
                    <a:pt x="1037" y="1774"/>
                    <a:pt x="1037" y="1715"/>
                    <a:pt x="1025" y="1667"/>
                  </a:cubicBezTo>
                  <a:cubicBezTo>
                    <a:pt x="799" y="1393"/>
                    <a:pt x="608" y="1095"/>
                    <a:pt x="441" y="774"/>
                  </a:cubicBezTo>
                  <a:cubicBezTo>
                    <a:pt x="310" y="524"/>
                    <a:pt x="203" y="262"/>
                    <a:pt x="96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5864;p62">
              <a:extLst>
                <a:ext uri="{FF2B5EF4-FFF2-40B4-BE49-F238E27FC236}">
                  <a16:creationId xmlns:a16="http://schemas.microsoft.com/office/drawing/2014/main" id="{1FD9DFE6-9A59-4A8D-8462-1A53961167F2}"/>
                </a:ext>
              </a:extLst>
            </p:cNvPr>
            <p:cNvSpPr/>
            <p:nvPr/>
          </p:nvSpPr>
          <p:spPr>
            <a:xfrm>
              <a:off x="2561317" y="3088837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715" y="0"/>
                  </a:moveTo>
                  <a:cubicBezTo>
                    <a:pt x="727" y="298"/>
                    <a:pt x="739" y="596"/>
                    <a:pt x="727" y="905"/>
                  </a:cubicBezTo>
                  <a:cubicBezTo>
                    <a:pt x="727" y="1191"/>
                    <a:pt x="715" y="1465"/>
                    <a:pt x="691" y="1739"/>
                  </a:cubicBezTo>
                  <a:cubicBezTo>
                    <a:pt x="679" y="1965"/>
                    <a:pt x="691" y="2322"/>
                    <a:pt x="429" y="2453"/>
                  </a:cubicBezTo>
                  <a:cubicBezTo>
                    <a:pt x="387" y="2471"/>
                    <a:pt x="350" y="2480"/>
                    <a:pt x="319" y="2480"/>
                  </a:cubicBezTo>
                  <a:cubicBezTo>
                    <a:pt x="145" y="2480"/>
                    <a:pt x="121" y="2235"/>
                    <a:pt x="131" y="2084"/>
                  </a:cubicBezTo>
                  <a:cubicBezTo>
                    <a:pt x="143" y="1834"/>
                    <a:pt x="191" y="1596"/>
                    <a:pt x="203" y="1346"/>
                  </a:cubicBezTo>
                  <a:cubicBezTo>
                    <a:pt x="239" y="905"/>
                    <a:pt x="215" y="477"/>
                    <a:pt x="179" y="48"/>
                  </a:cubicBezTo>
                  <a:cubicBezTo>
                    <a:pt x="143" y="48"/>
                    <a:pt x="120" y="48"/>
                    <a:pt x="84" y="60"/>
                  </a:cubicBezTo>
                  <a:cubicBezTo>
                    <a:pt x="96" y="107"/>
                    <a:pt x="96" y="167"/>
                    <a:pt x="96" y="227"/>
                  </a:cubicBezTo>
                  <a:cubicBezTo>
                    <a:pt x="143" y="786"/>
                    <a:pt x="131" y="1370"/>
                    <a:pt x="60" y="1953"/>
                  </a:cubicBezTo>
                  <a:cubicBezTo>
                    <a:pt x="24" y="2132"/>
                    <a:pt x="0" y="2358"/>
                    <a:pt x="131" y="2489"/>
                  </a:cubicBezTo>
                  <a:cubicBezTo>
                    <a:pt x="178" y="2544"/>
                    <a:pt x="240" y="2567"/>
                    <a:pt x="306" y="2567"/>
                  </a:cubicBezTo>
                  <a:cubicBezTo>
                    <a:pt x="412" y="2567"/>
                    <a:pt x="527" y="2509"/>
                    <a:pt x="608" y="2429"/>
                  </a:cubicBezTo>
                  <a:cubicBezTo>
                    <a:pt x="786" y="2239"/>
                    <a:pt x="774" y="1953"/>
                    <a:pt x="774" y="1715"/>
                  </a:cubicBezTo>
                  <a:cubicBezTo>
                    <a:pt x="786" y="1417"/>
                    <a:pt x="786" y="1108"/>
                    <a:pt x="786" y="810"/>
                  </a:cubicBezTo>
                  <a:cubicBezTo>
                    <a:pt x="786" y="536"/>
                    <a:pt x="774" y="274"/>
                    <a:pt x="751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5865;p62">
              <a:extLst>
                <a:ext uri="{FF2B5EF4-FFF2-40B4-BE49-F238E27FC236}">
                  <a16:creationId xmlns:a16="http://schemas.microsoft.com/office/drawing/2014/main" id="{96506986-E5F6-4BDF-8802-76870282A872}"/>
                </a:ext>
              </a:extLst>
            </p:cNvPr>
            <p:cNvSpPr/>
            <p:nvPr/>
          </p:nvSpPr>
          <p:spPr>
            <a:xfrm>
              <a:off x="2188664" y="2631006"/>
              <a:ext cx="566962" cy="589883"/>
            </a:xfrm>
            <a:custGeom>
              <a:avLst/>
              <a:gdLst/>
              <a:ahLst/>
              <a:cxnLst/>
              <a:rect l="l" t="t" r="r" b="b"/>
              <a:pathLst>
                <a:path w="11502" h="11967" extrusionOk="0">
                  <a:moveTo>
                    <a:pt x="4650" y="1"/>
                  </a:moveTo>
                  <a:cubicBezTo>
                    <a:pt x="4608" y="1"/>
                    <a:pt x="4566" y="1"/>
                    <a:pt x="4524" y="1"/>
                  </a:cubicBezTo>
                  <a:cubicBezTo>
                    <a:pt x="2703" y="49"/>
                    <a:pt x="1417" y="359"/>
                    <a:pt x="1000" y="763"/>
                  </a:cubicBezTo>
                  <a:cubicBezTo>
                    <a:pt x="941" y="823"/>
                    <a:pt x="893" y="871"/>
                    <a:pt x="881" y="930"/>
                  </a:cubicBezTo>
                  <a:cubicBezTo>
                    <a:pt x="833" y="1025"/>
                    <a:pt x="750" y="1585"/>
                    <a:pt x="667" y="2418"/>
                  </a:cubicBezTo>
                  <a:cubicBezTo>
                    <a:pt x="619" y="2787"/>
                    <a:pt x="583" y="3216"/>
                    <a:pt x="536" y="3692"/>
                  </a:cubicBezTo>
                  <a:cubicBezTo>
                    <a:pt x="488" y="4228"/>
                    <a:pt x="429" y="4812"/>
                    <a:pt x="381" y="5407"/>
                  </a:cubicBezTo>
                  <a:cubicBezTo>
                    <a:pt x="333" y="5931"/>
                    <a:pt x="298" y="6478"/>
                    <a:pt x="250" y="7014"/>
                  </a:cubicBezTo>
                  <a:cubicBezTo>
                    <a:pt x="202" y="7610"/>
                    <a:pt x="155" y="8205"/>
                    <a:pt x="119" y="8764"/>
                  </a:cubicBezTo>
                  <a:cubicBezTo>
                    <a:pt x="83" y="9241"/>
                    <a:pt x="60" y="9693"/>
                    <a:pt x="36" y="10110"/>
                  </a:cubicBezTo>
                  <a:cubicBezTo>
                    <a:pt x="24" y="10658"/>
                    <a:pt x="12" y="11169"/>
                    <a:pt x="0" y="11562"/>
                  </a:cubicBezTo>
                  <a:cubicBezTo>
                    <a:pt x="509" y="11637"/>
                    <a:pt x="2902" y="11966"/>
                    <a:pt x="5882" y="11966"/>
                  </a:cubicBezTo>
                  <a:cubicBezTo>
                    <a:pt x="7640" y="11966"/>
                    <a:pt x="9602" y="11852"/>
                    <a:pt x="11501" y="11503"/>
                  </a:cubicBezTo>
                  <a:cubicBezTo>
                    <a:pt x="11501" y="11050"/>
                    <a:pt x="11466" y="10586"/>
                    <a:pt x="11454" y="10098"/>
                  </a:cubicBezTo>
                  <a:cubicBezTo>
                    <a:pt x="11430" y="9598"/>
                    <a:pt x="11394" y="9098"/>
                    <a:pt x="11347" y="8610"/>
                  </a:cubicBezTo>
                  <a:cubicBezTo>
                    <a:pt x="11311" y="8050"/>
                    <a:pt x="11251" y="7502"/>
                    <a:pt x="11192" y="6967"/>
                  </a:cubicBezTo>
                  <a:cubicBezTo>
                    <a:pt x="11109" y="6371"/>
                    <a:pt x="11037" y="5788"/>
                    <a:pt x="10954" y="5228"/>
                  </a:cubicBezTo>
                  <a:cubicBezTo>
                    <a:pt x="10859" y="4657"/>
                    <a:pt x="10751" y="4121"/>
                    <a:pt x="10668" y="3645"/>
                  </a:cubicBezTo>
                  <a:cubicBezTo>
                    <a:pt x="10561" y="3133"/>
                    <a:pt x="10442" y="2668"/>
                    <a:pt x="10347" y="2276"/>
                  </a:cubicBezTo>
                  <a:cubicBezTo>
                    <a:pt x="10192" y="1740"/>
                    <a:pt x="10025" y="1347"/>
                    <a:pt x="9870" y="1133"/>
                  </a:cubicBezTo>
                  <a:cubicBezTo>
                    <a:pt x="9811" y="1049"/>
                    <a:pt x="9585" y="930"/>
                    <a:pt x="9251" y="811"/>
                  </a:cubicBezTo>
                  <a:cubicBezTo>
                    <a:pt x="8242" y="428"/>
                    <a:pt x="6228" y="1"/>
                    <a:pt x="46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5866;p62">
              <a:extLst>
                <a:ext uri="{FF2B5EF4-FFF2-40B4-BE49-F238E27FC236}">
                  <a16:creationId xmlns:a16="http://schemas.microsoft.com/office/drawing/2014/main" id="{40D5C9A1-6CEC-4586-860C-555780232D14}"/>
                </a:ext>
              </a:extLst>
            </p:cNvPr>
            <p:cNvSpPr/>
            <p:nvPr/>
          </p:nvSpPr>
          <p:spPr>
            <a:xfrm>
              <a:off x="2336345" y="2637611"/>
              <a:ext cx="266672" cy="210627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1506" y="1"/>
                  </a:moveTo>
                  <a:cubicBezTo>
                    <a:pt x="542" y="1"/>
                    <a:pt x="0" y="268"/>
                    <a:pt x="778" y="1106"/>
                  </a:cubicBezTo>
                  <a:cubicBezTo>
                    <a:pt x="1743" y="2142"/>
                    <a:pt x="3100" y="3273"/>
                    <a:pt x="3814" y="3868"/>
                  </a:cubicBezTo>
                  <a:cubicBezTo>
                    <a:pt x="4124" y="4130"/>
                    <a:pt x="4326" y="4273"/>
                    <a:pt x="4326" y="4273"/>
                  </a:cubicBezTo>
                  <a:cubicBezTo>
                    <a:pt x="4326" y="4273"/>
                    <a:pt x="4445" y="4070"/>
                    <a:pt x="4588" y="3737"/>
                  </a:cubicBezTo>
                  <a:cubicBezTo>
                    <a:pt x="4934" y="3011"/>
                    <a:pt x="5410" y="1713"/>
                    <a:pt x="5076" y="820"/>
                  </a:cubicBezTo>
                  <a:cubicBezTo>
                    <a:pt x="4862" y="237"/>
                    <a:pt x="3886" y="260"/>
                    <a:pt x="2779" y="106"/>
                  </a:cubicBezTo>
                  <a:cubicBezTo>
                    <a:pt x="2326" y="42"/>
                    <a:pt x="1883" y="1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5867;p62">
              <a:extLst>
                <a:ext uri="{FF2B5EF4-FFF2-40B4-BE49-F238E27FC236}">
                  <a16:creationId xmlns:a16="http://schemas.microsoft.com/office/drawing/2014/main" id="{A8C9EC1D-6812-4669-975F-B41812FA8FBB}"/>
                </a:ext>
              </a:extLst>
            </p:cNvPr>
            <p:cNvSpPr/>
            <p:nvPr/>
          </p:nvSpPr>
          <p:spPr>
            <a:xfrm>
              <a:off x="2370554" y="2557707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549" y="0"/>
                  </a:moveTo>
                  <a:lnTo>
                    <a:pt x="168" y="1310"/>
                  </a:lnTo>
                  <a:cubicBezTo>
                    <a:pt x="168" y="1310"/>
                    <a:pt x="1" y="2119"/>
                    <a:pt x="1668" y="2560"/>
                  </a:cubicBezTo>
                  <a:cubicBezTo>
                    <a:pt x="2166" y="2692"/>
                    <a:pt x="2551" y="2739"/>
                    <a:pt x="2848" y="2739"/>
                  </a:cubicBezTo>
                  <a:cubicBezTo>
                    <a:pt x="3592" y="2739"/>
                    <a:pt x="3775" y="2441"/>
                    <a:pt x="3775" y="2441"/>
                  </a:cubicBezTo>
                  <a:lnTo>
                    <a:pt x="4240" y="7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5868;p62">
              <a:extLst>
                <a:ext uri="{FF2B5EF4-FFF2-40B4-BE49-F238E27FC236}">
                  <a16:creationId xmlns:a16="http://schemas.microsoft.com/office/drawing/2014/main" id="{8944159E-25AB-4BE3-B524-D2BD05E89D8C}"/>
                </a:ext>
              </a:extLst>
            </p:cNvPr>
            <p:cNvSpPr/>
            <p:nvPr/>
          </p:nvSpPr>
          <p:spPr>
            <a:xfrm>
              <a:off x="2377012" y="2540652"/>
              <a:ext cx="209592" cy="100360"/>
            </a:xfrm>
            <a:custGeom>
              <a:avLst/>
              <a:gdLst/>
              <a:ahLst/>
              <a:cxnLst/>
              <a:rect l="l" t="t" r="r" b="b"/>
              <a:pathLst>
                <a:path w="4252" h="2036" extrusionOk="0">
                  <a:moveTo>
                    <a:pt x="1192" y="1"/>
                  </a:moveTo>
                  <a:cubicBezTo>
                    <a:pt x="942" y="1"/>
                    <a:pt x="668" y="1"/>
                    <a:pt x="418" y="84"/>
                  </a:cubicBezTo>
                  <a:cubicBezTo>
                    <a:pt x="287" y="120"/>
                    <a:pt x="144" y="179"/>
                    <a:pt x="72" y="287"/>
                  </a:cubicBezTo>
                  <a:cubicBezTo>
                    <a:pt x="1" y="406"/>
                    <a:pt x="25" y="560"/>
                    <a:pt x="72" y="691"/>
                  </a:cubicBezTo>
                  <a:cubicBezTo>
                    <a:pt x="203" y="1072"/>
                    <a:pt x="537" y="1406"/>
                    <a:pt x="942" y="1608"/>
                  </a:cubicBezTo>
                  <a:cubicBezTo>
                    <a:pt x="1334" y="1823"/>
                    <a:pt x="1787" y="1930"/>
                    <a:pt x="2227" y="1989"/>
                  </a:cubicBezTo>
                  <a:cubicBezTo>
                    <a:pt x="2411" y="2018"/>
                    <a:pt x="2591" y="2035"/>
                    <a:pt x="2768" y="2035"/>
                  </a:cubicBezTo>
                  <a:cubicBezTo>
                    <a:pt x="2960" y="2035"/>
                    <a:pt x="3149" y="2015"/>
                    <a:pt x="3335" y="1965"/>
                  </a:cubicBezTo>
                  <a:cubicBezTo>
                    <a:pt x="3632" y="1894"/>
                    <a:pt x="4037" y="1715"/>
                    <a:pt x="4168" y="1453"/>
                  </a:cubicBezTo>
                  <a:cubicBezTo>
                    <a:pt x="4251" y="1239"/>
                    <a:pt x="4180" y="822"/>
                    <a:pt x="4049" y="644"/>
                  </a:cubicBezTo>
                  <a:cubicBezTo>
                    <a:pt x="3930" y="501"/>
                    <a:pt x="3739" y="441"/>
                    <a:pt x="3537" y="394"/>
                  </a:cubicBezTo>
                  <a:cubicBezTo>
                    <a:pt x="2763" y="179"/>
                    <a:pt x="1977" y="25"/>
                    <a:pt x="119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5869;p62">
              <a:extLst>
                <a:ext uri="{FF2B5EF4-FFF2-40B4-BE49-F238E27FC236}">
                  <a16:creationId xmlns:a16="http://schemas.microsoft.com/office/drawing/2014/main" id="{5C9D3A96-D67C-4FEF-8196-3653AC6DC4F5}"/>
                </a:ext>
              </a:extLst>
            </p:cNvPr>
            <p:cNvSpPr/>
            <p:nvPr/>
          </p:nvSpPr>
          <p:spPr>
            <a:xfrm>
              <a:off x="2346253" y="2608085"/>
              <a:ext cx="247399" cy="154581"/>
            </a:xfrm>
            <a:custGeom>
              <a:avLst/>
              <a:gdLst/>
              <a:ahLst/>
              <a:cxnLst/>
              <a:rect l="l" t="t" r="r" b="b"/>
              <a:pathLst>
                <a:path w="5019" h="3136" extrusionOk="0">
                  <a:moveTo>
                    <a:pt x="740" y="1"/>
                  </a:moveTo>
                  <a:cubicBezTo>
                    <a:pt x="372" y="1"/>
                    <a:pt x="0" y="1006"/>
                    <a:pt x="53" y="1133"/>
                  </a:cubicBezTo>
                  <a:cubicBezTo>
                    <a:pt x="887" y="3002"/>
                    <a:pt x="2554" y="3038"/>
                    <a:pt x="2899" y="3133"/>
                  </a:cubicBezTo>
                  <a:cubicBezTo>
                    <a:pt x="2904" y="3135"/>
                    <a:pt x="2909" y="3136"/>
                    <a:pt x="2915" y="3136"/>
                  </a:cubicBezTo>
                  <a:cubicBezTo>
                    <a:pt x="3147" y="3136"/>
                    <a:pt x="3828" y="1967"/>
                    <a:pt x="3828" y="1967"/>
                  </a:cubicBezTo>
                  <a:cubicBezTo>
                    <a:pt x="3828" y="1967"/>
                    <a:pt x="4416" y="2907"/>
                    <a:pt x="4563" y="2907"/>
                  </a:cubicBezTo>
                  <a:cubicBezTo>
                    <a:pt x="4564" y="2907"/>
                    <a:pt x="4565" y="2907"/>
                    <a:pt x="4566" y="2907"/>
                  </a:cubicBezTo>
                  <a:cubicBezTo>
                    <a:pt x="4721" y="2895"/>
                    <a:pt x="4995" y="1990"/>
                    <a:pt x="5018" y="1717"/>
                  </a:cubicBezTo>
                  <a:cubicBezTo>
                    <a:pt x="5018" y="1550"/>
                    <a:pt x="4756" y="907"/>
                    <a:pt x="4637" y="657"/>
                  </a:cubicBezTo>
                  <a:cubicBezTo>
                    <a:pt x="4632" y="647"/>
                    <a:pt x="4619" y="641"/>
                    <a:pt x="4605" y="641"/>
                  </a:cubicBezTo>
                  <a:cubicBezTo>
                    <a:pt x="4584" y="641"/>
                    <a:pt x="4561" y="653"/>
                    <a:pt x="4554" y="681"/>
                  </a:cubicBezTo>
                  <a:cubicBezTo>
                    <a:pt x="4459" y="883"/>
                    <a:pt x="4280" y="1359"/>
                    <a:pt x="3887" y="1395"/>
                  </a:cubicBezTo>
                  <a:cubicBezTo>
                    <a:pt x="3798" y="1402"/>
                    <a:pt x="3711" y="1405"/>
                    <a:pt x="3626" y="1405"/>
                  </a:cubicBezTo>
                  <a:cubicBezTo>
                    <a:pt x="2101" y="1405"/>
                    <a:pt x="1258" y="343"/>
                    <a:pt x="875" y="50"/>
                  </a:cubicBezTo>
                  <a:cubicBezTo>
                    <a:pt x="831" y="16"/>
                    <a:pt x="785" y="1"/>
                    <a:pt x="74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5870;p62">
              <a:extLst>
                <a:ext uri="{FF2B5EF4-FFF2-40B4-BE49-F238E27FC236}">
                  <a16:creationId xmlns:a16="http://schemas.microsoft.com/office/drawing/2014/main" id="{6E8CB7B3-8B7E-4D18-95BA-C678F8FBA960}"/>
                </a:ext>
              </a:extLst>
            </p:cNvPr>
            <p:cNvSpPr/>
            <p:nvPr/>
          </p:nvSpPr>
          <p:spPr>
            <a:xfrm>
              <a:off x="2342112" y="2598275"/>
              <a:ext cx="251540" cy="153842"/>
            </a:xfrm>
            <a:custGeom>
              <a:avLst/>
              <a:gdLst/>
              <a:ahLst/>
              <a:cxnLst/>
              <a:rect l="l" t="t" r="r" b="b"/>
              <a:pathLst>
                <a:path w="5103" h="3121" extrusionOk="0">
                  <a:moveTo>
                    <a:pt x="754" y="1"/>
                  </a:moveTo>
                  <a:cubicBezTo>
                    <a:pt x="376" y="1"/>
                    <a:pt x="1" y="1014"/>
                    <a:pt x="54" y="1142"/>
                  </a:cubicBezTo>
                  <a:cubicBezTo>
                    <a:pt x="899" y="2987"/>
                    <a:pt x="2614" y="3035"/>
                    <a:pt x="2923" y="3118"/>
                  </a:cubicBezTo>
                  <a:cubicBezTo>
                    <a:pt x="2929" y="3120"/>
                    <a:pt x="2934" y="3120"/>
                    <a:pt x="2940" y="3120"/>
                  </a:cubicBezTo>
                  <a:cubicBezTo>
                    <a:pt x="3172" y="3120"/>
                    <a:pt x="3864" y="1951"/>
                    <a:pt x="3864" y="1951"/>
                  </a:cubicBezTo>
                  <a:cubicBezTo>
                    <a:pt x="3864" y="1951"/>
                    <a:pt x="4445" y="2880"/>
                    <a:pt x="4620" y="2880"/>
                  </a:cubicBezTo>
                  <a:cubicBezTo>
                    <a:pt x="4622" y="2880"/>
                    <a:pt x="4624" y="2880"/>
                    <a:pt x="4626" y="2880"/>
                  </a:cubicBezTo>
                  <a:cubicBezTo>
                    <a:pt x="4781" y="2856"/>
                    <a:pt x="5067" y="1951"/>
                    <a:pt x="5079" y="1677"/>
                  </a:cubicBezTo>
                  <a:cubicBezTo>
                    <a:pt x="5102" y="1511"/>
                    <a:pt x="4840" y="880"/>
                    <a:pt x="4709" y="618"/>
                  </a:cubicBezTo>
                  <a:cubicBezTo>
                    <a:pt x="4704" y="608"/>
                    <a:pt x="4691" y="602"/>
                    <a:pt x="4677" y="602"/>
                  </a:cubicBezTo>
                  <a:cubicBezTo>
                    <a:pt x="4656" y="602"/>
                    <a:pt x="4633" y="614"/>
                    <a:pt x="4626" y="642"/>
                  </a:cubicBezTo>
                  <a:cubicBezTo>
                    <a:pt x="4531" y="856"/>
                    <a:pt x="4352" y="1332"/>
                    <a:pt x="3947" y="1368"/>
                  </a:cubicBezTo>
                  <a:cubicBezTo>
                    <a:pt x="3849" y="1376"/>
                    <a:pt x="3753" y="1380"/>
                    <a:pt x="3660" y="1380"/>
                  </a:cubicBezTo>
                  <a:cubicBezTo>
                    <a:pt x="2137" y="1380"/>
                    <a:pt x="1269" y="338"/>
                    <a:pt x="888" y="46"/>
                  </a:cubicBezTo>
                  <a:cubicBezTo>
                    <a:pt x="843" y="15"/>
                    <a:pt x="799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5871;p62">
              <a:extLst>
                <a:ext uri="{FF2B5EF4-FFF2-40B4-BE49-F238E27FC236}">
                  <a16:creationId xmlns:a16="http://schemas.microsoft.com/office/drawing/2014/main" id="{00C4DD5F-FFC5-4A48-B4AA-D056AFD23B3B}"/>
                </a:ext>
              </a:extLst>
            </p:cNvPr>
            <p:cNvSpPr/>
            <p:nvPr/>
          </p:nvSpPr>
          <p:spPr>
            <a:xfrm>
              <a:off x="2587442" y="2650723"/>
              <a:ext cx="243751" cy="537338"/>
            </a:xfrm>
            <a:custGeom>
              <a:avLst/>
              <a:gdLst/>
              <a:ahLst/>
              <a:cxnLst/>
              <a:rect l="l" t="t" r="r" b="b"/>
              <a:pathLst>
                <a:path w="4945" h="10901" extrusionOk="0">
                  <a:moveTo>
                    <a:pt x="48" y="0"/>
                  </a:moveTo>
                  <a:cubicBezTo>
                    <a:pt x="16" y="0"/>
                    <a:pt x="1" y="6"/>
                    <a:pt x="6" y="18"/>
                  </a:cubicBezTo>
                  <a:cubicBezTo>
                    <a:pt x="2638" y="6483"/>
                    <a:pt x="3411" y="10900"/>
                    <a:pt x="3411" y="10900"/>
                  </a:cubicBezTo>
                  <a:lnTo>
                    <a:pt x="4924" y="10710"/>
                  </a:lnTo>
                  <a:cubicBezTo>
                    <a:pt x="4924" y="10710"/>
                    <a:pt x="4924" y="10710"/>
                    <a:pt x="4924" y="10710"/>
                  </a:cubicBezTo>
                  <a:cubicBezTo>
                    <a:pt x="4945" y="10710"/>
                    <a:pt x="3018" y="2612"/>
                    <a:pt x="1649" y="494"/>
                  </a:cubicBezTo>
                  <a:cubicBezTo>
                    <a:pt x="1533" y="336"/>
                    <a:pt x="296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5872;p62">
              <a:extLst>
                <a:ext uri="{FF2B5EF4-FFF2-40B4-BE49-F238E27FC236}">
                  <a16:creationId xmlns:a16="http://schemas.microsoft.com/office/drawing/2014/main" id="{FE318507-0767-46DC-BC79-F4F5FF669205}"/>
                </a:ext>
              </a:extLst>
            </p:cNvPr>
            <p:cNvSpPr/>
            <p:nvPr/>
          </p:nvSpPr>
          <p:spPr>
            <a:xfrm>
              <a:off x="2078890" y="3324161"/>
              <a:ext cx="80445" cy="60778"/>
            </a:xfrm>
            <a:custGeom>
              <a:avLst/>
              <a:gdLst/>
              <a:ahLst/>
              <a:cxnLst/>
              <a:rect l="l" t="t" r="r" b="b"/>
              <a:pathLst>
                <a:path w="1632" h="1233" extrusionOk="0">
                  <a:moveTo>
                    <a:pt x="340" y="0"/>
                  </a:moveTo>
                  <a:cubicBezTo>
                    <a:pt x="286" y="0"/>
                    <a:pt x="242" y="14"/>
                    <a:pt x="215" y="48"/>
                  </a:cubicBezTo>
                  <a:cubicBezTo>
                    <a:pt x="84" y="215"/>
                    <a:pt x="536" y="584"/>
                    <a:pt x="536" y="584"/>
                  </a:cubicBezTo>
                  <a:cubicBezTo>
                    <a:pt x="536" y="584"/>
                    <a:pt x="357" y="527"/>
                    <a:pt x="227" y="527"/>
                  </a:cubicBezTo>
                  <a:cubicBezTo>
                    <a:pt x="85" y="527"/>
                    <a:pt x="1" y="595"/>
                    <a:pt x="274" y="882"/>
                  </a:cubicBezTo>
                  <a:cubicBezTo>
                    <a:pt x="539" y="1165"/>
                    <a:pt x="904" y="1232"/>
                    <a:pt x="1189" y="1232"/>
                  </a:cubicBezTo>
                  <a:cubicBezTo>
                    <a:pt x="1442" y="1232"/>
                    <a:pt x="1632" y="1179"/>
                    <a:pt x="1632" y="1179"/>
                  </a:cubicBezTo>
                  <a:lnTo>
                    <a:pt x="894" y="203"/>
                  </a:lnTo>
                  <a:cubicBezTo>
                    <a:pt x="894" y="203"/>
                    <a:pt x="548" y="0"/>
                    <a:pt x="3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5873;p62">
              <a:extLst>
                <a:ext uri="{FF2B5EF4-FFF2-40B4-BE49-F238E27FC236}">
                  <a16:creationId xmlns:a16="http://schemas.microsoft.com/office/drawing/2014/main" id="{6C643C0B-C5B4-43E1-80C1-8B4F4739793E}"/>
                </a:ext>
              </a:extLst>
            </p:cNvPr>
            <p:cNvSpPr/>
            <p:nvPr/>
          </p:nvSpPr>
          <p:spPr>
            <a:xfrm>
              <a:off x="2095403" y="3231983"/>
              <a:ext cx="161384" cy="152215"/>
            </a:xfrm>
            <a:custGeom>
              <a:avLst/>
              <a:gdLst/>
              <a:ahLst/>
              <a:cxnLst/>
              <a:rect l="l" t="t" r="r" b="b"/>
              <a:pathLst>
                <a:path w="3274" h="3088" extrusionOk="0">
                  <a:moveTo>
                    <a:pt x="1915" y="0"/>
                  </a:moveTo>
                  <a:cubicBezTo>
                    <a:pt x="1365" y="0"/>
                    <a:pt x="0" y="1138"/>
                    <a:pt x="11" y="1275"/>
                  </a:cubicBezTo>
                  <a:cubicBezTo>
                    <a:pt x="23" y="1442"/>
                    <a:pt x="856" y="3026"/>
                    <a:pt x="1201" y="3085"/>
                  </a:cubicBezTo>
                  <a:cubicBezTo>
                    <a:pt x="1212" y="3087"/>
                    <a:pt x="1224" y="3088"/>
                    <a:pt x="1236" y="3088"/>
                  </a:cubicBezTo>
                  <a:cubicBezTo>
                    <a:pt x="1643" y="3088"/>
                    <a:pt x="3156" y="2186"/>
                    <a:pt x="3214" y="1621"/>
                  </a:cubicBezTo>
                  <a:cubicBezTo>
                    <a:pt x="3273" y="1037"/>
                    <a:pt x="2083" y="61"/>
                    <a:pt x="2083" y="61"/>
                  </a:cubicBezTo>
                  <a:cubicBezTo>
                    <a:pt x="2043" y="19"/>
                    <a:pt x="1986" y="0"/>
                    <a:pt x="191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5874;p62">
              <a:extLst>
                <a:ext uri="{FF2B5EF4-FFF2-40B4-BE49-F238E27FC236}">
                  <a16:creationId xmlns:a16="http://schemas.microsoft.com/office/drawing/2014/main" id="{47635EF8-42C3-400D-BE98-40C451C941DB}"/>
                </a:ext>
              </a:extLst>
            </p:cNvPr>
            <p:cNvSpPr/>
            <p:nvPr/>
          </p:nvSpPr>
          <p:spPr>
            <a:xfrm>
              <a:off x="2113740" y="3329928"/>
              <a:ext cx="28590" cy="41258"/>
            </a:xfrm>
            <a:custGeom>
              <a:avLst/>
              <a:gdLst/>
              <a:ahLst/>
              <a:cxnLst/>
              <a:rect l="l" t="t" r="r" b="b"/>
              <a:pathLst>
                <a:path w="580" h="837" extrusionOk="0">
                  <a:moveTo>
                    <a:pt x="40" y="1"/>
                  </a:moveTo>
                  <a:cubicBezTo>
                    <a:pt x="20" y="1"/>
                    <a:pt x="1" y="21"/>
                    <a:pt x="8" y="50"/>
                  </a:cubicBezTo>
                  <a:cubicBezTo>
                    <a:pt x="56" y="205"/>
                    <a:pt x="127" y="348"/>
                    <a:pt x="222" y="479"/>
                  </a:cubicBezTo>
                  <a:cubicBezTo>
                    <a:pt x="270" y="562"/>
                    <a:pt x="306" y="610"/>
                    <a:pt x="365" y="681"/>
                  </a:cubicBezTo>
                  <a:lnTo>
                    <a:pt x="460" y="765"/>
                  </a:lnTo>
                  <a:cubicBezTo>
                    <a:pt x="484" y="800"/>
                    <a:pt x="520" y="824"/>
                    <a:pt x="544" y="836"/>
                  </a:cubicBezTo>
                  <a:cubicBezTo>
                    <a:pt x="568" y="836"/>
                    <a:pt x="579" y="824"/>
                    <a:pt x="579" y="812"/>
                  </a:cubicBezTo>
                  <a:cubicBezTo>
                    <a:pt x="544" y="800"/>
                    <a:pt x="520" y="765"/>
                    <a:pt x="508" y="741"/>
                  </a:cubicBezTo>
                  <a:cubicBezTo>
                    <a:pt x="472" y="705"/>
                    <a:pt x="448" y="681"/>
                    <a:pt x="425" y="646"/>
                  </a:cubicBezTo>
                  <a:cubicBezTo>
                    <a:pt x="365" y="586"/>
                    <a:pt x="329" y="527"/>
                    <a:pt x="282" y="455"/>
                  </a:cubicBezTo>
                  <a:cubicBezTo>
                    <a:pt x="187" y="324"/>
                    <a:pt x="115" y="169"/>
                    <a:pt x="67" y="27"/>
                  </a:cubicBezTo>
                  <a:cubicBezTo>
                    <a:pt x="63" y="8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5875;p62">
              <a:extLst>
                <a:ext uri="{FF2B5EF4-FFF2-40B4-BE49-F238E27FC236}">
                  <a16:creationId xmlns:a16="http://schemas.microsoft.com/office/drawing/2014/main" id="{38D8D518-B89C-4B29-8777-0BCFC19425B4}"/>
                </a:ext>
              </a:extLst>
            </p:cNvPr>
            <p:cNvSpPr/>
            <p:nvPr/>
          </p:nvSpPr>
          <p:spPr>
            <a:xfrm>
              <a:off x="1914548" y="2658758"/>
              <a:ext cx="397988" cy="674272"/>
            </a:xfrm>
            <a:custGeom>
              <a:avLst/>
              <a:gdLst/>
              <a:ahLst/>
              <a:cxnLst/>
              <a:rect l="l" t="t" r="r" b="b"/>
              <a:pathLst>
                <a:path w="8074" h="13679" extrusionOk="0">
                  <a:moveTo>
                    <a:pt x="6920" y="1"/>
                  </a:moveTo>
                  <a:cubicBezTo>
                    <a:pt x="5835" y="1"/>
                    <a:pt x="2349" y="3138"/>
                    <a:pt x="1180" y="5320"/>
                  </a:cubicBezTo>
                  <a:cubicBezTo>
                    <a:pt x="1" y="7487"/>
                    <a:pt x="1477" y="10095"/>
                    <a:pt x="3085" y="12940"/>
                  </a:cubicBezTo>
                  <a:cubicBezTo>
                    <a:pt x="3108" y="12964"/>
                    <a:pt x="3120" y="12988"/>
                    <a:pt x="3132" y="13012"/>
                  </a:cubicBezTo>
                  <a:cubicBezTo>
                    <a:pt x="3251" y="13238"/>
                    <a:pt x="3382" y="13464"/>
                    <a:pt x="3501" y="13678"/>
                  </a:cubicBezTo>
                  <a:lnTo>
                    <a:pt x="6156" y="11416"/>
                  </a:lnTo>
                  <a:cubicBezTo>
                    <a:pt x="6156" y="11416"/>
                    <a:pt x="5978" y="11154"/>
                    <a:pt x="5740" y="10726"/>
                  </a:cubicBezTo>
                  <a:lnTo>
                    <a:pt x="5692" y="10630"/>
                  </a:lnTo>
                  <a:cubicBezTo>
                    <a:pt x="5144" y="9654"/>
                    <a:pt x="4299" y="7987"/>
                    <a:pt x="4323" y="7011"/>
                  </a:cubicBezTo>
                  <a:cubicBezTo>
                    <a:pt x="4370" y="5570"/>
                    <a:pt x="6216" y="4570"/>
                    <a:pt x="7252" y="3915"/>
                  </a:cubicBezTo>
                  <a:cubicBezTo>
                    <a:pt x="8073" y="3403"/>
                    <a:pt x="7907" y="427"/>
                    <a:pt x="7085" y="34"/>
                  </a:cubicBezTo>
                  <a:cubicBezTo>
                    <a:pt x="7039" y="11"/>
                    <a:pt x="6983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5876;p62">
              <a:extLst>
                <a:ext uri="{FF2B5EF4-FFF2-40B4-BE49-F238E27FC236}">
                  <a16:creationId xmlns:a16="http://schemas.microsoft.com/office/drawing/2014/main" id="{56C54D26-1E73-48AD-986C-913118EC4692}"/>
                </a:ext>
              </a:extLst>
            </p:cNvPr>
            <p:cNvSpPr/>
            <p:nvPr/>
          </p:nvSpPr>
          <p:spPr>
            <a:xfrm>
              <a:off x="2065975" y="3182148"/>
              <a:ext cx="131512" cy="117415"/>
            </a:xfrm>
            <a:custGeom>
              <a:avLst/>
              <a:gdLst/>
              <a:ahLst/>
              <a:cxnLst/>
              <a:rect l="l" t="t" r="r" b="b"/>
              <a:pathLst>
                <a:path w="2668" h="2382" extrusionOk="0">
                  <a:moveTo>
                    <a:pt x="2584" y="0"/>
                  </a:moveTo>
                  <a:cubicBezTo>
                    <a:pt x="2572" y="0"/>
                    <a:pt x="2560" y="12"/>
                    <a:pt x="2549" y="24"/>
                  </a:cubicBezTo>
                  <a:cubicBezTo>
                    <a:pt x="2287" y="203"/>
                    <a:pt x="2037" y="405"/>
                    <a:pt x="1787" y="608"/>
                  </a:cubicBezTo>
                  <a:cubicBezTo>
                    <a:pt x="1298" y="1012"/>
                    <a:pt x="834" y="1429"/>
                    <a:pt x="405" y="1870"/>
                  </a:cubicBezTo>
                  <a:cubicBezTo>
                    <a:pt x="263" y="2024"/>
                    <a:pt x="132" y="2155"/>
                    <a:pt x="1" y="2310"/>
                  </a:cubicBezTo>
                  <a:cubicBezTo>
                    <a:pt x="13" y="2334"/>
                    <a:pt x="24" y="2346"/>
                    <a:pt x="48" y="2382"/>
                  </a:cubicBezTo>
                  <a:cubicBezTo>
                    <a:pt x="489" y="1917"/>
                    <a:pt x="953" y="1453"/>
                    <a:pt x="1453" y="1024"/>
                  </a:cubicBezTo>
                  <a:cubicBezTo>
                    <a:pt x="1751" y="774"/>
                    <a:pt x="2072" y="524"/>
                    <a:pt x="2394" y="286"/>
                  </a:cubicBezTo>
                  <a:cubicBezTo>
                    <a:pt x="2489" y="203"/>
                    <a:pt x="2572" y="143"/>
                    <a:pt x="2668" y="84"/>
                  </a:cubicBezTo>
                  <a:cubicBezTo>
                    <a:pt x="2644" y="60"/>
                    <a:pt x="2620" y="24"/>
                    <a:pt x="2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5877;p62">
              <a:extLst>
                <a:ext uri="{FF2B5EF4-FFF2-40B4-BE49-F238E27FC236}">
                  <a16:creationId xmlns:a16="http://schemas.microsoft.com/office/drawing/2014/main" id="{4772799E-5A80-4F39-8914-D5731D23CCB2}"/>
                </a:ext>
              </a:extLst>
            </p:cNvPr>
            <p:cNvSpPr/>
            <p:nvPr/>
          </p:nvSpPr>
          <p:spPr>
            <a:xfrm>
              <a:off x="2209170" y="2851739"/>
              <a:ext cx="62848" cy="41110"/>
            </a:xfrm>
            <a:custGeom>
              <a:avLst/>
              <a:gdLst/>
              <a:ahLst/>
              <a:cxnLst/>
              <a:rect l="l" t="t" r="r" b="b"/>
              <a:pathLst>
                <a:path w="1275" h="834" extrusionOk="0">
                  <a:moveTo>
                    <a:pt x="1275" y="0"/>
                  </a:moveTo>
                  <a:lnTo>
                    <a:pt x="1275" y="0"/>
                  </a:lnTo>
                  <a:cubicBezTo>
                    <a:pt x="1025" y="95"/>
                    <a:pt x="798" y="214"/>
                    <a:pt x="596" y="345"/>
                  </a:cubicBezTo>
                  <a:cubicBezTo>
                    <a:pt x="382" y="476"/>
                    <a:pt x="179" y="631"/>
                    <a:pt x="1" y="834"/>
                  </a:cubicBezTo>
                  <a:cubicBezTo>
                    <a:pt x="156" y="822"/>
                    <a:pt x="310" y="798"/>
                    <a:pt x="477" y="774"/>
                  </a:cubicBezTo>
                  <a:cubicBezTo>
                    <a:pt x="632" y="750"/>
                    <a:pt x="787" y="715"/>
                    <a:pt x="953" y="655"/>
                  </a:cubicBezTo>
                  <a:cubicBezTo>
                    <a:pt x="858" y="631"/>
                    <a:pt x="787" y="619"/>
                    <a:pt x="691" y="619"/>
                  </a:cubicBezTo>
                  <a:cubicBezTo>
                    <a:pt x="650" y="607"/>
                    <a:pt x="605" y="601"/>
                    <a:pt x="562" y="601"/>
                  </a:cubicBezTo>
                  <a:cubicBezTo>
                    <a:pt x="519" y="601"/>
                    <a:pt x="477" y="607"/>
                    <a:pt x="441" y="619"/>
                  </a:cubicBezTo>
                  <a:cubicBezTo>
                    <a:pt x="429" y="619"/>
                    <a:pt x="417" y="619"/>
                    <a:pt x="394" y="631"/>
                  </a:cubicBezTo>
                  <a:cubicBezTo>
                    <a:pt x="489" y="584"/>
                    <a:pt x="572" y="524"/>
                    <a:pt x="667" y="465"/>
                  </a:cubicBezTo>
                  <a:cubicBezTo>
                    <a:pt x="870" y="334"/>
                    <a:pt x="1096" y="179"/>
                    <a:pt x="1275" y="0"/>
                  </a:cubicBezTo>
                  <a:close/>
                </a:path>
              </a:pathLst>
            </a:custGeom>
            <a:solidFill>
              <a:srgbClr val="443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5878;p62">
              <a:extLst>
                <a:ext uri="{FF2B5EF4-FFF2-40B4-BE49-F238E27FC236}">
                  <a16:creationId xmlns:a16="http://schemas.microsoft.com/office/drawing/2014/main" id="{425F3C22-F6B8-43CD-B856-AE838552DAD5}"/>
                </a:ext>
              </a:extLst>
            </p:cNvPr>
            <p:cNvSpPr/>
            <p:nvPr/>
          </p:nvSpPr>
          <p:spPr>
            <a:xfrm>
              <a:off x="2590054" y="1929816"/>
              <a:ext cx="245378" cy="284368"/>
            </a:xfrm>
            <a:custGeom>
              <a:avLst/>
              <a:gdLst/>
              <a:ahLst/>
              <a:cxnLst/>
              <a:rect l="l" t="t" r="r" b="b"/>
              <a:pathLst>
                <a:path w="4978" h="5769" extrusionOk="0">
                  <a:moveTo>
                    <a:pt x="1357" y="0"/>
                  </a:moveTo>
                  <a:cubicBezTo>
                    <a:pt x="938" y="0"/>
                    <a:pt x="524" y="115"/>
                    <a:pt x="334" y="487"/>
                  </a:cubicBezTo>
                  <a:cubicBezTo>
                    <a:pt x="1" y="1201"/>
                    <a:pt x="370" y="2249"/>
                    <a:pt x="620" y="2844"/>
                  </a:cubicBezTo>
                  <a:cubicBezTo>
                    <a:pt x="965" y="3642"/>
                    <a:pt x="1501" y="4344"/>
                    <a:pt x="2049" y="5035"/>
                  </a:cubicBezTo>
                  <a:cubicBezTo>
                    <a:pt x="2334" y="5383"/>
                    <a:pt x="2712" y="5769"/>
                    <a:pt x="3218" y="5769"/>
                  </a:cubicBezTo>
                  <a:cubicBezTo>
                    <a:pt x="3282" y="5769"/>
                    <a:pt x="3349" y="5763"/>
                    <a:pt x="3418" y="5749"/>
                  </a:cubicBezTo>
                  <a:cubicBezTo>
                    <a:pt x="3763" y="5666"/>
                    <a:pt x="4073" y="5428"/>
                    <a:pt x="4263" y="5166"/>
                  </a:cubicBezTo>
                  <a:cubicBezTo>
                    <a:pt x="4478" y="4892"/>
                    <a:pt x="4561" y="4582"/>
                    <a:pt x="4621" y="4285"/>
                  </a:cubicBezTo>
                  <a:cubicBezTo>
                    <a:pt x="4978" y="2487"/>
                    <a:pt x="4001" y="760"/>
                    <a:pt x="2275" y="153"/>
                  </a:cubicBezTo>
                  <a:cubicBezTo>
                    <a:pt x="2049" y="78"/>
                    <a:pt x="1702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5879;p62">
              <a:extLst>
                <a:ext uri="{FF2B5EF4-FFF2-40B4-BE49-F238E27FC236}">
                  <a16:creationId xmlns:a16="http://schemas.microsoft.com/office/drawing/2014/main" id="{13BE72D1-91BF-4E82-A587-03C74990D204}"/>
                </a:ext>
              </a:extLst>
            </p:cNvPr>
            <p:cNvSpPr/>
            <p:nvPr/>
          </p:nvSpPr>
          <p:spPr>
            <a:xfrm>
              <a:off x="2186890" y="1923211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7114" y="0"/>
                  </a:moveTo>
                  <a:cubicBezTo>
                    <a:pt x="6889" y="0"/>
                    <a:pt x="6657" y="13"/>
                    <a:pt x="6418" y="37"/>
                  </a:cubicBezTo>
                  <a:cubicBezTo>
                    <a:pt x="2727" y="430"/>
                    <a:pt x="0" y="4062"/>
                    <a:pt x="357" y="8003"/>
                  </a:cubicBezTo>
                  <a:cubicBezTo>
                    <a:pt x="465" y="9217"/>
                    <a:pt x="858" y="10300"/>
                    <a:pt x="1429" y="11205"/>
                  </a:cubicBezTo>
                  <a:cubicBezTo>
                    <a:pt x="2569" y="12986"/>
                    <a:pt x="4483" y="14094"/>
                    <a:pt x="6626" y="14094"/>
                  </a:cubicBezTo>
                  <a:cubicBezTo>
                    <a:pt x="6833" y="14094"/>
                    <a:pt x="7041" y="14084"/>
                    <a:pt x="7251" y="14063"/>
                  </a:cubicBezTo>
                  <a:cubicBezTo>
                    <a:pt x="7430" y="14051"/>
                    <a:pt x="7608" y="14027"/>
                    <a:pt x="7775" y="14003"/>
                  </a:cubicBezTo>
                  <a:cubicBezTo>
                    <a:pt x="9585" y="13753"/>
                    <a:pt x="10728" y="13170"/>
                    <a:pt x="11442" y="12372"/>
                  </a:cubicBezTo>
                  <a:cubicBezTo>
                    <a:pt x="12276" y="11420"/>
                    <a:pt x="12549" y="10146"/>
                    <a:pt x="12549" y="8693"/>
                  </a:cubicBezTo>
                  <a:cubicBezTo>
                    <a:pt x="12561" y="8062"/>
                    <a:pt x="12526" y="7395"/>
                    <a:pt x="12478" y="6717"/>
                  </a:cubicBezTo>
                  <a:cubicBezTo>
                    <a:pt x="12166" y="2541"/>
                    <a:pt x="10365" y="0"/>
                    <a:pt x="711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5880;p62">
              <a:extLst>
                <a:ext uri="{FF2B5EF4-FFF2-40B4-BE49-F238E27FC236}">
                  <a16:creationId xmlns:a16="http://schemas.microsoft.com/office/drawing/2014/main" id="{97E2B9E9-4DDF-4C08-ACDD-C5B1703C7465}"/>
                </a:ext>
              </a:extLst>
            </p:cNvPr>
            <p:cNvSpPr/>
            <p:nvPr/>
          </p:nvSpPr>
          <p:spPr>
            <a:xfrm>
              <a:off x="2059518" y="1826942"/>
              <a:ext cx="661456" cy="550647"/>
            </a:xfrm>
            <a:custGeom>
              <a:avLst/>
              <a:gdLst/>
              <a:ahLst/>
              <a:cxnLst/>
              <a:rect l="l" t="t" r="r" b="b"/>
              <a:pathLst>
                <a:path w="13419" h="11171" extrusionOk="0">
                  <a:moveTo>
                    <a:pt x="9177" y="1"/>
                  </a:moveTo>
                  <a:cubicBezTo>
                    <a:pt x="8748" y="1"/>
                    <a:pt x="8315" y="41"/>
                    <a:pt x="7883" y="109"/>
                  </a:cubicBezTo>
                  <a:cubicBezTo>
                    <a:pt x="7823" y="121"/>
                    <a:pt x="7775" y="121"/>
                    <a:pt x="7716" y="133"/>
                  </a:cubicBezTo>
                  <a:cubicBezTo>
                    <a:pt x="6263" y="383"/>
                    <a:pt x="4739" y="823"/>
                    <a:pt x="3406" y="1562"/>
                  </a:cubicBezTo>
                  <a:cubicBezTo>
                    <a:pt x="2953" y="1812"/>
                    <a:pt x="2525" y="2097"/>
                    <a:pt x="2120" y="2431"/>
                  </a:cubicBezTo>
                  <a:cubicBezTo>
                    <a:pt x="1441" y="2990"/>
                    <a:pt x="846" y="3681"/>
                    <a:pt x="489" y="4502"/>
                  </a:cubicBezTo>
                  <a:cubicBezTo>
                    <a:pt x="36" y="5479"/>
                    <a:pt x="1" y="6550"/>
                    <a:pt x="263" y="7479"/>
                  </a:cubicBezTo>
                  <a:cubicBezTo>
                    <a:pt x="536" y="8396"/>
                    <a:pt x="1263" y="9932"/>
                    <a:pt x="1727" y="10158"/>
                  </a:cubicBezTo>
                  <a:cubicBezTo>
                    <a:pt x="1818" y="10205"/>
                    <a:pt x="1944" y="10222"/>
                    <a:pt x="2088" y="10222"/>
                  </a:cubicBezTo>
                  <a:cubicBezTo>
                    <a:pt x="2446" y="10222"/>
                    <a:pt x="2917" y="10118"/>
                    <a:pt x="3256" y="10118"/>
                  </a:cubicBezTo>
                  <a:cubicBezTo>
                    <a:pt x="3367" y="10118"/>
                    <a:pt x="3463" y="10129"/>
                    <a:pt x="3537" y="10158"/>
                  </a:cubicBezTo>
                  <a:cubicBezTo>
                    <a:pt x="4001" y="10313"/>
                    <a:pt x="4358" y="10587"/>
                    <a:pt x="4549" y="10908"/>
                  </a:cubicBezTo>
                  <a:cubicBezTo>
                    <a:pt x="4633" y="11060"/>
                    <a:pt x="4736" y="11170"/>
                    <a:pt x="4907" y="11170"/>
                  </a:cubicBezTo>
                  <a:cubicBezTo>
                    <a:pt x="4978" y="11170"/>
                    <a:pt x="5059" y="11152"/>
                    <a:pt x="5156" y="11110"/>
                  </a:cubicBezTo>
                  <a:cubicBezTo>
                    <a:pt x="5394" y="11003"/>
                    <a:pt x="5608" y="10813"/>
                    <a:pt x="5692" y="10610"/>
                  </a:cubicBezTo>
                  <a:cubicBezTo>
                    <a:pt x="6013" y="10253"/>
                    <a:pt x="5775" y="9741"/>
                    <a:pt x="5728" y="9301"/>
                  </a:cubicBezTo>
                  <a:cubicBezTo>
                    <a:pt x="5751" y="9086"/>
                    <a:pt x="5799" y="8836"/>
                    <a:pt x="5918" y="8610"/>
                  </a:cubicBezTo>
                  <a:cubicBezTo>
                    <a:pt x="6097" y="8253"/>
                    <a:pt x="6418" y="7979"/>
                    <a:pt x="6799" y="7836"/>
                  </a:cubicBezTo>
                  <a:cubicBezTo>
                    <a:pt x="7144" y="7693"/>
                    <a:pt x="7478" y="7634"/>
                    <a:pt x="7811" y="7539"/>
                  </a:cubicBezTo>
                  <a:cubicBezTo>
                    <a:pt x="8168" y="7431"/>
                    <a:pt x="9764" y="7015"/>
                    <a:pt x="10919" y="6193"/>
                  </a:cubicBezTo>
                  <a:cubicBezTo>
                    <a:pt x="11621" y="5705"/>
                    <a:pt x="12312" y="5133"/>
                    <a:pt x="12824" y="4443"/>
                  </a:cubicBezTo>
                  <a:cubicBezTo>
                    <a:pt x="13169" y="3979"/>
                    <a:pt x="13419" y="3431"/>
                    <a:pt x="13407" y="2859"/>
                  </a:cubicBezTo>
                  <a:cubicBezTo>
                    <a:pt x="13359" y="1478"/>
                    <a:pt x="11931" y="573"/>
                    <a:pt x="10800" y="228"/>
                  </a:cubicBezTo>
                  <a:cubicBezTo>
                    <a:pt x="10271" y="67"/>
                    <a:pt x="9727" y="1"/>
                    <a:pt x="917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5881;p62">
              <a:extLst>
                <a:ext uri="{FF2B5EF4-FFF2-40B4-BE49-F238E27FC236}">
                  <a16:creationId xmlns:a16="http://schemas.microsoft.com/office/drawing/2014/main" id="{F010A415-DAF4-4E82-B2C4-A20DA54C5296}"/>
                </a:ext>
              </a:extLst>
            </p:cNvPr>
            <p:cNvSpPr/>
            <p:nvPr/>
          </p:nvSpPr>
          <p:spPr>
            <a:xfrm>
              <a:off x="2226768" y="1833449"/>
              <a:ext cx="420859" cy="236062"/>
            </a:xfrm>
            <a:custGeom>
              <a:avLst/>
              <a:gdLst/>
              <a:ahLst/>
              <a:cxnLst/>
              <a:rect l="l" t="t" r="r" b="b"/>
              <a:pathLst>
                <a:path w="8538" h="4789" extrusionOk="0">
                  <a:moveTo>
                    <a:pt x="4478" y="1"/>
                  </a:moveTo>
                  <a:cubicBezTo>
                    <a:pt x="4418" y="25"/>
                    <a:pt x="4371" y="25"/>
                    <a:pt x="4311" y="37"/>
                  </a:cubicBezTo>
                  <a:cubicBezTo>
                    <a:pt x="2870" y="287"/>
                    <a:pt x="1334" y="715"/>
                    <a:pt x="1" y="1465"/>
                  </a:cubicBezTo>
                  <a:cubicBezTo>
                    <a:pt x="156" y="2299"/>
                    <a:pt x="906" y="3025"/>
                    <a:pt x="1763" y="3061"/>
                  </a:cubicBezTo>
                  <a:cubicBezTo>
                    <a:pt x="1787" y="3062"/>
                    <a:pt x="1812" y="3062"/>
                    <a:pt x="1837" y="3062"/>
                  </a:cubicBezTo>
                  <a:cubicBezTo>
                    <a:pt x="1975" y="3062"/>
                    <a:pt x="2116" y="3052"/>
                    <a:pt x="2252" y="3052"/>
                  </a:cubicBezTo>
                  <a:cubicBezTo>
                    <a:pt x="2471" y="3052"/>
                    <a:pt x="2676" y="3078"/>
                    <a:pt x="2835" y="3216"/>
                  </a:cubicBezTo>
                  <a:cubicBezTo>
                    <a:pt x="2954" y="3323"/>
                    <a:pt x="3037" y="3454"/>
                    <a:pt x="3120" y="3573"/>
                  </a:cubicBezTo>
                  <a:cubicBezTo>
                    <a:pt x="3466" y="4048"/>
                    <a:pt x="4056" y="4329"/>
                    <a:pt x="4645" y="4329"/>
                  </a:cubicBezTo>
                  <a:cubicBezTo>
                    <a:pt x="4868" y="4329"/>
                    <a:pt x="5090" y="4289"/>
                    <a:pt x="5299" y="4204"/>
                  </a:cubicBezTo>
                  <a:cubicBezTo>
                    <a:pt x="5355" y="4172"/>
                    <a:pt x="5426" y="4140"/>
                    <a:pt x="5489" y="4140"/>
                  </a:cubicBezTo>
                  <a:cubicBezTo>
                    <a:pt x="5520" y="4140"/>
                    <a:pt x="5549" y="4148"/>
                    <a:pt x="5573" y="4168"/>
                  </a:cubicBezTo>
                  <a:cubicBezTo>
                    <a:pt x="5633" y="4216"/>
                    <a:pt x="5656" y="4287"/>
                    <a:pt x="5680" y="4347"/>
                  </a:cubicBezTo>
                  <a:cubicBezTo>
                    <a:pt x="5787" y="4609"/>
                    <a:pt x="6049" y="4751"/>
                    <a:pt x="6323" y="4787"/>
                  </a:cubicBezTo>
                  <a:cubicBezTo>
                    <a:pt x="6346" y="4788"/>
                    <a:pt x="6370" y="4789"/>
                    <a:pt x="6393" y="4789"/>
                  </a:cubicBezTo>
                  <a:cubicBezTo>
                    <a:pt x="6643" y="4789"/>
                    <a:pt x="6892" y="4731"/>
                    <a:pt x="7121" y="4644"/>
                  </a:cubicBezTo>
                  <a:cubicBezTo>
                    <a:pt x="7478" y="4525"/>
                    <a:pt x="7859" y="4382"/>
                    <a:pt x="8121" y="4109"/>
                  </a:cubicBezTo>
                  <a:cubicBezTo>
                    <a:pt x="8395" y="3835"/>
                    <a:pt x="8538" y="3394"/>
                    <a:pt x="8371" y="3085"/>
                  </a:cubicBezTo>
                  <a:cubicBezTo>
                    <a:pt x="8240" y="2823"/>
                    <a:pt x="7954" y="2656"/>
                    <a:pt x="7692" y="2501"/>
                  </a:cubicBezTo>
                  <a:cubicBezTo>
                    <a:pt x="6692" y="1942"/>
                    <a:pt x="5728" y="1299"/>
                    <a:pt x="4918" y="477"/>
                  </a:cubicBezTo>
                  <a:cubicBezTo>
                    <a:pt x="4787" y="334"/>
                    <a:pt x="4621" y="179"/>
                    <a:pt x="447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5882;p62">
              <a:extLst>
                <a:ext uri="{FF2B5EF4-FFF2-40B4-BE49-F238E27FC236}">
                  <a16:creationId xmlns:a16="http://schemas.microsoft.com/office/drawing/2014/main" id="{77A34130-C999-4900-8A3E-0B71DE102720}"/>
                </a:ext>
              </a:extLst>
            </p:cNvPr>
            <p:cNvSpPr/>
            <p:nvPr/>
          </p:nvSpPr>
          <p:spPr>
            <a:xfrm>
              <a:off x="2498518" y="2136895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2"/>
                  </a:moveTo>
                  <a:lnTo>
                    <a:pt x="24" y="12"/>
                  </a:lnTo>
                  <a:cubicBezTo>
                    <a:pt x="1" y="0"/>
                    <a:pt x="1" y="0"/>
                    <a:pt x="24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5883;p62">
              <a:extLst>
                <a:ext uri="{FF2B5EF4-FFF2-40B4-BE49-F238E27FC236}">
                  <a16:creationId xmlns:a16="http://schemas.microsoft.com/office/drawing/2014/main" id="{A492812E-3B74-47C1-BE6A-4D1662B45CF6}"/>
                </a:ext>
              </a:extLst>
            </p:cNvPr>
            <p:cNvSpPr/>
            <p:nvPr/>
          </p:nvSpPr>
          <p:spPr>
            <a:xfrm>
              <a:off x="2088847" y="2295716"/>
              <a:ext cx="180263" cy="183910"/>
            </a:xfrm>
            <a:custGeom>
              <a:avLst/>
              <a:gdLst/>
              <a:ahLst/>
              <a:cxnLst/>
              <a:rect l="l" t="t" r="r" b="b"/>
              <a:pathLst>
                <a:path w="3657" h="3731" extrusionOk="0">
                  <a:moveTo>
                    <a:pt x="1412" y="0"/>
                  </a:moveTo>
                  <a:cubicBezTo>
                    <a:pt x="1142" y="0"/>
                    <a:pt x="879" y="53"/>
                    <a:pt x="656" y="184"/>
                  </a:cubicBezTo>
                  <a:cubicBezTo>
                    <a:pt x="418" y="315"/>
                    <a:pt x="215" y="529"/>
                    <a:pt x="120" y="850"/>
                  </a:cubicBezTo>
                  <a:cubicBezTo>
                    <a:pt x="1" y="1208"/>
                    <a:pt x="13" y="1577"/>
                    <a:pt x="96" y="1910"/>
                  </a:cubicBezTo>
                  <a:cubicBezTo>
                    <a:pt x="299" y="2636"/>
                    <a:pt x="799" y="3208"/>
                    <a:pt x="1454" y="3505"/>
                  </a:cubicBezTo>
                  <a:cubicBezTo>
                    <a:pt x="1722" y="3628"/>
                    <a:pt x="2078" y="3730"/>
                    <a:pt x="2430" y="3730"/>
                  </a:cubicBezTo>
                  <a:cubicBezTo>
                    <a:pt x="2796" y="3730"/>
                    <a:pt x="3157" y="3619"/>
                    <a:pt x="3406" y="3303"/>
                  </a:cubicBezTo>
                  <a:cubicBezTo>
                    <a:pt x="3632" y="3041"/>
                    <a:pt x="3656" y="2672"/>
                    <a:pt x="3632" y="2339"/>
                  </a:cubicBezTo>
                  <a:cubicBezTo>
                    <a:pt x="3549" y="1624"/>
                    <a:pt x="3347" y="779"/>
                    <a:pt x="2763" y="386"/>
                  </a:cubicBezTo>
                  <a:cubicBezTo>
                    <a:pt x="2424" y="178"/>
                    <a:pt x="1906" y="0"/>
                    <a:pt x="14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5884;p62">
              <a:extLst>
                <a:ext uri="{FF2B5EF4-FFF2-40B4-BE49-F238E27FC236}">
                  <a16:creationId xmlns:a16="http://schemas.microsoft.com/office/drawing/2014/main" id="{A4C8D9F5-77A4-4B81-BB37-BA28F8B866A4}"/>
                </a:ext>
              </a:extLst>
            </p:cNvPr>
            <p:cNvSpPr/>
            <p:nvPr/>
          </p:nvSpPr>
          <p:spPr>
            <a:xfrm>
              <a:off x="2108219" y="2343136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786" y="1"/>
                  </a:moveTo>
                  <a:cubicBezTo>
                    <a:pt x="693" y="1"/>
                    <a:pt x="601" y="14"/>
                    <a:pt x="513" y="43"/>
                  </a:cubicBezTo>
                  <a:cubicBezTo>
                    <a:pt x="394" y="67"/>
                    <a:pt x="287" y="126"/>
                    <a:pt x="203" y="222"/>
                  </a:cubicBezTo>
                  <a:cubicBezTo>
                    <a:pt x="132" y="293"/>
                    <a:pt x="1" y="424"/>
                    <a:pt x="37" y="543"/>
                  </a:cubicBezTo>
                  <a:cubicBezTo>
                    <a:pt x="45" y="595"/>
                    <a:pt x="92" y="629"/>
                    <a:pt x="140" y="629"/>
                  </a:cubicBezTo>
                  <a:cubicBezTo>
                    <a:pt x="158" y="629"/>
                    <a:pt x="175" y="624"/>
                    <a:pt x="191" y="615"/>
                  </a:cubicBezTo>
                  <a:cubicBezTo>
                    <a:pt x="263" y="591"/>
                    <a:pt x="322" y="484"/>
                    <a:pt x="382" y="436"/>
                  </a:cubicBezTo>
                  <a:cubicBezTo>
                    <a:pt x="453" y="376"/>
                    <a:pt x="525" y="341"/>
                    <a:pt x="620" y="305"/>
                  </a:cubicBezTo>
                  <a:cubicBezTo>
                    <a:pt x="680" y="293"/>
                    <a:pt x="727" y="281"/>
                    <a:pt x="787" y="281"/>
                  </a:cubicBezTo>
                  <a:cubicBezTo>
                    <a:pt x="703" y="424"/>
                    <a:pt x="668" y="591"/>
                    <a:pt x="680" y="769"/>
                  </a:cubicBezTo>
                  <a:cubicBezTo>
                    <a:pt x="691" y="877"/>
                    <a:pt x="727" y="972"/>
                    <a:pt x="763" y="1067"/>
                  </a:cubicBezTo>
                  <a:cubicBezTo>
                    <a:pt x="799" y="1115"/>
                    <a:pt x="822" y="1174"/>
                    <a:pt x="870" y="1198"/>
                  </a:cubicBezTo>
                  <a:cubicBezTo>
                    <a:pt x="882" y="1210"/>
                    <a:pt x="894" y="1246"/>
                    <a:pt x="930" y="1258"/>
                  </a:cubicBezTo>
                  <a:cubicBezTo>
                    <a:pt x="965" y="1293"/>
                    <a:pt x="989" y="1293"/>
                    <a:pt x="1037" y="1305"/>
                  </a:cubicBezTo>
                  <a:cubicBezTo>
                    <a:pt x="1041" y="1306"/>
                    <a:pt x="1046" y="1306"/>
                    <a:pt x="1050" y="1306"/>
                  </a:cubicBezTo>
                  <a:cubicBezTo>
                    <a:pt x="1105" y="1306"/>
                    <a:pt x="1154" y="1241"/>
                    <a:pt x="1132" y="1186"/>
                  </a:cubicBezTo>
                  <a:cubicBezTo>
                    <a:pt x="1120" y="1150"/>
                    <a:pt x="1120" y="1127"/>
                    <a:pt x="1108" y="1115"/>
                  </a:cubicBezTo>
                  <a:cubicBezTo>
                    <a:pt x="1096" y="1091"/>
                    <a:pt x="1084" y="1079"/>
                    <a:pt x="1061" y="1055"/>
                  </a:cubicBezTo>
                  <a:cubicBezTo>
                    <a:pt x="1037" y="1019"/>
                    <a:pt x="1013" y="996"/>
                    <a:pt x="1001" y="960"/>
                  </a:cubicBezTo>
                  <a:cubicBezTo>
                    <a:pt x="953" y="888"/>
                    <a:pt x="930" y="817"/>
                    <a:pt x="930" y="722"/>
                  </a:cubicBezTo>
                  <a:cubicBezTo>
                    <a:pt x="918" y="579"/>
                    <a:pt x="941" y="424"/>
                    <a:pt x="1001" y="293"/>
                  </a:cubicBezTo>
                  <a:cubicBezTo>
                    <a:pt x="1108" y="305"/>
                    <a:pt x="1215" y="353"/>
                    <a:pt x="1299" y="400"/>
                  </a:cubicBezTo>
                  <a:cubicBezTo>
                    <a:pt x="1644" y="555"/>
                    <a:pt x="1989" y="877"/>
                    <a:pt x="2144" y="1234"/>
                  </a:cubicBezTo>
                  <a:cubicBezTo>
                    <a:pt x="2152" y="1262"/>
                    <a:pt x="2171" y="1274"/>
                    <a:pt x="2191" y="1274"/>
                  </a:cubicBezTo>
                  <a:cubicBezTo>
                    <a:pt x="2231" y="1274"/>
                    <a:pt x="2275" y="1229"/>
                    <a:pt x="2251" y="1174"/>
                  </a:cubicBezTo>
                  <a:cubicBezTo>
                    <a:pt x="2168" y="924"/>
                    <a:pt x="2061" y="722"/>
                    <a:pt x="1894" y="543"/>
                  </a:cubicBezTo>
                  <a:cubicBezTo>
                    <a:pt x="1715" y="365"/>
                    <a:pt x="1525" y="222"/>
                    <a:pt x="1287" y="115"/>
                  </a:cubicBezTo>
                  <a:cubicBezTo>
                    <a:pt x="1132" y="45"/>
                    <a:pt x="958" y="1"/>
                    <a:pt x="7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5887;p62">
              <a:extLst>
                <a:ext uri="{FF2B5EF4-FFF2-40B4-BE49-F238E27FC236}">
                  <a16:creationId xmlns:a16="http://schemas.microsoft.com/office/drawing/2014/main" id="{AA44FBFD-1BA2-4004-BDE1-F1B26E7F4BDB}"/>
                </a:ext>
              </a:extLst>
            </p:cNvPr>
            <p:cNvSpPr/>
            <p:nvPr/>
          </p:nvSpPr>
          <p:spPr>
            <a:xfrm>
              <a:off x="2558113" y="2367980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040" y="0"/>
                  </a:moveTo>
                  <a:cubicBezTo>
                    <a:pt x="2836" y="0"/>
                    <a:pt x="2435" y="151"/>
                    <a:pt x="1863" y="170"/>
                  </a:cubicBezTo>
                  <a:cubicBezTo>
                    <a:pt x="1816" y="172"/>
                    <a:pt x="1771" y="173"/>
                    <a:pt x="1727" y="173"/>
                  </a:cubicBezTo>
                  <a:cubicBezTo>
                    <a:pt x="1270" y="173"/>
                    <a:pt x="968" y="64"/>
                    <a:pt x="707" y="64"/>
                  </a:cubicBezTo>
                  <a:cubicBezTo>
                    <a:pt x="592" y="64"/>
                    <a:pt x="484" y="85"/>
                    <a:pt x="375" y="146"/>
                  </a:cubicBezTo>
                  <a:cubicBezTo>
                    <a:pt x="0" y="339"/>
                    <a:pt x="741" y="1464"/>
                    <a:pt x="1709" y="1464"/>
                  </a:cubicBezTo>
                  <a:cubicBezTo>
                    <a:pt x="1756" y="1464"/>
                    <a:pt x="1804" y="1461"/>
                    <a:pt x="1851" y="1456"/>
                  </a:cubicBezTo>
                  <a:cubicBezTo>
                    <a:pt x="2863" y="1325"/>
                    <a:pt x="3423" y="384"/>
                    <a:pt x="3161" y="39"/>
                  </a:cubicBezTo>
                  <a:cubicBezTo>
                    <a:pt x="3136" y="11"/>
                    <a:pt x="3095" y="0"/>
                    <a:pt x="3040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5888;p62">
              <a:extLst>
                <a:ext uri="{FF2B5EF4-FFF2-40B4-BE49-F238E27FC236}">
                  <a16:creationId xmlns:a16="http://schemas.microsoft.com/office/drawing/2014/main" id="{6FA6DAF9-D643-4844-9F8A-0752A2A5D262}"/>
                </a:ext>
              </a:extLst>
            </p:cNvPr>
            <p:cNvSpPr/>
            <p:nvPr/>
          </p:nvSpPr>
          <p:spPr>
            <a:xfrm>
              <a:off x="2571274" y="2385479"/>
              <a:ext cx="102775" cy="54813"/>
            </a:xfrm>
            <a:custGeom>
              <a:avLst/>
              <a:gdLst/>
              <a:ahLst/>
              <a:cxnLst/>
              <a:rect l="l" t="t" r="r" b="b"/>
              <a:pathLst>
                <a:path w="2085" h="1112" extrusionOk="0">
                  <a:moveTo>
                    <a:pt x="268" y="0"/>
                  </a:moveTo>
                  <a:cubicBezTo>
                    <a:pt x="171" y="0"/>
                    <a:pt x="79" y="16"/>
                    <a:pt x="1" y="53"/>
                  </a:cubicBezTo>
                  <a:cubicBezTo>
                    <a:pt x="90" y="442"/>
                    <a:pt x="677" y="1112"/>
                    <a:pt x="1404" y="1112"/>
                  </a:cubicBezTo>
                  <a:cubicBezTo>
                    <a:pt x="1455" y="1112"/>
                    <a:pt x="1508" y="1108"/>
                    <a:pt x="1561" y="1101"/>
                  </a:cubicBezTo>
                  <a:cubicBezTo>
                    <a:pt x="1763" y="1065"/>
                    <a:pt x="1942" y="1030"/>
                    <a:pt x="2084" y="946"/>
                  </a:cubicBezTo>
                  <a:cubicBezTo>
                    <a:pt x="1799" y="613"/>
                    <a:pt x="1430" y="375"/>
                    <a:pt x="1061" y="208"/>
                  </a:cubicBezTo>
                  <a:cubicBezTo>
                    <a:pt x="859" y="120"/>
                    <a:pt x="541" y="0"/>
                    <a:pt x="268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5889;p62">
              <a:extLst>
                <a:ext uri="{FF2B5EF4-FFF2-40B4-BE49-F238E27FC236}">
                  <a16:creationId xmlns:a16="http://schemas.microsoft.com/office/drawing/2014/main" id="{A3E9EDA9-2EF4-4220-ACD5-F3275CA81218}"/>
                </a:ext>
              </a:extLst>
            </p:cNvPr>
            <p:cNvSpPr/>
            <p:nvPr/>
          </p:nvSpPr>
          <p:spPr>
            <a:xfrm>
              <a:off x="2512616" y="2175639"/>
              <a:ext cx="93360" cy="33026"/>
            </a:xfrm>
            <a:custGeom>
              <a:avLst/>
              <a:gdLst/>
              <a:ahLst/>
              <a:cxnLst/>
              <a:rect l="l" t="t" r="r" b="b"/>
              <a:pathLst>
                <a:path w="1894" h="670" extrusionOk="0">
                  <a:moveTo>
                    <a:pt x="1084" y="0"/>
                  </a:moveTo>
                  <a:cubicBezTo>
                    <a:pt x="893" y="0"/>
                    <a:pt x="715" y="48"/>
                    <a:pt x="572" y="107"/>
                  </a:cubicBezTo>
                  <a:cubicBezTo>
                    <a:pt x="357" y="191"/>
                    <a:pt x="155" y="322"/>
                    <a:pt x="48" y="536"/>
                  </a:cubicBezTo>
                  <a:cubicBezTo>
                    <a:pt x="36" y="548"/>
                    <a:pt x="36" y="584"/>
                    <a:pt x="12" y="596"/>
                  </a:cubicBezTo>
                  <a:cubicBezTo>
                    <a:pt x="2" y="637"/>
                    <a:pt x="0" y="669"/>
                    <a:pt x="31" y="669"/>
                  </a:cubicBezTo>
                  <a:cubicBezTo>
                    <a:pt x="36" y="669"/>
                    <a:pt x="42" y="669"/>
                    <a:pt x="48" y="667"/>
                  </a:cubicBezTo>
                  <a:cubicBezTo>
                    <a:pt x="60" y="667"/>
                    <a:pt x="96" y="643"/>
                    <a:pt x="107" y="619"/>
                  </a:cubicBezTo>
                  <a:cubicBezTo>
                    <a:pt x="325" y="424"/>
                    <a:pt x="632" y="273"/>
                    <a:pt x="1006" y="273"/>
                  </a:cubicBezTo>
                  <a:cubicBezTo>
                    <a:pt x="1020" y="273"/>
                    <a:pt x="1034" y="274"/>
                    <a:pt x="1048" y="274"/>
                  </a:cubicBezTo>
                  <a:cubicBezTo>
                    <a:pt x="1143" y="298"/>
                    <a:pt x="1250" y="298"/>
                    <a:pt x="1358" y="322"/>
                  </a:cubicBezTo>
                  <a:cubicBezTo>
                    <a:pt x="1445" y="351"/>
                    <a:pt x="1540" y="388"/>
                    <a:pt x="1649" y="388"/>
                  </a:cubicBezTo>
                  <a:cubicBezTo>
                    <a:pt x="1674" y="388"/>
                    <a:pt x="1700" y="386"/>
                    <a:pt x="1727" y="381"/>
                  </a:cubicBezTo>
                  <a:cubicBezTo>
                    <a:pt x="1858" y="381"/>
                    <a:pt x="1893" y="250"/>
                    <a:pt x="1834" y="191"/>
                  </a:cubicBezTo>
                  <a:cubicBezTo>
                    <a:pt x="1762" y="84"/>
                    <a:pt x="1560" y="60"/>
                    <a:pt x="1441" y="24"/>
                  </a:cubicBezTo>
                  <a:cubicBezTo>
                    <a:pt x="1322" y="12"/>
                    <a:pt x="1191" y="0"/>
                    <a:pt x="1084" y="0"/>
                  </a:cubicBezTo>
                  <a:close/>
                </a:path>
              </a:pathLst>
            </a:custGeom>
            <a:solidFill>
              <a:srgbClr val="C05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5890;p62">
              <a:extLst>
                <a:ext uri="{FF2B5EF4-FFF2-40B4-BE49-F238E27FC236}">
                  <a16:creationId xmlns:a16="http://schemas.microsoft.com/office/drawing/2014/main" id="{46A1ED15-C321-4718-90DC-BFD8D5871141}"/>
                </a:ext>
              </a:extLst>
            </p:cNvPr>
            <p:cNvSpPr/>
            <p:nvPr/>
          </p:nvSpPr>
          <p:spPr>
            <a:xfrm>
              <a:off x="2691696" y="2167802"/>
              <a:ext cx="73692" cy="26963"/>
            </a:xfrm>
            <a:custGeom>
              <a:avLst/>
              <a:gdLst/>
              <a:ahLst/>
              <a:cxnLst/>
              <a:rect l="l" t="t" r="r" b="b"/>
              <a:pathLst>
                <a:path w="1495" h="547" extrusionOk="0">
                  <a:moveTo>
                    <a:pt x="640" y="0"/>
                  </a:moveTo>
                  <a:cubicBezTo>
                    <a:pt x="606" y="0"/>
                    <a:pt x="571" y="2"/>
                    <a:pt x="534" y="4"/>
                  </a:cubicBezTo>
                  <a:cubicBezTo>
                    <a:pt x="451" y="16"/>
                    <a:pt x="368" y="40"/>
                    <a:pt x="284" y="76"/>
                  </a:cubicBezTo>
                  <a:cubicBezTo>
                    <a:pt x="201" y="123"/>
                    <a:pt x="70" y="171"/>
                    <a:pt x="34" y="290"/>
                  </a:cubicBezTo>
                  <a:cubicBezTo>
                    <a:pt x="0" y="358"/>
                    <a:pt x="53" y="470"/>
                    <a:pt x="151" y="470"/>
                  </a:cubicBezTo>
                  <a:cubicBezTo>
                    <a:pt x="155" y="470"/>
                    <a:pt x="160" y="469"/>
                    <a:pt x="165" y="469"/>
                  </a:cubicBezTo>
                  <a:cubicBezTo>
                    <a:pt x="273" y="457"/>
                    <a:pt x="344" y="397"/>
                    <a:pt x="439" y="362"/>
                  </a:cubicBezTo>
                  <a:cubicBezTo>
                    <a:pt x="511" y="338"/>
                    <a:pt x="582" y="302"/>
                    <a:pt x="654" y="290"/>
                  </a:cubicBezTo>
                  <a:cubicBezTo>
                    <a:pt x="718" y="274"/>
                    <a:pt x="782" y="266"/>
                    <a:pt x="844" y="266"/>
                  </a:cubicBezTo>
                  <a:cubicBezTo>
                    <a:pt x="1059" y="266"/>
                    <a:pt x="1259" y="357"/>
                    <a:pt x="1416" y="504"/>
                  </a:cubicBezTo>
                  <a:cubicBezTo>
                    <a:pt x="1427" y="516"/>
                    <a:pt x="1463" y="528"/>
                    <a:pt x="1475" y="540"/>
                  </a:cubicBezTo>
                  <a:cubicBezTo>
                    <a:pt x="1479" y="545"/>
                    <a:pt x="1483" y="547"/>
                    <a:pt x="1485" y="547"/>
                  </a:cubicBezTo>
                  <a:cubicBezTo>
                    <a:pt x="1494" y="547"/>
                    <a:pt x="1483" y="508"/>
                    <a:pt x="1463" y="469"/>
                  </a:cubicBezTo>
                  <a:cubicBezTo>
                    <a:pt x="1439" y="457"/>
                    <a:pt x="1427" y="421"/>
                    <a:pt x="1427" y="409"/>
                  </a:cubicBezTo>
                  <a:cubicBezTo>
                    <a:pt x="1296" y="219"/>
                    <a:pt x="1118" y="112"/>
                    <a:pt x="951" y="52"/>
                  </a:cubicBezTo>
                  <a:cubicBezTo>
                    <a:pt x="851" y="16"/>
                    <a:pt x="751" y="0"/>
                    <a:pt x="640" y="0"/>
                  </a:cubicBezTo>
                  <a:close/>
                </a:path>
              </a:pathLst>
            </a:custGeom>
            <a:solidFill>
              <a:srgbClr val="C05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5891;p62">
              <a:extLst>
                <a:ext uri="{FF2B5EF4-FFF2-40B4-BE49-F238E27FC236}">
                  <a16:creationId xmlns:a16="http://schemas.microsoft.com/office/drawing/2014/main" id="{5A700E14-EEC4-42BC-8177-CDBC2B124163}"/>
                </a:ext>
              </a:extLst>
            </p:cNvPr>
            <p:cNvSpPr/>
            <p:nvPr/>
          </p:nvSpPr>
          <p:spPr>
            <a:xfrm>
              <a:off x="2485160" y="2273535"/>
              <a:ext cx="101444" cy="37019"/>
            </a:xfrm>
            <a:custGeom>
              <a:avLst/>
              <a:gdLst/>
              <a:ahLst/>
              <a:cxnLst/>
              <a:rect l="l" t="t" r="r" b="b"/>
              <a:pathLst>
                <a:path w="2058" h="751" extrusionOk="0">
                  <a:moveTo>
                    <a:pt x="1073" y="1"/>
                  </a:moveTo>
                  <a:cubicBezTo>
                    <a:pt x="870" y="1"/>
                    <a:pt x="669" y="49"/>
                    <a:pt x="498" y="145"/>
                  </a:cubicBezTo>
                  <a:cubicBezTo>
                    <a:pt x="391" y="181"/>
                    <a:pt x="295" y="264"/>
                    <a:pt x="212" y="336"/>
                  </a:cubicBezTo>
                  <a:cubicBezTo>
                    <a:pt x="141" y="407"/>
                    <a:pt x="33" y="503"/>
                    <a:pt x="10" y="598"/>
                  </a:cubicBezTo>
                  <a:cubicBezTo>
                    <a:pt x="1" y="634"/>
                    <a:pt x="19" y="670"/>
                    <a:pt x="49" y="670"/>
                  </a:cubicBezTo>
                  <a:cubicBezTo>
                    <a:pt x="58" y="670"/>
                    <a:pt x="69" y="666"/>
                    <a:pt x="81" y="657"/>
                  </a:cubicBezTo>
                  <a:cubicBezTo>
                    <a:pt x="152" y="622"/>
                    <a:pt x="236" y="526"/>
                    <a:pt x="307" y="479"/>
                  </a:cubicBezTo>
                  <a:cubicBezTo>
                    <a:pt x="379" y="419"/>
                    <a:pt x="474" y="360"/>
                    <a:pt x="557" y="324"/>
                  </a:cubicBezTo>
                  <a:cubicBezTo>
                    <a:pt x="705" y="245"/>
                    <a:pt x="861" y="199"/>
                    <a:pt x="1012" y="199"/>
                  </a:cubicBezTo>
                  <a:cubicBezTo>
                    <a:pt x="1043" y="199"/>
                    <a:pt x="1074" y="201"/>
                    <a:pt x="1105" y="205"/>
                  </a:cubicBezTo>
                  <a:cubicBezTo>
                    <a:pt x="1284" y="217"/>
                    <a:pt x="1450" y="276"/>
                    <a:pt x="1605" y="360"/>
                  </a:cubicBezTo>
                  <a:cubicBezTo>
                    <a:pt x="1676" y="407"/>
                    <a:pt x="1748" y="467"/>
                    <a:pt x="1807" y="538"/>
                  </a:cubicBezTo>
                  <a:cubicBezTo>
                    <a:pt x="1867" y="598"/>
                    <a:pt x="1915" y="693"/>
                    <a:pt x="1974" y="741"/>
                  </a:cubicBezTo>
                  <a:cubicBezTo>
                    <a:pt x="1980" y="747"/>
                    <a:pt x="1989" y="750"/>
                    <a:pt x="1999" y="750"/>
                  </a:cubicBezTo>
                  <a:cubicBezTo>
                    <a:pt x="2026" y="750"/>
                    <a:pt x="2057" y="728"/>
                    <a:pt x="2057" y="693"/>
                  </a:cubicBezTo>
                  <a:cubicBezTo>
                    <a:pt x="2057" y="598"/>
                    <a:pt x="1998" y="479"/>
                    <a:pt x="1938" y="419"/>
                  </a:cubicBezTo>
                  <a:cubicBezTo>
                    <a:pt x="1879" y="348"/>
                    <a:pt x="1807" y="276"/>
                    <a:pt x="1724" y="217"/>
                  </a:cubicBezTo>
                  <a:cubicBezTo>
                    <a:pt x="1545" y="98"/>
                    <a:pt x="1343" y="26"/>
                    <a:pt x="1141" y="3"/>
                  </a:cubicBezTo>
                  <a:cubicBezTo>
                    <a:pt x="1118" y="1"/>
                    <a:pt x="1095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5892;p62">
              <a:extLst>
                <a:ext uri="{FF2B5EF4-FFF2-40B4-BE49-F238E27FC236}">
                  <a16:creationId xmlns:a16="http://schemas.microsoft.com/office/drawing/2014/main" id="{E5DA27EA-DA74-4B4E-A45A-6C392F91CE98}"/>
                </a:ext>
              </a:extLst>
            </p:cNvPr>
            <p:cNvSpPr/>
            <p:nvPr/>
          </p:nvSpPr>
          <p:spPr>
            <a:xfrm>
              <a:off x="2709195" y="2262986"/>
              <a:ext cx="66298" cy="40321"/>
            </a:xfrm>
            <a:custGeom>
              <a:avLst/>
              <a:gdLst/>
              <a:ahLst/>
              <a:cxnLst/>
              <a:rect l="l" t="t" r="r" b="b"/>
              <a:pathLst>
                <a:path w="1345" h="818" extrusionOk="0">
                  <a:moveTo>
                    <a:pt x="651" y="0"/>
                  </a:moveTo>
                  <a:cubicBezTo>
                    <a:pt x="613" y="0"/>
                    <a:pt x="575" y="5"/>
                    <a:pt x="537" y="14"/>
                  </a:cubicBezTo>
                  <a:cubicBezTo>
                    <a:pt x="406" y="38"/>
                    <a:pt x="287" y="133"/>
                    <a:pt x="179" y="264"/>
                  </a:cubicBezTo>
                  <a:cubicBezTo>
                    <a:pt x="132" y="324"/>
                    <a:pt x="96" y="395"/>
                    <a:pt x="60" y="490"/>
                  </a:cubicBezTo>
                  <a:cubicBezTo>
                    <a:pt x="37" y="562"/>
                    <a:pt x="1" y="681"/>
                    <a:pt x="1" y="776"/>
                  </a:cubicBezTo>
                  <a:cubicBezTo>
                    <a:pt x="1" y="799"/>
                    <a:pt x="21" y="818"/>
                    <a:pt x="38" y="818"/>
                  </a:cubicBezTo>
                  <a:cubicBezTo>
                    <a:pt x="48" y="818"/>
                    <a:pt x="56" y="812"/>
                    <a:pt x="60" y="800"/>
                  </a:cubicBezTo>
                  <a:cubicBezTo>
                    <a:pt x="96" y="740"/>
                    <a:pt x="120" y="669"/>
                    <a:pt x="156" y="598"/>
                  </a:cubicBezTo>
                  <a:cubicBezTo>
                    <a:pt x="179" y="514"/>
                    <a:pt x="227" y="455"/>
                    <a:pt x="275" y="395"/>
                  </a:cubicBezTo>
                  <a:cubicBezTo>
                    <a:pt x="346" y="300"/>
                    <a:pt x="465" y="217"/>
                    <a:pt x="572" y="193"/>
                  </a:cubicBezTo>
                  <a:cubicBezTo>
                    <a:pt x="601" y="190"/>
                    <a:pt x="628" y="189"/>
                    <a:pt x="655" y="189"/>
                  </a:cubicBezTo>
                  <a:cubicBezTo>
                    <a:pt x="755" y="189"/>
                    <a:pt x="848" y="208"/>
                    <a:pt x="941" y="264"/>
                  </a:cubicBezTo>
                  <a:cubicBezTo>
                    <a:pt x="1001" y="300"/>
                    <a:pt x="1061" y="359"/>
                    <a:pt x="1120" y="395"/>
                  </a:cubicBezTo>
                  <a:cubicBezTo>
                    <a:pt x="1180" y="443"/>
                    <a:pt x="1227" y="514"/>
                    <a:pt x="1287" y="562"/>
                  </a:cubicBezTo>
                  <a:cubicBezTo>
                    <a:pt x="1290" y="563"/>
                    <a:pt x="1293" y="564"/>
                    <a:pt x="1297" y="564"/>
                  </a:cubicBezTo>
                  <a:cubicBezTo>
                    <a:pt x="1319" y="564"/>
                    <a:pt x="1345" y="532"/>
                    <a:pt x="1334" y="490"/>
                  </a:cubicBezTo>
                  <a:cubicBezTo>
                    <a:pt x="1287" y="395"/>
                    <a:pt x="1227" y="312"/>
                    <a:pt x="1168" y="252"/>
                  </a:cubicBezTo>
                  <a:cubicBezTo>
                    <a:pt x="1096" y="181"/>
                    <a:pt x="1037" y="133"/>
                    <a:pt x="953" y="86"/>
                  </a:cubicBezTo>
                  <a:cubicBezTo>
                    <a:pt x="857" y="33"/>
                    <a:pt x="75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5893;p62">
              <a:extLst>
                <a:ext uri="{FF2B5EF4-FFF2-40B4-BE49-F238E27FC236}">
                  <a16:creationId xmlns:a16="http://schemas.microsoft.com/office/drawing/2014/main" id="{B85DA18D-46BB-46B5-98D1-0A37B5516B8B}"/>
                </a:ext>
              </a:extLst>
            </p:cNvPr>
            <p:cNvSpPr/>
            <p:nvPr/>
          </p:nvSpPr>
          <p:spPr>
            <a:xfrm>
              <a:off x="2653445" y="2219165"/>
              <a:ext cx="54665" cy="130280"/>
            </a:xfrm>
            <a:custGeom>
              <a:avLst/>
              <a:gdLst/>
              <a:ahLst/>
              <a:cxnLst/>
              <a:rect l="l" t="t" r="r" b="b"/>
              <a:pathLst>
                <a:path w="1109" h="2643" extrusionOk="0">
                  <a:moveTo>
                    <a:pt x="267" y="1"/>
                  </a:moveTo>
                  <a:cubicBezTo>
                    <a:pt x="246" y="1"/>
                    <a:pt x="226" y="13"/>
                    <a:pt x="215" y="34"/>
                  </a:cubicBezTo>
                  <a:cubicBezTo>
                    <a:pt x="179" y="94"/>
                    <a:pt x="167" y="177"/>
                    <a:pt x="156" y="248"/>
                  </a:cubicBezTo>
                  <a:cubicBezTo>
                    <a:pt x="132" y="320"/>
                    <a:pt x="120" y="391"/>
                    <a:pt x="108" y="486"/>
                  </a:cubicBezTo>
                  <a:cubicBezTo>
                    <a:pt x="96" y="617"/>
                    <a:pt x="72" y="760"/>
                    <a:pt x="60" y="915"/>
                  </a:cubicBezTo>
                  <a:cubicBezTo>
                    <a:pt x="36" y="1177"/>
                    <a:pt x="1" y="1475"/>
                    <a:pt x="132" y="1713"/>
                  </a:cubicBezTo>
                  <a:cubicBezTo>
                    <a:pt x="179" y="1808"/>
                    <a:pt x="275" y="1891"/>
                    <a:pt x="358" y="1951"/>
                  </a:cubicBezTo>
                  <a:cubicBezTo>
                    <a:pt x="477" y="2010"/>
                    <a:pt x="596" y="2010"/>
                    <a:pt x="715" y="2010"/>
                  </a:cubicBezTo>
                  <a:lnTo>
                    <a:pt x="822" y="2010"/>
                  </a:lnTo>
                  <a:cubicBezTo>
                    <a:pt x="870" y="2010"/>
                    <a:pt x="894" y="2010"/>
                    <a:pt x="906" y="2070"/>
                  </a:cubicBezTo>
                  <a:cubicBezTo>
                    <a:pt x="929" y="2118"/>
                    <a:pt x="882" y="2213"/>
                    <a:pt x="870" y="2249"/>
                  </a:cubicBezTo>
                  <a:cubicBezTo>
                    <a:pt x="810" y="2368"/>
                    <a:pt x="727" y="2475"/>
                    <a:pt x="632" y="2546"/>
                  </a:cubicBezTo>
                  <a:cubicBezTo>
                    <a:pt x="588" y="2579"/>
                    <a:pt x="605" y="2643"/>
                    <a:pt x="645" y="2643"/>
                  </a:cubicBezTo>
                  <a:cubicBezTo>
                    <a:pt x="649" y="2643"/>
                    <a:pt x="652" y="2642"/>
                    <a:pt x="656" y="2641"/>
                  </a:cubicBezTo>
                  <a:cubicBezTo>
                    <a:pt x="882" y="2546"/>
                    <a:pt x="1025" y="2344"/>
                    <a:pt x="1072" y="2106"/>
                  </a:cubicBezTo>
                  <a:cubicBezTo>
                    <a:pt x="1108" y="1725"/>
                    <a:pt x="656" y="1879"/>
                    <a:pt x="465" y="1796"/>
                  </a:cubicBezTo>
                  <a:cubicBezTo>
                    <a:pt x="191" y="1665"/>
                    <a:pt x="227" y="1284"/>
                    <a:pt x="239" y="1034"/>
                  </a:cubicBezTo>
                  <a:lnTo>
                    <a:pt x="287" y="546"/>
                  </a:lnTo>
                  <a:cubicBezTo>
                    <a:pt x="298" y="451"/>
                    <a:pt x="298" y="379"/>
                    <a:pt x="310" y="284"/>
                  </a:cubicBezTo>
                  <a:cubicBezTo>
                    <a:pt x="310" y="213"/>
                    <a:pt x="346" y="141"/>
                    <a:pt x="334" y="58"/>
                  </a:cubicBezTo>
                  <a:cubicBezTo>
                    <a:pt x="321" y="18"/>
                    <a:pt x="293" y="1"/>
                    <a:pt x="267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" name="Google Shape;5894;p62">
            <a:extLst>
              <a:ext uri="{FF2B5EF4-FFF2-40B4-BE49-F238E27FC236}">
                <a16:creationId xmlns:a16="http://schemas.microsoft.com/office/drawing/2014/main" id="{7B89E7F7-1945-4BE9-AA78-53B9E997F0E6}"/>
              </a:ext>
            </a:extLst>
          </p:cNvPr>
          <p:cNvGrpSpPr/>
          <p:nvPr/>
        </p:nvGrpSpPr>
        <p:grpSpPr>
          <a:xfrm>
            <a:off x="4871307" y="2862979"/>
            <a:ext cx="966990" cy="1891610"/>
            <a:chOff x="5871060" y="1827829"/>
            <a:chExt cx="1104004" cy="2295170"/>
          </a:xfrm>
        </p:grpSpPr>
        <p:sp>
          <p:nvSpPr>
            <p:cNvPr id="655" name="Google Shape;5895;p62">
              <a:extLst>
                <a:ext uri="{FF2B5EF4-FFF2-40B4-BE49-F238E27FC236}">
                  <a16:creationId xmlns:a16="http://schemas.microsoft.com/office/drawing/2014/main" id="{F74B0DB2-2BC8-44B2-9001-3A37A51D0FC1}"/>
                </a:ext>
              </a:extLst>
            </p:cNvPr>
            <p:cNvSpPr/>
            <p:nvPr/>
          </p:nvSpPr>
          <p:spPr>
            <a:xfrm>
              <a:off x="5913895" y="1891762"/>
              <a:ext cx="1061169" cy="980871"/>
            </a:xfrm>
            <a:custGeom>
              <a:avLst/>
              <a:gdLst/>
              <a:ahLst/>
              <a:cxnLst/>
              <a:rect l="l" t="t" r="r" b="b"/>
              <a:pathLst>
                <a:path w="21528" h="19899" extrusionOk="0">
                  <a:moveTo>
                    <a:pt x="11569" y="0"/>
                  </a:moveTo>
                  <a:cubicBezTo>
                    <a:pt x="10530" y="0"/>
                    <a:pt x="9475" y="230"/>
                    <a:pt x="8525" y="556"/>
                  </a:cubicBezTo>
                  <a:cubicBezTo>
                    <a:pt x="7049" y="1080"/>
                    <a:pt x="5668" y="2044"/>
                    <a:pt x="4834" y="3402"/>
                  </a:cubicBezTo>
                  <a:cubicBezTo>
                    <a:pt x="3608" y="5378"/>
                    <a:pt x="3477" y="7914"/>
                    <a:pt x="3942" y="10105"/>
                  </a:cubicBezTo>
                  <a:cubicBezTo>
                    <a:pt x="4037" y="10593"/>
                    <a:pt x="4180" y="11081"/>
                    <a:pt x="4251" y="11593"/>
                  </a:cubicBezTo>
                  <a:cubicBezTo>
                    <a:pt x="4382" y="12522"/>
                    <a:pt x="4192" y="13867"/>
                    <a:pt x="3060" y="14213"/>
                  </a:cubicBezTo>
                  <a:cubicBezTo>
                    <a:pt x="2887" y="14264"/>
                    <a:pt x="2708" y="14278"/>
                    <a:pt x="2527" y="14278"/>
                  </a:cubicBezTo>
                  <a:cubicBezTo>
                    <a:pt x="2279" y="14278"/>
                    <a:pt x="2028" y="14250"/>
                    <a:pt x="1786" y="14250"/>
                  </a:cubicBezTo>
                  <a:cubicBezTo>
                    <a:pt x="1504" y="14250"/>
                    <a:pt x="1233" y="14288"/>
                    <a:pt x="989" y="14451"/>
                  </a:cubicBezTo>
                  <a:cubicBezTo>
                    <a:pt x="786" y="14582"/>
                    <a:pt x="632" y="14784"/>
                    <a:pt x="524" y="14998"/>
                  </a:cubicBezTo>
                  <a:cubicBezTo>
                    <a:pt x="1" y="16141"/>
                    <a:pt x="679" y="17499"/>
                    <a:pt x="1751" y="17915"/>
                  </a:cubicBezTo>
                  <a:cubicBezTo>
                    <a:pt x="2060" y="18036"/>
                    <a:pt x="2389" y="18090"/>
                    <a:pt x="2724" y="18090"/>
                  </a:cubicBezTo>
                  <a:cubicBezTo>
                    <a:pt x="3550" y="18090"/>
                    <a:pt x="4414" y="17757"/>
                    <a:pt x="5108" y="17249"/>
                  </a:cubicBezTo>
                  <a:lnTo>
                    <a:pt x="5108" y="17249"/>
                  </a:lnTo>
                  <a:cubicBezTo>
                    <a:pt x="5037" y="18344"/>
                    <a:pt x="5954" y="19320"/>
                    <a:pt x="7013" y="19439"/>
                  </a:cubicBezTo>
                  <a:cubicBezTo>
                    <a:pt x="7105" y="19450"/>
                    <a:pt x="7197" y="19455"/>
                    <a:pt x="7289" y="19455"/>
                  </a:cubicBezTo>
                  <a:cubicBezTo>
                    <a:pt x="8271" y="19455"/>
                    <a:pt x="9252" y="18888"/>
                    <a:pt x="9895" y="18082"/>
                  </a:cubicBezTo>
                  <a:cubicBezTo>
                    <a:pt x="9918" y="18035"/>
                    <a:pt x="9954" y="17987"/>
                    <a:pt x="10014" y="17975"/>
                  </a:cubicBezTo>
                  <a:cubicBezTo>
                    <a:pt x="10031" y="17966"/>
                    <a:pt x="10049" y="17962"/>
                    <a:pt x="10066" y="17962"/>
                  </a:cubicBezTo>
                  <a:cubicBezTo>
                    <a:pt x="10143" y="17962"/>
                    <a:pt x="10215" y="18038"/>
                    <a:pt x="10264" y="18106"/>
                  </a:cubicBezTo>
                  <a:cubicBezTo>
                    <a:pt x="10859" y="18820"/>
                    <a:pt x="11597" y="19416"/>
                    <a:pt x="12478" y="19713"/>
                  </a:cubicBezTo>
                  <a:cubicBezTo>
                    <a:pt x="12838" y="19835"/>
                    <a:pt x="13219" y="19899"/>
                    <a:pt x="13601" y="19899"/>
                  </a:cubicBezTo>
                  <a:cubicBezTo>
                    <a:pt x="14156" y="19899"/>
                    <a:pt x="14711" y="19764"/>
                    <a:pt x="15205" y="19475"/>
                  </a:cubicBezTo>
                  <a:cubicBezTo>
                    <a:pt x="16026" y="18987"/>
                    <a:pt x="16622" y="18035"/>
                    <a:pt x="16562" y="17082"/>
                  </a:cubicBezTo>
                  <a:lnTo>
                    <a:pt x="16562" y="17082"/>
                  </a:lnTo>
                  <a:cubicBezTo>
                    <a:pt x="17217" y="17368"/>
                    <a:pt x="17872" y="17642"/>
                    <a:pt x="18586" y="17737"/>
                  </a:cubicBezTo>
                  <a:cubicBezTo>
                    <a:pt x="18713" y="17752"/>
                    <a:pt x="18842" y="17760"/>
                    <a:pt x="18972" y="17760"/>
                  </a:cubicBezTo>
                  <a:cubicBezTo>
                    <a:pt x="19554" y="17760"/>
                    <a:pt x="20155" y="17600"/>
                    <a:pt x="20622" y="17201"/>
                  </a:cubicBezTo>
                  <a:cubicBezTo>
                    <a:pt x="21277" y="16630"/>
                    <a:pt x="21527" y="15606"/>
                    <a:pt x="21182" y="14820"/>
                  </a:cubicBezTo>
                  <a:cubicBezTo>
                    <a:pt x="20894" y="14117"/>
                    <a:pt x="20160" y="13719"/>
                    <a:pt x="19412" y="13719"/>
                  </a:cubicBezTo>
                  <a:cubicBezTo>
                    <a:pt x="19323" y="13719"/>
                    <a:pt x="19234" y="13725"/>
                    <a:pt x="19146" y="13736"/>
                  </a:cubicBezTo>
                  <a:cubicBezTo>
                    <a:pt x="19052" y="13748"/>
                    <a:pt x="18958" y="13754"/>
                    <a:pt x="18865" y="13754"/>
                  </a:cubicBezTo>
                  <a:cubicBezTo>
                    <a:pt x="17531" y="13754"/>
                    <a:pt x="16355" y="12541"/>
                    <a:pt x="17134" y="9569"/>
                  </a:cubicBezTo>
                  <a:cubicBezTo>
                    <a:pt x="17646" y="7617"/>
                    <a:pt x="17396" y="5283"/>
                    <a:pt x="16622" y="3414"/>
                  </a:cubicBezTo>
                  <a:cubicBezTo>
                    <a:pt x="16526" y="3211"/>
                    <a:pt x="16443" y="3021"/>
                    <a:pt x="16336" y="2818"/>
                  </a:cubicBezTo>
                  <a:cubicBezTo>
                    <a:pt x="15669" y="1604"/>
                    <a:pt x="14633" y="663"/>
                    <a:pt x="13300" y="247"/>
                  </a:cubicBezTo>
                  <a:cubicBezTo>
                    <a:pt x="12743" y="74"/>
                    <a:pt x="12159" y="0"/>
                    <a:pt x="11569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5896;p62">
              <a:extLst>
                <a:ext uri="{FF2B5EF4-FFF2-40B4-BE49-F238E27FC236}">
                  <a16:creationId xmlns:a16="http://schemas.microsoft.com/office/drawing/2014/main" id="{9EFF3CF4-7D8E-438B-9382-C8CB2097A559}"/>
                </a:ext>
              </a:extLst>
            </p:cNvPr>
            <p:cNvSpPr/>
            <p:nvPr/>
          </p:nvSpPr>
          <p:spPr>
            <a:xfrm>
              <a:off x="5994883" y="1892748"/>
              <a:ext cx="957852" cy="980576"/>
            </a:xfrm>
            <a:custGeom>
              <a:avLst/>
              <a:gdLst/>
              <a:ahLst/>
              <a:cxnLst/>
              <a:rect l="l" t="t" r="r" b="b"/>
              <a:pathLst>
                <a:path w="19432" h="19893" extrusionOk="0">
                  <a:moveTo>
                    <a:pt x="9868" y="1"/>
                  </a:moveTo>
                  <a:cubicBezTo>
                    <a:pt x="8835" y="1"/>
                    <a:pt x="7791" y="228"/>
                    <a:pt x="6847" y="560"/>
                  </a:cubicBezTo>
                  <a:cubicBezTo>
                    <a:pt x="5430" y="1060"/>
                    <a:pt x="4108" y="1977"/>
                    <a:pt x="3263" y="3251"/>
                  </a:cubicBezTo>
                  <a:cubicBezTo>
                    <a:pt x="3037" y="4132"/>
                    <a:pt x="3037" y="5049"/>
                    <a:pt x="3120" y="5965"/>
                  </a:cubicBezTo>
                  <a:cubicBezTo>
                    <a:pt x="3227" y="6954"/>
                    <a:pt x="3453" y="7930"/>
                    <a:pt x="3644" y="8906"/>
                  </a:cubicBezTo>
                  <a:cubicBezTo>
                    <a:pt x="3834" y="9906"/>
                    <a:pt x="3989" y="10918"/>
                    <a:pt x="3989" y="11942"/>
                  </a:cubicBezTo>
                  <a:cubicBezTo>
                    <a:pt x="3989" y="12883"/>
                    <a:pt x="3834" y="13788"/>
                    <a:pt x="3465" y="14657"/>
                  </a:cubicBezTo>
                  <a:cubicBezTo>
                    <a:pt x="3120" y="15455"/>
                    <a:pt x="2608" y="16169"/>
                    <a:pt x="1953" y="16741"/>
                  </a:cubicBezTo>
                  <a:cubicBezTo>
                    <a:pt x="1429" y="17193"/>
                    <a:pt x="798" y="17574"/>
                    <a:pt x="143" y="17812"/>
                  </a:cubicBezTo>
                  <a:cubicBezTo>
                    <a:pt x="108" y="17824"/>
                    <a:pt x="60" y="17836"/>
                    <a:pt x="1" y="17872"/>
                  </a:cubicBezTo>
                  <a:lnTo>
                    <a:pt x="84" y="17907"/>
                  </a:lnTo>
                  <a:cubicBezTo>
                    <a:pt x="400" y="18028"/>
                    <a:pt x="732" y="18082"/>
                    <a:pt x="1068" y="18082"/>
                  </a:cubicBezTo>
                  <a:cubicBezTo>
                    <a:pt x="1896" y="18082"/>
                    <a:pt x="2750" y="17749"/>
                    <a:pt x="3453" y="17241"/>
                  </a:cubicBezTo>
                  <a:lnTo>
                    <a:pt x="3453" y="17241"/>
                  </a:lnTo>
                  <a:cubicBezTo>
                    <a:pt x="3358" y="18348"/>
                    <a:pt x="4287" y="19312"/>
                    <a:pt x="5358" y="19431"/>
                  </a:cubicBezTo>
                  <a:cubicBezTo>
                    <a:pt x="5449" y="19442"/>
                    <a:pt x="5540" y="19447"/>
                    <a:pt x="5631" y="19447"/>
                  </a:cubicBezTo>
                  <a:cubicBezTo>
                    <a:pt x="6606" y="19447"/>
                    <a:pt x="7596" y="18880"/>
                    <a:pt x="8228" y="18074"/>
                  </a:cubicBezTo>
                  <a:cubicBezTo>
                    <a:pt x="8275" y="18026"/>
                    <a:pt x="8299" y="17991"/>
                    <a:pt x="8347" y="17967"/>
                  </a:cubicBezTo>
                  <a:cubicBezTo>
                    <a:pt x="8358" y="17964"/>
                    <a:pt x="8369" y="17963"/>
                    <a:pt x="8381" y="17963"/>
                  </a:cubicBezTo>
                  <a:cubicBezTo>
                    <a:pt x="8464" y="17963"/>
                    <a:pt x="8544" y="18036"/>
                    <a:pt x="8597" y="18110"/>
                  </a:cubicBezTo>
                  <a:cubicBezTo>
                    <a:pt x="9192" y="18824"/>
                    <a:pt x="9942" y="19419"/>
                    <a:pt x="10823" y="19717"/>
                  </a:cubicBezTo>
                  <a:cubicBezTo>
                    <a:pt x="11187" y="19830"/>
                    <a:pt x="11572" y="19892"/>
                    <a:pt x="11959" y="19892"/>
                  </a:cubicBezTo>
                  <a:cubicBezTo>
                    <a:pt x="12509" y="19892"/>
                    <a:pt x="13060" y="19766"/>
                    <a:pt x="13550" y="19479"/>
                  </a:cubicBezTo>
                  <a:cubicBezTo>
                    <a:pt x="14360" y="18979"/>
                    <a:pt x="14955" y="18026"/>
                    <a:pt x="14895" y="17074"/>
                  </a:cubicBezTo>
                  <a:lnTo>
                    <a:pt x="14895" y="17074"/>
                  </a:lnTo>
                  <a:cubicBezTo>
                    <a:pt x="15550" y="17360"/>
                    <a:pt x="16229" y="17645"/>
                    <a:pt x="16919" y="17729"/>
                  </a:cubicBezTo>
                  <a:cubicBezTo>
                    <a:pt x="17046" y="17744"/>
                    <a:pt x="17174" y="17751"/>
                    <a:pt x="17302" y="17751"/>
                  </a:cubicBezTo>
                  <a:cubicBezTo>
                    <a:pt x="17900" y="17751"/>
                    <a:pt x="18505" y="17585"/>
                    <a:pt x="18955" y="17193"/>
                  </a:cubicBezTo>
                  <a:cubicBezTo>
                    <a:pt x="19158" y="17014"/>
                    <a:pt x="19313" y="16812"/>
                    <a:pt x="19432" y="16574"/>
                  </a:cubicBezTo>
                  <a:lnTo>
                    <a:pt x="19432" y="16574"/>
                  </a:lnTo>
                  <a:cubicBezTo>
                    <a:pt x="19182" y="16693"/>
                    <a:pt x="18932" y="16764"/>
                    <a:pt x="18658" y="16812"/>
                  </a:cubicBezTo>
                  <a:cubicBezTo>
                    <a:pt x="18439" y="16845"/>
                    <a:pt x="18216" y="16860"/>
                    <a:pt x="17992" y="16860"/>
                  </a:cubicBezTo>
                  <a:cubicBezTo>
                    <a:pt x="17728" y="16860"/>
                    <a:pt x="17463" y="16839"/>
                    <a:pt x="17205" y="16800"/>
                  </a:cubicBezTo>
                  <a:cubicBezTo>
                    <a:pt x="16693" y="16717"/>
                    <a:pt x="16253" y="16526"/>
                    <a:pt x="15824" y="16264"/>
                  </a:cubicBezTo>
                  <a:cubicBezTo>
                    <a:pt x="15181" y="15859"/>
                    <a:pt x="14610" y="15348"/>
                    <a:pt x="14121" y="14788"/>
                  </a:cubicBezTo>
                  <a:cubicBezTo>
                    <a:pt x="13657" y="14252"/>
                    <a:pt x="13264" y="13621"/>
                    <a:pt x="13062" y="12931"/>
                  </a:cubicBezTo>
                  <a:cubicBezTo>
                    <a:pt x="12943" y="12514"/>
                    <a:pt x="12931" y="12073"/>
                    <a:pt x="12978" y="11645"/>
                  </a:cubicBezTo>
                  <a:cubicBezTo>
                    <a:pt x="13026" y="11216"/>
                    <a:pt x="13145" y="10811"/>
                    <a:pt x="13276" y="10406"/>
                  </a:cubicBezTo>
                  <a:cubicBezTo>
                    <a:pt x="13562" y="9549"/>
                    <a:pt x="13836" y="8680"/>
                    <a:pt x="14038" y="7811"/>
                  </a:cubicBezTo>
                  <a:cubicBezTo>
                    <a:pt x="14217" y="6989"/>
                    <a:pt x="14312" y="6144"/>
                    <a:pt x="14252" y="5311"/>
                  </a:cubicBezTo>
                  <a:cubicBezTo>
                    <a:pt x="14193" y="4596"/>
                    <a:pt x="14038" y="3882"/>
                    <a:pt x="13764" y="3203"/>
                  </a:cubicBezTo>
                  <a:cubicBezTo>
                    <a:pt x="13348" y="2155"/>
                    <a:pt x="12705" y="1203"/>
                    <a:pt x="11931" y="369"/>
                  </a:cubicBezTo>
                  <a:cubicBezTo>
                    <a:pt x="11835" y="322"/>
                    <a:pt x="11728" y="274"/>
                    <a:pt x="11621" y="250"/>
                  </a:cubicBezTo>
                  <a:cubicBezTo>
                    <a:pt x="11055" y="76"/>
                    <a:pt x="10463" y="1"/>
                    <a:pt x="986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5897;p62">
              <a:extLst>
                <a:ext uri="{FF2B5EF4-FFF2-40B4-BE49-F238E27FC236}">
                  <a16:creationId xmlns:a16="http://schemas.microsoft.com/office/drawing/2014/main" id="{7A1AC043-F384-457B-8C1B-9343D6F75207}"/>
                </a:ext>
              </a:extLst>
            </p:cNvPr>
            <p:cNvSpPr/>
            <p:nvPr/>
          </p:nvSpPr>
          <p:spPr>
            <a:xfrm>
              <a:off x="5893932" y="3250813"/>
              <a:ext cx="194311" cy="269433"/>
            </a:xfrm>
            <a:custGeom>
              <a:avLst/>
              <a:gdLst/>
              <a:ahLst/>
              <a:cxnLst/>
              <a:rect l="l" t="t" r="r" b="b"/>
              <a:pathLst>
                <a:path w="3942" h="5466" extrusionOk="0">
                  <a:moveTo>
                    <a:pt x="2001" y="0"/>
                  </a:moveTo>
                  <a:cubicBezTo>
                    <a:pt x="1846" y="322"/>
                    <a:pt x="1632" y="739"/>
                    <a:pt x="1513" y="977"/>
                  </a:cubicBezTo>
                  <a:cubicBezTo>
                    <a:pt x="1215" y="1298"/>
                    <a:pt x="1" y="3358"/>
                    <a:pt x="298" y="3572"/>
                  </a:cubicBezTo>
                  <a:cubicBezTo>
                    <a:pt x="315" y="3585"/>
                    <a:pt x="333" y="3590"/>
                    <a:pt x="353" y="3590"/>
                  </a:cubicBezTo>
                  <a:cubicBezTo>
                    <a:pt x="582" y="3590"/>
                    <a:pt x="1030" y="2839"/>
                    <a:pt x="1096" y="2763"/>
                  </a:cubicBezTo>
                  <a:lnTo>
                    <a:pt x="1096" y="2763"/>
                  </a:lnTo>
                  <a:cubicBezTo>
                    <a:pt x="1025" y="2894"/>
                    <a:pt x="1025" y="4965"/>
                    <a:pt x="1382" y="5025"/>
                  </a:cubicBezTo>
                  <a:cubicBezTo>
                    <a:pt x="1385" y="5025"/>
                    <a:pt x="1388" y="5026"/>
                    <a:pt x="1391" y="5026"/>
                  </a:cubicBezTo>
                  <a:cubicBezTo>
                    <a:pt x="1622" y="5026"/>
                    <a:pt x="1704" y="3713"/>
                    <a:pt x="1751" y="3560"/>
                  </a:cubicBezTo>
                  <a:lnTo>
                    <a:pt x="1751" y="3560"/>
                  </a:lnTo>
                  <a:cubicBezTo>
                    <a:pt x="1704" y="3725"/>
                    <a:pt x="1902" y="5466"/>
                    <a:pt x="2275" y="5466"/>
                  </a:cubicBezTo>
                  <a:cubicBezTo>
                    <a:pt x="2279" y="5466"/>
                    <a:pt x="2283" y="5466"/>
                    <a:pt x="2287" y="5465"/>
                  </a:cubicBezTo>
                  <a:cubicBezTo>
                    <a:pt x="2561" y="5442"/>
                    <a:pt x="2358" y="3572"/>
                    <a:pt x="2418" y="3572"/>
                  </a:cubicBezTo>
                  <a:lnTo>
                    <a:pt x="2418" y="3572"/>
                  </a:lnTo>
                  <a:cubicBezTo>
                    <a:pt x="2383" y="3595"/>
                    <a:pt x="2867" y="5040"/>
                    <a:pt x="3145" y="5040"/>
                  </a:cubicBezTo>
                  <a:cubicBezTo>
                    <a:pt x="3153" y="5040"/>
                    <a:pt x="3161" y="5039"/>
                    <a:pt x="3168" y="5037"/>
                  </a:cubicBezTo>
                  <a:cubicBezTo>
                    <a:pt x="3358" y="4977"/>
                    <a:pt x="3061" y="3382"/>
                    <a:pt x="3108" y="3382"/>
                  </a:cubicBezTo>
                  <a:lnTo>
                    <a:pt x="3108" y="3382"/>
                  </a:lnTo>
                  <a:cubicBezTo>
                    <a:pt x="3097" y="3393"/>
                    <a:pt x="3432" y="4266"/>
                    <a:pt x="3626" y="4266"/>
                  </a:cubicBezTo>
                  <a:cubicBezTo>
                    <a:pt x="3632" y="4266"/>
                    <a:pt x="3638" y="4265"/>
                    <a:pt x="3644" y="4263"/>
                  </a:cubicBezTo>
                  <a:cubicBezTo>
                    <a:pt x="3787" y="4215"/>
                    <a:pt x="3430" y="2846"/>
                    <a:pt x="3501" y="2298"/>
                  </a:cubicBezTo>
                  <a:cubicBezTo>
                    <a:pt x="3501" y="1834"/>
                    <a:pt x="3823" y="929"/>
                    <a:pt x="3942" y="643"/>
                  </a:cubicBezTo>
                  <a:cubicBezTo>
                    <a:pt x="3299" y="465"/>
                    <a:pt x="2644" y="239"/>
                    <a:pt x="20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5898;p62">
              <a:extLst>
                <a:ext uri="{FF2B5EF4-FFF2-40B4-BE49-F238E27FC236}">
                  <a16:creationId xmlns:a16="http://schemas.microsoft.com/office/drawing/2014/main" id="{F259E056-90F7-4088-9702-1FB8921764A1}"/>
                </a:ext>
              </a:extLst>
            </p:cNvPr>
            <p:cNvSpPr/>
            <p:nvPr/>
          </p:nvSpPr>
          <p:spPr>
            <a:xfrm>
              <a:off x="5919761" y="2662504"/>
              <a:ext cx="321781" cy="729184"/>
            </a:xfrm>
            <a:custGeom>
              <a:avLst/>
              <a:gdLst/>
              <a:ahLst/>
              <a:cxnLst/>
              <a:rect l="l" t="t" r="r" b="b"/>
              <a:pathLst>
                <a:path w="6528" h="14793" extrusionOk="0">
                  <a:moveTo>
                    <a:pt x="5166" y="1"/>
                  </a:moveTo>
                  <a:cubicBezTo>
                    <a:pt x="4981" y="1"/>
                    <a:pt x="4785" y="96"/>
                    <a:pt x="4585" y="315"/>
                  </a:cubicBezTo>
                  <a:cubicBezTo>
                    <a:pt x="3727" y="1267"/>
                    <a:pt x="1251" y="6816"/>
                    <a:pt x="179" y="13067"/>
                  </a:cubicBezTo>
                  <a:cubicBezTo>
                    <a:pt x="179" y="13102"/>
                    <a:pt x="167" y="13126"/>
                    <a:pt x="167" y="13162"/>
                  </a:cubicBezTo>
                  <a:lnTo>
                    <a:pt x="84" y="13733"/>
                  </a:lnTo>
                  <a:cubicBezTo>
                    <a:pt x="1" y="14245"/>
                    <a:pt x="2346" y="14733"/>
                    <a:pt x="3299" y="14793"/>
                  </a:cubicBezTo>
                  <a:cubicBezTo>
                    <a:pt x="3299" y="14793"/>
                    <a:pt x="3346" y="14567"/>
                    <a:pt x="3430" y="14174"/>
                  </a:cubicBezTo>
                  <a:cubicBezTo>
                    <a:pt x="3430" y="14138"/>
                    <a:pt x="3430" y="14102"/>
                    <a:pt x="3442" y="14067"/>
                  </a:cubicBezTo>
                  <a:cubicBezTo>
                    <a:pt x="3668" y="13031"/>
                    <a:pt x="4132" y="10983"/>
                    <a:pt x="4680" y="8685"/>
                  </a:cubicBezTo>
                  <a:cubicBezTo>
                    <a:pt x="5466" y="5363"/>
                    <a:pt x="6454" y="4518"/>
                    <a:pt x="6490" y="2946"/>
                  </a:cubicBezTo>
                  <a:cubicBezTo>
                    <a:pt x="6528" y="1695"/>
                    <a:pt x="5944" y="1"/>
                    <a:pt x="51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5899;p62">
              <a:extLst>
                <a:ext uri="{FF2B5EF4-FFF2-40B4-BE49-F238E27FC236}">
                  <a16:creationId xmlns:a16="http://schemas.microsoft.com/office/drawing/2014/main" id="{C35A8CCE-0389-4DF3-B9D6-2D224D914DF8}"/>
                </a:ext>
              </a:extLst>
            </p:cNvPr>
            <p:cNvSpPr/>
            <p:nvPr/>
          </p:nvSpPr>
          <p:spPr>
            <a:xfrm>
              <a:off x="6004298" y="2671525"/>
              <a:ext cx="237146" cy="721346"/>
            </a:xfrm>
            <a:custGeom>
              <a:avLst/>
              <a:gdLst/>
              <a:ahLst/>
              <a:cxnLst/>
              <a:rect l="l" t="t" r="r" b="b"/>
              <a:pathLst>
                <a:path w="4811" h="14634" extrusionOk="0">
                  <a:moveTo>
                    <a:pt x="3882" y="1"/>
                  </a:moveTo>
                  <a:cubicBezTo>
                    <a:pt x="3822" y="84"/>
                    <a:pt x="3751" y="180"/>
                    <a:pt x="3691" y="263"/>
                  </a:cubicBezTo>
                  <a:cubicBezTo>
                    <a:pt x="3024" y="1251"/>
                    <a:pt x="2477" y="2311"/>
                    <a:pt x="2036" y="3406"/>
                  </a:cubicBezTo>
                  <a:cubicBezTo>
                    <a:pt x="1596" y="4513"/>
                    <a:pt x="1262" y="5656"/>
                    <a:pt x="1024" y="6835"/>
                  </a:cubicBezTo>
                  <a:cubicBezTo>
                    <a:pt x="905" y="7430"/>
                    <a:pt x="810" y="8026"/>
                    <a:pt x="714" y="8621"/>
                  </a:cubicBezTo>
                  <a:cubicBezTo>
                    <a:pt x="631" y="9300"/>
                    <a:pt x="572" y="10002"/>
                    <a:pt x="524" y="10681"/>
                  </a:cubicBezTo>
                  <a:cubicBezTo>
                    <a:pt x="429" y="11919"/>
                    <a:pt x="345" y="13181"/>
                    <a:pt x="0" y="14372"/>
                  </a:cubicBezTo>
                  <a:cubicBezTo>
                    <a:pt x="584" y="14515"/>
                    <a:pt x="1179" y="14598"/>
                    <a:pt x="1560" y="14634"/>
                  </a:cubicBezTo>
                  <a:cubicBezTo>
                    <a:pt x="1560" y="14634"/>
                    <a:pt x="1607" y="14407"/>
                    <a:pt x="1703" y="14003"/>
                  </a:cubicBezTo>
                  <a:cubicBezTo>
                    <a:pt x="1715" y="13979"/>
                    <a:pt x="1715" y="13943"/>
                    <a:pt x="1715" y="13896"/>
                  </a:cubicBezTo>
                  <a:cubicBezTo>
                    <a:pt x="1941" y="12860"/>
                    <a:pt x="2393" y="10824"/>
                    <a:pt x="2953" y="8514"/>
                  </a:cubicBezTo>
                  <a:cubicBezTo>
                    <a:pt x="3751" y="5180"/>
                    <a:pt x="4715" y="4335"/>
                    <a:pt x="4763" y="2787"/>
                  </a:cubicBezTo>
                  <a:cubicBezTo>
                    <a:pt x="4810" y="1775"/>
                    <a:pt x="4441" y="477"/>
                    <a:pt x="388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5900;p62">
              <a:extLst>
                <a:ext uri="{FF2B5EF4-FFF2-40B4-BE49-F238E27FC236}">
                  <a16:creationId xmlns:a16="http://schemas.microsoft.com/office/drawing/2014/main" id="{909A7D70-2A4C-4D86-B237-0821D137AA8C}"/>
                </a:ext>
              </a:extLst>
            </p:cNvPr>
            <p:cNvSpPr/>
            <p:nvPr/>
          </p:nvSpPr>
          <p:spPr>
            <a:xfrm>
              <a:off x="5927993" y="3306563"/>
              <a:ext cx="161433" cy="55208"/>
            </a:xfrm>
            <a:custGeom>
              <a:avLst/>
              <a:gdLst/>
              <a:ahLst/>
              <a:cxnLst/>
              <a:rect l="l" t="t" r="r" b="b"/>
              <a:pathLst>
                <a:path w="3275" h="1120" extrusionOk="0">
                  <a:moveTo>
                    <a:pt x="24" y="1"/>
                  </a:moveTo>
                  <a:cubicBezTo>
                    <a:pt x="24" y="36"/>
                    <a:pt x="0" y="60"/>
                    <a:pt x="0" y="96"/>
                  </a:cubicBezTo>
                  <a:cubicBezTo>
                    <a:pt x="584" y="274"/>
                    <a:pt x="1167" y="465"/>
                    <a:pt x="1751" y="643"/>
                  </a:cubicBezTo>
                  <a:cubicBezTo>
                    <a:pt x="2251" y="810"/>
                    <a:pt x="2751" y="989"/>
                    <a:pt x="3263" y="1120"/>
                  </a:cubicBezTo>
                  <a:cubicBezTo>
                    <a:pt x="3263" y="1096"/>
                    <a:pt x="3263" y="1048"/>
                    <a:pt x="3275" y="1013"/>
                  </a:cubicBezTo>
                  <a:cubicBezTo>
                    <a:pt x="2774" y="834"/>
                    <a:pt x="2262" y="703"/>
                    <a:pt x="1774" y="536"/>
                  </a:cubicBezTo>
                  <a:cubicBezTo>
                    <a:pt x="1191" y="358"/>
                    <a:pt x="596" y="179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5901;p62">
              <a:extLst>
                <a:ext uri="{FF2B5EF4-FFF2-40B4-BE49-F238E27FC236}">
                  <a16:creationId xmlns:a16="http://schemas.microsoft.com/office/drawing/2014/main" id="{DCC1E5D8-FA81-41C0-98B4-4F43396FC99D}"/>
                </a:ext>
              </a:extLst>
            </p:cNvPr>
            <p:cNvSpPr/>
            <p:nvPr/>
          </p:nvSpPr>
          <p:spPr>
            <a:xfrm>
              <a:off x="6212609" y="2602810"/>
              <a:ext cx="576969" cy="719621"/>
            </a:xfrm>
            <a:custGeom>
              <a:avLst/>
              <a:gdLst/>
              <a:ahLst/>
              <a:cxnLst/>
              <a:rect l="l" t="t" r="r" b="b"/>
              <a:pathLst>
                <a:path w="11705" h="14599" extrusionOk="0">
                  <a:moveTo>
                    <a:pt x="5998" y="1"/>
                  </a:moveTo>
                  <a:cubicBezTo>
                    <a:pt x="3849" y="1"/>
                    <a:pt x="2018" y="371"/>
                    <a:pt x="1822" y="669"/>
                  </a:cubicBezTo>
                  <a:cubicBezTo>
                    <a:pt x="1" y="3431"/>
                    <a:pt x="215" y="12944"/>
                    <a:pt x="1168" y="13956"/>
                  </a:cubicBezTo>
                  <a:cubicBezTo>
                    <a:pt x="1597" y="14406"/>
                    <a:pt x="3407" y="14598"/>
                    <a:pt x="5351" y="14598"/>
                  </a:cubicBezTo>
                  <a:cubicBezTo>
                    <a:pt x="7723" y="14598"/>
                    <a:pt x="10296" y="14312"/>
                    <a:pt x="10800" y="13861"/>
                  </a:cubicBezTo>
                  <a:cubicBezTo>
                    <a:pt x="11705" y="13063"/>
                    <a:pt x="11264" y="7729"/>
                    <a:pt x="11264" y="5467"/>
                  </a:cubicBezTo>
                  <a:cubicBezTo>
                    <a:pt x="11264" y="3205"/>
                    <a:pt x="10693" y="407"/>
                    <a:pt x="7847" y="97"/>
                  </a:cubicBezTo>
                  <a:cubicBezTo>
                    <a:pt x="7225" y="30"/>
                    <a:pt x="6599" y="1"/>
                    <a:pt x="5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5902;p62">
              <a:extLst>
                <a:ext uri="{FF2B5EF4-FFF2-40B4-BE49-F238E27FC236}">
                  <a16:creationId xmlns:a16="http://schemas.microsoft.com/office/drawing/2014/main" id="{CB739049-AFB0-4B7E-B313-BA2DA920A8BE}"/>
                </a:ext>
              </a:extLst>
            </p:cNvPr>
            <p:cNvSpPr/>
            <p:nvPr/>
          </p:nvSpPr>
          <p:spPr>
            <a:xfrm>
              <a:off x="6608773" y="2631647"/>
              <a:ext cx="180213" cy="677920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8" y="0"/>
                  </a:moveTo>
                  <a:cubicBezTo>
                    <a:pt x="1084" y="167"/>
                    <a:pt x="894" y="393"/>
                    <a:pt x="751" y="643"/>
                  </a:cubicBezTo>
                  <a:cubicBezTo>
                    <a:pt x="405" y="1250"/>
                    <a:pt x="286" y="2001"/>
                    <a:pt x="227" y="2715"/>
                  </a:cubicBezTo>
                  <a:cubicBezTo>
                    <a:pt x="96" y="4382"/>
                    <a:pt x="36" y="6061"/>
                    <a:pt x="12" y="7727"/>
                  </a:cubicBezTo>
                  <a:cubicBezTo>
                    <a:pt x="1" y="8597"/>
                    <a:pt x="12" y="9442"/>
                    <a:pt x="60" y="10299"/>
                  </a:cubicBezTo>
                  <a:cubicBezTo>
                    <a:pt x="96" y="10823"/>
                    <a:pt x="120" y="11323"/>
                    <a:pt x="203" y="11835"/>
                  </a:cubicBezTo>
                  <a:cubicBezTo>
                    <a:pt x="274" y="12323"/>
                    <a:pt x="393" y="12800"/>
                    <a:pt x="632" y="13216"/>
                  </a:cubicBezTo>
                  <a:cubicBezTo>
                    <a:pt x="763" y="13454"/>
                    <a:pt x="941" y="13633"/>
                    <a:pt x="1132" y="13752"/>
                  </a:cubicBezTo>
                  <a:cubicBezTo>
                    <a:pt x="1929" y="13633"/>
                    <a:pt x="2525" y="13478"/>
                    <a:pt x="2739" y="13276"/>
                  </a:cubicBezTo>
                  <a:cubicBezTo>
                    <a:pt x="3656" y="12466"/>
                    <a:pt x="3215" y="7144"/>
                    <a:pt x="3215" y="4882"/>
                  </a:cubicBezTo>
                  <a:cubicBezTo>
                    <a:pt x="3227" y="3084"/>
                    <a:pt x="2858" y="953"/>
                    <a:pt x="1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5903;p62">
              <a:extLst>
                <a:ext uri="{FF2B5EF4-FFF2-40B4-BE49-F238E27FC236}">
                  <a16:creationId xmlns:a16="http://schemas.microsoft.com/office/drawing/2014/main" id="{F57F3752-6417-4B3A-9A59-8F7BAE1CE384}"/>
                </a:ext>
              </a:extLst>
            </p:cNvPr>
            <p:cNvSpPr/>
            <p:nvPr/>
          </p:nvSpPr>
          <p:spPr>
            <a:xfrm>
              <a:off x="6507280" y="2644216"/>
              <a:ext cx="301917" cy="383644"/>
            </a:xfrm>
            <a:custGeom>
              <a:avLst/>
              <a:gdLst/>
              <a:ahLst/>
              <a:cxnLst/>
              <a:rect l="l" t="t" r="r" b="b"/>
              <a:pathLst>
                <a:path w="6125" h="7783" extrusionOk="0">
                  <a:moveTo>
                    <a:pt x="836" y="1"/>
                  </a:moveTo>
                  <a:cubicBezTo>
                    <a:pt x="1" y="1"/>
                    <a:pt x="108" y="1881"/>
                    <a:pt x="643" y="3162"/>
                  </a:cubicBezTo>
                  <a:cubicBezTo>
                    <a:pt x="940" y="3841"/>
                    <a:pt x="1417" y="4401"/>
                    <a:pt x="1893" y="4960"/>
                  </a:cubicBezTo>
                  <a:cubicBezTo>
                    <a:pt x="2310" y="5448"/>
                    <a:pt x="3798" y="7401"/>
                    <a:pt x="4965" y="7746"/>
                  </a:cubicBezTo>
                  <a:cubicBezTo>
                    <a:pt x="5047" y="7771"/>
                    <a:pt x="5123" y="7782"/>
                    <a:pt x="5195" y="7782"/>
                  </a:cubicBezTo>
                  <a:cubicBezTo>
                    <a:pt x="5924" y="7782"/>
                    <a:pt x="6124" y="6601"/>
                    <a:pt x="5929" y="6091"/>
                  </a:cubicBezTo>
                  <a:cubicBezTo>
                    <a:pt x="5334" y="4424"/>
                    <a:pt x="4048" y="2770"/>
                    <a:pt x="2691" y="1365"/>
                  </a:cubicBezTo>
                  <a:cubicBezTo>
                    <a:pt x="2286" y="948"/>
                    <a:pt x="1869" y="507"/>
                    <a:pt x="1381" y="198"/>
                  </a:cubicBezTo>
                  <a:cubicBezTo>
                    <a:pt x="1167" y="62"/>
                    <a:pt x="986" y="1"/>
                    <a:pt x="836" y="1"/>
                  </a:cubicBezTo>
                  <a:close/>
                </a:path>
              </a:pathLst>
            </a:custGeom>
            <a:solidFill>
              <a:srgbClr val="E0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5904;p62">
              <a:extLst>
                <a:ext uri="{FF2B5EF4-FFF2-40B4-BE49-F238E27FC236}">
                  <a16:creationId xmlns:a16="http://schemas.microsoft.com/office/drawing/2014/main" id="{3B3693EE-69C5-48A0-9016-99FF5AA1F3B3}"/>
                </a:ext>
              </a:extLst>
            </p:cNvPr>
            <p:cNvSpPr/>
            <p:nvPr/>
          </p:nvSpPr>
          <p:spPr>
            <a:xfrm>
              <a:off x="5871060" y="4004401"/>
              <a:ext cx="1028291" cy="118598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5905;p62">
              <a:extLst>
                <a:ext uri="{FF2B5EF4-FFF2-40B4-BE49-F238E27FC236}">
                  <a16:creationId xmlns:a16="http://schemas.microsoft.com/office/drawing/2014/main" id="{EF31D710-334B-4FE2-A04D-2F96423BCAE7}"/>
                </a:ext>
              </a:extLst>
            </p:cNvPr>
            <p:cNvSpPr/>
            <p:nvPr/>
          </p:nvSpPr>
          <p:spPr>
            <a:xfrm>
              <a:off x="6089377" y="3407515"/>
              <a:ext cx="1824" cy="641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12" y="0"/>
                  </a:moveTo>
                  <a:cubicBezTo>
                    <a:pt x="1" y="0"/>
                    <a:pt x="1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5906;p62">
              <a:extLst>
                <a:ext uri="{FF2B5EF4-FFF2-40B4-BE49-F238E27FC236}">
                  <a16:creationId xmlns:a16="http://schemas.microsoft.com/office/drawing/2014/main" id="{3C59A06A-A963-4FFA-96C0-1D4345B3AABC}"/>
                </a:ext>
              </a:extLst>
            </p:cNvPr>
            <p:cNvSpPr/>
            <p:nvPr/>
          </p:nvSpPr>
          <p:spPr>
            <a:xfrm>
              <a:off x="6057682" y="2620408"/>
              <a:ext cx="568737" cy="505938"/>
            </a:xfrm>
            <a:custGeom>
              <a:avLst/>
              <a:gdLst/>
              <a:ahLst/>
              <a:cxnLst/>
              <a:rect l="l" t="t" r="r" b="b"/>
              <a:pathLst>
                <a:path w="11538" h="10264" extrusionOk="0">
                  <a:moveTo>
                    <a:pt x="7214" y="0"/>
                  </a:moveTo>
                  <a:cubicBezTo>
                    <a:pt x="6101" y="0"/>
                    <a:pt x="4756" y="217"/>
                    <a:pt x="3692" y="455"/>
                  </a:cubicBezTo>
                  <a:cubicBezTo>
                    <a:pt x="3668" y="466"/>
                    <a:pt x="3620" y="466"/>
                    <a:pt x="3596" y="478"/>
                  </a:cubicBezTo>
                  <a:cubicBezTo>
                    <a:pt x="2739" y="693"/>
                    <a:pt x="2084" y="919"/>
                    <a:pt x="1953" y="1074"/>
                  </a:cubicBezTo>
                  <a:cubicBezTo>
                    <a:pt x="1667" y="1395"/>
                    <a:pt x="1525" y="1824"/>
                    <a:pt x="1370" y="2205"/>
                  </a:cubicBezTo>
                  <a:cubicBezTo>
                    <a:pt x="1060" y="3038"/>
                    <a:pt x="858" y="3919"/>
                    <a:pt x="655" y="4800"/>
                  </a:cubicBezTo>
                  <a:cubicBezTo>
                    <a:pt x="524" y="5360"/>
                    <a:pt x="441" y="5931"/>
                    <a:pt x="334" y="6491"/>
                  </a:cubicBezTo>
                  <a:cubicBezTo>
                    <a:pt x="227" y="7051"/>
                    <a:pt x="1" y="7598"/>
                    <a:pt x="108" y="8146"/>
                  </a:cubicBezTo>
                  <a:cubicBezTo>
                    <a:pt x="167" y="8456"/>
                    <a:pt x="334" y="8741"/>
                    <a:pt x="536" y="8979"/>
                  </a:cubicBezTo>
                  <a:cubicBezTo>
                    <a:pt x="1072" y="9575"/>
                    <a:pt x="1846" y="9837"/>
                    <a:pt x="2596" y="10039"/>
                  </a:cubicBezTo>
                  <a:cubicBezTo>
                    <a:pt x="3208" y="10209"/>
                    <a:pt x="3839" y="10264"/>
                    <a:pt x="4470" y="10264"/>
                  </a:cubicBezTo>
                  <a:cubicBezTo>
                    <a:pt x="4723" y="10264"/>
                    <a:pt x="4976" y="10255"/>
                    <a:pt x="5227" y="10241"/>
                  </a:cubicBezTo>
                  <a:cubicBezTo>
                    <a:pt x="6061" y="10206"/>
                    <a:pt x="6894" y="10099"/>
                    <a:pt x="7728" y="10039"/>
                  </a:cubicBezTo>
                  <a:cubicBezTo>
                    <a:pt x="8502" y="9980"/>
                    <a:pt x="9287" y="9932"/>
                    <a:pt x="10002" y="9634"/>
                  </a:cubicBezTo>
                  <a:cubicBezTo>
                    <a:pt x="10097" y="9610"/>
                    <a:pt x="10169" y="9575"/>
                    <a:pt x="10240" y="9539"/>
                  </a:cubicBezTo>
                  <a:cubicBezTo>
                    <a:pt x="10502" y="9396"/>
                    <a:pt x="10740" y="9218"/>
                    <a:pt x="10942" y="9015"/>
                  </a:cubicBezTo>
                  <a:cubicBezTo>
                    <a:pt x="11073" y="8860"/>
                    <a:pt x="11181" y="8717"/>
                    <a:pt x="11300" y="8551"/>
                  </a:cubicBezTo>
                  <a:cubicBezTo>
                    <a:pt x="11395" y="8432"/>
                    <a:pt x="11538" y="8265"/>
                    <a:pt x="11538" y="8122"/>
                  </a:cubicBezTo>
                  <a:cubicBezTo>
                    <a:pt x="11395" y="4979"/>
                    <a:pt x="11347" y="1478"/>
                    <a:pt x="11157" y="1228"/>
                  </a:cubicBezTo>
                  <a:cubicBezTo>
                    <a:pt x="10633" y="562"/>
                    <a:pt x="10073" y="347"/>
                    <a:pt x="8680" y="121"/>
                  </a:cubicBezTo>
                  <a:cubicBezTo>
                    <a:pt x="8633" y="121"/>
                    <a:pt x="8597" y="109"/>
                    <a:pt x="8549" y="109"/>
                  </a:cubicBezTo>
                  <a:cubicBezTo>
                    <a:pt x="8192" y="50"/>
                    <a:pt x="7799" y="26"/>
                    <a:pt x="7382" y="2"/>
                  </a:cubicBezTo>
                  <a:cubicBezTo>
                    <a:pt x="7327" y="1"/>
                    <a:pt x="7270" y="0"/>
                    <a:pt x="7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5907;p62">
              <a:extLst>
                <a:ext uri="{FF2B5EF4-FFF2-40B4-BE49-F238E27FC236}">
                  <a16:creationId xmlns:a16="http://schemas.microsoft.com/office/drawing/2014/main" id="{DE981056-3234-427E-A9C6-0B67FB715AD1}"/>
                </a:ext>
              </a:extLst>
            </p:cNvPr>
            <p:cNvSpPr/>
            <p:nvPr/>
          </p:nvSpPr>
          <p:spPr>
            <a:xfrm>
              <a:off x="6243712" y="2553567"/>
              <a:ext cx="209000" cy="134815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7"/>
                  </a:lnTo>
                  <a:lnTo>
                    <a:pt x="453" y="2442"/>
                  </a:lnTo>
                  <a:cubicBezTo>
                    <a:pt x="453" y="2442"/>
                    <a:pt x="637" y="2735"/>
                    <a:pt x="1389" y="2735"/>
                  </a:cubicBezTo>
                  <a:cubicBezTo>
                    <a:pt x="1686" y="2735"/>
                    <a:pt x="2073" y="2689"/>
                    <a:pt x="2573" y="2561"/>
                  </a:cubicBezTo>
                  <a:cubicBezTo>
                    <a:pt x="4239" y="2108"/>
                    <a:pt x="4073" y="1311"/>
                    <a:pt x="4073" y="1311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5908;p62">
              <a:extLst>
                <a:ext uri="{FF2B5EF4-FFF2-40B4-BE49-F238E27FC236}">
                  <a16:creationId xmlns:a16="http://schemas.microsoft.com/office/drawing/2014/main" id="{906FF15B-38E8-4D9E-AC01-715987A44EAC}"/>
                </a:ext>
              </a:extLst>
            </p:cNvPr>
            <p:cNvSpPr/>
            <p:nvPr/>
          </p:nvSpPr>
          <p:spPr>
            <a:xfrm>
              <a:off x="6247673" y="2533400"/>
              <a:ext cx="196221" cy="105601"/>
            </a:xfrm>
            <a:custGeom>
              <a:avLst/>
              <a:gdLst/>
              <a:ahLst/>
              <a:cxnLst/>
              <a:rect l="l" t="t" r="r" b="b"/>
              <a:pathLst>
                <a:path w="4644" h="2142" extrusionOk="0">
                  <a:moveTo>
                    <a:pt x="3689" y="0"/>
                  </a:moveTo>
                  <a:cubicBezTo>
                    <a:pt x="3558" y="0"/>
                    <a:pt x="3427" y="6"/>
                    <a:pt x="3298" y="17"/>
                  </a:cubicBezTo>
                  <a:cubicBezTo>
                    <a:pt x="2429" y="88"/>
                    <a:pt x="1572" y="315"/>
                    <a:pt x="727" y="565"/>
                  </a:cubicBezTo>
                  <a:cubicBezTo>
                    <a:pt x="524" y="624"/>
                    <a:pt x="310" y="696"/>
                    <a:pt x="191" y="850"/>
                  </a:cubicBezTo>
                  <a:cubicBezTo>
                    <a:pt x="48" y="1041"/>
                    <a:pt x="0" y="1458"/>
                    <a:pt x="120" y="1672"/>
                  </a:cubicBezTo>
                  <a:cubicBezTo>
                    <a:pt x="262" y="1922"/>
                    <a:pt x="727" y="2077"/>
                    <a:pt x="1060" y="2112"/>
                  </a:cubicBezTo>
                  <a:cubicBezTo>
                    <a:pt x="1194" y="2133"/>
                    <a:pt x="1331" y="2142"/>
                    <a:pt x="1470" y="2142"/>
                  </a:cubicBezTo>
                  <a:cubicBezTo>
                    <a:pt x="1736" y="2142"/>
                    <a:pt x="2008" y="2108"/>
                    <a:pt x="2275" y="2053"/>
                  </a:cubicBezTo>
                  <a:cubicBezTo>
                    <a:pt x="2763" y="1970"/>
                    <a:pt x="3263" y="1839"/>
                    <a:pt x="3679" y="1600"/>
                  </a:cubicBezTo>
                  <a:cubicBezTo>
                    <a:pt x="4096" y="1350"/>
                    <a:pt x="4453" y="1017"/>
                    <a:pt x="4584" y="612"/>
                  </a:cubicBezTo>
                  <a:cubicBezTo>
                    <a:pt x="4632" y="481"/>
                    <a:pt x="4644" y="315"/>
                    <a:pt x="4549" y="207"/>
                  </a:cubicBezTo>
                  <a:cubicBezTo>
                    <a:pt x="4465" y="112"/>
                    <a:pt x="4311" y="65"/>
                    <a:pt x="4168" y="29"/>
                  </a:cubicBezTo>
                  <a:cubicBezTo>
                    <a:pt x="4010" y="9"/>
                    <a:pt x="3849" y="0"/>
                    <a:pt x="368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5909;p62">
              <a:extLst>
                <a:ext uri="{FF2B5EF4-FFF2-40B4-BE49-F238E27FC236}">
                  <a16:creationId xmlns:a16="http://schemas.microsoft.com/office/drawing/2014/main" id="{E5D40A8E-028C-4F57-B98A-111E618C5372}"/>
                </a:ext>
              </a:extLst>
            </p:cNvPr>
            <p:cNvSpPr/>
            <p:nvPr/>
          </p:nvSpPr>
          <p:spPr>
            <a:xfrm>
              <a:off x="6443840" y="2628689"/>
              <a:ext cx="175531" cy="472321"/>
            </a:xfrm>
            <a:custGeom>
              <a:avLst/>
              <a:gdLst/>
              <a:ahLst/>
              <a:cxnLst/>
              <a:rect l="l" t="t" r="r" b="b"/>
              <a:pathLst>
                <a:path w="3561" h="9582" extrusionOk="0">
                  <a:moveTo>
                    <a:pt x="1263" y="1"/>
                  </a:moveTo>
                  <a:cubicBezTo>
                    <a:pt x="1239" y="1"/>
                    <a:pt x="1203" y="25"/>
                    <a:pt x="1180" y="48"/>
                  </a:cubicBezTo>
                  <a:cubicBezTo>
                    <a:pt x="168" y="1846"/>
                    <a:pt x="1" y="4037"/>
                    <a:pt x="358" y="5799"/>
                  </a:cubicBezTo>
                  <a:cubicBezTo>
                    <a:pt x="703" y="7478"/>
                    <a:pt x="1680" y="8847"/>
                    <a:pt x="2977" y="9550"/>
                  </a:cubicBezTo>
                  <a:cubicBezTo>
                    <a:pt x="3024" y="9571"/>
                    <a:pt x="3075" y="9582"/>
                    <a:pt x="3126" y="9582"/>
                  </a:cubicBezTo>
                  <a:cubicBezTo>
                    <a:pt x="3245" y="9582"/>
                    <a:pt x="3367" y="9523"/>
                    <a:pt x="3442" y="9407"/>
                  </a:cubicBezTo>
                  <a:cubicBezTo>
                    <a:pt x="3561" y="9216"/>
                    <a:pt x="3454" y="8978"/>
                    <a:pt x="3335" y="8811"/>
                  </a:cubicBezTo>
                  <a:cubicBezTo>
                    <a:pt x="3013" y="8359"/>
                    <a:pt x="2084" y="7049"/>
                    <a:pt x="1799" y="5240"/>
                  </a:cubicBezTo>
                  <a:cubicBezTo>
                    <a:pt x="1489" y="3275"/>
                    <a:pt x="2204" y="1572"/>
                    <a:pt x="2704" y="537"/>
                  </a:cubicBezTo>
                  <a:cubicBezTo>
                    <a:pt x="2739" y="477"/>
                    <a:pt x="2739" y="406"/>
                    <a:pt x="2680" y="382"/>
                  </a:cubicBezTo>
                  <a:cubicBezTo>
                    <a:pt x="2335" y="203"/>
                    <a:pt x="1644" y="48"/>
                    <a:pt x="1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5910;p62">
              <a:extLst>
                <a:ext uri="{FF2B5EF4-FFF2-40B4-BE49-F238E27FC236}">
                  <a16:creationId xmlns:a16="http://schemas.microsoft.com/office/drawing/2014/main" id="{0F64443C-CA1A-43A1-B961-CBFA8A08F2C9}"/>
                </a:ext>
              </a:extLst>
            </p:cNvPr>
            <p:cNvSpPr/>
            <p:nvPr/>
          </p:nvSpPr>
          <p:spPr>
            <a:xfrm>
              <a:off x="6032444" y="2636034"/>
              <a:ext cx="205451" cy="402523"/>
            </a:xfrm>
            <a:custGeom>
              <a:avLst/>
              <a:gdLst/>
              <a:ahLst/>
              <a:cxnLst/>
              <a:rect l="l" t="t" r="r" b="b"/>
              <a:pathLst>
                <a:path w="4168" h="8166" extrusionOk="0">
                  <a:moveTo>
                    <a:pt x="4041" y="0"/>
                  </a:moveTo>
                  <a:cubicBezTo>
                    <a:pt x="3835" y="0"/>
                    <a:pt x="3446" y="132"/>
                    <a:pt x="3394" y="149"/>
                  </a:cubicBezTo>
                  <a:cubicBezTo>
                    <a:pt x="3346" y="197"/>
                    <a:pt x="3287" y="209"/>
                    <a:pt x="3239" y="233"/>
                  </a:cubicBezTo>
                  <a:cubicBezTo>
                    <a:pt x="2715" y="447"/>
                    <a:pt x="2263" y="804"/>
                    <a:pt x="1953" y="1328"/>
                  </a:cubicBezTo>
                  <a:cubicBezTo>
                    <a:pt x="1" y="4662"/>
                    <a:pt x="382" y="7996"/>
                    <a:pt x="489" y="8127"/>
                  </a:cubicBezTo>
                  <a:cubicBezTo>
                    <a:pt x="508" y="8154"/>
                    <a:pt x="527" y="8166"/>
                    <a:pt x="544" y="8166"/>
                  </a:cubicBezTo>
                  <a:cubicBezTo>
                    <a:pt x="630" y="8166"/>
                    <a:pt x="681" y="7865"/>
                    <a:pt x="691" y="7805"/>
                  </a:cubicBezTo>
                  <a:cubicBezTo>
                    <a:pt x="1322" y="4555"/>
                    <a:pt x="2203" y="2793"/>
                    <a:pt x="2715" y="1923"/>
                  </a:cubicBezTo>
                  <a:cubicBezTo>
                    <a:pt x="2953" y="1531"/>
                    <a:pt x="3215" y="1161"/>
                    <a:pt x="3513" y="828"/>
                  </a:cubicBezTo>
                  <a:cubicBezTo>
                    <a:pt x="3656" y="650"/>
                    <a:pt x="3823" y="483"/>
                    <a:pt x="3965" y="316"/>
                  </a:cubicBezTo>
                  <a:cubicBezTo>
                    <a:pt x="4013" y="269"/>
                    <a:pt x="4168" y="149"/>
                    <a:pt x="4168" y="66"/>
                  </a:cubicBezTo>
                  <a:cubicBezTo>
                    <a:pt x="4168" y="18"/>
                    <a:pt x="4117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5911;p62">
              <a:extLst>
                <a:ext uri="{FF2B5EF4-FFF2-40B4-BE49-F238E27FC236}">
                  <a16:creationId xmlns:a16="http://schemas.microsoft.com/office/drawing/2014/main" id="{78D344FB-981D-4030-87AB-2CB54D093739}"/>
                </a:ext>
              </a:extLst>
            </p:cNvPr>
            <p:cNvSpPr/>
            <p:nvPr/>
          </p:nvSpPr>
          <p:spPr>
            <a:xfrm>
              <a:off x="6432109" y="2716627"/>
              <a:ext cx="206043" cy="216148"/>
            </a:xfrm>
            <a:custGeom>
              <a:avLst/>
              <a:gdLst/>
              <a:ahLst/>
              <a:cxnLst/>
              <a:rect l="l" t="t" r="r" b="b"/>
              <a:pathLst>
                <a:path w="4180" h="4385" extrusionOk="0">
                  <a:moveTo>
                    <a:pt x="811" y="1"/>
                  </a:moveTo>
                  <a:cubicBezTo>
                    <a:pt x="560" y="1"/>
                    <a:pt x="332" y="84"/>
                    <a:pt x="203" y="324"/>
                  </a:cubicBezTo>
                  <a:cubicBezTo>
                    <a:pt x="167" y="396"/>
                    <a:pt x="132" y="503"/>
                    <a:pt x="108" y="598"/>
                  </a:cubicBezTo>
                  <a:cubicBezTo>
                    <a:pt x="96" y="717"/>
                    <a:pt x="72" y="836"/>
                    <a:pt x="96" y="955"/>
                  </a:cubicBezTo>
                  <a:cubicBezTo>
                    <a:pt x="108" y="1134"/>
                    <a:pt x="156" y="1301"/>
                    <a:pt x="108" y="1479"/>
                  </a:cubicBezTo>
                  <a:cubicBezTo>
                    <a:pt x="60" y="1634"/>
                    <a:pt x="1" y="1753"/>
                    <a:pt x="60" y="1896"/>
                  </a:cubicBezTo>
                  <a:cubicBezTo>
                    <a:pt x="108" y="2015"/>
                    <a:pt x="179" y="2134"/>
                    <a:pt x="179" y="2289"/>
                  </a:cubicBezTo>
                  <a:cubicBezTo>
                    <a:pt x="179" y="2467"/>
                    <a:pt x="108" y="2610"/>
                    <a:pt x="156" y="2789"/>
                  </a:cubicBezTo>
                  <a:cubicBezTo>
                    <a:pt x="156" y="2825"/>
                    <a:pt x="167" y="2848"/>
                    <a:pt x="179" y="2884"/>
                  </a:cubicBezTo>
                  <a:lnTo>
                    <a:pt x="191" y="2896"/>
                  </a:lnTo>
                  <a:cubicBezTo>
                    <a:pt x="227" y="2920"/>
                    <a:pt x="263" y="2955"/>
                    <a:pt x="298" y="2967"/>
                  </a:cubicBezTo>
                  <a:cubicBezTo>
                    <a:pt x="644" y="3206"/>
                    <a:pt x="1072" y="3277"/>
                    <a:pt x="1453" y="3444"/>
                  </a:cubicBezTo>
                  <a:cubicBezTo>
                    <a:pt x="2037" y="3682"/>
                    <a:pt x="2573" y="4027"/>
                    <a:pt x="3108" y="4384"/>
                  </a:cubicBezTo>
                  <a:lnTo>
                    <a:pt x="4180" y="2170"/>
                  </a:lnTo>
                  <a:cubicBezTo>
                    <a:pt x="2978" y="1651"/>
                    <a:pt x="3257" y="38"/>
                    <a:pt x="2422" y="38"/>
                  </a:cubicBezTo>
                  <a:cubicBezTo>
                    <a:pt x="2412" y="38"/>
                    <a:pt x="2403" y="38"/>
                    <a:pt x="2394" y="38"/>
                  </a:cubicBezTo>
                  <a:cubicBezTo>
                    <a:pt x="2321" y="365"/>
                    <a:pt x="2231" y="453"/>
                    <a:pt x="2142" y="453"/>
                  </a:cubicBezTo>
                  <a:cubicBezTo>
                    <a:pt x="2085" y="453"/>
                    <a:pt x="2028" y="416"/>
                    <a:pt x="1977" y="384"/>
                  </a:cubicBezTo>
                  <a:cubicBezTo>
                    <a:pt x="1890" y="321"/>
                    <a:pt x="1306" y="1"/>
                    <a:pt x="811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5912;p62">
              <a:extLst>
                <a:ext uri="{FF2B5EF4-FFF2-40B4-BE49-F238E27FC236}">
                  <a16:creationId xmlns:a16="http://schemas.microsoft.com/office/drawing/2014/main" id="{E43A4FC0-567D-487A-936B-563CCEAE109E}"/>
                </a:ext>
              </a:extLst>
            </p:cNvPr>
            <p:cNvSpPr/>
            <p:nvPr/>
          </p:nvSpPr>
          <p:spPr>
            <a:xfrm>
              <a:off x="6534243" y="2777208"/>
              <a:ext cx="314634" cy="277369"/>
            </a:xfrm>
            <a:custGeom>
              <a:avLst/>
              <a:gdLst/>
              <a:ahLst/>
              <a:cxnLst/>
              <a:rect l="l" t="t" r="r" b="b"/>
              <a:pathLst>
                <a:path w="6383" h="5627" extrusionOk="0">
                  <a:moveTo>
                    <a:pt x="1346" y="0"/>
                  </a:moveTo>
                  <a:cubicBezTo>
                    <a:pt x="1274" y="202"/>
                    <a:pt x="84" y="2691"/>
                    <a:pt x="0" y="2869"/>
                  </a:cubicBezTo>
                  <a:cubicBezTo>
                    <a:pt x="60" y="2929"/>
                    <a:pt x="215" y="3096"/>
                    <a:pt x="453" y="3298"/>
                  </a:cubicBezTo>
                  <a:cubicBezTo>
                    <a:pt x="477" y="3334"/>
                    <a:pt x="501" y="3346"/>
                    <a:pt x="536" y="3381"/>
                  </a:cubicBezTo>
                  <a:cubicBezTo>
                    <a:pt x="1432" y="4190"/>
                    <a:pt x="3216" y="5626"/>
                    <a:pt x="4453" y="5626"/>
                  </a:cubicBezTo>
                  <a:cubicBezTo>
                    <a:pt x="4893" y="5626"/>
                    <a:pt x="5264" y="5445"/>
                    <a:pt x="5501" y="4989"/>
                  </a:cubicBezTo>
                  <a:cubicBezTo>
                    <a:pt x="6382" y="3298"/>
                    <a:pt x="3251" y="1119"/>
                    <a:pt x="1905" y="310"/>
                  </a:cubicBezTo>
                  <a:cubicBezTo>
                    <a:pt x="1882" y="298"/>
                    <a:pt x="1870" y="298"/>
                    <a:pt x="1858" y="286"/>
                  </a:cubicBezTo>
                  <a:cubicBezTo>
                    <a:pt x="1620" y="131"/>
                    <a:pt x="1441" y="48"/>
                    <a:pt x="1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5913;p62">
              <a:extLst>
                <a:ext uri="{FF2B5EF4-FFF2-40B4-BE49-F238E27FC236}">
                  <a16:creationId xmlns:a16="http://schemas.microsoft.com/office/drawing/2014/main" id="{AC388300-1FD6-4B38-B2F3-CC6F3F36DF13}"/>
                </a:ext>
              </a:extLst>
            </p:cNvPr>
            <p:cNvSpPr/>
            <p:nvPr/>
          </p:nvSpPr>
          <p:spPr>
            <a:xfrm>
              <a:off x="6557115" y="2789531"/>
              <a:ext cx="70488" cy="153201"/>
            </a:xfrm>
            <a:custGeom>
              <a:avLst/>
              <a:gdLst/>
              <a:ahLst/>
              <a:cxnLst/>
              <a:rect l="l" t="t" r="r" b="b"/>
              <a:pathLst>
                <a:path w="1430" h="3108" extrusionOk="0">
                  <a:moveTo>
                    <a:pt x="1382" y="0"/>
                  </a:moveTo>
                  <a:cubicBezTo>
                    <a:pt x="1287" y="250"/>
                    <a:pt x="1203" y="512"/>
                    <a:pt x="1096" y="750"/>
                  </a:cubicBezTo>
                  <a:cubicBezTo>
                    <a:pt x="810" y="1441"/>
                    <a:pt x="477" y="2119"/>
                    <a:pt x="132" y="2786"/>
                  </a:cubicBezTo>
                  <a:cubicBezTo>
                    <a:pt x="84" y="2870"/>
                    <a:pt x="37" y="2953"/>
                    <a:pt x="1" y="3036"/>
                  </a:cubicBezTo>
                  <a:cubicBezTo>
                    <a:pt x="13" y="3072"/>
                    <a:pt x="37" y="3084"/>
                    <a:pt x="72" y="3108"/>
                  </a:cubicBezTo>
                  <a:cubicBezTo>
                    <a:pt x="96" y="3048"/>
                    <a:pt x="120" y="3012"/>
                    <a:pt x="144" y="2965"/>
                  </a:cubicBezTo>
                  <a:cubicBezTo>
                    <a:pt x="322" y="2619"/>
                    <a:pt x="501" y="2274"/>
                    <a:pt x="668" y="1917"/>
                  </a:cubicBezTo>
                  <a:cubicBezTo>
                    <a:pt x="953" y="1310"/>
                    <a:pt x="1215" y="691"/>
                    <a:pt x="1430" y="48"/>
                  </a:cubicBezTo>
                  <a:lnTo>
                    <a:pt x="1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5914;p62">
              <a:extLst>
                <a:ext uri="{FF2B5EF4-FFF2-40B4-BE49-F238E27FC236}">
                  <a16:creationId xmlns:a16="http://schemas.microsoft.com/office/drawing/2014/main" id="{95B7F149-CCCE-408F-8FA5-ED3F1E4BD3C9}"/>
                </a:ext>
              </a:extLst>
            </p:cNvPr>
            <p:cNvSpPr/>
            <p:nvPr/>
          </p:nvSpPr>
          <p:spPr>
            <a:xfrm>
              <a:off x="6599408" y="2776617"/>
              <a:ext cx="166707" cy="123281"/>
            </a:xfrm>
            <a:custGeom>
              <a:avLst/>
              <a:gdLst/>
              <a:ahLst/>
              <a:cxnLst/>
              <a:rect l="l" t="t" r="r" b="b"/>
              <a:pathLst>
                <a:path w="3382" h="2501" extrusionOk="0">
                  <a:moveTo>
                    <a:pt x="0" y="0"/>
                  </a:moveTo>
                  <a:cubicBezTo>
                    <a:pt x="143" y="84"/>
                    <a:pt x="298" y="191"/>
                    <a:pt x="441" y="274"/>
                  </a:cubicBezTo>
                  <a:cubicBezTo>
                    <a:pt x="595" y="369"/>
                    <a:pt x="738" y="453"/>
                    <a:pt x="893" y="560"/>
                  </a:cubicBezTo>
                  <a:cubicBezTo>
                    <a:pt x="1191" y="750"/>
                    <a:pt x="1476" y="953"/>
                    <a:pt x="1750" y="1155"/>
                  </a:cubicBezTo>
                  <a:cubicBezTo>
                    <a:pt x="2036" y="1369"/>
                    <a:pt x="2322" y="1572"/>
                    <a:pt x="2584" y="1798"/>
                  </a:cubicBezTo>
                  <a:cubicBezTo>
                    <a:pt x="2858" y="2024"/>
                    <a:pt x="3119" y="2262"/>
                    <a:pt x="3381" y="2500"/>
                  </a:cubicBezTo>
                  <a:cubicBezTo>
                    <a:pt x="3155" y="2227"/>
                    <a:pt x="2905" y="1977"/>
                    <a:pt x="2631" y="1738"/>
                  </a:cubicBezTo>
                  <a:cubicBezTo>
                    <a:pt x="2381" y="1500"/>
                    <a:pt x="2096" y="1274"/>
                    <a:pt x="1810" y="1072"/>
                  </a:cubicBezTo>
                  <a:cubicBezTo>
                    <a:pt x="1536" y="869"/>
                    <a:pt x="1238" y="667"/>
                    <a:pt x="941" y="488"/>
                  </a:cubicBezTo>
                  <a:cubicBezTo>
                    <a:pt x="619" y="310"/>
                    <a:pt x="322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5915;p62">
              <a:extLst>
                <a:ext uri="{FF2B5EF4-FFF2-40B4-BE49-F238E27FC236}">
                  <a16:creationId xmlns:a16="http://schemas.microsoft.com/office/drawing/2014/main" id="{B57ABE15-445A-42D1-99E9-ED19996F4453}"/>
                </a:ext>
              </a:extLst>
            </p:cNvPr>
            <p:cNvSpPr/>
            <p:nvPr/>
          </p:nvSpPr>
          <p:spPr>
            <a:xfrm>
              <a:off x="6107566" y="3338259"/>
              <a:ext cx="236555" cy="637993"/>
            </a:xfrm>
            <a:custGeom>
              <a:avLst/>
              <a:gdLst/>
              <a:ahLst/>
              <a:cxnLst/>
              <a:rect l="l" t="t" r="r" b="b"/>
              <a:pathLst>
                <a:path w="4799" h="12943" extrusionOk="0">
                  <a:moveTo>
                    <a:pt x="1" y="0"/>
                  </a:moveTo>
                  <a:cubicBezTo>
                    <a:pt x="60" y="1548"/>
                    <a:pt x="155" y="2822"/>
                    <a:pt x="263" y="3560"/>
                  </a:cubicBezTo>
                  <a:cubicBezTo>
                    <a:pt x="679" y="6501"/>
                    <a:pt x="1346" y="12943"/>
                    <a:pt x="1346" y="12943"/>
                  </a:cubicBezTo>
                  <a:lnTo>
                    <a:pt x="4799" y="12943"/>
                  </a:lnTo>
                  <a:cubicBezTo>
                    <a:pt x="4787" y="10597"/>
                    <a:pt x="4442" y="2572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62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5916;p62">
              <a:extLst>
                <a:ext uri="{FF2B5EF4-FFF2-40B4-BE49-F238E27FC236}">
                  <a16:creationId xmlns:a16="http://schemas.microsoft.com/office/drawing/2014/main" id="{0F01F788-BC58-41AB-8464-1602B360C97E}"/>
                </a:ext>
              </a:extLst>
            </p:cNvPr>
            <p:cNvSpPr/>
            <p:nvPr/>
          </p:nvSpPr>
          <p:spPr>
            <a:xfrm>
              <a:off x="6107566" y="3338259"/>
              <a:ext cx="222506" cy="162024"/>
            </a:xfrm>
            <a:custGeom>
              <a:avLst/>
              <a:gdLst/>
              <a:ahLst/>
              <a:cxnLst/>
              <a:rect l="l" t="t" r="r" b="b"/>
              <a:pathLst>
                <a:path w="4514" h="3287" extrusionOk="0">
                  <a:moveTo>
                    <a:pt x="1" y="0"/>
                  </a:moveTo>
                  <a:cubicBezTo>
                    <a:pt x="48" y="1132"/>
                    <a:pt x="108" y="2132"/>
                    <a:pt x="179" y="2858"/>
                  </a:cubicBezTo>
                  <a:cubicBezTo>
                    <a:pt x="429" y="2917"/>
                    <a:pt x="679" y="2965"/>
                    <a:pt x="917" y="3013"/>
                  </a:cubicBezTo>
                  <a:cubicBezTo>
                    <a:pt x="1763" y="3132"/>
                    <a:pt x="2608" y="3203"/>
                    <a:pt x="3477" y="3251"/>
                  </a:cubicBezTo>
                  <a:cubicBezTo>
                    <a:pt x="3811" y="3263"/>
                    <a:pt x="4168" y="3275"/>
                    <a:pt x="4513" y="3287"/>
                  </a:cubicBezTo>
                  <a:cubicBezTo>
                    <a:pt x="4489" y="2024"/>
                    <a:pt x="4454" y="965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74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5917;p62">
              <a:extLst>
                <a:ext uri="{FF2B5EF4-FFF2-40B4-BE49-F238E27FC236}">
                  <a16:creationId xmlns:a16="http://schemas.microsoft.com/office/drawing/2014/main" id="{EA2465B4-37E7-4BBE-A87F-B1E1C2FBE79C}"/>
                </a:ext>
              </a:extLst>
            </p:cNvPr>
            <p:cNvSpPr/>
            <p:nvPr/>
          </p:nvSpPr>
          <p:spPr>
            <a:xfrm>
              <a:off x="6150993" y="3765528"/>
              <a:ext cx="193720" cy="211317"/>
            </a:xfrm>
            <a:custGeom>
              <a:avLst/>
              <a:gdLst/>
              <a:ahLst/>
              <a:cxnLst/>
              <a:rect l="l" t="t" r="r" b="b"/>
              <a:pathLst>
                <a:path w="3930" h="4287" extrusionOk="0">
                  <a:moveTo>
                    <a:pt x="1" y="0"/>
                  </a:moveTo>
                  <a:cubicBezTo>
                    <a:pt x="1" y="36"/>
                    <a:pt x="13" y="84"/>
                    <a:pt x="13" y="119"/>
                  </a:cubicBezTo>
                  <a:cubicBezTo>
                    <a:pt x="13" y="143"/>
                    <a:pt x="36" y="179"/>
                    <a:pt x="36" y="203"/>
                  </a:cubicBezTo>
                  <a:cubicBezTo>
                    <a:pt x="286" y="2393"/>
                    <a:pt x="477" y="4286"/>
                    <a:pt x="477" y="4286"/>
                  </a:cubicBezTo>
                  <a:lnTo>
                    <a:pt x="3930" y="4286"/>
                  </a:lnTo>
                  <a:cubicBezTo>
                    <a:pt x="3930" y="3477"/>
                    <a:pt x="3882" y="2024"/>
                    <a:pt x="3823" y="357"/>
                  </a:cubicBezTo>
                  <a:cubicBezTo>
                    <a:pt x="3811" y="322"/>
                    <a:pt x="3811" y="298"/>
                    <a:pt x="3811" y="262"/>
                  </a:cubicBezTo>
                  <a:lnTo>
                    <a:pt x="3811" y="95"/>
                  </a:lnTo>
                  <a:cubicBezTo>
                    <a:pt x="2549" y="72"/>
                    <a:pt x="1287" y="1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5918;p62">
              <a:extLst>
                <a:ext uri="{FF2B5EF4-FFF2-40B4-BE49-F238E27FC236}">
                  <a16:creationId xmlns:a16="http://schemas.microsoft.com/office/drawing/2014/main" id="{614A19E2-DD79-4753-B408-0C017AD68A23}"/>
                </a:ext>
              </a:extLst>
            </p:cNvPr>
            <p:cNvSpPr/>
            <p:nvPr/>
          </p:nvSpPr>
          <p:spPr>
            <a:xfrm>
              <a:off x="6062365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18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27" y="1847"/>
                  </a:cubicBezTo>
                  <a:cubicBezTo>
                    <a:pt x="916" y="1869"/>
                    <a:pt x="2939" y="1961"/>
                    <a:pt x="4406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28" y="40"/>
                    <a:pt x="3996" y="1"/>
                    <a:pt x="2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5919;p62">
              <a:extLst>
                <a:ext uri="{FF2B5EF4-FFF2-40B4-BE49-F238E27FC236}">
                  <a16:creationId xmlns:a16="http://schemas.microsoft.com/office/drawing/2014/main" id="{119575ED-4CE5-4E18-AD25-6D8C44B87A0F}"/>
                </a:ext>
              </a:extLst>
            </p:cNvPr>
            <p:cNvSpPr/>
            <p:nvPr/>
          </p:nvSpPr>
          <p:spPr>
            <a:xfrm>
              <a:off x="6102883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24" y="176"/>
                    <a:pt x="917" y="248"/>
                    <a:pt x="1286" y="462"/>
                  </a:cubicBezTo>
                  <a:cubicBezTo>
                    <a:pt x="1339" y="485"/>
                    <a:pt x="1412" y="532"/>
                    <a:pt x="1470" y="532"/>
                  </a:cubicBezTo>
                  <a:cubicBezTo>
                    <a:pt x="1503" y="532"/>
                    <a:pt x="1531" y="517"/>
                    <a:pt x="1548" y="474"/>
                  </a:cubicBezTo>
                  <a:cubicBezTo>
                    <a:pt x="1584" y="367"/>
                    <a:pt x="1441" y="295"/>
                    <a:pt x="1370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5920;p62">
              <a:extLst>
                <a:ext uri="{FF2B5EF4-FFF2-40B4-BE49-F238E27FC236}">
                  <a16:creationId xmlns:a16="http://schemas.microsoft.com/office/drawing/2014/main" id="{2BE0036C-4AE5-40F8-A307-04E58477E047}"/>
                </a:ext>
              </a:extLst>
            </p:cNvPr>
            <p:cNvSpPr/>
            <p:nvPr/>
          </p:nvSpPr>
          <p:spPr>
            <a:xfrm>
              <a:off x="6131029" y="3982663"/>
              <a:ext cx="80248" cy="30118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1" y="322"/>
                    <a:pt x="1049" y="370"/>
                    <a:pt x="1156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4" y="609"/>
                    <a:pt x="1491" y="610"/>
                    <a:pt x="1498" y="610"/>
                  </a:cubicBezTo>
                  <a:cubicBezTo>
                    <a:pt x="1581" y="610"/>
                    <a:pt x="1628" y="484"/>
                    <a:pt x="1572" y="429"/>
                  </a:cubicBezTo>
                  <a:cubicBezTo>
                    <a:pt x="1549" y="417"/>
                    <a:pt x="1537" y="393"/>
                    <a:pt x="1525" y="393"/>
                  </a:cubicBezTo>
                  <a:cubicBezTo>
                    <a:pt x="1430" y="322"/>
                    <a:pt x="1311" y="274"/>
                    <a:pt x="1227" y="239"/>
                  </a:cubicBezTo>
                  <a:lnTo>
                    <a:pt x="870" y="96"/>
                  </a:lnTo>
                  <a:cubicBezTo>
                    <a:pt x="620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5921;p62">
              <a:extLst>
                <a:ext uri="{FF2B5EF4-FFF2-40B4-BE49-F238E27FC236}">
                  <a16:creationId xmlns:a16="http://schemas.microsoft.com/office/drawing/2014/main" id="{C58553C3-F4EB-4304-A966-D3A2EA099E65}"/>
                </a:ext>
              </a:extLst>
            </p:cNvPr>
            <p:cNvSpPr/>
            <p:nvPr/>
          </p:nvSpPr>
          <p:spPr>
            <a:xfrm>
              <a:off x="6155676" y="3969058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331" y="0"/>
                  </a:moveTo>
                  <a:cubicBezTo>
                    <a:pt x="242" y="0"/>
                    <a:pt x="152" y="6"/>
                    <a:pt x="60" y="15"/>
                  </a:cubicBezTo>
                  <a:cubicBezTo>
                    <a:pt x="1" y="38"/>
                    <a:pt x="1" y="110"/>
                    <a:pt x="60" y="122"/>
                  </a:cubicBezTo>
                  <a:cubicBezTo>
                    <a:pt x="299" y="134"/>
                    <a:pt x="537" y="181"/>
                    <a:pt x="751" y="253"/>
                  </a:cubicBezTo>
                  <a:cubicBezTo>
                    <a:pt x="858" y="288"/>
                    <a:pt x="977" y="336"/>
                    <a:pt x="1072" y="396"/>
                  </a:cubicBezTo>
                  <a:cubicBezTo>
                    <a:pt x="1132" y="419"/>
                    <a:pt x="1168" y="443"/>
                    <a:pt x="1227" y="479"/>
                  </a:cubicBezTo>
                  <a:cubicBezTo>
                    <a:pt x="1262" y="500"/>
                    <a:pt x="1292" y="512"/>
                    <a:pt x="1324" y="512"/>
                  </a:cubicBezTo>
                  <a:cubicBezTo>
                    <a:pt x="1346" y="512"/>
                    <a:pt x="1369" y="506"/>
                    <a:pt x="1394" y="491"/>
                  </a:cubicBezTo>
                  <a:cubicBezTo>
                    <a:pt x="1406" y="479"/>
                    <a:pt x="1430" y="467"/>
                    <a:pt x="1430" y="431"/>
                  </a:cubicBezTo>
                  <a:cubicBezTo>
                    <a:pt x="1430" y="312"/>
                    <a:pt x="1251" y="241"/>
                    <a:pt x="1156" y="193"/>
                  </a:cubicBezTo>
                  <a:cubicBezTo>
                    <a:pt x="1037" y="134"/>
                    <a:pt x="918" y="98"/>
                    <a:pt x="799" y="62"/>
                  </a:cubicBezTo>
                  <a:cubicBezTo>
                    <a:pt x="640" y="17"/>
                    <a:pt x="486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5922;p62">
              <a:extLst>
                <a:ext uri="{FF2B5EF4-FFF2-40B4-BE49-F238E27FC236}">
                  <a16:creationId xmlns:a16="http://schemas.microsoft.com/office/drawing/2014/main" id="{35F0AD1E-3285-402C-B470-62A6B6E0CECD}"/>
                </a:ext>
              </a:extLst>
            </p:cNvPr>
            <p:cNvSpPr/>
            <p:nvPr/>
          </p:nvSpPr>
          <p:spPr>
            <a:xfrm>
              <a:off x="6355804" y="3338259"/>
              <a:ext cx="307585" cy="638584"/>
            </a:xfrm>
            <a:custGeom>
              <a:avLst/>
              <a:gdLst/>
              <a:ahLst/>
              <a:cxnLst/>
              <a:rect l="l" t="t" r="r" b="b"/>
              <a:pathLst>
                <a:path w="6240" h="12955" extrusionOk="0">
                  <a:moveTo>
                    <a:pt x="1" y="0"/>
                  </a:moveTo>
                  <a:cubicBezTo>
                    <a:pt x="203" y="1358"/>
                    <a:pt x="418" y="2501"/>
                    <a:pt x="584" y="3263"/>
                  </a:cubicBezTo>
                  <a:cubicBezTo>
                    <a:pt x="608" y="3370"/>
                    <a:pt x="644" y="3465"/>
                    <a:pt x="656" y="3560"/>
                  </a:cubicBezTo>
                  <a:cubicBezTo>
                    <a:pt x="1394" y="6501"/>
                    <a:pt x="2787" y="12954"/>
                    <a:pt x="2787" y="12954"/>
                  </a:cubicBezTo>
                  <a:lnTo>
                    <a:pt x="6240" y="12954"/>
                  </a:lnTo>
                  <a:cubicBezTo>
                    <a:pt x="6026" y="11204"/>
                    <a:pt x="5299" y="6323"/>
                    <a:pt x="4835" y="3025"/>
                  </a:cubicBezTo>
                  <a:cubicBezTo>
                    <a:pt x="4668" y="1882"/>
                    <a:pt x="4549" y="929"/>
                    <a:pt x="4513" y="358"/>
                  </a:cubicBezTo>
                  <a:cubicBezTo>
                    <a:pt x="3870" y="358"/>
                    <a:pt x="3228" y="346"/>
                    <a:pt x="2585" y="310"/>
                  </a:cubicBezTo>
                  <a:cubicBezTo>
                    <a:pt x="1739" y="274"/>
                    <a:pt x="882" y="179"/>
                    <a:pt x="2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5923;p62">
              <a:extLst>
                <a:ext uri="{FF2B5EF4-FFF2-40B4-BE49-F238E27FC236}">
                  <a16:creationId xmlns:a16="http://schemas.microsoft.com/office/drawing/2014/main" id="{0430DD14-F669-4ED5-8A32-525784347EAA}"/>
                </a:ext>
              </a:extLst>
            </p:cNvPr>
            <p:cNvSpPr/>
            <p:nvPr/>
          </p:nvSpPr>
          <p:spPr>
            <a:xfrm>
              <a:off x="6356395" y="3338259"/>
              <a:ext cx="238329" cy="161630"/>
            </a:xfrm>
            <a:custGeom>
              <a:avLst/>
              <a:gdLst/>
              <a:ahLst/>
              <a:cxnLst/>
              <a:rect l="l" t="t" r="r" b="b"/>
              <a:pathLst>
                <a:path w="4835" h="3279" extrusionOk="0">
                  <a:moveTo>
                    <a:pt x="1" y="0"/>
                  </a:moveTo>
                  <a:cubicBezTo>
                    <a:pt x="215" y="1358"/>
                    <a:pt x="418" y="2501"/>
                    <a:pt x="584" y="3263"/>
                  </a:cubicBezTo>
                  <a:cubicBezTo>
                    <a:pt x="841" y="3270"/>
                    <a:pt x="1220" y="3278"/>
                    <a:pt x="1657" y="3278"/>
                  </a:cubicBezTo>
                  <a:cubicBezTo>
                    <a:pt x="2680" y="3278"/>
                    <a:pt x="4017" y="3233"/>
                    <a:pt x="4835" y="3025"/>
                  </a:cubicBezTo>
                  <a:cubicBezTo>
                    <a:pt x="4692" y="1894"/>
                    <a:pt x="4573" y="941"/>
                    <a:pt x="4513" y="358"/>
                  </a:cubicBezTo>
                  <a:cubicBezTo>
                    <a:pt x="3870" y="358"/>
                    <a:pt x="3227" y="346"/>
                    <a:pt x="2596" y="310"/>
                  </a:cubicBezTo>
                  <a:cubicBezTo>
                    <a:pt x="1739" y="274"/>
                    <a:pt x="882" y="179"/>
                    <a:pt x="3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5924;p62">
              <a:extLst>
                <a:ext uri="{FF2B5EF4-FFF2-40B4-BE49-F238E27FC236}">
                  <a16:creationId xmlns:a16="http://schemas.microsoft.com/office/drawing/2014/main" id="{C7A200A5-9364-4777-90E8-F7B824945CDB}"/>
                </a:ext>
              </a:extLst>
            </p:cNvPr>
            <p:cNvSpPr/>
            <p:nvPr/>
          </p:nvSpPr>
          <p:spPr>
            <a:xfrm>
              <a:off x="6447389" y="3757296"/>
              <a:ext cx="214817" cy="220140"/>
            </a:xfrm>
            <a:custGeom>
              <a:avLst/>
              <a:gdLst/>
              <a:ahLst/>
              <a:cxnLst/>
              <a:rect l="l" t="t" r="r" b="b"/>
              <a:pathLst>
                <a:path w="4358" h="4466" extrusionOk="0">
                  <a:moveTo>
                    <a:pt x="3763" y="0"/>
                  </a:moveTo>
                  <a:cubicBezTo>
                    <a:pt x="3406" y="24"/>
                    <a:pt x="3072" y="72"/>
                    <a:pt x="2715" y="96"/>
                  </a:cubicBezTo>
                  <a:cubicBezTo>
                    <a:pt x="1822" y="179"/>
                    <a:pt x="905" y="239"/>
                    <a:pt x="0" y="262"/>
                  </a:cubicBezTo>
                  <a:lnTo>
                    <a:pt x="0" y="298"/>
                  </a:lnTo>
                  <a:cubicBezTo>
                    <a:pt x="0" y="322"/>
                    <a:pt x="12" y="358"/>
                    <a:pt x="12" y="381"/>
                  </a:cubicBezTo>
                  <a:cubicBezTo>
                    <a:pt x="512" y="2572"/>
                    <a:pt x="905" y="4465"/>
                    <a:pt x="905" y="4465"/>
                  </a:cubicBezTo>
                  <a:lnTo>
                    <a:pt x="4358" y="4465"/>
                  </a:lnTo>
                  <a:cubicBezTo>
                    <a:pt x="4275" y="3656"/>
                    <a:pt x="4060" y="2203"/>
                    <a:pt x="3822" y="536"/>
                  </a:cubicBezTo>
                  <a:cubicBezTo>
                    <a:pt x="3846" y="489"/>
                    <a:pt x="3822" y="465"/>
                    <a:pt x="3822" y="429"/>
                  </a:cubicBezTo>
                  <a:cubicBezTo>
                    <a:pt x="3810" y="298"/>
                    <a:pt x="3787" y="143"/>
                    <a:pt x="3763" y="12"/>
                  </a:cubicBezTo>
                  <a:lnTo>
                    <a:pt x="37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5925;p62">
              <a:extLst>
                <a:ext uri="{FF2B5EF4-FFF2-40B4-BE49-F238E27FC236}">
                  <a16:creationId xmlns:a16="http://schemas.microsoft.com/office/drawing/2014/main" id="{C7D8929D-894E-4A01-9A9C-9B1EF498DDB3}"/>
                </a:ext>
              </a:extLst>
            </p:cNvPr>
            <p:cNvSpPr/>
            <p:nvPr/>
          </p:nvSpPr>
          <p:spPr>
            <a:xfrm>
              <a:off x="6381633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5926;p62">
              <a:extLst>
                <a:ext uri="{FF2B5EF4-FFF2-40B4-BE49-F238E27FC236}">
                  <a16:creationId xmlns:a16="http://schemas.microsoft.com/office/drawing/2014/main" id="{B9BE9457-EC90-4BDC-8C4B-7BB95734DC6D}"/>
                </a:ext>
              </a:extLst>
            </p:cNvPr>
            <p:cNvSpPr/>
            <p:nvPr/>
          </p:nvSpPr>
          <p:spPr>
            <a:xfrm>
              <a:off x="6422152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12" y="176"/>
                    <a:pt x="917" y="248"/>
                    <a:pt x="1286" y="462"/>
                  </a:cubicBezTo>
                  <a:cubicBezTo>
                    <a:pt x="1332" y="485"/>
                    <a:pt x="1407" y="532"/>
                    <a:pt x="1464" y="532"/>
                  </a:cubicBezTo>
                  <a:cubicBezTo>
                    <a:pt x="1497" y="532"/>
                    <a:pt x="1523" y="517"/>
                    <a:pt x="1536" y="474"/>
                  </a:cubicBezTo>
                  <a:cubicBezTo>
                    <a:pt x="1584" y="367"/>
                    <a:pt x="1441" y="295"/>
                    <a:pt x="1358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5927;p62">
              <a:extLst>
                <a:ext uri="{FF2B5EF4-FFF2-40B4-BE49-F238E27FC236}">
                  <a16:creationId xmlns:a16="http://schemas.microsoft.com/office/drawing/2014/main" id="{D5DE30A2-3084-4510-9860-302F543D764D}"/>
                </a:ext>
              </a:extLst>
            </p:cNvPr>
            <p:cNvSpPr/>
            <p:nvPr/>
          </p:nvSpPr>
          <p:spPr>
            <a:xfrm>
              <a:off x="6449706" y="3982663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2" y="322"/>
                    <a:pt x="1037" y="370"/>
                    <a:pt x="1144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5" y="609"/>
                    <a:pt x="1492" y="610"/>
                    <a:pt x="1498" y="610"/>
                  </a:cubicBezTo>
                  <a:cubicBezTo>
                    <a:pt x="1581" y="610"/>
                    <a:pt x="1627" y="484"/>
                    <a:pt x="1561" y="429"/>
                  </a:cubicBezTo>
                  <a:cubicBezTo>
                    <a:pt x="1549" y="417"/>
                    <a:pt x="1537" y="393"/>
                    <a:pt x="1513" y="393"/>
                  </a:cubicBezTo>
                  <a:cubicBezTo>
                    <a:pt x="1430" y="322"/>
                    <a:pt x="1311" y="274"/>
                    <a:pt x="1215" y="239"/>
                  </a:cubicBezTo>
                  <a:lnTo>
                    <a:pt x="858" y="96"/>
                  </a:lnTo>
                  <a:cubicBezTo>
                    <a:pt x="608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5928;p62">
              <a:extLst>
                <a:ext uri="{FF2B5EF4-FFF2-40B4-BE49-F238E27FC236}">
                  <a16:creationId xmlns:a16="http://schemas.microsoft.com/office/drawing/2014/main" id="{83A466DD-C48C-4AA7-8DF4-D88FDA376717}"/>
                </a:ext>
              </a:extLst>
            </p:cNvPr>
            <p:cNvSpPr/>
            <p:nvPr/>
          </p:nvSpPr>
          <p:spPr>
            <a:xfrm>
              <a:off x="6474402" y="3969058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339" y="0"/>
                  </a:moveTo>
                  <a:cubicBezTo>
                    <a:pt x="248" y="0"/>
                    <a:pt x="155" y="6"/>
                    <a:pt x="60" y="15"/>
                  </a:cubicBezTo>
                  <a:cubicBezTo>
                    <a:pt x="0" y="38"/>
                    <a:pt x="0" y="110"/>
                    <a:pt x="60" y="122"/>
                  </a:cubicBezTo>
                  <a:cubicBezTo>
                    <a:pt x="298" y="134"/>
                    <a:pt x="536" y="181"/>
                    <a:pt x="762" y="253"/>
                  </a:cubicBezTo>
                  <a:cubicBezTo>
                    <a:pt x="869" y="288"/>
                    <a:pt x="988" y="336"/>
                    <a:pt x="1072" y="396"/>
                  </a:cubicBezTo>
                  <a:cubicBezTo>
                    <a:pt x="1131" y="419"/>
                    <a:pt x="1179" y="443"/>
                    <a:pt x="1238" y="479"/>
                  </a:cubicBezTo>
                  <a:cubicBezTo>
                    <a:pt x="1273" y="500"/>
                    <a:pt x="1303" y="512"/>
                    <a:pt x="1335" y="512"/>
                  </a:cubicBezTo>
                  <a:cubicBezTo>
                    <a:pt x="1357" y="512"/>
                    <a:pt x="1380" y="506"/>
                    <a:pt x="1405" y="491"/>
                  </a:cubicBezTo>
                  <a:cubicBezTo>
                    <a:pt x="1417" y="479"/>
                    <a:pt x="1429" y="467"/>
                    <a:pt x="1429" y="431"/>
                  </a:cubicBezTo>
                  <a:cubicBezTo>
                    <a:pt x="1429" y="312"/>
                    <a:pt x="1250" y="241"/>
                    <a:pt x="1167" y="193"/>
                  </a:cubicBezTo>
                  <a:cubicBezTo>
                    <a:pt x="1048" y="134"/>
                    <a:pt x="929" y="98"/>
                    <a:pt x="810" y="62"/>
                  </a:cubicBezTo>
                  <a:cubicBezTo>
                    <a:pt x="651" y="17"/>
                    <a:pt x="497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5929;p62">
              <a:extLst>
                <a:ext uri="{FF2B5EF4-FFF2-40B4-BE49-F238E27FC236}">
                  <a16:creationId xmlns:a16="http://schemas.microsoft.com/office/drawing/2014/main" id="{E23E5067-B16F-4715-A47B-0F8992A71005}"/>
                </a:ext>
              </a:extLst>
            </p:cNvPr>
            <p:cNvSpPr/>
            <p:nvPr/>
          </p:nvSpPr>
          <p:spPr>
            <a:xfrm>
              <a:off x="6016621" y="3073408"/>
              <a:ext cx="684919" cy="396805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5930;p62">
              <a:extLst>
                <a:ext uri="{FF2B5EF4-FFF2-40B4-BE49-F238E27FC236}">
                  <a16:creationId xmlns:a16="http://schemas.microsoft.com/office/drawing/2014/main" id="{4BFCFA31-D9A4-47BB-B9BB-AAC4D4262A25}"/>
                </a:ext>
              </a:extLst>
            </p:cNvPr>
            <p:cNvSpPr/>
            <p:nvPr/>
          </p:nvSpPr>
          <p:spPr>
            <a:xfrm>
              <a:off x="6532468" y="3085880"/>
              <a:ext cx="103366" cy="366293"/>
            </a:xfrm>
            <a:custGeom>
              <a:avLst/>
              <a:gdLst/>
              <a:ahLst/>
              <a:cxnLst/>
              <a:rect l="l" t="t" r="r" b="b"/>
              <a:pathLst>
                <a:path w="2097" h="7431" extrusionOk="0">
                  <a:moveTo>
                    <a:pt x="1" y="1"/>
                  </a:moveTo>
                  <a:cubicBezTo>
                    <a:pt x="275" y="2061"/>
                    <a:pt x="775" y="4108"/>
                    <a:pt x="1501" y="6109"/>
                  </a:cubicBezTo>
                  <a:cubicBezTo>
                    <a:pt x="1632" y="6418"/>
                    <a:pt x="1739" y="6716"/>
                    <a:pt x="1858" y="7025"/>
                  </a:cubicBezTo>
                  <a:cubicBezTo>
                    <a:pt x="1930" y="7156"/>
                    <a:pt x="1965" y="7299"/>
                    <a:pt x="2025" y="7430"/>
                  </a:cubicBezTo>
                  <a:cubicBezTo>
                    <a:pt x="2037" y="7430"/>
                    <a:pt x="2072" y="7418"/>
                    <a:pt x="2096" y="7418"/>
                  </a:cubicBezTo>
                  <a:cubicBezTo>
                    <a:pt x="1953" y="7037"/>
                    <a:pt x="1799" y="6656"/>
                    <a:pt x="1656" y="6299"/>
                  </a:cubicBezTo>
                  <a:cubicBezTo>
                    <a:pt x="1465" y="5751"/>
                    <a:pt x="1263" y="5180"/>
                    <a:pt x="1108" y="4632"/>
                  </a:cubicBezTo>
                  <a:cubicBezTo>
                    <a:pt x="775" y="3513"/>
                    <a:pt x="501" y="2394"/>
                    <a:pt x="286" y="1263"/>
                  </a:cubicBezTo>
                  <a:cubicBezTo>
                    <a:pt x="215" y="846"/>
                    <a:pt x="144" y="429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5931;p62">
              <a:extLst>
                <a:ext uri="{FF2B5EF4-FFF2-40B4-BE49-F238E27FC236}">
                  <a16:creationId xmlns:a16="http://schemas.microsoft.com/office/drawing/2014/main" id="{A9DC5146-89E0-44D9-BE27-E907932F2FBF}"/>
                </a:ext>
              </a:extLst>
            </p:cNvPr>
            <p:cNvSpPr/>
            <p:nvPr/>
          </p:nvSpPr>
          <p:spPr>
            <a:xfrm>
              <a:off x="6445023" y="3091745"/>
              <a:ext cx="117316" cy="158673"/>
            </a:xfrm>
            <a:custGeom>
              <a:avLst/>
              <a:gdLst/>
              <a:ahLst/>
              <a:cxnLst/>
              <a:rect l="l" t="t" r="r" b="b"/>
              <a:pathLst>
                <a:path w="2380" h="3219" extrusionOk="0">
                  <a:moveTo>
                    <a:pt x="1" y="1"/>
                  </a:moveTo>
                  <a:cubicBezTo>
                    <a:pt x="84" y="298"/>
                    <a:pt x="203" y="584"/>
                    <a:pt x="334" y="870"/>
                  </a:cubicBezTo>
                  <a:cubicBezTo>
                    <a:pt x="620" y="1465"/>
                    <a:pt x="1001" y="2013"/>
                    <a:pt x="1465" y="2489"/>
                  </a:cubicBezTo>
                  <a:cubicBezTo>
                    <a:pt x="1727" y="2775"/>
                    <a:pt x="2013" y="3025"/>
                    <a:pt x="2346" y="3216"/>
                  </a:cubicBezTo>
                  <a:cubicBezTo>
                    <a:pt x="2350" y="3218"/>
                    <a:pt x="2354" y="3219"/>
                    <a:pt x="2358" y="3219"/>
                  </a:cubicBezTo>
                  <a:cubicBezTo>
                    <a:pt x="2374" y="3219"/>
                    <a:pt x="2380" y="3197"/>
                    <a:pt x="2370" y="3168"/>
                  </a:cubicBezTo>
                  <a:cubicBezTo>
                    <a:pt x="1870" y="2751"/>
                    <a:pt x="1394" y="2311"/>
                    <a:pt x="1001" y="1775"/>
                  </a:cubicBezTo>
                  <a:cubicBezTo>
                    <a:pt x="620" y="1239"/>
                    <a:pt x="322" y="644"/>
                    <a:pt x="144" y="37"/>
                  </a:cubicBezTo>
                  <a:cubicBezTo>
                    <a:pt x="132" y="13"/>
                    <a:pt x="132" y="13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5932;p62">
              <a:extLst>
                <a:ext uri="{FF2B5EF4-FFF2-40B4-BE49-F238E27FC236}">
                  <a16:creationId xmlns:a16="http://schemas.microsoft.com/office/drawing/2014/main" id="{C4B87559-94C5-4A3F-B97D-BBEB534DBB4F}"/>
                </a:ext>
              </a:extLst>
            </p:cNvPr>
            <p:cNvSpPr/>
            <p:nvPr/>
          </p:nvSpPr>
          <p:spPr>
            <a:xfrm>
              <a:off x="6072963" y="3077697"/>
              <a:ext cx="51659" cy="89811"/>
            </a:xfrm>
            <a:custGeom>
              <a:avLst/>
              <a:gdLst/>
              <a:ahLst/>
              <a:cxnLst/>
              <a:rect l="l" t="t" r="r" b="b"/>
              <a:pathLst>
                <a:path w="1048" h="1822" extrusionOk="0">
                  <a:moveTo>
                    <a:pt x="953" y="0"/>
                  </a:moveTo>
                  <a:cubicBezTo>
                    <a:pt x="845" y="262"/>
                    <a:pt x="738" y="524"/>
                    <a:pt x="607" y="774"/>
                  </a:cubicBezTo>
                  <a:cubicBezTo>
                    <a:pt x="441" y="1095"/>
                    <a:pt x="250" y="1393"/>
                    <a:pt x="24" y="1667"/>
                  </a:cubicBezTo>
                  <a:cubicBezTo>
                    <a:pt x="12" y="1715"/>
                    <a:pt x="12" y="1774"/>
                    <a:pt x="0" y="1822"/>
                  </a:cubicBezTo>
                  <a:cubicBezTo>
                    <a:pt x="262" y="1512"/>
                    <a:pt x="488" y="1179"/>
                    <a:pt x="679" y="822"/>
                  </a:cubicBezTo>
                  <a:cubicBezTo>
                    <a:pt x="810" y="572"/>
                    <a:pt x="953" y="286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5933;p62">
              <a:extLst>
                <a:ext uri="{FF2B5EF4-FFF2-40B4-BE49-F238E27FC236}">
                  <a16:creationId xmlns:a16="http://schemas.microsoft.com/office/drawing/2014/main" id="{F3646D67-3CD1-4097-AC9C-D19B400FA007}"/>
                </a:ext>
              </a:extLst>
            </p:cNvPr>
            <p:cNvSpPr/>
            <p:nvPr/>
          </p:nvSpPr>
          <p:spPr>
            <a:xfrm>
              <a:off x="6209109" y="3088837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36" y="0"/>
                  </a:moveTo>
                  <a:cubicBezTo>
                    <a:pt x="12" y="274"/>
                    <a:pt x="0" y="536"/>
                    <a:pt x="0" y="810"/>
                  </a:cubicBezTo>
                  <a:cubicBezTo>
                    <a:pt x="0" y="1108"/>
                    <a:pt x="0" y="1417"/>
                    <a:pt x="12" y="1715"/>
                  </a:cubicBezTo>
                  <a:cubicBezTo>
                    <a:pt x="12" y="1953"/>
                    <a:pt x="0" y="2239"/>
                    <a:pt x="179" y="2429"/>
                  </a:cubicBezTo>
                  <a:cubicBezTo>
                    <a:pt x="259" y="2509"/>
                    <a:pt x="375" y="2567"/>
                    <a:pt x="480" y="2567"/>
                  </a:cubicBezTo>
                  <a:cubicBezTo>
                    <a:pt x="547" y="2567"/>
                    <a:pt x="609" y="2544"/>
                    <a:pt x="655" y="2489"/>
                  </a:cubicBezTo>
                  <a:cubicBezTo>
                    <a:pt x="786" y="2358"/>
                    <a:pt x="762" y="2132"/>
                    <a:pt x="727" y="1953"/>
                  </a:cubicBezTo>
                  <a:cubicBezTo>
                    <a:pt x="655" y="1370"/>
                    <a:pt x="643" y="786"/>
                    <a:pt x="679" y="227"/>
                  </a:cubicBezTo>
                  <a:cubicBezTo>
                    <a:pt x="703" y="167"/>
                    <a:pt x="703" y="107"/>
                    <a:pt x="703" y="60"/>
                  </a:cubicBezTo>
                  <a:cubicBezTo>
                    <a:pt x="667" y="48"/>
                    <a:pt x="643" y="48"/>
                    <a:pt x="608" y="48"/>
                  </a:cubicBezTo>
                  <a:cubicBezTo>
                    <a:pt x="572" y="477"/>
                    <a:pt x="548" y="905"/>
                    <a:pt x="584" y="1346"/>
                  </a:cubicBezTo>
                  <a:cubicBezTo>
                    <a:pt x="596" y="1596"/>
                    <a:pt x="643" y="1834"/>
                    <a:pt x="655" y="2084"/>
                  </a:cubicBezTo>
                  <a:cubicBezTo>
                    <a:pt x="665" y="2235"/>
                    <a:pt x="641" y="2480"/>
                    <a:pt x="468" y="2480"/>
                  </a:cubicBezTo>
                  <a:cubicBezTo>
                    <a:pt x="436" y="2480"/>
                    <a:pt x="400" y="2471"/>
                    <a:pt x="358" y="2453"/>
                  </a:cubicBezTo>
                  <a:cubicBezTo>
                    <a:pt x="96" y="2322"/>
                    <a:pt x="108" y="1965"/>
                    <a:pt x="96" y="1739"/>
                  </a:cubicBezTo>
                  <a:cubicBezTo>
                    <a:pt x="72" y="1465"/>
                    <a:pt x="60" y="1191"/>
                    <a:pt x="60" y="905"/>
                  </a:cubicBezTo>
                  <a:cubicBezTo>
                    <a:pt x="48" y="596"/>
                    <a:pt x="60" y="298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5934;p62">
              <a:extLst>
                <a:ext uri="{FF2B5EF4-FFF2-40B4-BE49-F238E27FC236}">
                  <a16:creationId xmlns:a16="http://schemas.microsoft.com/office/drawing/2014/main" id="{5617F98C-30F3-4115-A52F-496E3FEAAE95}"/>
                </a:ext>
              </a:extLst>
            </p:cNvPr>
            <p:cNvSpPr/>
            <p:nvPr/>
          </p:nvSpPr>
          <p:spPr>
            <a:xfrm>
              <a:off x="6003707" y="1923211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7" y="0"/>
                  </a:moveTo>
                  <a:cubicBezTo>
                    <a:pt x="2196" y="0"/>
                    <a:pt x="395" y="2541"/>
                    <a:pt x="84" y="6717"/>
                  </a:cubicBezTo>
                  <a:cubicBezTo>
                    <a:pt x="48" y="7395"/>
                    <a:pt x="0" y="8062"/>
                    <a:pt x="12" y="8693"/>
                  </a:cubicBezTo>
                  <a:cubicBezTo>
                    <a:pt x="12" y="10146"/>
                    <a:pt x="262" y="11420"/>
                    <a:pt x="1119" y="12372"/>
                  </a:cubicBezTo>
                  <a:cubicBezTo>
                    <a:pt x="1834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0" y="14063"/>
                  </a:cubicBezTo>
                  <a:cubicBezTo>
                    <a:pt x="5521" y="14084"/>
                    <a:pt x="5729" y="14094"/>
                    <a:pt x="5935" y="14094"/>
                  </a:cubicBezTo>
                  <a:cubicBezTo>
                    <a:pt x="8079" y="14094"/>
                    <a:pt x="9992" y="12986"/>
                    <a:pt x="11133" y="11205"/>
                  </a:cubicBezTo>
                  <a:cubicBezTo>
                    <a:pt x="11716" y="10300"/>
                    <a:pt x="12097" y="9217"/>
                    <a:pt x="12204" y="8003"/>
                  </a:cubicBezTo>
                  <a:cubicBezTo>
                    <a:pt x="12561" y="4062"/>
                    <a:pt x="9835" y="430"/>
                    <a:pt x="6144" y="37"/>
                  </a:cubicBezTo>
                  <a:cubicBezTo>
                    <a:pt x="5905" y="13"/>
                    <a:pt x="5673" y="0"/>
                    <a:pt x="5447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5935;p62">
              <a:extLst>
                <a:ext uri="{FF2B5EF4-FFF2-40B4-BE49-F238E27FC236}">
                  <a16:creationId xmlns:a16="http://schemas.microsoft.com/office/drawing/2014/main" id="{7BD26A3A-BDA5-4C33-8789-1EEB7338CDC2}"/>
                </a:ext>
              </a:extLst>
            </p:cNvPr>
            <p:cNvSpPr/>
            <p:nvPr/>
          </p:nvSpPr>
          <p:spPr>
            <a:xfrm>
              <a:off x="5998432" y="1827829"/>
              <a:ext cx="771773" cy="536894"/>
            </a:xfrm>
            <a:custGeom>
              <a:avLst/>
              <a:gdLst/>
              <a:ahLst/>
              <a:cxnLst/>
              <a:rect l="l" t="t" r="r" b="b"/>
              <a:pathLst>
                <a:path w="15657" h="10892" extrusionOk="0">
                  <a:moveTo>
                    <a:pt x="7253" y="0"/>
                  </a:moveTo>
                  <a:cubicBezTo>
                    <a:pt x="6645" y="0"/>
                    <a:pt x="6037" y="58"/>
                    <a:pt x="5441" y="174"/>
                  </a:cubicBezTo>
                  <a:cubicBezTo>
                    <a:pt x="4453" y="365"/>
                    <a:pt x="3500" y="722"/>
                    <a:pt x="2655" y="1246"/>
                  </a:cubicBezTo>
                  <a:cubicBezTo>
                    <a:pt x="2596" y="1294"/>
                    <a:pt x="2524" y="1317"/>
                    <a:pt x="2465" y="1365"/>
                  </a:cubicBezTo>
                  <a:cubicBezTo>
                    <a:pt x="2250" y="1496"/>
                    <a:pt x="2048" y="1651"/>
                    <a:pt x="1846" y="1817"/>
                  </a:cubicBezTo>
                  <a:cubicBezTo>
                    <a:pt x="1238" y="2353"/>
                    <a:pt x="750" y="3020"/>
                    <a:pt x="452" y="3782"/>
                  </a:cubicBezTo>
                  <a:cubicBezTo>
                    <a:pt x="393" y="3937"/>
                    <a:pt x="333" y="4103"/>
                    <a:pt x="286" y="4270"/>
                  </a:cubicBezTo>
                  <a:cubicBezTo>
                    <a:pt x="226" y="4496"/>
                    <a:pt x="179" y="4711"/>
                    <a:pt x="155" y="4937"/>
                  </a:cubicBezTo>
                  <a:cubicBezTo>
                    <a:pt x="107" y="5294"/>
                    <a:pt x="0" y="5854"/>
                    <a:pt x="262" y="6116"/>
                  </a:cubicBezTo>
                  <a:cubicBezTo>
                    <a:pt x="345" y="6223"/>
                    <a:pt x="476" y="6282"/>
                    <a:pt x="691" y="6282"/>
                  </a:cubicBezTo>
                  <a:cubicBezTo>
                    <a:pt x="953" y="6282"/>
                    <a:pt x="1226" y="6211"/>
                    <a:pt x="1488" y="6187"/>
                  </a:cubicBezTo>
                  <a:cubicBezTo>
                    <a:pt x="1774" y="6175"/>
                    <a:pt x="2072" y="6139"/>
                    <a:pt x="2357" y="6104"/>
                  </a:cubicBezTo>
                  <a:cubicBezTo>
                    <a:pt x="3191" y="5997"/>
                    <a:pt x="4012" y="5854"/>
                    <a:pt x="4798" y="5627"/>
                  </a:cubicBezTo>
                  <a:cubicBezTo>
                    <a:pt x="5644" y="5389"/>
                    <a:pt x="6465" y="5056"/>
                    <a:pt x="7203" y="4615"/>
                  </a:cubicBezTo>
                  <a:cubicBezTo>
                    <a:pt x="7239" y="4604"/>
                    <a:pt x="7382" y="4508"/>
                    <a:pt x="7549" y="4401"/>
                  </a:cubicBezTo>
                  <a:cubicBezTo>
                    <a:pt x="7846" y="4211"/>
                    <a:pt x="8215" y="3949"/>
                    <a:pt x="8203" y="3889"/>
                  </a:cubicBezTo>
                  <a:lnTo>
                    <a:pt x="8203" y="3889"/>
                  </a:lnTo>
                  <a:cubicBezTo>
                    <a:pt x="8275" y="4092"/>
                    <a:pt x="8334" y="4282"/>
                    <a:pt x="8394" y="4496"/>
                  </a:cubicBezTo>
                  <a:cubicBezTo>
                    <a:pt x="8668" y="5377"/>
                    <a:pt x="8894" y="6247"/>
                    <a:pt x="9263" y="7104"/>
                  </a:cubicBezTo>
                  <a:cubicBezTo>
                    <a:pt x="9382" y="7366"/>
                    <a:pt x="9513" y="7628"/>
                    <a:pt x="9680" y="7890"/>
                  </a:cubicBezTo>
                  <a:cubicBezTo>
                    <a:pt x="9882" y="8211"/>
                    <a:pt x="10061" y="8592"/>
                    <a:pt x="10097" y="8985"/>
                  </a:cubicBezTo>
                  <a:cubicBezTo>
                    <a:pt x="10120" y="9366"/>
                    <a:pt x="10037" y="9735"/>
                    <a:pt x="10025" y="10092"/>
                  </a:cubicBezTo>
                  <a:cubicBezTo>
                    <a:pt x="10001" y="10485"/>
                    <a:pt x="9942" y="10866"/>
                    <a:pt x="10406" y="10890"/>
                  </a:cubicBezTo>
                  <a:cubicBezTo>
                    <a:pt x="10415" y="10891"/>
                    <a:pt x="10424" y="10891"/>
                    <a:pt x="10433" y="10891"/>
                  </a:cubicBezTo>
                  <a:cubicBezTo>
                    <a:pt x="10861" y="10891"/>
                    <a:pt x="11083" y="10068"/>
                    <a:pt x="11839" y="10068"/>
                  </a:cubicBezTo>
                  <a:cubicBezTo>
                    <a:pt x="11849" y="10068"/>
                    <a:pt x="11860" y="10068"/>
                    <a:pt x="11871" y="10068"/>
                  </a:cubicBezTo>
                  <a:cubicBezTo>
                    <a:pt x="12565" y="10101"/>
                    <a:pt x="12684" y="10775"/>
                    <a:pt x="13055" y="10775"/>
                  </a:cubicBezTo>
                  <a:cubicBezTo>
                    <a:pt x="13097" y="10775"/>
                    <a:pt x="13142" y="10767"/>
                    <a:pt x="13192" y="10747"/>
                  </a:cubicBezTo>
                  <a:cubicBezTo>
                    <a:pt x="13478" y="10628"/>
                    <a:pt x="13692" y="10283"/>
                    <a:pt x="13871" y="10057"/>
                  </a:cubicBezTo>
                  <a:cubicBezTo>
                    <a:pt x="15097" y="8664"/>
                    <a:pt x="15657" y="6961"/>
                    <a:pt x="15109" y="5223"/>
                  </a:cubicBezTo>
                  <a:cubicBezTo>
                    <a:pt x="15061" y="5056"/>
                    <a:pt x="14990" y="4889"/>
                    <a:pt x="14930" y="4734"/>
                  </a:cubicBezTo>
                  <a:cubicBezTo>
                    <a:pt x="14847" y="4532"/>
                    <a:pt x="14645" y="4080"/>
                    <a:pt x="14526" y="3842"/>
                  </a:cubicBezTo>
                  <a:cubicBezTo>
                    <a:pt x="14514" y="3806"/>
                    <a:pt x="14502" y="3794"/>
                    <a:pt x="14490" y="3758"/>
                  </a:cubicBezTo>
                  <a:cubicBezTo>
                    <a:pt x="14085" y="3080"/>
                    <a:pt x="13549" y="2484"/>
                    <a:pt x="12942" y="1972"/>
                  </a:cubicBezTo>
                  <a:cubicBezTo>
                    <a:pt x="12668" y="1758"/>
                    <a:pt x="12406" y="1556"/>
                    <a:pt x="12109" y="1377"/>
                  </a:cubicBezTo>
                  <a:cubicBezTo>
                    <a:pt x="10661" y="456"/>
                    <a:pt x="8956" y="0"/>
                    <a:pt x="725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5936;p62">
              <a:extLst>
                <a:ext uri="{FF2B5EF4-FFF2-40B4-BE49-F238E27FC236}">
                  <a16:creationId xmlns:a16="http://schemas.microsoft.com/office/drawing/2014/main" id="{43580BA9-AD9E-425D-9328-B58090983923}"/>
                </a:ext>
              </a:extLst>
            </p:cNvPr>
            <p:cNvSpPr/>
            <p:nvPr/>
          </p:nvSpPr>
          <p:spPr>
            <a:xfrm>
              <a:off x="6412737" y="2015980"/>
              <a:ext cx="330506" cy="192931"/>
            </a:xfrm>
            <a:custGeom>
              <a:avLst/>
              <a:gdLst/>
              <a:ahLst/>
              <a:cxnLst/>
              <a:rect l="l" t="t" r="r" b="b"/>
              <a:pathLst>
                <a:path w="6705" h="3914" extrusionOk="0">
                  <a:moveTo>
                    <a:pt x="6121" y="1"/>
                  </a:moveTo>
                  <a:cubicBezTo>
                    <a:pt x="5918" y="48"/>
                    <a:pt x="5704" y="96"/>
                    <a:pt x="5513" y="144"/>
                  </a:cubicBezTo>
                  <a:cubicBezTo>
                    <a:pt x="4010" y="478"/>
                    <a:pt x="2491" y="698"/>
                    <a:pt x="969" y="698"/>
                  </a:cubicBezTo>
                  <a:cubicBezTo>
                    <a:pt x="646" y="698"/>
                    <a:pt x="323" y="688"/>
                    <a:pt x="1" y="667"/>
                  </a:cubicBezTo>
                  <a:lnTo>
                    <a:pt x="1" y="667"/>
                  </a:lnTo>
                  <a:cubicBezTo>
                    <a:pt x="275" y="1537"/>
                    <a:pt x="501" y="2418"/>
                    <a:pt x="870" y="3263"/>
                  </a:cubicBezTo>
                  <a:lnTo>
                    <a:pt x="1037" y="3263"/>
                  </a:lnTo>
                  <a:cubicBezTo>
                    <a:pt x="1358" y="3215"/>
                    <a:pt x="1656" y="3001"/>
                    <a:pt x="1989" y="2989"/>
                  </a:cubicBezTo>
                  <a:cubicBezTo>
                    <a:pt x="1999" y="2989"/>
                    <a:pt x="2008" y="2989"/>
                    <a:pt x="2017" y="2989"/>
                  </a:cubicBezTo>
                  <a:cubicBezTo>
                    <a:pt x="2680" y="2989"/>
                    <a:pt x="3106" y="3812"/>
                    <a:pt x="3787" y="3906"/>
                  </a:cubicBezTo>
                  <a:cubicBezTo>
                    <a:pt x="3824" y="3911"/>
                    <a:pt x="3862" y="3913"/>
                    <a:pt x="3898" y="3913"/>
                  </a:cubicBezTo>
                  <a:cubicBezTo>
                    <a:pt x="4490" y="3913"/>
                    <a:pt x="4961" y="3298"/>
                    <a:pt x="5085" y="2715"/>
                  </a:cubicBezTo>
                  <a:cubicBezTo>
                    <a:pt x="5168" y="2322"/>
                    <a:pt x="5168" y="1894"/>
                    <a:pt x="5454" y="1632"/>
                  </a:cubicBezTo>
                  <a:cubicBezTo>
                    <a:pt x="5659" y="1419"/>
                    <a:pt x="5936" y="1363"/>
                    <a:pt x="6235" y="1363"/>
                  </a:cubicBezTo>
                  <a:cubicBezTo>
                    <a:pt x="6388" y="1363"/>
                    <a:pt x="6547" y="1378"/>
                    <a:pt x="6704" y="1394"/>
                  </a:cubicBezTo>
                  <a:cubicBezTo>
                    <a:pt x="6656" y="1227"/>
                    <a:pt x="6585" y="1060"/>
                    <a:pt x="6525" y="894"/>
                  </a:cubicBezTo>
                  <a:cubicBezTo>
                    <a:pt x="6442" y="703"/>
                    <a:pt x="6240" y="239"/>
                    <a:pt x="6121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5937;p62">
              <a:extLst>
                <a:ext uri="{FF2B5EF4-FFF2-40B4-BE49-F238E27FC236}">
                  <a16:creationId xmlns:a16="http://schemas.microsoft.com/office/drawing/2014/main" id="{8095D7FD-B515-47B2-8F2C-40346DC79040}"/>
                </a:ext>
              </a:extLst>
            </p:cNvPr>
            <p:cNvSpPr/>
            <p:nvPr/>
          </p:nvSpPr>
          <p:spPr>
            <a:xfrm>
              <a:off x="6012481" y="1915620"/>
              <a:ext cx="358061" cy="189037"/>
            </a:xfrm>
            <a:custGeom>
              <a:avLst/>
              <a:gdLst/>
              <a:ahLst/>
              <a:cxnLst/>
              <a:rect l="l" t="t" r="r" b="b"/>
              <a:pathLst>
                <a:path w="7264" h="3835" extrusionOk="0">
                  <a:moveTo>
                    <a:pt x="1537" y="1"/>
                  </a:moveTo>
                  <a:cubicBezTo>
                    <a:pt x="918" y="537"/>
                    <a:pt x="429" y="1215"/>
                    <a:pt x="132" y="1965"/>
                  </a:cubicBezTo>
                  <a:cubicBezTo>
                    <a:pt x="108" y="2144"/>
                    <a:pt x="48" y="2311"/>
                    <a:pt x="1" y="2477"/>
                  </a:cubicBezTo>
                  <a:cubicBezTo>
                    <a:pt x="120" y="2525"/>
                    <a:pt x="227" y="2549"/>
                    <a:pt x="322" y="2596"/>
                  </a:cubicBezTo>
                  <a:cubicBezTo>
                    <a:pt x="668" y="2739"/>
                    <a:pt x="953" y="3001"/>
                    <a:pt x="1275" y="3156"/>
                  </a:cubicBezTo>
                  <a:cubicBezTo>
                    <a:pt x="1640" y="3348"/>
                    <a:pt x="2035" y="3447"/>
                    <a:pt x="2437" y="3447"/>
                  </a:cubicBezTo>
                  <a:cubicBezTo>
                    <a:pt x="2534" y="3447"/>
                    <a:pt x="2630" y="3441"/>
                    <a:pt x="2727" y="3430"/>
                  </a:cubicBezTo>
                  <a:cubicBezTo>
                    <a:pt x="3001" y="3394"/>
                    <a:pt x="3287" y="3311"/>
                    <a:pt x="3573" y="3311"/>
                  </a:cubicBezTo>
                  <a:cubicBezTo>
                    <a:pt x="3593" y="3310"/>
                    <a:pt x="3613" y="3309"/>
                    <a:pt x="3633" y="3309"/>
                  </a:cubicBezTo>
                  <a:cubicBezTo>
                    <a:pt x="3901" y="3309"/>
                    <a:pt x="4180" y="3384"/>
                    <a:pt x="4347" y="3573"/>
                  </a:cubicBezTo>
                  <a:cubicBezTo>
                    <a:pt x="4418" y="3656"/>
                    <a:pt x="4466" y="3739"/>
                    <a:pt x="4513" y="3835"/>
                  </a:cubicBezTo>
                  <a:cubicBezTo>
                    <a:pt x="5359" y="3596"/>
                    <a:pt x="6180" y="3263"/>
                    <a:pt x="6918" y="2823"/>
                  </a:cubicBezTo>
                  <a:cubicBezTo>
                    <a:pt x="6954" y="2799"/>
                    <a:pt x="7097" y="2715"/>
                    <a:pt x="7264" y="2608"/>
                  </a:cubicBezTo>
                  <a:cubicBezTo>
                    <a:pt x="7085" y="2584"/>
                    <a:pt x="6895" y="2561"/>
                    <a:pt x="6716" y="2525"/>
                  </a:cubicBezTo>
                  <a:cubicBezTo>
                    <a:pt x="6073" y="2406"/>
                    <a:pt x="5442" y="2239"/>
                    <a:pt x="4823" y="2013"/>
                  </a:cubicBezTo>
                  <a:cubicBezTo>
                    <a:pt x="3716" y="1608"/>
                    <a:pt x="2668" y="1013"/>
                    <a:pt x="1787" y="239"/>
                  </a:cubicBezTo>
                  <a:cubicBezTo>
                    <a:pt x="1691" y="167"/>
                    <a:pt x="1620" y="96"/>
                    <a:pt x="1537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5938;p62">
              <a:extLst>
                <a:ext uri="{FF2B5EF4-FFF2-40B4-BE49-F238E27FC236}">
                  <a16:creationId xmlns:a16="http://schemas.microsoft.com/office/drawing/2014/main" id="{E85AB9D1-6029-40A5-A764-7AEFCDD0CA57}"/>
                </a:ext>
              </a:extLst>
            </p:cNvPr>
            <p:cNvSpPr/>
            <p:nvPr/>
          </p:nvSpPr>
          <p:spPr>
            <a:xfrm>
              <a:off x="6310060" y="2136895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24" y="0"/>
                    <a:pt x="24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5939;p62">
              <a:extLst>
                <a:ext uri="{FF2B5EF4-FFF2-40B4-BE49-F238E27FC236}">
                  <a16:creationId xmlns:a16="http://schemas.microsoft.com/office/drawing/2014/main" id="{7B4016CE-2BAE-4784-9D6D-9BFC1F5692CD}"/>
                </a:ext>
              </a:extLst>
            </p:cNvPr>
            <p:cNvSpPr/>
            <p:nvPr/>
          </p:nvSpPr>
          <p:spPr>
            <a:xfrm>
              <a:off x="6540700" y="2295716"/>
              <a:ext cx="180213" cy="183910"/>
            </a:xfrm>
            <a:custGeom>
              <a:avLst/>
              <a:gdLst/>
              <a:ahLst/>
              <a:cxnLst/>
              <a:rect l="l" t="t" r="r" b="b"/>
              <a:pathLst>
                <a:path w="3656" h="3731" extrusionOk="0">
                  <a:moveTo>
                    <a:pt x="2245" y="0"/>
                  </a:moveTo>
                  <a:cubicBezTo>
                    <a:pt x="1750" y="0"/>
                    <a:pt x="1232" y="178"/>
                    <a:pt x="893" y="386"/>
                  </a:cubicBezTo>
                  <a:cubicBezTo>
                    <a:pt x="310" y="779"/>
                    <a:pt x="108" y="1624"/>
                    <a:pt x="24" y="2339"/>
                  </a:cubicBezTo>
                  <a:cubicBezTo>
                    <a:pt x="0" y="2672"/>
                    <a:pt x="24" y="3041"/>
                    <a:pt x="250" y="3303"/>
                  </a:cubicBezTo>
                  <a:cubicBezTo>
                    <a:pt x="500" y="3619"/>
                    <a:pt x="860" y="3730"/>
                    <a:pt x="1227" y="3730"/>
                  </a:cubicBezTo>
                  <a:cubicBezTo>
                    <a:pt x="1578" y="3730"/>
                    <a:pt x="1935" y="3628"/>
                    <a:pt x="2203" y="3505"/>
                  </a:cubicBezTo>
                  <a:cubicBezTo>
                    <a:pt x="2858" y="3208"/>
                    <a:pt x="3358" y="2636"/>
                    <a:pt x="3560" y="1910"/>
                  </a:cubicBezTo>
                  <a:cubicBezTo>
                    <a:pt x="3644" y="1577"/>
                    <a:pt x="3656" y="1208"/>
                    <a:pt x="3537" y="850"/>
                  </a:cubicBezTo>
                  <a:cubicBezTo>
                    <a:pt x="3441" y="529"/>
                    <a:pt x="3239" y="315"/>
                    <a:pt x="3001" y="184"/>
                  </a:cubicBezTo>
                  <a:cubicBezTo>
                    <a:pt x="2778" y="53"/>
                    <a:pt x="2515" y="0"/>
                    <a:pt x="22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5940;p62">
              <a:extLst>
                <a:ext uri="{FF2B5EF4-FFF2-40B4-BE49-F238E27FC236}">
                  <a16:creationId xmlns:a16="http://schemas.microsoft.com/office/drawing/2014/main" id="{DE22316D-26F0-4580-BB17-4F19B4FFDE15}"/>
                </a:ext>
              </a:extLst>
            </p:cNvPr>
            <p:cNvSpPr/>
            <p:nvPr/>
          </p:nvSpPr>
          <p:spPr>
            <a:xfrm>
              <a:off x="6589401" y="2343136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1489" y="1"/>
                  </a:moveTo>
                  <a:cubicBezTo>
                    <a:pt x="1317" y="1"/>
                    <a:pt x="1143" y="45"/>
                    <a:pt x="989" y="115"/>
                  </a:cubicBezTo>
                  <a:cubicBezTo>
                    <a:pt x="751" y="222"/>
                    <a:pt x="560" y="365"/>
                    <a:pt x="382" y="543"/>
                  </a:cubicBezTo>
                  <a:cubicBezTo>
                    <a:pt x="215" y="722"/>
                    <a:pt x="108" y="924"/>
                    <a:pt x="24" y="1174"/>
                  </a:cubicBezTo>
                  <a:cubicBezTo>
                    <a:pt x="1" y="1229"/>
                    <a:pt x="45" y="1274"/>
                    <a:pt x="84" y="1274"/>
                  </a:cubicBezTo>
                  <a:cubicBezTo>
                    <a:pt x="104" y="1274"/>
                    <a:pt x="124" y="1262"/>
                    <a:pt x="132" y="1234"/>
                  </a:cubicBezTo>
                  <a:cubicBezTo>
                    <a:pt x="298" y="877"/>
                    <a:pt x="632" y="555"/>
                    <a:pt x="977" y="400"/>
                  </a:cubicBezTo>
                  <a:cubicBezTo>
                    <a:pt x="1072" y="353"/>
                    <a:pt x="1167" y="305"/>
                    <a:pt x="1275" y="293"/>
                  </a:cubicBezTo>
                  <a:cubicBezTo>
                    <a:pt x="1334" y="424"/>
                    <a:pt x="1370" y="579"/>
                    <a:pt x="1346" y="722"/>
                  </a:cubicBezTo>
                  <a:cubicBezTo>
                    <a:pt x="1346" y="817"/>
                    <a:pt x="1322" y="888"/>
                    <a:pt x="1275" y="960"/>
                  </a:cubicBezTo>
                  <a:cubicBezTo>
                    <a:pt x="1263" y="996"/>
                    <a:pt x="1239" y="1019"/>
                    <a:pt x="1215" y="1055"/>
                  </a:cubicBezTo>
                  <a:cubicBezTo>
                    <a:pt x="1203" y="1079"/>
                    <a:pt x="1179" y="1091"/>
                    <a:pt x="1167" y="1115"/>
                  </a:cubicBezTo>
                  <a:cubicBezTo>
                    <a:pt x="1156" y="1127"/>
                    <a:pt x="1156" y="1150"/>
                    <a:pt x="1144" y="1186"/>
                  </a:cubicBezTo>
                  <a:cubicBezTo>
                    <a:pt x="1122" y="1241"/>
                    <a:pt x="1171" y="1306"/>
                    <a:pt x="1226" y="1306"/>
                  </a:cubicBezTo>
                  <a:cubicBezTo>
                    <a:pt x="1230" y="1306"/>
                    <a:pt x="1234" y="1306"/>
                    <a:pt x="1239" y="1305"/>
                  </a:cubicBezTo>
                  <a:cubicBezTo>
                    <a:pt x="1287" y="1293"/>
                    <a:pt x="1322" y="1293"/>
                    <a:pt x="1346" y="1258"/>
                  </a:cubicBezTo>
                  <a:cubicBezTo>
                    <a:pt x="1382" y="1246"/>
                    <a:pt x="1394" y="1210"/>
                    <a:pt x="1406" y="1198"/>
                  </a:cubicBezTo>
                  <a:cubicBezTo>
                    <a:pt x="1453" y="1174"/>
                    <a:pt x="1477" y="1115"/>
                    <a:pt x="1513" y="1067"/>
                  </a:cubicBezTo>
                  <a:cubicBezTo>
                    <a:pt x="1560" y="972"/>
                    <a:pt x="1584" y="877"/>
                    <a:pt x="1596" y="769"/>
                  </a:cubicBezTo>
                  <a:cubicBezTo>
                    <a:pt x="1620" y="591"/>
                    <a:pt x="1572" y="424"/>
                    <a:pt x="1501" y="281"/>
                  </a:cubicBezTo>
                  <a:cubicBezTo>
                    <a:pt x="1560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4"/>
                    <a:pt x="2013" y="591"/>
                    <a:pt x="2096" y="615"/>
                  </a:cubicBezTo>
                  <a:cubicBezTo>
                    <a:pt x="2112" y="624"/>
                    <a:pt x="2129" y="629"/>
                    <a:pt x="2145" y="629"/>
                  </a:cubicBezTo>
                  <a:cubicBezTo>
                    <a:pt x="2190" y="629"/>
                    <a:pt x="2230" y="595"/>
                    <a:pt x="2239" y="543"/>
                  </a:cubicBezTo>
                  <a:cubicBezTo>
                    <a:pt x="2275" y="424"/>
                    <a:pt x="2156" y="293"/>
                    <a:pt x="2072" y="222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1"/>
                    <a:pt x="1489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5943;p62">
              <a:extLst>
                <a:ext uri="{FF2B5EF4-FFF2-40B4-BE49-F238E27FC236}">
                  <a16:creationId xmlns:a16="http://schemas.microsoft.com/office/drawing/2014/main" id="{EF323DFC-6884-466B-AC3A-8F3380EE37C1}"/>
                </a:ext>
              </a:extLst>
            </p:cNvPr>
            <p:cNvSpPr/>
            <p:nvPr/>
          </p:nvSpPr>
          <p:spPr>
            <a:xfrm>
              <a:off x="6082920" y="2367980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84" y="0"/>
                  </a:moveTo>
                  <a:cubicBezTo>
                    <a:pt x="328" y="0"/>
                    <a:pt x="288" y="11"/>
                    <a:pt x="262" y="39"/>
                  </a:cubicBezTo>
                  <a:cubicBezTo>
                    <a:pt x="1" y="384"/>
                    <a:pt x="560" y="1325"/>
                    <a:pt x="1584" y="1456"/>
                  </a:cubicBezTo>
                  <a:cubicBezTo>
                    <a:pt x="1631" y="1461"/>
                    <a:pt x="1678" y="1464"/>
                    <a:pt x="1724" y="1464"/>
                  </a:cubicBezTo>
                  <a:cubicBezTo>
                    <a:pt x="2682" y="1464"/>
                    <a:pt x="3423" y="339"/>
                    <a:pt x="3049" y="146"/>
                  </a:cubicBezTo>
                  <a:cubicBezTo>
                    <a:pt x="2939" y="85"/>
                    <a:pt x="2832" y="64"/>
                    <a:pt x="2717" y="64"/>
                  </a:cubicBezTo>
                  <a:cubicBezTo>
                    <a:pt x="2456" y="64"/>
                    <a:pt x="2154" y="173"/>
                    <a:pt x="1697" y="173"/>
                  </a:cubicBezTo>
                  <a:cubicBezTo>
                    <a:pt x="1653" y="173"/>
                    <a:pt x="1607" y="172"/>
                    <a:pt x="1560" y="170"/>
                  </a:cubicBezTo>
                  <a:cubicBezTo>
                    <a:pt x="989" y="151"/>
                    <a:pt x="587" y="0"/>
                    <a:pt x="38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5944;p62">
              <a:extLst>
                <a:ext uri="{FF2B5EF4-FFF2-40B4-BE49-F238E27FC236}">
                  <a16:creationId xmlns:a16="http://schemas.microsoft.com/office/drawing/2014/main" id="{FE03E6E5-DF46-4613-A238-53B3D9F090A6}"/>
                </a:ext>
              </a:extLst>
            </p:cNvPr>
            <p:cNvSpPr/>
            <p:nvPr/>
          </p:nvSpPr>
          <p:spPr>
            <a:xfrm>
              <a:off x="6135761" y="2385479"/>
              <a:ext cx="102726" cy="54813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1" y="0"/>
                  </a:moveTo>
                  <a:cubicBezTo>
                    <a:pt x="1537" y="0"/>
                    <a:pt x="1226" y="120"/>
                    <a:pt x="1024" y="208"/>
                  </a:cubicBezTo>
                  <a:cubicBezTo>
                    <a:pt x="655" y="375"/>
                    <a:pt x="286" y="613"/>
                    <a:pt x="0" y="946"/>
                  </a:cubicBezTo>
                  <a:cubicBezTo>
                    <a:pt x="143" y="1030"/>
                    <a:pt x="322" y="1065"/>
                    <a:pt x="524" y="1101"/>
                  </a:cubicBezTo>
                  <a:cubicBezTo>
                    <a:pt x="577" y="1108"/>
                    <a:pt x="629" y="1112"/>
                    <a:pt x="681" y="1112"/>
                  </a:cubicBezTo>
                  <a:cubicBezTo>
                    <a:pt x="1408" y="1112"/>
                    <a:pt x="1995" y="442"/>
                    <a:pt x="2084" y="53"/>
                  </a:cubicBezTo>
                  <a:cubicBezTo>
                    <a:pt x="2002" y="16"/>
                    <a:pt x="1909" y="0"/>
                    <a:pt x="1811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5945;p62">
              <a:extLst>
                <a:ext uri="{FF2B5EF4-FFF2-40B4-BE49-F238E27FC236}">
                  <a16:creationId xmlns:a16="http://schemas.microsoft.com/office/drawing/2014/main" id="{E79CD3BD-78E0-486E-9608-0F89A05590C8}"/>
                </a:ext>
              </a:extLst>
            </p:cNvPr>
            <p:cNvSpPr/>
            <p:nvPr/>
          </p:nvSpPr>
          <p:spPr>
            <a:xfrm>
              <a:off x="6100517" y="2247952"/>
              <a:ext cx="64622" cy="113126"/>
            </a:xfrm>
            <a:custGeom>
              <a:avLst/>
              <a:gdLst/>
              <a:ahLst/>
              <a:cxnLst/>
              <a:rect l="l" t="t" r="r" b="b"/>
              <a:pathLst>
                <a:path w="1311" h="2295" extrusionOk="0">
                  <a:moveTo>
                    <a:pt x="1075" y="1"/>
                  </a:moveTo>
                  <a:cubicBezTo>
                    <a:pt x="1043" y="1"/>
                    <a:pt x="1013" y="16"/>
                    <a:pt x="1001" y="45"/>
                  </a:cubicBezTo>
                  <a:cubicBezTo>
                    <a:pt x="929" y="164"/>
                    <a:pt x="941" y="379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4"/>
                    <a:pt x="953" y="1391"/>
                    <a:pt x="929" y="1415"/>
                  </a:cubicBezTo>
                  <a:cubicBezTo>
                    <a:pt x="911" y="1438"/>
                    <a:pt x="880" y="1446"/>
                    <a:pt x="845" y="1446"/>
                  </a:cubicBezTo>
                  <a:cubicBezTo>
                    <a:pt x="791" y="1446"/>
                    <a:pt x="728" y="1424"/>
                    <a:pt x="691" y="1403"/>
                  </a:cubicBezTo>
                  <a:cubicBezTo>
                    <a:pt x="581" y="1359"/>
                    <a:pt x="451" y="1294"/>
                    <a:pt x="328" y="1294"/>
                  </a:cubicBezTo>
                  <a:cubicBezTo>
                    <a:pt x="318" y="1294"/>
                    <a:pt x="308" y="1295"/>
                    <a:pt x="298" y="1295"/>
                  </a:cubicBezTo>
                  <a:cubicBezTo>
                    <a:pt x="179" y="1319"/>
                    <a:pt x="72" y="1391"/>
                    <a:pt x="48" y="1510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46"/>
                    <a:pt x="275" y="2177"/>
                    <a:pt x="370" y="2284"/>
                  </a:cubicBezTo>
                  <a:cubicBezTo>
                    <a:pt x="380" y="2291"/>
                    <a:pt x="390" y="2295"/>
                    <a:pt x="400" y="2295"/>
                  </a:cubicBezTo>
                  <a:cubicBezTo>
                    <a:pt x="435" y="2295"/>
                    <a:pt x="462" y="2252"/>
                    <a:pt x="453" y="2224"/>
                  </a:cubicBezTo>
                  <a:cubicBezTo>
                    <a:pt x="406" y="2069"/>
                    <a:pt x="346" y="1938"/>
                    <a:pt x="298" y="1784"/>
                  </a:cubicBezTo>
                  <a:cubicBezTo>
                    <a:pt x="286" y="1748"/>
                    <a:pt x="251" y="1653"/>
                    <a:pt x="286" y="1617"/>
                  </a:cubicBezTo>
                  <a:cubicBezTo>
                    <a:pt x="302" y="1594"/>
                    <a:pt x="326" y="1586"/>
                    <a:pt x="354" y="1586"/>
                  </a:cubicBezTo>
                  <a:cubicBezTo>
                    <a:pt x="371" y="1586"/>
                    <a:pt x="388" y="1589"/>
                    <a:pt x="406" y="1593"/>
                  </a:cubicBezTo>
                  <a:cubicBezTo>
                    <a:pt x="525" y="1617"/>
                    <a:pt x="644" y="1700"/>
                    <a:pt x="763" y="1724"/>
                  </a:cubicBezTo>
                  <a:cubicBezTo>
                    <a:pt x="805" y="1738"/>
                    <a:pt x="849" y="1745"/>
                    <a:pt x="892" y="1745"/>
                  </a:cubicBezTo>
                  <a:cubicBezTo>
                    <a:pt x="958" y="1745"/>
                    <a:pt x="1022" y="1729"/>
                    <a:pt x="1072" y="1700"/>
                  </a:cubicBezTo>
                  <a:cubicBezTo>
                    <a:pt x="1310" y="1569"/>
                    <a:pt x="1251" y="1212"/>
                    <a:pt x="1251" y="950"/>
                  </a:cubicBezTo>
                  <a:lnTo>
                    <a:pt x="1251" y="498"/>
                  </a:lnTo>
                  <a:cubicBezTo>
                    <a:pt x="1239" y="343"/>
                    <a:pt x="1251" y="164"/>
                    <a:pt x="1168" y="45"/>
                  </a:cubicBezTo>
                  <a:cubicBezTo>
                    <a:pt x="1144" y="16"/>
                    <a:pt x="1108" y="1"/>
                    <a:pt x="1075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5946;p62">
              <a:extLst>
                <a:ext uri="{FF2B5EF4-FFF2-40B4-BE49-F238E27FC236}">
                  <a16:creationId xmlns:a16="http://schemas.microsoft.com/office/drawing/2014/main" id="{6D8647F1-D3A7-4A98-96E3-DB6065DA2E93}"/>
                </a:ext>
              </a:extLst>
            </p:cNvPr>
            <p:cNvSpPr/>
            <p:nvPr/>
          </p:nvSpPr>
          <p:spPr>
            <a:xfrm>
              <a:off x="6246078" y="2260127"/>
              <a:ext cx="41701" cy="62897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5947;p62">
              <a:extLst>
                <a:ext uri="{FF2B5EF4-FFF2-40B4-BE49-F238E27FC236}">
                  <a16:creationId xmlns:a16="http://schemas.microsoft.com/office/drawing/2014/main" id="{4E078F9A-927F-4766-A22D-332C92691B4B}"/>
                </a:ext>
              </a:extLst>
            </p:cNvPr>
            <p:cNvSpPr/>
            <p:nvPr/>
          </p:nvSpPr>
          <p:spPr>
            <a:xfrm>
              <a:off x="6058273" y="2255444"/>
              <a:ext cx="33519" cy="52299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0"/>
                  </a:moveTo>
                  <a:cubicBezTo>
                    <a:pt x="167" y="0"/>
                    <a:pt x="24" y="227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1" y="1060"/>
                    <a:pt x="667" y="834"/>
                    <a:pt x="667" y="536"/>
                  </a:cubicBezTo>
                  <a:cubicBezTo>
                    <a:pt x="679" y="239"/>
                    <a:pt x="536" y="0"/>
                    <a:pt x="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5948;p62">
              <a:extLst>
                <a:ext uri="{FF2B5EF4-FFF2-40B4-BE49-F238E27FC236}">
                  <a16:creationId xmlns:a16="http://schemas.microsoft.com/office/drawing/2014/main" id="{B7BBE94F-70FB-4CC6-8F68-FF4B3AB74298}"/>
                </a:ext>
              </a:extLst>
            </p:cNvPr>
            <p:cNvSpPr/>
            <p:nvPr/>
          </p:nvSpPr>
          <p:spPr>
            <a:xfrm>
              <a:off x="6206743" y="2167999"/>
              <a:ext cx="83403" cy="53877"/>
            </a:xfrm>
            <a:custGeom>
              <a:avLst/>
              <a:gdLst/>
              <a:ahLst/>
              <a:cxnLst/>
              <a:rect l="l" t="t" r="r" b="b"/>
              <a:pathLst>
                <a:path w="1692" h="1093" extrusionOk="0">
                  <a:moveTo>
                    <a:pt x="310" y="0"/>
                  </a:moveTo>
                  <a:cubicBezTo>
                    <a:pt x="233" y="0"/>
                    <a:pt x="156" y="12"/>
                    <a:pt x="96" y="48"/>
                  </a:cubicBezTo>
                  <a:cubicBezTo>
                    <a:pt x="13" y="96"/>
                    <a:pt x="1" y="227"/>
                    <a:pt x="132" y="274"/>
                  </a:cubicBezTo>
                  <a:cubicBezTo>
                    <a:pt x="275" y="334"/>
                    <a:pt x="406" y="322"/>
                    <a:pt x="513" y="334"/>
                  </a:cubicBezTo>
                  <a:cubicBezTo>
                    <a:pt x="608" y="346"/>
                    <a:pt x="715" y="358"/>
                    <a:pt x="822" y="393"/>
                  </a:cubicBezTo>
                  <a:cubicBezTo>
                    <a:pt x="1191" y="500"/>
                    <a:pt x="1465" y="751"/>
                    <a:pt x="1596" y="1012"/>
                  </a:cubicBezTo>
                  <a:cubicBezTo>
                    <a:pt x="1608" y="1048"/>
                    <a:pt x="1620" y="1060"/>
                    <a:pt x="1644" y="1072"/>
                  </a:cubicBezTo>
                  <a:cubicBezTo>
                    <a:pt x="1658" y="1086"/>
                    <a:pt x="1668" y="1092"/>
                    <a:pt x="1675" y="1092"/>
                  </a:cubicBezTo>
                  <a:cubicBezTo>
                    <a:pt x="1691" y="1092"/>
                    <a:pt x="1691" y="1061"/>
                    <a:pt x="1691" y="1036"/>
                  </a:cubicBezTo>
                  <a:cubicBezTo>
                    <a:pt x="1691" y="1001"/>
                    <a:pt x="1691" y="989"/>
                    <a:pt x="1668" y="953"/>
                  </a:cubicBezTo>
                  <a:cubicBezTo>
                    <a:pt x="1644" y="715"/>
                    <a:pt x="1489" y="524"/>
                    <a:pt x="1322" y="381"/>
                  </a:cubicBezTo>
                  <a:cubicBezTo>
                    <a:pt x="1203" y="274"/>
                    <a:pt x="1049" y="167"/>
                    <a:pt x="870" y="108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8" y="0"/>
                    <a:pt x="310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5949;p62">
              <a:extLst>
                <a:ext uri="{FF2B5EF4-FFF2-40B4-BE49-F238E27FC236}">
                  <a16:creationId xmlns:a16="http://schemas.microsoft.com/office/drawing/2014/main" id="{8BD22046-C545-48C0-A44F-E280836A166A}"/>
                </a:ext>
              </a:extLst>
            </p:cNvPr>
            <p:cNvSpPr/>
            <p:nvPr/>
          </p:nvSpPr>
          <p:spPr>
            <a:xfrm>
              <a:off x="6061773" y="2163316"/>
              <a:ext cx="62848" cy="44708"/>
            </a:xfrm>
            <a:custGeom>
              <a:avLst/>
              <a:gdLst/>
              <a:ahLst/>
              <a:cxnLst/>
              <a:rect l="l" t="t" r="r" b="b"/>
              <a:pathLst>
                <a:path w="1275" h="907" extrusionOk="0">
                  <a:moveTo>
                    <a:pt x="918" y="0"/>
                  </a:moveTo>
                  <a:cubicBezTo>
                    <a:pt x="834" y="0"/>
                    <a:pt x="739" y="12"/>
                    <a:pt x="668" y="24"/>
                  </a:cubicBezTo>
                  <a:cubicBezTo>
                    <a:pt x="537" y="72"/>
                    <a:pt x="418" y="143"/>
                    <a:pt x="310" y="238"/>
                  </a:cubicBezTo>
                  <a:cubicBezTo>
                    <a:pt x="180" y="357"/>
                    <a:pt x="60" y="536"/>
                    <a:pt x="13" y="750"/>
                  </a:cubicBezTo>
                  <a:cubicBezTo>
                    <a:pt x="1" y="786"/>
                    <a:pt x="1" y="798"/>
                    <a:pt x="1" y="834"/>
                  </a:cubicBezTo>
                  <a:cubicBezTo>
                    <a:pt x="1" y="866"/>
                    <a:pt x="1" y="907"/>
                    <a:pt x="18" y="907"/>
                  </a:cubicBezTo>
                  <a:cubicBezTo>
                    <a:pt x="20" y="907"/>
                    <a:pt x="22" y="906"/>
                    <a:pt x="25" y="905"/>
                  </a:cubicBezTo>
                  <a:cubicBezTo>
                    <a:pt x="25" y="893"/>
                    <a:pt x="37" y="869"/>
                    <a:pt x="60" y="846"/>
                  </a:cubicBezTo>
                  <a:cubicBezTo>
                    <a:pt x="180" y="595"/>
                    <a:pt x="382" y="381"/>
                    <a:pt x="668" y="334"/>
                  </a:cubicBezTo>
                  <a:cubicBezTo>
                    <a:pt x="739" y="322"/>
                    <a:pt x="811" y="322"/>
                    <a:pt x="906" y="322"/>
                  </a:cubicBezTo>
                  <a:cubicBezTo>
                    <a:pt x="947" y="322"/>
                    <a:pt x="992" y="325"/>
                    <a:pt x="1040" y="325"/>
                  </a:cubicBezTo>
                  <a:cubicBezTo>
                    <a:pt x="1087" y="325"/>
                    <a:pt x="1138" y="322"/>
                    <a:pt x="1192" y="310"/>
                  </a:cubicBezTo>
                  <a:cubicBezTo>
                    <a:pt x="1275" y="262"/>
                    <a:pt x="1275" y="143"/>
                    <a:pt x="1227" y="84"/>
                  </a:cubicBezTo>
                  <a:cubicBezTo>
                    <a:pt x="1156" y="0"/>
                    <a:pt x="1013" y="0"/>
                    <a:pt x="918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5784;p62">
            <a:extLst>
              <a:ext uri="{FF2B5EF4-FFF2-40B4-BE49-F238E27FC236}">
                <a16:creationId xmlns:a16="http://schemas.microsoft.com/office/drawing/2014/main" id="{C32F226E-96D2-4B96-8BFA-32E43A0C8FE7}"/>
              </a:ext>
            </a:extLst>
          </p:cNvPr>
          <p:cNvGrpSpPr/>
          <p:nvPr/>
        </p:nvGrpSpPr>
        <p:grpSpPr>
          <a:xfrm>
            <a:off x="5845507" y="2820767"/>
            <a:ext cx="1009478" cy="2105598"/>
            <a:chOff x="4674383" y="1818020"/>
            <a:chExt cx="1065260" cy="2304979"/>
          </a:xfrm>
        </p:grpSpPr>
        <p:sp>
          <p:nvSpPr>
            <p:cNvPr id="709" name="Google Shape;5785;p62">
              <a:extLst>
                <a:ext uri="{FF2B5EF4-FFF2-40B4-BE49-F238E27FC236}">
                  <a16:creationId xmlns:a16="http://schemas.microsoft.com/office/drawing/2014/main" id="{3C59CC4A-274F-42C3-87A0-DBC99036194B}"/>
                </a:ext>
              </a:extLst>
            </p:cNvPr>
            <p:cNvSpPr/>
            <p:nvPr/>
          </p:nvSpPr>
          <p:spPr>
            <a:xfrm>
              <a:off x="4787756" y="3281473"/>
              <a:ext cx="68024" cy="63932"/>
            </a:xfrm>
            <a:custGeom>
              <a:avLst/>
              <a:gdLst/>
              <a:ahLst/>
              <a:cxnLst/>
              <a:rect l="l" t="t" r="r" b="b"/>
              <a:pathLst>
                <a:path w="1380" h="1297" extrusionOk="0">
                  <a:moveTo>
                    <a:pt x="323" y="0"/>
                  </a:moveTo>
                  <a:cubicBezTo>
                    <a:pt x="288" y="0"/>
                    <a:pt x="258" y="10"/>
                    <a:pt x="237" y="33"/>
                  </a:cubicBezTo>
                  <a:cubicBezTo>
                    <a:pt x="94" y="176"/>
                    <a:pt x="475" y="593"/>
                    <a:pt x="475" y="593"/>
                  </a:cubicBezTo>
                  <a:cubicBezTo>
                    <a:pt x="475" y="593"/>
                    <a:pt x="278" y="498"/>
                    <a:pt x="156" y="498"/>
                  </a:cubicBezTo>
                  <a:cubicBezTo>
                    <a:pt x="50" y="498"/>
                    <a:pt x="0" y="571"/>
                    <a:pt x="189" y="843"/>
                  </a:cubicBezTo>
                  <a:cubicBezTo>
                    <a:pt x="458" y="1235"/>
                    <a:pt x="918" y="1296"/>
                    <a:pt x="1181" y="1296"/>
                  </a:cubicBezTo>
                  <a:cubicBezTo>
                    <a:pt x="1301" y="1296"/>
                    <a:pt x="1380" y="1283"/>
                    <a:pt x="1380" y="1283"/>
                  </a:cubicBezTo>
                  <a:lnTo>
                    <a:pt x="832" y="259"/>
                  </a:lnTo>
                  <a:cubicBezTo>
                    <a:pt x="832" y="259"/>
                    <a:pt x="506" y="0"/>
                    <a:pt x="323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5786;p62">
              <a:extLst>
                <a:ext uri="{FF2B5EF4-FFF2-40B4-BE49-F238E27FC236}">
                  <a16:creationId xmlns:a16="http://schemas.microsoft.com/office/drawing/2014/main" id="{BB3BB1BC-FBF6-44A1-8215-678FC431B8F0}"/>
                </a:ext>
              </a:extLst>
            </p:cNvPr>
            <p:cNvSpPr/>
            <p:nvPr/>
          </p:nvSpPr>
          <p:spPr>
            <a:xfrm>
              <a:off x="4808804" y="3203837"/>
              <a:ext cx="146152" cy="142406"/>
            </a:xfrm>
            <a:custGeom>
              <a:avLst/>
              <a:gdLst/>
              <a:ahLst/>
              <a:cxnLst/>
              <a:rect l="l" t="t" r="r" b="b"/>
              <a:pathLst>
                <a:path w="2965" h="2889" extrusionOk="0">
                  <a:moveTo>
                    <a:pt x="1791" y="0"/>
                  </a:moveTo>
                  <a:cubicBezTo>
                    <a:pt x="1261" y="0"/>
                    <a:pt x="0" y="879"/>
                    <a:pt x="0" y="1001"/>
                  </a:cubicBezTo>
                  <a:cubicBezTo>
                    <a:pt x="0" y="1156"/>
                    <a:pt x="560" y="2787"/>
                    <a:pt x="857" y="2882"/>
                  </a:cubicBezTo>
                  <a:cubicBezTo>
                    <a:pt x="874" y="2887"/>
                    <a:pt x="894" y="2889"/>
                    <a:pt x="917" y="2889"/>
                  </a:cubicBezTo>
                  <a:cubicBezTo>
                    <a:pt x="1320" y="2889"/>
                    <a:pt x="2709" y="2233"/>
                    <a:pt x="2822" y="1715"/>
                  </a:cubicBezTo>
                  <a:cubicBezTo>
                    <a:pt x="2965" y="1168"/>
                    <a:pt x="1988" y="84"/>
                    <a:pt x="1988" y="84"/>
                  </a:cubicBezTo>
                  <a:cubicBezTo>
                    <a:pt x="1950" y="25"/>
                    <a:pt x="1881" y="0"/>
                    <a:pt x="179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5787;p62">
              <a:extLst>
                <a:ext uri="{FF2B5EF4-FFF2-40B4-BE49-F238E27FC236}">
                  <a16:creationId xmlns:a16="http://schemas.microsoft.com/office/drawing/2014/main" id="{B840B361-DBF9-4639-B4A3-E3F0D140061B}"/>
                </a:ext>
              </a:extLst>
            </p:cNvPr>
            <p:cNvSpPr/>
            <p:nvPr/>
          </p:nvSpPr>
          <p:spPr>
            <a:xfrm>
              <a:off x="4818761" y="3290149"/>
              <a:ext cx="21196" cy="42884"/>
            </a:xfrm>
            <a:custGeom>
              <a:avLst/>
              <a:gdLst/>
              <a:ahLst/>
              <a:cxnLst/>
              <a:rect l="l" t="t" r="r" b="b"/>
              <a:pathLst>
                <a:path w="430" h="870" extrusionOk="0">
                  <a:moveTo>
                    <a:pt x="37" y="0"/>
                  </a:moveTo>
                  <a:cubicBezTo>
                    <a:pt x="20" y="0"/>
                    <a:pt x="0" y="21"/>
                    <a:pt x="0" y="36"/>
                  </a:cubicBezTo>
                  <a:cubicBezTo>
                    <a:pt x="36" y="191"/>
                    <a:pt x="72" y="334"/>
                    <a:pt x="155" y="488"/>
                  </a:cubicBezTo>
                  <a:cubicBezTo>
                    <a:pt x="179" y="560"/>
                    <a:pt x="227" y="619"/>
                    <a:pt x="251" y="691"/>
                  </a:cubicBezTo>
                  <a:cubicBezTo>
                    <a:pt x="274" y="726"/>
                    <a:pt x="298" y="750"/>
                    <a:pt x="334" y="798"/>
                  </a:cubicBezTo>
                  <a:cubicBezTo>
                    <a:pt x="346" y="834"/>
                    <a:pt x="370" y="857"/>
                    <a:pt x="405" y="869"/>
                  </a:cubicBezTo>
                  <a:cubicBezTo>
                    <a:pt x="417" y="869"/>
                    <a:pt x="429" y="869"/>
                    <a:pt x="429" y="857"/>
                  </a:cubicBezTo>
                  <a:cubicBezTo>
                    <a:pt x="429" y="798"/>
                    <a:pt x="417" y="786"/>
                    <a:pt x="393" y="750"/>
                  </a:cubicBezTo>
                  <a:cubicBezTo>
                    <a:pt x="381" y="726"/>
                    <a:pt x="346" y="691"/>
                    <a:pt x="334" y="667"/>
                  </a:cubicBezTo>
                  <a:cubicBezTo>
                    <a:pt x="286" y="607"/>
                    <a:pt x="251" y="536"/>
                    <a:pt x="215" y="453"/>
                  </a:cubicBezTo>
                  <a:cubicBezTo>
                    <a:pt x="155" y="322"/>
                    <a:pt x="96" y="179"/>
                    <a:pt x="60" y="24"/>
                  </a:cubicBezTo>
                  <a:cubicBezTo>
                    <a:pt x="56" y="7"/>
                    <a:pt x="47" y="0"/>
                    <a:pt x="37" y="0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5788;p62">
              <a:extLst>
                <a:ext uri="{FF2B5EF4-FFF2-40B4-BE49-F238E27FC236}">
                  <a16:creationId xmlns:a16="http://schemas.microsoft.com/office/drawing/2014/main" id="{319C078B-49A1-40D2-8171-4F86C4BC4715}"/>
                </a:ext>
              </a:extLst>
            </p:cNvPr>
            <p:cNvSpPr/>
            <p:nvPr/>
          </p:nvSpPr>
          <p:spPr>
            <a:xfrm>
              <a:off x="4674383" y="2659842"/>
              <a:ext cx="389756" cy="628578"/>
            </a:xfrm>
            <a:custGeom>
              <a:avLst/>
              <a:gdLst/>
              <a:ahLst/>
              <a:cxnLst/>
              <a:rect l="l" t="t" r="r" b="b"/>
              <a:pathLst>
                <a:path w="7907" h="12752" extrusionOk="0">
                  <a:moveTo>
                    <a:pt x="6965" y="1"/>
                  </a:moveTo>
                  <a:cubicBezTo>
                    <a:pt x="5886" y="1"/>
                    <a:pt x="2558" y="2522"/>
                    <a:pt x="1298" y="4429"/>
                  </a:cubicBezTo>
                  <a:cubicBezTo>
                    <a:pt x="1" y="6382"/>
                    <a:pt x="1024" y="9060"/>
                    <a:pt x="2156" y="11989"/>
                  </a:cubicBezTo>
                  <a:cubicBezTo>
                    <a:pt x="2167" y="12025"/>
                    <a:pt x="2167" y="12037"/>
                    <a:pt x="2191" y="12073"/>
                  </a:cubicBezTo>
                  <a:cubicBezTo>
                    <a:pt x="2275" y="12287"/>
                    <a:pt x="2370" y="12525"/>
                    <a:pt x="2453" y="12751"/>
                  </a:cubicBezTo>
                  <a:lnTo>
                    <a:pt x="5085" y="10894"/>
                  </a:lnTo>
                  <a:cubicBezTo>
                    <a:pt x="5085" y="10894"/>
                    <a:pt x="4965" y="10608"/>
                    <a:pt x="4787" y="10168"/>
                  </a:cubicBezTo>
                  <a:cubicBezTo>
                    <a:pt x="4775" y="10132"/>
                    <a:pt x="4775" y="10108"/>
                    <a:pt x="4763" y="10073"/>
                  </a:cubicBezTo>
                  <a:cubicBezTo>
                    <a:pt x="4370" y="9060"/>
                    <a:pt x="3811" y="7370"/>
                    <a:pt x="3942" y="6441"/>
                  </a:cubicBezTo>
                  <a:cubicBezTo>
                    <a:pt x="4156" y="5072"/>
                    <a:pt x="5918" y="4334"/>
                    <a:pt x="6918" y="3822"/>
                  </a:cubicBezTo>
                  <a:cubicBezTo>
                    <a:pt x="7728" y="3417"/>
                    <a:pt x="7906" y="536"/>
                    <a:pt x="7192" y="59"/>
                  </a:cubicBezTo>
                  <a:cubicBezTo>
                    <a:pt x="7135" y="20"/>
                    <a:pt x="7058" y="1"/>
                    <a:pt x="6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5789;p62">
              <a:extLst>
                <a:ext uri="{FF2B5EF4-FFF2-40B4-BE49-F238E27FC236}">
                  <a16:creationId xmlns:a16="http://schemas.microsoft.com/office/drawing/2014/main" id="{98E4E1EE-8FC7-48FC-8066-1F444C2088A0}"/>
                </a:ext>
              </a:extLst>
            </p:cNvPr>
            <p:cNvSpPr/>
            <p:nvPr/>
          </p:nvSpPr>
          <p:spPr>
            <a:xfrm>
              <a:off x="4816395" y="2814769"/>
              <a:ext cx="223098" cy="434908"/>
            </a:xfrm>
            <a:custGeom>
              <a:avLst/>
              <a:gdLst/>
              <a:ahLst/>
              <a:cxnLst/>
              <a:rect l="l" t="t" r="r" b="b"/>
              <a:pathLst>
                <a:path w="4526" h="8823" extrusionOk="0">
                  <a:moveTo>
                    <a:pt x="4525" y="0"/>
                  </a:moveTo>
                  <a:lnTo>
                    <a:pt x="4525" y="0"/>
                  </a:lnTo>
                  <a:cubicBezTo>
                    <a:pt x="4454" y="12"/>
                    <a:pt x="4382" y="36"/>
                    <a:pt x="4311" y="83"/>
                  </a:cubicBezTo>
                  <a:cubicBezTo>
                    <a:pt x="3549" y="441"/>
                    <a:pt x="2787" y="845"/>
                    <a:pt x="2132" y="1369"/>
                  </a:cubicBezTo>
                  <a:cubicBezTo>
                    <a:pt x="1513" y="1857"/>
                    <a:pt x="941" y="2453"/>
                    <a:pt x="572" y="3167"/>
                  </a:cubicBezTo>
                  <a:cubicBezTo>
                    <a:pt x="156" y="3965"/>
                    <a:pt x="1" y="4846"/>
                    <a:pt x="48" y="5739"/>
                  </a:cubicBezTo>
                  <a:cubicBezTo>
                    <a:pt x="84" y="6370"/>
                    <a:pt x="191" y="6977"/>
                    <a:pt x="334" y="7584"/>
                  </a:cubicBezTo>
                  <a:cubicBezTo>
                    <a:pt x="441" y="8001"/>
                    <a:pt x="572" y="8418"/>
                    <a:pt x="703" y="8823"/>
                  </a:cubicBezTo>
                  <a:lnTo>
                    <a:pt x="2227" y="7751"/>
                  </a:lnTo>
                  <a:cubicBezTo>
                    <a:pt x="2227" y="7751"/>
                    <a:pt x="2084" y="7465"/>
                    <a:pt x="1930" y="7025"/>
                  </a:cubicBezTo>
                  <a:cubicBezTo>
                    <a:pt x="1918" y="6989"/>
                    <a:pt x="1918" y="6965"/>
                    <a:pt x="1894" y="6930"/>
                  </a:cubicBezTo>
                  <a:cubicBezTo>
                    <a:pt x="1513" y="5917"/>
                    <a:pt x="930" y="4227"/>
                    <a:pt x="1084" y="3298"/>
                  </a:cubicBezTo>
                  <a:cubicBezTo>
                    <a:pt x="1287" y="1929"/>
                    <a:pt x="3061" y="1191"/>
                    <a:pt x="4061" y="679"/>
                  </a:cubicBezTo>
                  <a:cubicBezTo>
                    <a:pt x="4251" y="572"/>
                    <a:pt x="4418" y="322"/>
                    <a:pt x="4525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5790;p62">
              <a:extLst>
                <a:ext uri="{FF2B5EF4-FFF2-40B4-BE49-F238E27FC236}">
                  <a16:creationId xmlns:a16="http://schemas.microsoft.com/office/drawing/2014/main" id="{74B3DAA0-2EDE-4DFB-90A0-BECE01CF3814}"/>
                </a:ext>
              </a:extLst>
            </p:cNvPr>
            <p:cNvSpPr/>
            <p:nvPr/>
          </p:nvSpPr>
          <p:spPr>
            <a:xfrm>
              <a:off x="4782383" y="3155727"/>
              <a:ext cx="129146" cy="99226"/>
            </a:xfrm>
            <a:custGeom>
              <a:avLst/>
              <a:gdLst/>
              <a:ahLst/>
              <a:cxnLst/>
              <a:rect l="l" t="t" r="r" b="b"/>
              <a:pathLst>
                <a:path w="2620" h="2013" extrusionOk="0">
                  <a:moveTo>
                    <a:pt x="2584" y="1"/>
                  </a:moveTo>
                  <a:cubicBezTo>
                    <a:pt x="2572" y="13"/>
                    <a:pt x="2560" y="13"/>
                    <a:pt x="2548" y="24"/>
                  </a:cubicBezTo>
                  <a:cubicBezTo>
                    <a:pt x="2286" y="191"/>
                    <a:pt x="2036" y="346"/>
                    <a:pt x="1798" y="501"/>
                  </a:cubicBezTo>
                  <a:cubicBezTo>
                    <a:pt x="1322" y="834"/>
                    <a:pt x="858" y="1191"/>
                    <a:pt x="417" y="1560"/>
                  </a:cubicBezTo>
                  <a:cubicBezTo>
                    <a:pt x="262" y="1679"/>
                    <a:pt x="131" y="1810"/>
                    <a:pt x="0" y="1929"/>
                  </a:cubicBezTo>
                  <a:cubicBezTo>
                    <a:pt x="12" y="1965"/>
                    <a:pt x="12" y="1977"/>
                    <a:pt x="24" y="2013"/>
                  </a:cubicBezTo>
                  <a:cubicBezTo>
                    <a:pt x="477" y="1608"/>
                    <a:pt x="953" y="1215"/>
                    <a:pt x="1441" y="858"/>
                  </a:cubicBezTo>
                  <a:cubicBezTo>
                    <a:pt x="1739" y="655"/>
                    <a:pt x="2048" y="441"/>
                    <a:pt x="2370" y="251"/>
                  </a:cubicBezTo>
                  <a:cubicBezTo>
                    <a:pt x="2453" y="203"/>
                    <a:pt x="2524" y="143"/>
                    <a:pt x="2620" y="108"/>
                  </a:cubicBezTo>
                  <a:cubicBezTo>
                    <a:pt x="2608" y="72"/>
                    <a:pt x="2584" y="48"/>
                    <a:pt x="2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5791;p62">
              <a:extLst>
                <a:ext uri="{FF2B5EF4-FFF2-40B4-BE49-F238E27FC236}">
                  <a16:creationId xmlns:a16="http://schemas.microsoft.com/office/drawing/2014/main" id="{2AB7D3D5-C672-444D-BD57-62AC1B12B06B}"/>
                </a:ext>
              </a:extLst>
            </p:cNvPr>
            <p:cNvSpPr/>
            <p:nvPr/>
          </p:nvSpPr>
          <p:spPr>
            <a:xfrm>
              <a:off x="4710761" y="4004401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5792;p62">
              <a:extLst>
                <a:ext uri="{FF2B5EF4-FFF2-40B4-BE49-F238E27FC236}">
                  <a16:creationId xmlns:a16="http://schemas.microsoft.com/office/drawing/2014/main" id="{8F9FB55D-9763-4ADD-9092-4C7813C11894}"/>
                </a:ext>
              </a:extLst>
            </p:cNvPr>
            <p:cNvSpPr/>
            <p:nvPr/>
          </p:nvSpPr>
          <p:spPr>
            <a:xfrm>
              <a:off x="5065865" y="2593987"/>
              <a:ext cx="576919" cy="719621"/>
            </a:xfrm>
            <a:custGeom>
              <a:avLst/>
              <a:gdLst/>
              <a:ahLst/>
              <a:cxnLst/>
              <a:rect l="l" t="t" r="r" b="b"/>
              <a:pathLst>
                <a:path w="11704" h="14599" extrusionOk="0">
                  <a:moveTo>
                    <a:pt x="5997" y="1"/>
                  </a:moveTo>
                  <a:cubicBezTo>
                    <a:pt x="3848" y="1"/>
                    <a:pt x="2017" y="371"/>
                    <a:pt x="1822" y="669"/>
                  </a:cubicBezTo>
                  <a:cubicBezTo>
                    <a:pt x="0" y="3443"/>
                    <a:pt x="214" y="12956"/>
                    <a:pt x="1167" y="13956"/>
                  </a:cubicBezTo>
                  <a:cubicBezTo>
                    <a:pt x="1596" y="14407"/>
                    <a:pt x="3406" y="14599"/>
                    <a:pt x="5350" y="14599"/>
                  </a:cubicBezTo>
                  <a:cubicBezTo>
                    <a:pt x="7723" y="14599"/>
                    <a:pt x="10295" y="14313"/>
                    <a:pt x="10799" y="13861"/>
                  </a:cubicBezTo>
                  <a:cubicBezTo>
                    <a:pt x="11704" y="13063"/>
                    <a:pt x="11275" y="7729"/>
                    <a:pt x="11275" y="5467"/>
                  </a:cubicBezTo>
                  <a:cubicBezTo>
                    <a:pt x="11275" y="3205"/>
                    <a:pt x="10692" y="407"/>
                    <a:pt x="7846" y="98"/>
                  </a:cubicBezTo>
                  <a:cubicBezTo>
                    <a:pt x="7224" y="30"/>
                    <a:pt x="6598" y="1"/>
                    <a:pt x="5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5793;p62">
              <a:extLst>
                <a:ext uri="{FF2B5EF4-FFF2-40B4-BE49-F238E27FC236}">
                  <a16:creationId xmlns:a16="http://schemas.microsoft.com/office/drawing/2014/main" id="{806B3AAC-BDDA-4B91-B5E3-D7D2A3079593}"/>
                </a:ext>
              </a:extLst>
            </p:cNvPr>
            <p:cNvSpPr/>
            <p:nvPr/>
          </p:nvSpPr>
          <p:spPr>
            <a:xfrm>
              <a:off x="5461981" y="2622823"/>
              <a:ext cx="180213" cy="677920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9" y="1"/>
                  </a:moveTo>
                  <a:cubicBezTo>
                    <a:pt x="1096" y="167"/>
                    <a:pt x="894" y="394"/>
                    <a:pt x="751" y="644"/>
                  </a:cubicBezTo>
                  <a:cubicBezTo>
                    <a:pt x="406" y="1251"/>
                    <a:pt x="286" y="2001"/>
                    <a:pt x="227" y="2715"/>
                  </a:cubicBezTo>
                  <a:cubicBezTo>
                    <a:pt x="96" y="4382"/>
                    <a:pt x="36" y="6061"/>
                    <a:pt x="25" y="7728"/>
                  </a:cubicBezTo>
                  <a:cubicBezTo>
                    <a:pt x="1" y="8597"/>
                    <a:pt x="25" y="9442"/>
                    <a:pt x="60" y="10300"/>
                  </a:cubicBezTo>
                  <a:cubicBezTo>
                    <a:pt x="96" y="10824"/>
                    <a:pt x="132" y="11335"/>
                    <a:pt x="203" y="11836"/>
                  </a:cubicBezTo>
                  <a:cubicBezTo>
                    <a:pt x="275" y="12324"/>
                    <a:pt x="394" y="12800"/>
                    <a:pt x="632" y="13217"/>
                  </a:cubicBezTo>
                  <a:cubicBezTo>
                    <a:pt x="763" y="13455"/>
                    <a:pt x="941" y="13633"/>
                    <a:pt x="1144" y="13752"/>
                  </a:cubicBezTo>
                  <a:cubicBezTo>
                    <a:pt x="1930" y="13633"/>
                    <a:pt x="2525" y="13479"/>
                    <a:pt x="2751" y="13276"/>
                  </a:cubicBezTo>
                  <a:cubicBezTo>
                    <a:pt x="3656" y="12467"/>
                    <a:pt x="3227" y="7144"/>
                    <a:pt x="3227" y="4882"/>
                  </a:cubicBezTo>
                  <a:cubicBezTo>
                    <a:pt x="3239" y="3096"/>
                    <a:pt x="2858" y="977"/>
                    <a:pt x="1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5794;p62">
              <a:extLst>
                <a:ext uri="{FF2B5EF4-FFF2-40B4-BE49-F238E27FC236}">
                  <a16:creationId xmlns:a16="http://schemas.microsoft.com/office/drawing/2014/main" id="{F96F3DEC-D9D0-44D2-8707-44CCBF860899}"/>
                </a:ext>
              </a:extLst>
            </p:cNvPr>
            <p:cNvSpPr/>
            <p:nvPr/>
          </p:nvSpPr>
          <p:spPr>
            <a:xfrm>
              <a:off x="4940810" y="3213844"/>
              <a:ext cx="582243" cy="763590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56" y="4977"/>
                    <a:pt x="322" y="6096"/>
                  </a:cubicBezTo>
                  <a:cubicBezTo>
                    <a:pt x="739" y="9049"/>
                    <a:pt x="1406" y="15490"/>
                    <a:pt x="1406" y="15490"/>
                  </a:cubicBezTo>
                  <a:lnTo>
                    <a:pt x="4859" y="15490"/>
                  </a:lnTo>
                  <a:cubicBezTo>
                    <a:pt x="4847" y="12752"/>
                    <a:pt x="4371" y="2358"/>
                    <a:pt x="4597" y="2322"/>
                  </a:cubicBezTo>
                  <a:cubicBezTo>
                    <a:pt x="4659" y="2309"/>
                    <a:pt x="4724" y="2300"/>
                    <a:pt x="4796" y="2300"/>
                  </a:cubicBezTo>
                  <a:cubicBezTo>
                    <a:pt x="4988" y="2300"/>
                    <a:pt x="5227" y="2361"/>
                    <a:pt x="5573" y="2560"/>
                  </a:cubicBezTo>
                  <a:cubicBezTo>
                    <a:pt x="6216" y="2894"/>
                    <a:pt x="8395" y="15490"/>
                    <a:pt x="8395" y="15490"/>
                  </a:cubicBezTo>
                  <a:lnTo>
                    <a:pt x="11812" y="15490"/>
                  </a:lnTo>
                  <a:cubicBezTo>
                    <a:pt x="11502" y="12502"/>
                    <a:pt x="10157" y="3310"/>
                    <a:pt x="9788" y="310"/>
                  </a:cubicBezTo>
                  <a:cubicBezTo>
                    <a:pt x="9669" y="310"/>
                    <a:pt x="9586" y="322"/>
                    <a:pt x="9478" y="322"/>
                  </a:cubicBezTo>
                  <a:cubicBezTo>
                    <a:pt x="8190" y="468"/>
                    <a:pt x="6901" y="529"/>
                    <a:pt x="5612" y="529"/>
                  </a:cubicBezTo>
                  <a:cubicBezTo>
                    <a:pt x="4901" y="529"/>
                    <a:pt x="4189" y="510"/>
                    <a:pt x="3478" y="477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5795;p62">
              <a:extLst>
                <a:ext uri="{FF2B5EF4-FFF2-40B4-BE49-F238E27FC236}">
                  <a16:creationId xmlns:a16="http://schemas.microsoft.com/office/drawing/2014/main" id="{6CA5BC39-9149-4E0C-99CE-CE0604AB9C15}"/>
                </a:ext>
              </a:extLst>
            </p:cNvPr>
            <p:cNvSpPr/>
            <p:nvPr/>
          </p:nvSpPr>
          <p:spPr>
            <a:xfrm>
              <a:off x="5337566" y="3862339"/>
              <a:ext cx="184945" cy="114506"/>
            </a:xfrm>
            <a:custGeom>
              <a:avLst/>
              <a:gdLst/>
              <a:ahLst/>
              <a:cxnLst/>
              <a:rect l="l" t="t" r="r" b="b"/>
              <a:pathLst>
                <a:path w="3752" h="2323" extrusionOk="0">
                  <a:moveTo>
                    <a:pt x="3465" y="1"/>
                  </a:moveTo>
                  <a:cubicBezTo>
                    <a:pt x="3120" y="60"/>
                    <a:pt x="2799" y="120"/>
                    <a:pt x="2465" y="155"/>
                  </a:cubicBezTo>
                  <a:cubicBezTo>
                    <a:pt x="1656" y="275"/>
                    <a:pt x="822" y="370"/>
                    <a:pt x="1" y="429"/>
                  </a:cubicBezTo>
                  <a:cubicBezTo>
                    <a:pt x="191" y="1572"/>
                    <a:pt x="322" y="2322"/>
                    <a:pt x="322" y="2322"/>
                  </a:cubicBezTo>
                  <a:lnTo>
                    <a:pt x="3751" y="2322"/>
                  </a:lnTo>
                  <a:cubicBezTo>
                    <a:pt x="3692" y="1751"/>
                    <a:pt x="3584" y="929"/>
                    <a:pt x="3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5796;p62">
              <a:extLst>
                <a:ext uri="{FF2B5EF4-FFF2-40B4-BE49-F238E27FC236}">
                  <a16:creationId xmlns:a16="http://schemas.microsoft.com/office/drawing/2014/main" id="{90ACB8C2-10E8-4E3A-BAD8-94BEF4D7BF10}"/>
                </a:ext>
              </a:extLst>
            </p:cNvPr>
            <p:cNvSpPr/>
            <p:nvPr/>
          </p:nvSpPr>
          <p:spPr>
            <a:xfrm>
              <a:off x="5000109" y="3887577"/>
              <a:ext cx="179622" cy="89860"/>
            </a:xfrm>
            <a:custGeom>
              <a:avLst/>
              <a:gdLst/>
              <a:ahLst/>
              <a:cxnLst/>
              <a:rect l="l" t="t" r="r" b="b"/>
              <a:pathLst>
                <a:path w="3644" h="1823" extrusionOk="0">
                  <a:moveTo>
                    <a:pt x="1" y="1"/>
                  </a:moveTo>
                  <a:cubicBezTo>
                    <a:pt x="120" y="1096"/>
                    <a:pt x="191" y="1822"/>
                    <a:pt x="191" y="1822"/>
                  </a:cubicBezTo>
                  <a:lnTo>
                    <a:pt x="3644" y="1822"/>
                  </a:lnTo>
                  <a:cubicBezTo>
                    <a:pt x="3644" y="1394"/>
                    <a:pt x="3632" y="798"/>
                    <a:pt x="3620" y="84"/>
                  </a:cubicBezTo>
                  <a:cubicBezTo>
                    <a:pt x="2977" y="84"/>
                    <a:pt x="2358" y="84"/>
                    <a:pt x="1715" y="60"/>
                  </a:cubicBezTo>
                  <a:cubicBezTo>
                    <a:pt x="1144" y="48"/>
                    <a:pt x="584" y="2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5797;p62">
              <a:extLst>
                <a:ext uri="{FF2B5EF4-FFF2-40B4-BE49-F238E27FC236}">
                  <a16:creationId xmlns:a16="http://schemas.microsoft.com/office/drawing/2014/main" id="{16B025DC-37C3-4C9C-B23A-4092E93EB58E}"/>
                </a:ext>
              </a:extLst>
            </p:cNvPr>
            <p:cNvSpPr/>
            <p:nvPr/>
          </p:nvSpPr>
          <p:spPr>
            <a:xfrm>
              <a:off x="4941401" y="3214435"/>
              <a:ext cx="542957" cy="478334"/>
            </a:xfrm>
            <a:custGeom>
              <a:avLst/>
              <a:gdLst/>
              <a:ahLst/>
              <a:cxnLst/>
              <a:rect l="l" t="t" r="r" b="b"/>
              <a:pathLst>
                <a:path w="11015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68" y="4989"/>
                    <a:pt x="322" y="6096"/>
                  </a:cubicBezTo>
                  <a:cubicBezTo>
                    <a:pt x="418" y="6906"/>
                    <a:pt x="549" y="8001"/>
                    <a:pt x="703" y="9168"/>
                  </a:cubicBezTo>
                  <a:cubicBezTo>
                    <a:pt x="1013" y="9228"/>
                    <a:pt x="1322" y="9287"/>
                    <a:pt x="1656" y="9335"/>
                  </a:cubicBezTo>
                  <a:cubicBezTo>
                    <a:pt x="2513" y="9454"/>
                    <a:pt x="3394" y="9525"/>
                    <a:pt x="4251" y="9597"/>
                  </a:cubicBezTo>
                  <a:cubicBezTo>
                    <a:pt x="4406" y="9609"/>
                    <a:pt x="4537" y="9609"/>
                    <a:pt x="4692" y="9632"/>
                  </a:cubicBezTo>
                  <a:cubicBezTo>
                    <a:pt x="4573" y="6060"/>
                    <a:pt x="4454" y="2334"/>
                    <a:pt x="4585" y="2310"/>
                  </a:cubicBezTo>
                  <a:cubicBezTo>
                    <a:pt x="4647" y="2297"/>
                    <a:pt x="4713" y="2288"/>
                    <a:pt x="4786" y="2288"/>
                  </a:cubicBezTo>
                  <a:cubicBezTo>
                    <a:pt x="4980" y="2288"/>
                    <a:pt x="5224" y="2349"/>
                    <a:pt x="5561" y="2548"/>
                  </a:cubicBezTo>
                  <a:cubicBezTo>
                    <a:pt x="5906" y="2727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94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1" y="310"/>
                    <a:pt x="9574" y="310"/>
                    <a:pt x="9478" y="322"/>
                  </a:cubicBezTo>
                  <a:cubicBezTo>
                    <a:pt x="8194" y="468"/>
                    <a:pt x="6900" y="534"/>
                    <a:pt x="5605" y="534"/>
                  </a:cubicBezTo>
                  <a:cubicBezTo>
                    <a:pt x="4896" y="534"/>
                    <a:pt x="4186" y="514"/>
                    <a:pt x="3478" y="476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5798;p62">
              <a:extLst>
                <a:ext uri="{FF2B5EF4-FFF2-40B4-BE49-F238E27FC236}">
                  <a16:creationId xmlns:a16="http://schemas.microsoft.com/office/drawing/2014/main" id="{7B95E722-E479-4079-AE2E-E03CC1672537}"/>
                </a:ext>
              </a:extLst>
            </p:cNvPr>
            <p:cNvSpPr/>
            <p:nvPr/>
          </p:nvSpPr>
          <p:spPr>
            <a:xfrm>
              <a:off x="4898566" y="3967924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3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69"/>
                    <a:pt x="2945" y="1961"/>
                    <a:pt x="4412" y="1961"/>
                  </a:cubicBezTo>
                  <a:cubicBezTo>
                    <a:pt x="5304" y="1961"/>
                    <a:pt x="5991" y="1927"/>
                    <a:pt x="6049" y="1823"/>
                  </a:cubicBezTo>
                  <a:cubicBezTo>
                    <a:pt x="6228" y="1514"/>
                    <a:pt x="5894" y="121"/>
                    <a:pt x="5740" y="73"/>
                  </a:cubicBezTo>
                  <a:cubicBezTo>
                    <a:pt x="5631" y="40"/>
                    <a:pt x="4003" y="1"/>
                    <a:pt x="2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5799;p62">
              <a:extLst>
                <a:ext uri="{FF2B5EF4-FFF2-40B4-BE49-F238E27FC236}">
                  <a16:creationId xmlns:a16="http://schemas.microsoft.com/office/drawing/2014/main" id="{7033BB68-9AE4-448D-8743-2F8CB7933AC7}"/>
                </a:ext>
              </a:extLst>
            </p:cNvPr>
            <p:cNvSpPr/>
            <p:nvPr/>
          </p:nvSpPr>
          <p:spPr>
            <a:xfrm>
              <a:off x="5243072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5800;p62">
              <a:extLst>
                <a:ext uri="{FF2B5EF4-FFF2-40B4-BE49-F238E27FC236}">
                  <a16:creationId xmlns:a16="http://schemas.microsoft.com/office/drawing/2014/main" id="{F327C4B5-25E2-436D-A22D-BE0D1593DE0A}"/>
                </a:ext>
              </a:extLst>
            </p:cNvPr>
            <p:cNvSpPr/>
            <p:nvPr/>
          </p:nvSpPr>
          <p:spPr>
            <a:xfrm>
              <a:off x="4887426" y="3206203"/>
              <a:ext cx="642084" cy="450878"/>
            </a:xfrm>
            <a:custGeom>
              <a:avLst/>
              <a:gdLst/>
              <a:ahLst/>
              <a:cxnLst/>
              <a:rect l="l" t="t" r="r" b="b"/>
              <a:pathLst>
                <a:path w="13026" h="9147" extrusionOk="0">
                  <a:moveTo>
                    <a:pt x="203" y="1"/>
                  </a:moveTo>
                  <a:cubicBezTo>
                    <a:pt x="203" y="1"/>
                    <a:pt x="143" y="894"/>
                    <a:pt x="96" y="2060"/>
                  </a:cubicBezTo>
                  <a:lnTo>
                    <a:pt x="96" y="2203"/>
                  </a:lnTo>
                  <a:cubicBezTo>
                    <a:pt x="36" y="3489"/>
                    <a:pt x="1" y="5049"/>
                    <a:pt x="36" y="6025"/>
                  </a:cubicBezTo>
                  <a:cubicBezTo>
                    <a:pt x="143" y="7930"/>
                    <a:pt x="239" y="8442"/>
                    <a:pt x="239" y="8442"/>
                  </a:cubicBezTo>
                  <a:cubicBezTo>
                    <a:pt x="239" y="8442"/>
                    <a:pt x="2048" y="8787"/>
                    <a:pt x="3632" y="8918"/>
                  </a:cubicBezTo>
                  <a:cubicBezTo>
                    <a:pt x="4022" y="8954"/>
                    <a:pt x="4390" y="8967"/>
                    <a:pt x="4723" y="8967"/>
                  </a:cubicBezTo>
                  <a:cubicBezTo>
                    <a:pt x="5723" y="8967"/>
                    <a:pt x="6406" y="8847"/>
                    <a:pt x="6406" y="8847"/>
                  </a:cubicBezTo>
                  <a:cubicBezTo>
                    <a:pt x="6406" y="8847"/>
                    <a:pt x="5787" y="6227"/>
                    <a:pt x="5989" y="5989"/>
                  </a:cubicBezTo>
                  <a:cubicBezTo>
                    <a:pt x="6013" y="5966"/>
                    <a:pt x="6013" y="5966"/>
                    <a:pt x="6025" y="5966"/>
                  </a:cubicBezTo>
                  <a:cubicBezTo>
                    <a:pt x="6049" y="5966"/>
                    <a:pt x="6085" y="5989"/>
                    <a:pt x="6108" y="6025"/>
                  </a:cubicBezTo>
                  <a:cubicBezTo>
                    <a:pt x="6394" y="6442"/>
                    <a:pt x="6859" y="8787"/>
                    <a:pt x="6859" y="8787"/>
                  </a:cubicBezTo>
                  <a:cubicBezTo>
                    <a:pt x="6859" y="8787"/>
                    <a:pt x="7991" y="9147"/>
                    <a:pt x="9997" y="9147"/>
                  </a:cubicBezTo>
                  <a:cubicBezTo>
                    <a:pt x="10088" y="9147"/>
                    <a:pt x="10181" y="9146"/>
                    <a:pt x="10276" y="9145"/>
                  </a:cubicBezTo>
                  <a:cubicBezTo>
                    <a:pt x="11097" y="9145"/>
                    <a:pt x="11681" y="8990"/>
                    <a:pt x="12097" y="8823"/>
                  </a:cubicBezTo>
                  <a:cubicBezTo>
                    <a:pt x="12133" y="8811"/>
                    <a:pt x="12169" y="8799"/>
                    <a:pt x="12193" y="8787"/>
                  </a:cubicBezTo>
                  <a:cubicBezTo>
                    <a:pt x="12835" y="8513"/>
                    <a:pt x="13026" y="8168"/>
                    <a:pt x="13026" y="8168"/>
                  </a:cubicBezTo>
                  <a:cubicBezTo>
                    <a:pt x="13026" y="8168"/>
                    <a:pt x="11752" y="1203"/>
                    <a:pt x="11419" y="298"/>
                  </a:cubicBezTo>
                  <a:cubicBezTo>
                    <a:pt x="11419" y="298"/>
                    <a:pt x="11288" y="286"/>
                    <a:pt x="11050" y="286"/>
                  </a:cubicBezTo>
                  <a:lnTo>
                    <a:pt x="10919" y="286"/>
                  </a:lnTo>
                  <a:cubicBezTo>
                    <a:pt x="10418" y="274"/>
                    <a:pt x="9537" y="239"/>
                    <a:pt x="8513" y="215"/>
                  </a:cubicBezTo>
                  <a:lnTo>
                    <a:pt x="8383" y="215"/>
                  </a:lnTo>
                  <a:cubicBezTo>
                    <a:pt x="7370" y="179"/>
                    <a:pt x="6227" y="155"/>
                    <a:pt x="5132" y="120"/>
                  </a:cubicBezTo>
                  <a:lnTo>
                    <a:pt x="5037" y="120"/>
                  </a:lnTo>
                  <a:cubicBezTo>
                    <a:pt x="4906" y="120"/>
                    <a:pt x="4787" y="108"/>
                    <a:pt x="4656" y="108"/>
                  </a:cubicBezTo>
                  <a:lnTo>
                    <a:pt x="4573" y="108"/>
                  </a:lnTo>
                  <a:cubicBezTo>
                    <a:pt x="3239" y="72"/>
                    <a:pt x="2013" y="36"/>
                    <a:pt x="1239" y="12"/>
                  </a:cubicBezTo>
                  <a:lnTo>
                    <a:pt x="1144" y="12"/>
                  </a:lnTo>
                  <a:cubicBezTo>
                    <a:pt x="679" y="1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5801;p62">
              <a:extLst>
                <a:ext uri="{FF2B5EF4-FFF2-40B4-BE49-F238E27FC236}">
                  <a16:creationId xmlns:a16="http://schemas.microsoft.com/office/drawing/2014/main" id="{C3FB3EB7-A13C-4351-8C2D-27CBF8ABECFB}"/>
                </a:ext>
              </a:extLst>
            </p:cNvPr>
            <p:cNvSpPr/>
            <p:nvPr/>
          </p:nvSpPr>
          <p:spPr>
            <a:xfrm>
              <a:off x="5301780" y="3219709"/>
              <a:ext cx="187854" cy="421451"/>
            </a:xfrm>
            <a:custGeom>
              <a:avLst/>
              <a:gdLst/>
              <a:ahLst/>
              <a:cxnLst/>
              <a:rect l="l" t="t" r="r" b="b"/>
              <a:pathLst>
                <a:path w="3811" h="8550" extrusionOk="0">
                  <a:moveTo>
                    <a:pt x="0" y="0"/>
                  </a:moveTo>
                  <a:cubicBezTo>
                    <a:pt x="191" y="1143"/>
                    <a:pt x="834" y="2215"/>
                    <a:pt x="1762" y="2929"/>
                  </a:cubicBezTo>
                  <a:cubicBezTo>
                    <a:pt x="2120" y="3215"/>
                    <a:pt x="2524" y="3417"/>
                    <a:pt x="2953" y="3572"/>
                  </a:cubicBezTo>
                  <a:cubicBezTo>
                    <a:pt x="3108" y="4703"/>
                    <a:pt x="3275" y="5834"/>
                    <a:pt x="3453" y="6966"/>
                  </a:cubicBezTo>
                  <a:cubicBezTo>
                    <a:pt x="3513" y="7323"/>
                    <a:pt x="3572" y="7692"/>
                    <a:pt x="3632" y="8049"/>
                  </a:cubicBezTo>
                  <a:cubicBezTo>
                    <a:pt x="3656" y="8216"/>
                    <a:pt x="3679" y="8394"/>
                    <a:pt x="3703" y="8549"/>
                  </a:cubicBezTo>
                  <a:cubicBezTo>
                    <a:pt x="3751" y="8537"/>
                    <a:pt x="3775" y="8525"/>
                    <a:pt x="3810" y="8513"/>
                  </a:cubicBezTo>
                  <a:cubicBezTo>
                    <a:pt x="3787" y="8406"/>
                    <a:pt x="3763" y="8299"/>
                    <a:pt x="3763" y="8192"/>
                  </a:cubicBezTo>
                  <a:cubicBezTo>
                    <a:pt x="3715" y="7870"/>
                    <a:pt x="3656" y="7537"/>
                    <a:pt x="3608" y="7216"/>
                  </a:cubicBezTo>
                  <a:cubicBezTo>
                    <a:pt x="3525" y="6561"/>
                    <a:pt x="3417" y="5906"/>
                    <a:pt x="3334" y="5251"/>
                  </a:cubicBezTo>
                  <a:cubicBezTo>
                    <a:pt x="3155" y="3941"/>
                    <a:pt x="2977" y="2608"/>
                    <a:pt x="2822" y="1286"/>
                  </a:cubicBezTo>
                  <a:cubicBezTo>
                    <a:pt x="2774" y="917"/>
                    <a:pt x="2739" y="560"/>
                    <a:pt x="2691" y="191"/>
                  </a:cubicBezTo>
                  <a:cubicBezTo>
                    <a:pt x="2691" y="155"/>
                    <a:pt x="2679" y="119"/>
                    <a:pt x="2679" y="72"/>
                  </a:cubicBezTo>
                  <a:lnTo>
                    <a:pt x="2536" y="72"/>
                  </a:lnTo>
                  <a:lnTo>
                    <a:pt x="2536" y="84"/>
                  </a:lnTo>
                  <a:cubicBezTo>
                    <a:pt x="2584" y="417"/>
                    <a:pt x="2620" y="739"/>
                    <a:pt x="2655" y="1072"/>
                  </a:cubicBezTo>
                  <a:cubicBezTo>
                    <a:pt x="2739" y="1739"/>
                    <a:pt x="2810" y="2394"/>
                    <a:pt x="2894" y="3048"/>
                  </a:cubicBezTo>
                  <a:cubicBezTo>
                    <a:pt x="2917" y="3191"/>
                    <a:pt x="2941" y="3358"/>
                    <a:pt x="2953" y="3513"/>
                  </a:cubicBezTo>
                  <a:cubicBezTo>
                    <a:pt x="2227" y="3191"/>
                    <a:pt x="1596" y="2739"/>
                    <a:pt x="1084" y="2120"/>
                  </a:cubicBezTo>
                  <a:cubicBezTo>
                    <a:pt x="572" y="1512"/>
                    <a:pt x="250" y="774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5802;p62">
              <a:extLst>
                <a:ext uri="{FF2B5EF4-FFF2-40B4-BE49-F238E27FC236}">
                  <a16:creationId xmlns:a16="http://schemas.microsoft.com/office/drawing/2014/main" id="{23C0A032-C73B-4676-805B-47306AFBF96E}"/>
                </a:ext>
              </a:extLst>
            </p:cNvPr>
            <p:cNvSpPr/>
            <p:nvPr/>
          </p:nvSpPr>
          <p:spPr>
            <a:xfrm>
              <a:off x="5106334" y="3212661"/>
              <a:ext cx="34110" cy="180213"/>
            </a:xfrm>
            <a:custGeom>
              <a:avLst/>
              <a:gdLst/>
              <a:ahLst/>
              <a:cxnLst/>
              <a:rect l="l" t="t" r="r" b="b"/>
              <a:pathLst>
                <a:path w="692" h="3656" extrusionOk="0">
                  <a:moveTo>
                    <a:pt x="155" y="1"/>
                  </a:moveTo>
                  <a:cubicBezTo>
                    <a:pt x="72" y="501"/>
                    <a:pt x="48" y="1001"/>
                    <a:pt x="36" y="1489"/>
                  </a:cubicBezTo>
                  <a:cubicBezTo>
                    <a:pt x="1" y="2203"/>
                    <a:pt x="48" y="2906"/>
                    <a:pt x="120" y="3608"/>
                  </a:cubicBezTo>
                  <a:cubicBezTo>
                    <a:pt x="120" y="3620"/>
                    <a:pt x="132" y="3656"/>
                    <a:pt x="167" y="3656"/>
                  </a:cubicBezTo>
                  <a:cubicBezTo>
                    <a:pt x="310" y="3620"/>
                    <a:pt x="453" y="3608"/>
                    <a:pt x="596" y="3596"/>
                  </a:cubicBezTo>
                  <a:cubicBezTo>
                    <a:pt x="620" y="3596"/>
                    <a:pt x="643" y="3572"/>
                    <a:pt x="643" y="3549"/>
                  </a:cubicBezTo>
                  <a:cubicBezTo>
                    <a:pt x="513" y="2370"/>
                    <a:pt x="524" y="1179"/>
                    <a:pt x="691" y="24"/>
                  </a:cubicBezTo>
                  <a:lnTo>
                    <a:pt x="596" y="24"/>
                  </a:lnTo>
                  <a:cubicBezTo>
                    <a:pt x="572" y="155"/>
                    <a:pt x="548" y="286"/>
                    <a:pt x="536" y="417"/>
                  </a:cubicBezTo>
                  <a:cubicBezTo>
                    <a:pt x="465" y="1072"/>
                    <a:pt x="429" y="1751"/>
                    <a:pt x="453" y="2417"/>
                  </a:cubicBezTo>
                  <a:cubicBezTo>
                    <a:pt x="465" y="2775"/>
                    <a:pt x="489" y="3144"/>
                    <a:pt x="536" y="3501"/>
                  </a:cubicBezTo>
                  <a:cubicBezTo>
                    <a:pt x="429" y="3513"/>
                    <a:pt x="310" y="3537"/>
                    <a:pt x="191" y="3549"/>
                  </a:cubicBezTo>
                  <a:cubicBezTo>
                    <a:pt x="120" y="2882"/>
                    <a:pt x="96" y="2191"/>
                    <a:pt x="108" y="1525"/>
                  </a:cubicBezTo>
                  <a:cubicBezTo>
                    <a:pt x="120" y="1013"/>
                    <a:pt x="167" y="512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5803;p62">
              <a:extLst>
                <a:ext uri="{FF2B5EF4-FFF2-40B4-BE49-F238E27FC236}">
                  <a16:creationId xmlns:a16="http://schemas.microsoft.com/office/drawing/2014/main" id="{3013D919-2104-430F-8EB5-BA5BA1726755}"/>
                </a:ext>
              </a:extLst>
            </p:cNvPr>
            <p:cNvSpPr/>
            <p:nvPr/>
          </p:nvSpPr>
          <p:spPr>
            <a:xfrm>
              <a:off x="4892109" y="3208569"/>
              <a:ext cx="57574" cy="106866"/>
            </a:xfrm>
            <a:custGeom>
              <a:avLst/>
              <a:gdLst/>
              <a:ahLst/>
              <a:cxnLst/>
              <a:rect l="l" t="t" r="r" b="b"/>
              <a:pathLst>
                <a:path w="1168" h="2168" extrusionOk="0">
                  <a:moveTo>
                    <a:pt x="1025" y="0"/>
                  </a:moveTo>
                  <a:cubicBezTo>
                    <a:pt x="1025" y="12"/>
                    <a:pt x="1013" y="48"/>
                    <a:pt x="1013" y="72"/>
                  </a:cubicBezTo>
                  <a:cubicBezTo>
                    <a:pt x="846" y="715"/>
                    <a:pt x="548" y="1322"/>
                    <a:pt x="156" y="1846"/>
                  </a:cubicBezTo>
                  <a:cubicBezTo>
                    <a:pt x="108" y="1905"/>
                    <a:pt x="60" y="1965"/>
                    <a:pt x="1" y="2024"/>
                  </a:cubicBezTo>
                  <a:lnTo>
                    <a:pt x="1" y="2167"/>
                  </a:lnTo>
                  <a:cubicBezTo>
                    <a:pt x="572" y="1560"/>
                    <a:pt x="965" y="798"/>
                    <a:pt x="1168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5804;p62">
              <a:extLst>
                <a:ext uri="{FF2B5EF4-FFF2-40B4-BE49-F238E27FC236}">
                  <a16:creationId xmlns:a16="http://schemas.microsoft.com/office/drawing/2014/main" id="{28DF1342-6F13-4D75-B8EB-A13D4CF9C150}"/>
                </a:ext>
              </a:extLst>
            </p:cNvPr>
            <p:cNvSpPr/>
            <p:nvPr/>
          </p:nvSpPr>
          <p:spPr>
            <a:xfrm>
              <a:off x="5092237" y="3472088"/>
              <a:ext cx="104451" cy="34357"/>
            </a:xfrm>
            <a:custGeom>
              <a:avLst/>
              <a:gdLst/>
              <a:ahLst/>
              <a:cxnLst/>
              <a:rect l="l" t="t" r="r" b="b"/>
              <a:pathLst>
                <a:path w="2119" h="697" extrusionOk="0">
                  <a:moveTo>
                    <a:pt x="48" y="0"/>
                  </a:moveTo>
                  <a:cubicBezTo>
                    <a:pt x="25" y="0"/>
                    <a:pt x="1" y="36"/>
                    <a:pt x="37" y="36"/>
                  </a:cubicBezTo>
                  <a:cubicBezTo>
                    <a:pt x="739" y="202"/>
                    <a:pt x="1418" y="417"/>
                    <a:pt x="2072" y="691"/>
                  </a:cubicBezTo>
                  <a:cubicBezTo>
                    <a:pt x="2078" y="694"/>
                    <a:pt x="2083" y="696"/>
                    <a:pt x="2088" y="696"/>
                  </a:cubicBezTo>
                  <a:cubicBezTo>
                    <a:pt x="2111" y="696"/>
                    <a:pt x="2118" y="651"/>
                    <a:pt x="2108" y="631"/>
                  </a:cubicBezTo>
                  <a:cubicBezTo>
                    <a:pt x="1465" y="310"/>
                    <a:pt x="763" y="83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5805;p62">
              <a:extLst>
                <a:ext uri="{FF2B5EF4-FFF2-40B4-BE49-F238E27FC236}">
                  <a16:creationId xmlns:a16="http://schemas.microsoft.com/office/drawing/2014/main" id="{78D823D7-F58C-4EFF-9E2A-6D2C6997A32A}"/>
                </a:ext>
              </a:extLst>
            </p:cNvPr>
            <p:cNvSpPr/>
            <p:nvPr/>
          </p:nvSpPr>
          <p:spPr>
            <a:xfrm>
              <a:off x="4957865" y="2622232"/>
              <a:ext cx="389707" cy="604129"/>
            </a:xfrm>
            <a:custGeom>
              <a:avLst/>
              <a:gdLst/>
              <a:ahLst/>
              <a:cxnLst/>
              <a:rect l="l" t="t" r="r" b="b"/>
              <a:pathLst>
                <a:path w="7906" h="12256" extrusionOk="0">
                  <a:moveTo>
                    <a:pt x="4968" y="0"/>
                  </a:moveTo>
                  <a:cubicBezTo>
                    <a:pt x="4266" y="0"/>
                    <a:pt x="3407" y="175"/>
                    <a:pt x="2739" y="406"/>
                  </a:cubicBezTo>
                  <a:cubicBezTo>
                    <a:pt x="2715" y="418"/>
                    <a:pt x="2691" y="418"/>
                    <a:pt x="2679" y="429"/>
                  </a:cubicBezTo>
                  <a:cubicBezTo>
                    <a:pt x="2143" y="608"/>
                    <a:pt x="1739" y="822"/>
                    <a:pt x="1643" y="953"/>
                  </a:cubicBezTo>
                  <a:cubicBezTo>
                    <a:pt x="1048" y="1906"/>
                    <a:pt x="453" y="6525"/>
                    <a:pt x="0" y="11562"/>
                  </a:cubicBezTo>
                  <a:cubicBezTo>
                    <a:pt x="298" y="11705"/>
                    <a:pt x="596" y="11788"/>
                    <a:pt x="905" y="11883"/>
                  </a:cubicBezTo>
                  <a:cubicBezTo>
                    <a:pt x="1940" y="12163"/>
                    <a:pt x="3023" y="12256"/>
                    <a:pt x="4111" y="12256"/>
                  </a:cubicBezTo>
                  <a:cubicBezTo>
                    <a:pt x="4551" y="12256"/>
                    <a:pt x="4991" y="12241"/>
                    <a:pt x="5430" y="12217"/>
                  </a:cubicBezTo>
                  <a:cubicBezTo>
                    <a:pt x="6263" y="12193"/>
                    <a:pt x="7096" y="12074"/>
                    <a:pt x="7906" y="11907"/>
                  </a:cubicBezTo>
                  <a:cubicBezTo>
                    <a:pt x="7882" y="11669"/>
                    <a:pt x="7846" y="11502"/>
                    <a:pt x="7858" y="11371"/>
                  </a:cubicBezTo>
                  <a:cubicBezTo>
                    <a:pt x="7632" y="9514"/>
                    <a:pt x="7561" y="1501"/>
                    <a:pt x="7406" y="1084"/>
                  </a:cubicBezTo>
                  <a:cubicBezTo>
                    <a:pt x="7299" y="775"/>
                    <a:pt x="6727" y="310"/>
                    <a:pt x="5858" y="108"/>
                  </a:cubicBezTo>
                  <a:cubicBezTo>
                    <a:pt x="5834" y="108"/>
                    <a:pt x="5799" y="96"/>
                    <a:pt x="5775" y="96"/>
                  </a:cubicBezTo>
                  <a:cubicBezTo>
                    <a:pt x="5549" y="48"/>
                    <a:pt x="5299" y="13"/>
                    <a:pt x="5037" y="1"/>
                  </a:cubicBezTo>
                  <a:cubicBezTo>
                    <a:pt x="5014" y="0"/>
                    <a:pt x="4991" y="0"/>
                    <a:pt x="4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5806;p62">
              <a:extLst>
                <a:ext uri="{FF2B5EF4-FFF2-40B4-BE49-F238E27FC236}">
                  <a16:creationId xmlns:a16="http://schemas.microsoft.com/office/drawing/2014/main" id="{6C22B45B-52C9-4D14-B8CE-9E2994AE5BE3}"/>
                </a:ext>
              </a:extLst>
            </p:cNvPr>
            <p:cNvSpPr/>
            <p:nvPr/>
          </p:nvSpPr>
          <p:spPr>
            <a:xfrm>
              <a:off x="4853365" y="2617943"/>
              <a:ext cx="653865" cy="751464"/>
            </a:xfrm>
            <a:custGeom>
              <a:avLst/>
              <a:gdLst/>
              <a:ahLst/>
              <a:cxnLst/>
              <a:rect l="l" t="t" r="r" b="b"/>
              <a:pathLst>
                <a:path w="13265" h="15245" extrusionOk="0">
                  <a:moveTo>
                    <a:pt x="7816" y="1"/>
                  </a:moveTo>
                  <a:cubicBezTo>
                    <a:pt x="6719" y="1"/>
                    <a:pt x="5411" y="213"/>
                    <a:pt x="4371" y="445"/>
                  </a:cubicBezTo>
                  <a:cubicBezTo>
                    <a:pt x="4347" y="457"/>
                    <a:pt x="4299" y="457"/>
                    <a:pt x="4275" y="481"/>
                  </a:cubicBezTo>
                  <a:cubicBezTo>
                    <a:pt x="3418" y="683"/>
                    <a:pt x="2763" y="909"/>
                    <a:pt x="2632" y="1076"/>
                  </a:cubicBezTo>
                  <a:cubicBezTo>
                    <a:pt x="1668" y="2160"/>
                    <a:pt x="715" y="8827"/>
                    <a:pt x="1" y="14447"/>
                  </a:cubicBezTo>
                  <a:cubicBezTo>
                    <a:pt x="477" y="14602"/>
                    <a:pt x="965" y="14721"/>
                    <a:pt x="1454" y="14804"/>
                  </a:cubicBezTo>
                  <a:cubicBezTo>
                    <a:pt x="2275" y="14971"/>
                    <a:pt x="3108" y="15078"/>
                    <a:pt x="3942" y="15137"/>
                  </a:cubicBezTo>
                  <a:cubicBezTo>
                    <a:pt x="3918" y="14625"/>
                    <a:pt x="3870" y="14125"/>
                    <a:pt x="3835" y="13613"/>
                  </a:cubicBezTo>
                  <a:cubicBezTo>
                    <a:pt x="3740" y="12208"/>
                    <a:pt x="3644" y="9303"/>
                    <a:pt x="3597" y="7886"/>
                  </a:cubicBezTo>
                  <a:cubicBezTo>
                    <a:pt x="3561" y="6493"/>
                    <a:pt x="3537" y="5088"/>
                    <a:pt x="3704" y="3707"/>
                  </a:cubicBezTo>
                  <a:cubicBezTo>
                    <a:pt x="3811" y="2862"/>
                    <a:pt x="3954" y="1886"/>
                    <a:pt x="4656" y="1314"/>
                  </a:cubicBezTo>
                  <a:cubicBezTo>
                    <a:pt x="4966" y="1040"/>
                    <a:pt x="5359" y="909"/>
                    <a:pt x="5740" y="778"/>
                  </a:cubicBezTo>
                  <a:cubicBezTo>
                    <a:pt x="6133" y="659"/>
                    <a:pt x="6537" y="528"/>
                    <a:pt x="6930" y="481"/>
                  </a:cubicBezTo>
                  <a:cubicBezTo>
                    <a:pt x="7109" y="459"/>
                    <a:pt x="7292" y="440"/>
                    <a:pt x="7472" y="440"/>
                  </a:cubicBezTo>
                  <a:cubicBezTo>
                    <a:pt x="7689" y="440"/>
                    <a:pt x="7902" y="468"/>
                    <a:pt x="8097" y="552"/>
                  </a:cubicBezTo>
                  <a:cubicBezTo>
                    <a:pt x="8264" y="624"/>
                    <a:pt x="8407" y="719"/>
                    <a:pt x="8514" y="862"/>
                  </a:cubicBezTo>
                  <a:cubicBezTo>
                    <a:pt x="8645" y="1040"/>
                    <a:pt x="8681" y="1231"/>
                    <a:pt x="8645" y="1457"/>
                  </a:cubicBezTo>
                  <a:cubicBezTo>
                    <a:pt x="8621" y="1707"/>
                    <a:pt x="8514" y="1945"/>
                    <a:pt x="8431" y="2171"/>
                  </a:cubicBezTo>
                  <a:cubicBezTo>
                    <a:pt x="8323" y="2421"/>
                    <a:pt x="8228" y="2683"/>
                    <a:pt x="8157" y="2945"/>
                  </a:cubicBezTo>
                  <a:cubicBezTo>
                    <a:pt x="7942" y="3612"/>
                    <a:pt x="7752" y="4291"/>
                    <a:pt x="7573" y="4957"/>
                  </a:cubicBezTo>
                  <a:cubicBezTo>
                    <a:pt x="7395" y="5624"/>
                    <a:pt x="7252" y="6315"/>
                    <a:pt x="7121" y="6982"/>
                  </a:cubicBezTo>
                  <a:cubicBezTo>
                    <a:pt x="6966" y="7648"/>
                    <a:pt x="6847" y="8351"/>
                    <a:pt x="6740" y="9029"/>
                  </a:cubicBezTo>
                  <a:cubicBezTo>
                    <a:pt x="6633" y="9732"/>
                    <a:pt x="6573" y="10434"/>
                    <a:pt x="6549" y="11137"/>
                  </a:cubicBezTo>
                  <a:cubicBezTo>
                    <a:pt x="6526" y="11827"/>
                    <a:pt x="6561" y="14030"/>
                    <a:pt x="6609" y="14733"/>
                  </a:cubicBezTo>
                  <a:cubicBezTo>
                    <a:pt x="6609" y="14911"/>
                    <a:pt x="6621" y="15078"/>
                    <a:pt x="6621" y="15244"/>
                  </a:cubicBezTo>
                  <a:cubicBezTo>
                    <a:pt x="7323" y="15244"/>
                    <a:pt x="8014" y="15221"/>
                    <a:pt x="8693" y="15197"/>
                  </a:cubicBezTo>
                  <a:cubicBezTo>
                    <a:pt x="10014" y="15137"/>
                    <a:pt x="11955" y="15042"/>
                    <a:pt x="13265" y="14863"/>
                  </a:cubicBezTo>
                  <a:cubicBezTo>
                    <a:pt x="13217" y="14613"/>
                    <a:pt x="13181" y="14411"/>
                    <a:pt x="13157" y="14268"/>
                  </a:cubicBezTo>
                  <a:cubicBezTo>
                    <a:pt x="12800" y="12208"/>
                    <a:pt x="12086" y="1671"/>
                    <a:pt x="11860" y="1207"/>
                  </a:cubicBezTo>
                  <a:cubicBezTo>
                    <a:pt x="11681" y="850"/>
                    <a:pt x="10752" y="362"/>
                    <a:pt x="9359" y="124"/>
                  </a:cubicBezTo>
                  <a:cubicBezTo>
                    <a:pt x="9312" y="124"/>
                    <a:pt x="9276" y="100"/>
                    <a:pt x="9228" y="100"/>
                  </a:cubicBezTo>
                  <a:cubicBezTo>
                    <a:pt x="8871" y="40"/>
                    <a:pt x="8478" y="16"/>
                    <a:pt x="8061" y="5"/>
                  </a:cubicBezTo>
                  <a:cubicBezTo>
                    <a:pt x="7981" y="2"/>
                    <a:pt x="7899" y="1"/>
                    <a:pt x="7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5807;p62">
              <a:extLst>
                <a:ext uri="{FF2B5EF4-FFF2-40B4-BE49-F238E27FC236}">
                  <a16:creationId xmlns:a16="http://schemas.microsoft.com/office/drawing/2014/main" id="{DCF91FC5-FD99-4878-849D-EF4A8F684532}"/>
                </a:ext>
              </a:extLst>
            </p:cNvPr>
            <p:cNvSpPr/>
            <p:nvPr/>
          </p:nvSpPr>
          <p:spPr>
            <a:xfrm>
              <a:off x="5266535" y="2618140"/>
              <a:ext cx="235421" cy="567554"/>
            </a:xfrm>
            <a:custGeom>
              <a:avLst/>
              <a:gdLst/>
              <a:ahLst/>
              <a:cxnLst/>
              <a:rect l="l" t="t" r="r" b="b"/>
              <a:pathLst>
                <a:path w="4776" h="11514" extrusionOk="0">
                  <a:moveTo>
                    <a:pt x="870" y="1"/>
                  </a:moveTo>
                  <a:cubicBezTo>
                    <a:pt x="846" y="1"/>
                    <a:pt x="811" y="12"/>
                    <a:pt x="799" y="36"/>
                  </a:cubicBezTo>
                  <a:cubicBezTo>
                    <a:pt x="1" y="1846"/>
                    <a:pt x="25" y="4180"/>
                    <a:pt x="596" y="6251"/>
                  </a:cubicBezTo>
                  <a:cubicBezTo>
                    <a:pt x="1168" y="8394"/>
                    <a:pt x="2477" y="10311"/>
                    <a:pt x="4132" y="11442"/>
                  </a:cubicBezTo>
                  <a:cubicBezTo>
                    <a:pt x="4201" y="11490"/>
                    <a:pt x="4280" y="11514"/>
                    <a:pt x="4356" y="11514"/>
                  </a:cubicBezTo>
                  <a:cubicBezTo>
                    <a:pt x="4489" y="11514"/>
                    <a:pt x="4615" y="11439"/>
                    <a:pt x="4668" y="11288"/>
                  </a:cubicBezTo>
                  <a:cubicBezTo>
                    <a:pt x="4775" y="11026"/>
                    <a:pt x="4597" y="10680"/>
                    <a:pt x="4418" y="10430"/>
                  </a:cubicBezTo>
                  <a:cubicBezTo>
                    <a:pt x="3930" y="9740"/>
                    <a:pt x="2644" y="7918"/>
                    <a:pt x="2061" y="5644"/>
                  </a:cubicBezTo>
                  <a:cubicBezTo>
                    <a:pt x="1489" y="3382"/>
                    <a:pt x="1989" y="1560"/>
                    <a:pt x="2346" y="512"/>
                  </a:cubicBezTo>
                  <a:cubicBezTo>
                    <a:pt x="2358" y="453"/>
                    <a:pt x="2358" y="381"/>
                    <a:pt x="2299" y="346"/>
                  </a:cubicBezTo>
                  <a:cubicBezTo>
                    <a:pt x="1942" y="191"/>
                    <a:pt x="1251" y="36"/>
                    <a:pt x="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5808;p62">
              <a:extLst>
                <a:ext uri="{FF2B5EF4-FFF2-40B4-BE49-F238E27FC236}">
                  <a16:creationId xmlns:a16="http://schemas.microsoft.com/office/drawing/2014/main" id="{14975F8C-969E-477C-A922-B32D5B1B8301}"/>
                </a:ext>
              </a:extLst>
            </p:cNvPr>
            <p:cNvSpPr/>
            <p:nvPr/>
          </p:nvSpPr>
          <p:spPr>
            <a:xfrm>
              <a:off x="4847499" y="2634752"/>
              <a:ext cx="217824" cy="455167"/>
            </a:xfrm>
            <a:custGeom>
              <a:avLst/>
              <a:gdLst/>
              <a:ahLst/>
              <a:cxnLst/>
              <a:rect l="l" t="t" r="r" b="b"/>
              <a:pathLst>
                <a:path w="4419" h="9234" extrusionOk="0">
                  <a:moveTo>
                    <a:pt x="4284" y="1"/>
                  </a:moveTo>
                  <a:cubicBezTo>
                    <a:pt x="4067" y="1"/>
                    <a:pt x="3654" y="158"/>
                    <a:pt x="3585" y="175"/>
                  </a:cubicBezTo>
                  <a:cubicBezTo>
                    <a:pt x="3525" y="211"/>
                    <a:pt x="3466" y="235"/>
                    <a:pt x="3418" y="259"/>
                  </a:cubicBezTo>
                  <a:cubicBezTo>
                    <a:pt x="2858" y="509"/>
                    <a:pt x="2370" y="914"/>
                    <a:pt x="2049" y="1509"/>
                  </a:cubicBezTo>
                  <a:cubicBezTo>
                    <a:pt x="1" y="5271"/>
                    <a:pt x="465" y="9034"/>
                    <a:pt x="584" y="9188"/>
                  </a:cubicBezTo>
                  <a:cubicBezTo>
                    <a:pt x="606" y="9220"/>
                    <a:pt x="629" y="9233"/>
                    <a:pt x="654" y="9233"/>
                  </a:cubicBezTo>
                  <a:cubicBezTo>
                    <a:pt x="777" y="9233"/>
                    <a:pt x="922" y="8891"/>
                    <a:pt x="941" y="8831"/>
                  </a:cubicBezTo>
                  <a:cubicBezTo>
                    <a:pt x="1561" y="5164"/>
                    <a:pt x="2346" y="3176"/>
                    <a:pt x="2906" y="2176"/>
                  </a:cubicBezTo>
                  <a:cubicBezTo>
                    <a:pt x="3156" y="1723"/>
                    <a:pt x="3418" y="1307"/>
                    <a:pt x="3739" y="926"/>
                  </a:cubicBezTo>
                  <a:cubicBezTo>
                    <a:pt x="3894" y="735"/>
                    <a:pt x="4061" y="533"/>
                    <a:pt x="4228" y="354"/>
                  </a:cubicBezTo>
                  <a:cubicBezTo>
                    <a:pt x="4275" y="295"/>
                    <a:pt x="4418" y="175"/>
                    <a:pt x="4418" y="80"/>
                  </a:cubicBezTo>
                  <a:cubicBezTo>
                    <a:pt x="4418" y="22"/>
                    <a:pt x="4364" y="1"/>
                    <a:pt x="4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5809;p62">
              <a:extLst>
                <a:ext uri="{FF2B5EF4-FFF2-40B4-BE49-F238E27FC236}">
                  <a16:creationId xmlns:a16="http://schemas.microsoft.com/office/drawing/2014/main" id="{3A241486-76B4-42E7-990A-61C1F6E69F6B}"/>
                </a:ext>
              </a:extLst>
            </p:cNvPr>
            <p:cNvSpPr/>
            <p:nvPr/>
          </p:nvSpPr>
          <p:spPr>
            <a:xfrm>
              <a:off x="5066999" y="2554750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3692" y="1"/>
                  </a:moveTo>
                  <a:lnTo>
                    <a:pt x="1" y="786"/>
                  </a:lnTo>
                  <a:lnTo>
                    <a:pt x="453" y="2441"/>
                  </a:lnTo>
                  <a:cubicBezTo>
                    <a:pt x="453" y="2441"/>
                    <a:pt x="636" y="2740"/>
                    <a:pt x="1385" y="2740"/>
                  </a:cubicBezTo>
                  <a:cubicBezTo>
                    <a:pt x="1683" y="2740"/>
                    <a:pt x="2071" y="2693"/>
                    <a:pt x="2573" y="2560"/>
                  </a:cubicBezTo>
                  <a:cubicBezTo>
                    <a:pt x="4239" y="2120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5810;p62">
              <a:extLst>
                <a:ext uri="{FF2B5EF4-FFF2-40B4-BE49-F238E27FC236}">
                  <a16:creationId xmlns:a16="http://schemas.microsoft.com/office/drawing/2014/main" id="{6EC7AD38-F612-4E48-B0D8-CEAFC0FFEA99}"/>
                </a:ext>
              </a:extLst>
            </p:cNvPr>
            <p:cNvSpPr/>
            <p:nvPr/>
          </p:nvSpPr>
          <p:spPr>
            <a:xfrm>
              <a:off x="5066975" y="2523800"/>
              <a:ext cx="207253" cy="112474"/>
            </a:xfrm>
            <a:custGeom>
              <a:avLst/>
              <a:gdLst/>
              <a:ahLst/>
              <a:cxnLst/>
              <a:rect l="l" t="t" r="r" b="b"/>
              <a:pathLst>
                <a:path w="4585" h="2282" extrusionOk="0">
                  <a:moveTo>
                    <a:pt x="3755" y="1"/>
                  </a:moveTo>
                  <a:cubicBezTo>
                    <a:pt x="3580" y="1"/>
                    <a:pt x="3405" y="16"/>
                    <a:pt x="3239" y="45"/>
                  </a:cubicBezTo>
                  <a:cubicBezTo>
                    <a:pt x="2358" y="164"/>
                    <a:pt x="1525" y="438"/>
                    <a:pt x="691" y="736"/>
                  </a:cubicBezTo>
                  <a:cubicBezTo>
                    <a:pt x="501" y="807"/>
                    <a:pt x="275" y="902"/>
                    <a:pt x="168" y="1045"/>
                  </a:cubicBezTo>
                  <a:cubicBezTo>
                    <a:pt x="37" y="1236"/>
                    <a:pt x="1" y="1676"/>
                    <a:pt x="144" y="1867"/>
                  </a:cubicBezTo>
                  <a:cubicBezTo>
                    <a:pt x="298" y="2117"/>
                    <a:pt x="763" y="2236"/>
                    <a:pt x="1096" y="2272"/>
                  </a:cubicBezTo>
                  <a:cubicBezTo>
                    <a:pt x="1167" y="2278"/>
                    <a:pt x="1238" y="2281"/>
                    <a:pt x="1309" y="2281"/>
                  </a:cubicBezTo>
                  <a:cubicBezTo>
                    <a:pt x="1638" y="2281"/>
                    <a:pt x="1978" y="2219"/>
                    <a:pt x="2311" y="2141"/>
                  </a:cubicBezTo>
                  <a:cubicBezTo>
                    <a:pt x="2799" y="2022"/>
                    <a:pt x="3275" y="1879"/>
                    <a:pt x="3692" y="1605"/>
                  </a:cubicBezTo>
                  <a:cubicBezTo>
                    <a:pt x="4120" y="1355"/>
                    <a:pt x="4442" y="986"/>
                    <a:pt x="4549" y="581"/>
                  </a:cubicBezTo>
                  <a:cubicBezTo>
                    <a:pt x="4573" y="450"/>
                    <a:pt x="4585" y="283"/>
                    <a:pt x="4501" y="188"/>
                  </a:cubicBezTo>
                  <a:cubicBezTo>
                    <a:pt x="4406" y="81"/>
                    <a:pt x="4263" y="45"/>
                    <a:pt x="4097" y="21"/>
                  </a:cubicBezTo>
                  <a:cubicBezTo>
                    <a:pt x="3984" y="7"/>
                    <a:pt x="3869" y="1"/>
                    <a:pt x="3755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5811;p62">
              <a:extLst>
                <a:ext uri="{FF2B5EF4-FFF2-40B4-BE49-F238E27FC236}">
                  <a16:creationId xmlns:a16="http://schemas.microsoft.com/office/drawing/2014/main" id="{FF075AC3-0E9B-41BD-A456-725974803B03}"/>
                </a:ext>
              </a:extLst>
            </p:cNvPr>
            <p:cNvSpPr/>
            <p:nvPr/>
          </p:nvSpPr>
          <p:spPr>
            <a:xfrm>
              <a:off x="5048218" y="2592903"/>
              <a:ext cx="243801" cy="151574"/>
            </a:xfrm>
            <a:custGeom>
              <a:avLst/>
              <a:gdLst/>
              <a:ahLst/>
              <a:cxnLst/>
              <a:rect l="l" t="t" r="r" b="b"/>
              <a:pathLst>
                <a:path w="4946" h="3075" extrusionOk="0">
                  <a:moveTo>
                    <a:pt x="4220" y="1"/>
                  </a:moveTo>
                  <a:cubicBezTo>
                    <a:pt x="4175" y="1"/>
                    <a:pt x="4129" y="15"/>
                    <a:pt x="4085" y="48"/>
                  </a:cubicBezTo>
                  <a:cubicBezTo>
                    <a:pt x="3700" y="331"/>
                    <a:pt x="2831" y="1367"/>
                    <a:pt x="1356" y="1367"/>
                  </a:cubicBezTo>
                  <a:cubicBezTo>
                    <a:pt x="1279" y="1367"/>
                    <a:pt x="1200" y="1364"/>
                    <a:pt x="1120" y="1358"/>
                  </a:cubicBezTo>
                  <a:cubicBezTo>
                    <a:pt x="739" y="1322"/>
                    <a:pt x="596" y="882"/>
                    <a:pt x="525" y="691"/>
                  </a:cubicBezTo>
                  <a:cubicBezTo>
                    <a:pt x="518" y="663"/>
                    <a:pt x="498" y="652"/>
                    <a:pt x="479" y="652"/>
                  </a:cubicBezTo>
                  <a:cubicBezTo>
                    <a:pt x="465" y="652"/>
                    <a:pt x="451" y="657"/>
                    <a:pt x="441" y="667"/>
                  </a:cubicBezTo>
                  <a:cubicBezTo>
                    <a:pt x="298" y="905"/>
                    <a:pt x="37" y="1525"/>
                    <a:pt x="25" y="1679"/>
                  </a:cubicBezTo>
                  <a:cubicBezTo>
                    <a:pt x="1" y="1941"/>
                    <a:pt x="227" y="2834"/>
                    <a:pt x="382" y="2846"/>
                  </a:cubicBezTo>
                  <a:cubicBezTo>
                    <a:pt x="383" y="2846"/>
                    <a:pt x="384" y="2846"/>
                    <a:pt x="385" y="2846"/>
                  </a:cubicBezTo>
                  <a:cubicBezTo>
                    <a:pt x="533" y="2846"/>
                    <a:pt x="1156" y="1917"/>
                    <a:pt x="1156" y="1917"/>
                  </a:cubicBezTo>
                  <a:cubicBezTo>
                    <a:pt x="1156" y="1917"/>
                    <a:pt x="1780" y="3074"/>
                    <a:pt x="1998" y="3074"/>
                  </a:cubicBezTo>
                  <a:cubicBezTo>
                    <a:pt x="2003" y="3074"/>
                    <a:pt x="2008" y="3074"/>
                    <a:pt x="2013" y="3072"/>
                  </a:cubicBezTo>
                  <a:cubicBezTo>
                    <a:pt x="2346" y="2965"/>
                    <a:pt x="4025" y="2918"/>
                    <a:pt x="4882" y="1072"/>
                  </a:cubicBezTo>
                  <a:cubicBezTo>
                    <a:pt x="4946" y="956"/>
                    <a:pt x="4586" y="1"/>
                    <a:pt x="42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5812;p62">
              <a:extLst>
                <a:ext uri="{FF2B5EF4-FFF2-40B4-BE49-F238E27FC236}">
                  <a16:creationId xmlns:a16="http://schemas.microsoft.com/office/drawing/2014/main" id="{7BDE8685-7AD7-408C-A680-19279802463E}"/>
                </a:ext>
              </a:extLst>
            </p:cNvPr>
            <p:cNvSpPr/>
            <p:nvPr/>
          </p:nvSpPr>
          <p:spPr>
            <a:xfrm>
              <a:off x="5048218" y="2583537"/>
              <a:ext cx="24799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5813;p62">
              <a:extLst>
                <a:ext uri="{FF2B5EF4-FFF2-40B4-BE49-F238E27FC236}">
                  <a16:creationId xmlns:a16="http://schemas.microsoft.com/office/drawing/2014/main" id="{7EC1E10B-B6CC-4C68-99BE-D1A4E8A622BC}"/>
                </a:ext>
              </a:extLst>
            </p:cNvPr>
            <p:cNvSpPr/>
            <p:nvPr/>
          </p:nvSpPr>
          <p:spPr>
            <a:xfrm>
              <a:off x="4837542" y="1934893"/>
              <a:ext cx="184354" cy="288361"/>
            </a:xfrm>
            <a:custGeom>
              <a:avLst/>
              <a:gdLst/>
              <a:ahLst/>
              <a:cxnLst/>
              <a:rect l="l" t="t" r="r" b="b"/>
              <a:pathLst>
                <a:path w="3740" h="5850" extrusionOk="0">
                  <a:moveTo>
                    <a:pt x="2917" y="0"/>
                  </a:moveTo>
                  <a:cubicBezTo>
                    <a:pt x="2544" y="0"/>
                    <a:pt x="2102" y="246"/>
                    <a:pt x="1870" y="431"/>
                  </a:cubicBezTo>
                  <a:cubicBezTo>
                    <a:pt x="572" y="1419"/>
                    <a:pt x="0" y="3229"/>
                    <a:pt x="453" y="4789"/>
                  </a:cubicBezTo>
                  <a:cubicBezTo>
                    <a:pt x="524" y="5063"/>
                    <a:pt x="632" y="5313"/>
                    <a:pt x="822" y="5527"/>
                  </a:cubicBezTo>
                  <a:cubicBezTo>
                    <a:pt x="993" y="5721"/>
                    <a:pt x="1252" y="5849"/>
                    <a:pt x="1514" y="5849"/>
                  </a:cubicBezTo>
                  <a:cubicBezTo>
                    <a:pt x="1525" y="5849"/>
                    <a:pt x="1537" y="5849"/>
                    <a:pt x="1548" y="5849"/>
                  </a:cubicBezTo>
                  <a:cubicBezTo>
                    <a:pt x="2036" y="5801"/>
                    <a:pt x="2334" y="5301"/>
                    <a:pt x="2537" y="4848"/>
                  </a:cubicBezTo>
                  <a:cubicBezTo>
                    <a:pt x="2894" y="4098"/>
                    <a:pt x="3239" y="3324"/>
                    <a:pt x="3429" y="2491"/>
                  </a:cubicBezTo>
                  <a:cubicBezTo>
                    <a:pt x="3572" y="1872"/>
                    <a:pt x="3739" y="836"/>
                    <a:pt x="3418" y="265"/>
                  </a:cubicBezTo>
                  <a:cubicBezTo>
                    <a:pt x="3301" y="72"/>
                    <a:pt x="3119" y="0"/>
                    <a:pt x="2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5814;p62">
              <a:extLst>
                <a:ext uri="{FF2B5EF4-FFF2-40B4-BE49-F238E27FC236}">
                  <a16:creationId xmlns:a16="http://schemas.microsoft.com/office/drawing/2014/main" id="{EA996A5F-C1AF-488D-B6D6-AD37F83A7B51}"/>
                </a:ext>
              </a:extLst>
            </p:cNvPr>
            <p:cNvSpPr/>
            <p:nvPr/>
          </p:nvSpPr>
          <p:spPr>
            <a:xfrm>
              <a:off x="4844590" y="1928485"/>
              <a:ext cx="599249" cy="684426"/>
            </a:xfrm>
            <a:custGeom>
              <a:avLst/>
              <a:gdLst/>
              <a:ahLst/>
              <a:cxnLst/>
              <a:rect l="l" t="t" r="r" b="b"/>
              <a:pathLst>
                <a:path w="12157" h="13885" extrusionOk="0">
                  <a:moveTo>
                    <a:pt x="5857" y="1"/>
                  </a:moveTo>
                  <a:cubicBezTo>
                    <a:pt x="2498" y="1"/>
                    <a:pt x="46" y="2793"/>
                    <a:pt x="0" y="7229"/>
                  </a:cubicBezTo>
                  <a:cubicBezTo>
                    <a:pt x="0" y="7800"/>
                    <a:pt x="12" y="8324"/>
                    <a:pt x="72" y="8848"/>
                  </a:cubicBezTo>
                  <a:lnTo>
                    <a:pt x="72" y="8884"/>
                  </a:lnTo>
                  <a:cubicBezTo>
                    <a:pt x="84" y="9039"/>
                    <a:pt x="119" y="9193"/>
                    <a:pt x="131" y="9360"/>
                  </a:cubicBezTo>
                  <a:cubicBezTo>
                    <a:pt x="346" y="10682"/>
                    <a:pt x="810" y="11813"/>
                    <a:pt x="1679" y="12598"/>
                  </a:cubicBezTo>
                  <a:lnTo>
                    <a:pt x="1703" y="12610"/>
                  </a:lnTo>
                  <a:cubicBezTo>
                    <a:pt x="1846" y="12753"/>
                    <a:pt x="2024" y="12884"/>
                    <a:pt x="2203" y="13003"/>
                  </a:cubicBezTo>
                  <a:cubicBezTo>
                    <a:pt x="2965" y="13491"/>
                    <a:pt x="3977" y="13801"/>
                    <a:pt x="5299" y="13884"/>
                  </a:cubicBezTo>
                  <a:lnTo>
                    <a:pt x="5692" y="13884"/>
                  </a:lnTo>
                  <a:cubicBezTo>
                    <a:pt x="5834" y="13884"/>
                    <a:pt x="5989" y="13884"/>
                    <a:pt x="6144" y="13861"/>
                  </a:cubicBezTo>
                  <a:cubicBezTo>
                    <a:pt x="8037" y="13730"/>
                    <a:pt x="9716" y="12587"/>
                    <a:pt x="10752" y="10848"/>
                  </a:cubicBezTo>
                  <a:cubicBezTo>
                    <a:pt x="10764" y="10824"/>
                    <a:pt x="10764" y="10813"/>
                    <a:pt x="10776" y="10801"/>
                  </a:cubicBezTo>
                  <a:cubicBezTo>
                    <a:pt x="10871" y="10646"/>
                    <a:pt x="10942" y="10515"/>
                    <a:pt x="11014" y="10348"/>
                  </a:cubicBezTo>
                  <a:cubicBezTo>
                    <a:pt x="11383" y="9574"/>
                    <a:pt x="11633" y="8717"/>
                    <a:pt x="11740" y="7765"/>
                  </a:cubicBezTo>
                  <a:cubicBezTo>
                    <a:pt x="12157" y="3847"/>
                    <a:pt x="9752" y="228"/>
                    <a:pt x="6251" y="14"/>
                  </a:cubicBezTo>
                  <a:cubicBezTo>
                    <a:pt x="6119" y="5"/>
                    <a:pt x="5987" y="1"/>
                    <a:pt x="585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5815;p62">
              <a:extLst>
                <a:ext uri="{FF2B5EF4-FFF2-40B4-BE49-F238E27FC236}">
                  <a16:creationId xmlns:a16="http://schemas.microsoft.com/office/drawing/2014/main" id="{3B14B22C-DC86-4706-8F60-721CAE12509B}"/>
                </a:ext>
              </a:extLst>
            </p:cNvPr>
            <p:cNvSpPr/>
            <p:nvPr/>
          </p:nvSpPr>
          <p:spPr>
            <a:xfrm>
              <a:off x="4819353" y="1818020"/>
              <a:ext cx="738944" cy="525261"/>
            </a:xfrm>
            <a:custGeom>
              <a:avLst/>
              <a:gdLst/>
              <a:ahLst/>
              <a:cxnLst/>
              <a:rect l="l" t="t" r="r" b="b"/>
              <a:pathLst>
                <a:path w="14991" h="10656" extrusionOk="0">
                  <a:moveTo>
                    <a:pt x="2980" y="0"/>
                  </a:moveTo>
                  <a:cubicBezTo>
                    <a:pt x="2631" y="0"/>
                    <a:pt x="2280" y="21"/>
                    <a:pt x="1929" y="64"/>
                  </a:cubicBezTo>
                  <a:cubicBezTo>
                    <a:pt x="1679" y="88"/>
                    <a:pt x="1417" y="135"/>
                    <a:pt x="1167" y="231"/>
                  </a:cubicBezTo>
                  <a:cubicBezTo>
                    <a:pt x="1001" y="290"/>
                    <a:pt x="810" y="385"/>
                    <a:pt x="750" y="564"/>
                  </a:cubicBezTo>
                  <a:cubicBezTo>
                    <a:pt x="667" y="826"/>
                    <a:pt x="846" y="1076"/>
                    <a:pt x="1036" y="1243"/>
                  </a:cubicBezTo>
                  <a:cubicBezTo>
                    <a:pt x="1262" y="1397"/>
                    <a:pt x="1512" y="1481"/>
                    <a:pt x="1774" y="1493"/>
                  </a:cubicBezTo>
                  <a:cubicBezTo>
                    <a:pt x="1096" y="1778"/>
                    <a:pt x="512" y="2326"/>
                    <a:pt x="203" y="3005"/>
                  </a:cubicBezTo>
                  <a:cubicBezTo>
                    <a:pt x="96" y="3290"/>
                    <a:pt x="0" y="3552"/>
                    <a:pt x="36" y="3802"/>
                  </a:cubicBezTo>
                  <a:cubicBezTo>
                    <a:pt x="48" y="4124"/>
                    <a:pt x="239" y="4422"/>
                    <a:pt x="477" y="4600"/>
                  </a:cubicBezTo>
                  <a:cubicBezTo>
                    <a:pt x="739" y="4803"/>
                    <a:pt x="1036" y="4886"/>
                    <a:pt x="1346" y="4933"/>
                  </a:cubicBezTo>
                  <a:cubicBezTo>
                    <a:pt x="1440" y="4945"/>
                    <a:pt x="1535" y="4951"/>
                    <a:pt x="1631" y="4951"/>
                  </a:cubicBezTo>
                  <a:cubicBezTo>
                    <a:pt x="2391" y="4951"/>
                    <a:pt x="3165" y="4579"/>
                    <a:pt x="3620" y="3933"/>
                  </a:cubicBezTo>
                  <a:lnTo>
                    <a:pt x="3620" y="3933"/>
                  </a:lnTo>
                  <a:cubicBezTo>
                    <a:pt x="3548" y="4052"/>
                    <a:pt x="3560" y="4219"/>
                    <a:pt x="3644" y="4338"/>
                  </a:cubicBezTo>
                  <a:cubicBezTo>
                    <a:pt x="3715" y="4457"/>
                    <a:pt x="3810" y="4529"/>
                    <a:pt x="3953" y="4588"/>
                  </a:cubicBezTo>
                  <a:cubicBezTo>
                    <a:pt x="4184" y="4704"/>
                    <a:pt x="4462" y="4745"/>
                    <a:pt x="4736" y="4745"/>
                  </a:cubicBezTo>
                  <a:cubicBezTo>
                    <a:pt x="4773" y="4745"/>
                    <a:pt x="4810" y="4744"/>
                    <a:pt x="4846" y="4743"/>
                  </a:cubicBezTo>
                  <a:cubicBezTo>
                    <a:pt x="5513" y="4719"/>
                    <a:pt x="6168" y="4517"/>
                    <a:pt x="6727" y="4160"/>
                  </a:cubicBezTo>
                  <a:lnTo>
                    <a:pt x="6727" y="4160"/>
                  </a:lnTo>
                  <a:cubicBezTo>
                    <a:pt x="6573" y="4386"/>
                    <a:pt x="6465" y="4660"/>
                    <a:pt x="6525" y="4922"/>
                  </a:cubicBezTo>
                  <a:cubicBezTo>
                    <a:pt x="6573" y="5088"/>
                    <a:pt x="6692" y="5231"/>
                    <a:pt x="6811" y="5350"/>
                  </a:cubicBezTo>
                  <a:cubicBezTo>
                    <a:pt x="7192" y="5708"/>
                    <a:pt x="7742" y="5898"/>
                    <a:pt x="8274" y="5898"/>
                  </a:cubicBezTo>
                  <a:cubicBezTo>
                    <a:pt x="8291" y="5898"/>
                    <a:pt x="8307" y="5898"/>
                    <a:pt x="8323" y="5898"/>
                  </a:cubicBezTo>
                  <a:cubicBezTo>
                    <a:pt x="8871" y="5874"/>
                    <a:pt x="9430" y="5648"/>
                    <a:pt x="9883" y="5291"/>
                  </a:cubicBezTo>
                  <a:lnTo>
                    <a:pt x="9883" y="5291"/>
                  </a:lnTo>
                  <a:cubicBezTo>
                    <a:pt x="9787" y="5707"/>
                    <a:pt x="9525" y="6065"/>
                    <a:pt x="9394" y="6481"/>
                  </a:cubicBezTo>
                  <a:cubicBezTo>
                    <a:pt x="9323" y="6719"/>
                    <a:pt x="9287" y="6969"/>
                    <a:pt x="9311" y="7208"/>
                  </a:cubicBezTo>
                  <a:cubicBezTo>
                    <a:pt x="9323" y="7434"/>
                    <a:pt x="9383" y="7660"/>
                    <a:pt x="9549" y="7803"/>
                  </a:cubicBezTo>
                  <a:cubicBezTo>
                    <a:pt x="9622" y="7882"/>
                    <a:pt x="9729" y="7923"/>
                    <a:pt x="9836" y="7923"/>
                  </a:cubicBezTo>
                  <a:cubicBezTo>
                    <a:pt x="9940" y="7923"/>
                    <a:pt x="10045" y="7885"/>
                    <a:pt x="10121" y="7803"/>
                  </a:cubicBezTo>
                  <a:lnTo>
                    <a:pt x="10121" y="7803"/>
                  </a:lnTo>
                  <a:cubicBezTo>
                    <a:pt x="10085" y="8017"/>
                    <a:pt x="10049" y="8220"/>
                    <a:pt x="10049" y="8422"/>
                  </a:cubicBezTo>
                  <a:cubicBezTo>
                    <a:pt x="10049" y="8553"/>
                    <a:pt x="10061" y="8660"/>
                    <a:pt x="10145" y="8743"/>
                  </a:cubicBezTo>
                  <a:cubicBezTo>
                    <a:pt x="10198" y="8812"/>
                    <a:pt x="10285" y="8842"/>
                    <a:pt x="10375" y="8842"/>
                  </a:cubicBezTo>
                  <a:cubicBezTo>
                    <a:pt x="10426" y="8842"/>
                    <a:pt x="10478" y="8832"/>
                    <a:pt x="10526" y="8815"/>
                  </a:cubicBezTo>
                  <a:cubicBezTo>
                    <a:pt x="10656" y="8767"/>
                    <a:pt x="10776" y="8660"/>
                    <a:pt x="10883" y="8577"/>
                  </a:cubicBezTo>
                  <a:lnTo>
                    <a:pt x="10883" y="8577"/>
                  </a:lnTo>
                  <a:cubicBezTo>
                    <a:pt x="10799" y="8934"/>
                    <a:pt x="10585" y="9267"/>
                    <a:pt x="10502" y="9613"/>
                  </a:cubicBezTo>
                  <a:cubicBezTo>
                    <a:pt x="10406" y="9970"/>
                    <a:pt x="10454" y="10422"/>
                    <a:pt x="10764" y="10601"/>
                  </a:cubicBezTo>
                  <a:cubicBezTo>
                    <a:pt x="10839" y="10638"/>
                    <a:pt x="10920" y="10656"/>
                    <a:pt x="11004" y="10656"/>
                  </a:cubicBezTo>
                  <a:cubicBezTo>
                    <a:pt x="11186" y="10656"/>
                    <a:pt x="11375" y="10573"/>
                    <a:pt x="11514" y="10434"/>
                  </a:cubicBezTo>
                  <a:cubicBezTo>
                    <a:pt x="11716" y="10244"/>
                    <a:pt x="11823" y="9958"/>
                    <a:pt x="11871" y="9672"/>
                  </a:cubicBezTo>
                  <a:cubicBezTo>
                    <a:pt x="12113" y="9696"/>
                    <a:pt x="12371" y="9724"/>
                    <a:pt x="12624" y="9724"/>
                  </a:cubicBezTo>
                  <a:cubicBezTo>
                    <a:pt x="12756" y="9724"/>
                    <a:pt x="12887" y="9716"/>
                    <a:pt x="13014" y="9696"/>
                  </a:cubicBezTo>
                  <a:cubicBezTo>
                    <a:pt x="13145" y="9672"/>
                    <a:pt x="13300" y="9648"/>
                    <a:pt x="13431" y="9577"/>
                  </a:cubicBezTo>
                  <a:cubicBezTo>
                    <a:pt x="13716" y="9446"/>
                    <a:pt x="13907" y="9124"/>
                    <a:pt x="14050" y="8851"/>
                  </a:cubicBezTo>
                  <a:cubicBezTo>
                    <a:pt x="14514" y="7958"/>
                    <a:pt x="14824" y="6981"/>
                    <a:pt x="14931" y="5993"/>
                  </a:cubicBezTo>
                  <a:cubicBezTo>
                    <a:pt x="14967" y="5755"/>
                    <a:pt x="14978" y="5517"/>
                    <a:pt x="14978" y="5279"/>
                  </a:cubicBezTo>
                  <a:cubicBezTo>
                    <a:pt x="14990" y="4826"/>
                    <a:pt x="14967" y="4386"/>
                    <a:pt x="14812" y="3981"/>
                  </a:cubicBezTo>
                  <a:cubicBezTo>
                    <a:pt x="14752" y="3802"/>
                    <a:pt x="14669" y="3636"/>
                    <a:pt x="14562" y="3493"/>
                  </a:cubicBezTo>
                  <a:cubicBezTo>
                    <a:pt x="14431" y="3290"/>
                    <a:pt x="14252" y="3136"/>
                    <a:pt x="14026" y="3028"/>
                  </a:cubicBezTo>
                  <a:cubicBezTo>
                    <a:pt x="13837" y="2934"/>
                    <a:pt x="13612" y="2889"/>
                    <a:pt x="13389" y="2889"/>
                  </a:cubicBezTo>
                  <a:cubicBezTo>
                    <a:pt x="13303" y="2889"/>
                    <a:pt x="13216" y="2896"/>
                    <a:pt x="13133" y="2909"/>
                  </a:cubicBezTo>
                  <a:cubicBezTo>
                    <a:pt x="13014" y="2338"/>
                    <a:pt x="12692" y="1838"/>
                    <a:pt x="12252" y="1445"/>
                  </a:cubicBezTo>
                  <a:cubicBezTo>
                    <a:pt x="12073" y="1278"/>
                    <a:pt x="11883" y="1135"/>
                    <a:pt x="11680" y="1016"/>
                  </a:cubicBezTo>
                  <a:cubicBezTo>
                    <a:pt x="11245" y="755"/>
                    <a:pt x="10739" y="583"/>
                    <a:pt x="10228" y="583"/>
                  </a:cubicBezTo>
                  <a:cubicBezTo>
                    <a:pt x="10180" y="583"/>
                    <a:pt x="10133" y="585"/>
                    <a:pt x="10085" y="588"/>
                  </a:cubicBezTo>
                  <a:lnTo>
                    <a:pt x="9990" y="588"/>
                  </a:lnTo>
                  <a:cubicBezTo>
                    <a:pt x="9775" y="612"/>
                    <a:pt x="9537" y="671"/>
                    <a:pt x="9371" y="850"/>
                  </a:cubicBezTo>
                  <a:cubicBezTo>
                    <a:pt x="9323" y="909"/>
                    <a:pt x="9275" y="969"/>
                    <a:pt x="9263" y="1052"/>
                  </a:cubicBezTo>
                  <a:cubicBezTo>
                    <a:pt x="8799" y="588"/>
                    <a:pt x="8240" y="254"/>
                    <a:pt x="7608" y="88"/>
                  </a:cubicBezTo>
                  <a:cubicBezTo>
                    <a:pt x="7493" y="55"/>
                    <a:pt x="7370" y="34"/>
                    <a:pt x="7246" y="34"/>
                  </a:cubicBezTo>
                  <a:cubicBezTo>
                    <a:pt x="7140" y="34"/>
                    <a:pt x="7034" y="49"/>
                    <a:pt x="6930" y="88"/>
                  </a:cubicBezTo>
                  <a:cubicBezTo>
                    <a:pt x="6811" y="135"/>
                    <a:pt x="6692" y="231"/>
                    <a:pt x="6680" y="350"/>
                  </a:cubicBezTo>
                  <a:cubicBezTo>
                    <a:pt x="6656" y="421"/>
                    <a:pt x="6680" y="504"/>
                    <a:pt x="6704" y="564"/>
                  </a:cubicBezTo>
                  <a:cubicBezTo>
                    <a:pt x="6751" y="719"/>
                    <a:pt x="6823" y="850"/>
                    <a:pt x="6930" y="969"/>
                  </a:cubicBezTo>
                  <a:cubicBezTo>
                    <a:pt x="6632" y="778"/>
                    <a:pt x="6287" y="623"/>
                    <a:pt x="5942" y="504"/>
                  </a:cubicBezTo>
                  <a:cubicBezTo>
                    <a:pt x="5002" y="177"/>
                    <a:pt x="3997" y="0"/>
                    <a:pt x="29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5816;p62">
              <a:extLst>
                <a:ext uri="{FF2B5EF4-FFF2-40B4-BE49-F238E27FC236}">
                  <a16:creationId xmlns:a16="http://schemas.microsoft.com/office/drawing/2014/main" id="{F8D7ED57-738D-42F1-85C2-AB276FBDFC61}"/>
                </a:ext>
              </a:extLst>
            </p:cNvPr>
            <p:cNvSpPr/>
            <p:nvPr/>
          </p:nvSpPr>
          <p:spPr>
            <a:xfrm>
              <a:off x="5307645" y="1845673"/>
              <a:ext cx="250652" cy="305367"/>
            </a:xfrm>
            <a:custGeom>
              <a:avLst/>
              <a:gdLst/>
              <a:ahLst/>
              <a:cxnLst/>
              <a:rect l="l" t="t" r="r" b="b"/>
              <a:pathLst>
                <a:path w="5085" h="6195" extrusionOk="0">
                  <a:moveTo>
                    <a:pt x="279" y="1"/>
                  </a:moveTo>
                  <a:cubicBezTo>
                    <a:pt x="246" y="1"/>
                    <a:pt x="212" y="1"/>
                    <a:pt x="179" y="3"/>
                  </a:cubicBezTo>
                  <a:lnTo>
                    <a:pt x="84" y="3"/>
                  </a:lnTo>
                  <a:cubicBezTo>
                    <a:pt x="12" y="253"/>
                    <a:pt x="0" y="455"/>
                    <a:pt x="12" y="646"/>
                  </a:cubicBezTo>
                  <a:cubicBezTo>
                    <a:pt x="72" y="1122"/>
                    <a:pt x="358" y="1527"/>
                    <a:pt x="691" y="1872"/>
                  </a:cubicBezTo>
                  <a:cubicBezTo>
                    <a:pt x="369" y="2051"/>
                    <a:pt x="0" y="2313"/>
                    <a:pt x="60" y="2694"/>
                  </a:cubicBezTo>
                  <a:cubicBezTo>
                    <a:pt x="72" y="2837"/>
                    <a:pt x="179" y="2968"/>
                    <a:pt x="274" y="3075"/>
                  </a:cubicBezTo>
                  <a:cubicBezTo>
                    <a:pt x="548" y="3349"/>
                    <a:pt x="905" y="3491"/>
                    <a:pt x="1262" y="3527"/>
                  </a:cubicBezTo>
                  <a:cubicBezTo>
                    <a:pt x="1322" y="3527"/>
                    <a:pt x="1382" y="3527"/>
                    <a:pt x="1441" y="3551"/>
                  </a:cubicBezTo>
                  <a:cubicBezTo>
                    <a:pt x="1632" y="3670"/>
                    <a:pt x="1465" y="3968"/>
                    <a:pt x="1512" y="4194"/>
                  </a:cubicBezTo>
                  <a:cubicBezTo>
                    <a:pt x="1556" y="4385"/>
                    <a:pt x="1758" y="4462"/>
                    <a:pt x="1970" y="4462"/>
                  </a:cubicBezTo>
                  <a:cubicBezTo>
                    <a:pt x="2049" y="4462"/>
                    <a:pt x="2129" y="4451"/>
                    <a:pt x="2203" y="4432"/>
                  </a:cubicBezTo>
                  <a:cubicBezTo>
                    <a:pt x="2391" y="4378"/>
                    <a:pt x="2598" y="4291"/>
                    <a:pt x="2791" y="4291"/>
                  </a:cubicBezTo>
                  <a:cubicBezTo>
                    <a:pt x="2855" y="4291"/>
                    <a:pt x="2917" y="4301"/>
                    <a:pt x="2977" y="4325"/>
                  </a:cubicBezTo>
                  <a:cubicBezTo>
                    <a:pt x="3298" y="4444"/>
                    <a:pt x="3370" y="4861"/>
                    <a:pt x="3465" y="5194"/>
                  </a:cubicBezTo>
                  <a:cubicBezTo>
                    <a:pt x="3548" y="5468"/>
                    <a:pt x="3668" y="5754"/>
                    <a:pt x="3846" y="5992"/>
                  </a:cubicBezTo>
                  <a:cubicBezTo>
                    <a:pt x="3894" y="6051"/>
                    <a:pt x="3953" y="6123"/>
                    <a:pt x="4013" y="6158"/>
                  </a:cubicBezTo>
                  <a:cubicBezTo>
                    <a:pt x="4057" y="6183"/>
                    <a:pt x="4103" y="6194"/>
                    <a:pt x="4151" y="6194"/>
                  </a:cubicBezTo>
                  <a:cubicBezTo>
                    <a:pt x="4305" y="6194"/>
                    <a:pt x="4468" y="6078"/>
                    <a:pt x="4596" y="5968"/>
                  </a:cubicBezTo>
                  <a:cubicBezTo>
                    <a:pt x="4739" y="5813"/>
                    <a:pt x="4894" y="5635"/>
                    <a:pt x="5025" y="5444"/>
                  </a:cubicBezTo>
                  <a:cubicBezTo>
                    <a:pt x="5061" y="5206"/>
                    <a:pt x="5072" y="4968"/>
                    <a:pt x="5072" y="4730"/>
                  </a:cubicBezTo>
                  <a:cubicBezTo>
                    <a:pt x="5084" y="4277"/>
                    <a:pt x="5061" y="3837"/>
                    <a:pt x="4906" y="3432"/>
                  </a:cubicBezTo>
                  <a:cubicBezTo>
                    <a:pt x="4846" y="3253"/>
                    <a:pt x="4763" y="3087"/>
                    <a:pt x="4656" y="2944"/>
                  </a:cubicBezTo>
                  <a:cubicBezTo>
                    <a:pt x="4596" y="2968"/>
                    <a:pt x="4525" y="3027"/>
                    <a:pt x="4477" y="3075"/>
                  </a:cubicBezTo>
                  <a:cubicBezTo>
                    <a:pt x="4346" y="3241"/>
                    <a:pt x="4287" y="3444"/>
                    <a:pt x="4251" y="3658"/>
                  </a:cubicBezTo>
                  <a:cubicBezTo>
                    <a:pt x="3882" y="3468"/>
                    <a:pt x="3465" y="3349"/>
                    <a:pt x="3048" y="3313"/>
                  </a:cubicBezTo>
                  <a:cubicBezTo>
                    <a:pt x="2858" y="3301"/>
                    <a:pt x="2632" y="3289"/>
                    <a:pt x="2525" y="3122"/>
                  </a:cubicBezTo>
                  <a:cubicBezTo>
                    <a:pt x="2394" y="2884"/>
                    <a:pt x="2667" y="2575"/>
                    <a:pt x="2536" y="2301"/>
                  </a:cubicBezTo>
                  <a:cubicBezTo>
                    <a:pt x="2477" y="2134"/>
                    <a:pt x="2286" y="2063"/>
                    <a:pt x="2144" y="1956"/>
                  </a:cubicBezTo>
                  <a:cubicBezTo>
                    <a:pt x="2024" y="1872"/>
                    <a:pt x="1929" y="1765"/>
                    <a:pt x="1870" y="1634"/>
                  </a:cubicBezTo>
                  <a:cubicBezTo>
                    <a:pt x="1846" y="1551"/>
                    <a:pt x="1810" y="1479"/>
                    <a:pt x="1810" y="1408"/>
                  </a:cubicBezTo>
                  <a:cubicBezTo>
                    <a:pt x="1822" y="1134"/>
                    <a:pt x="2155" y="1051"/>
                    <a:pt x="2346" y="872"/>
                  </a:cubicBezTo>
                  <a:cubicBezTo>
                    <a:pt x="2167" y="705"/>
                    <a:pt x="1977" y="562"/>
                    <a:pt x="1763" y="443"/>
                  </a:cubicBezTo>
                  <a:cubicBezTo>
                    <a:pt x="1315" y="175"/>
                    <a:pt x="804" y="1"/>
                    <a:pt x="279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5817;p62">
              <a:extLst>
                <a:ext uri="{FF2B5EF4-FFF2-40B4-BE49-F238E27FC236}">
                  <a16:creationId xmlns:a16="http://schemas.microsoft.com/office/drawing/2014/main" id="{8DE904DC-4947-43D7-BD86-7EE950FB80F2}"/>
                </a:ext>
              </a:extLst>
            </p:cNvPr>
            <p:cNvSpPr/>
            <p:nvPr/>
          </p:nvSpPr>
          <p:spPr>
            <a:xfrm>
              <a:off x="5366895" y="2242135"/>
              <a:ext cx="183171" cy="220830"/>
            </a:xfrm>
            <a:custGeom>
              <a:avLst/>
              <a:gdLst/>
              <a:ahLst/>
              <a:cxnLst/>
              <a:rect l="l" t="t" r="r" b="b"/>
              <a:pathLst>
                <a:path w="3716" h="4480" extrusionOk="0">
                  <a:moveTo>
                    <a:pt x="2317" y="1"/>
                  </a:moveTo>
                  <a:cubicBezTo>
                    <a:pt x="972" y="1"/>
                    <a:pt x="227" y="1554"/>
                    <a:pt x="72" y="2699"/>
                  </a:cubicBezTo>
                  <a:cubicBezTo>
                    <a:pt x="25" y="2985"/>
                    <a:pt x="1" y="3295"/>
                    <a:pt x="72" y="3580"/>
                  </a:cubicBezTo>
                  <a:cubicBezTo>
                    <a:pt x="194" y="4112"/>
                    <a:pt x="616" y="4479"/>
                    <a:pt x="1154" y="4479"/>
                  </a:cubicBezTo>
                  <a:cubicBezTo>
                    <a:pt x="1193" y="4479"/>
                    <a:pt x="1234" y="4477"/>
                    <a:pt x="1275" y="4473"/>
                  </a:cubicBezTo>
                  <a:cubicBezTo>
                    <a:pt x="1799" y="4426"/>
                    <a:pt x="2311" y="4116"/>
                    <a:pt x="2692" y="3771"/>
                  </a:cubicBezTo>
                  <a:cubicBezTo>
                    <a:pt x="3323" y="3223"/>
                    <a:pt x="3704" y="2425"/>
                    <a:pt x="3704" y="1616"/>
                  </a:cubicBezTo>
                  <a:cubicBezTo>
                    <a:pt x="3716" y="1235"/>
                    <a:pt x="3632" y="842"/>
                    <a:pt x="3406" y="520"/>
                  </a:cubicBezTo>
                  <a:cubicBezTo>
                    <a:pt x="3204" y="247"/>
                    <a:pt x="2930" y="92"/>
                    <a:pt x="2656" y="32"/>
                  </a:cubicBezTo>
                  <a:cubicBezTo>
                    <a:pt x="2539" y="11"/>
                    <a:pt x="2426" y="1"/>
                    <a:pt x="231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5818;p62">
              <a:extLst>
                <a:ext uri="{FF2B5EF4-FFF2-40B4-BE49-F238E27FC236}">
                  <a16:creationId xmlns:a16="http://schemas.microsoft.com/office/drawing/2014/main" id="{E72FF863-E71C-4007-BE5F-A0F23C72B086}"/>
                </a:ext>
              </a:extLst>
            </p:cNvPr>
            <p:cNvSpPr/>
            <p:nvPr/>
          </p:nvSpPr>
          <p:spPr>
            <a:xfrm>
              <a:off x="5425011" y="2301237"/>
              <a:ext cx="90452" cy="104500"/>
            </a:xfrm>
            <a:custGeom>
              <a:avLst/>
              <a:gdLst/>
              <a:ahLst/>
              <a:cxnLst/>
              <a:rect l="l" t="t" r="r" b="b"/>
              <a:pathLst>
                <a:path w="1835" h="2120" extrusionOk="0">
                  <a:moveTo>
                    <a:pt x="1275" y="0"/>
                  </a:moveTo>
                  <a:cubicBezTo>
                    <a:pt x="989" y="0"/>
                    <a:pt x="751" y="179"/>
                    <a:pt x="584" y="369"/>
                  </a:cubicBezTo>
                  <a:cubicBezTo>
                    <a:pt x="179" y="834"/>
                    <a:pt x="1" y="1441"/>
                    <a:pt x="60" y="2048"/>
                  </a:cubicBezTo>
                  <a:cubicBezTo>
                    <a:pt x="66" y="2096"/>
                    <a:pt x="102" y="2119"/>
                    <a:pt x="136" y="2119"/>
                  </a:cubicBezTo>
                  <a:cubicBezTo>
                    <a:pt x="170" y="2119"/>
                    <a:pt x="203" y="2096"/>
                    <a:pt x="203" y="2048"/>
                  </a:cubicBezTo>
                  <a:cubicBezTo>
                    <a:pt x="179" y="1560"/>
                    <a:pt x="346" y="1048"/>
                    <a:pt x="644" y="667"/>
                  </a:cubicBezTo>
                  <a:cubicBezTo>
                    <a:pt x="703" y="572"/>
                    <a:pt x="775" y="488"/>
                    <a:pt x="858" y="417"/>
                  </a:cubicBezTo>
                  <a:cubicBezTo>
                    <a:pt x="953" y="512"/>
                    <a:pt x="1013" y="631"/>
                    <a:pt x="1036" y="750"/>
                  </a:cubicBezTo>
                  <a:cubicBezTo>
                    <a:pt x="1048" y="834"/>
                    <a:pt x="1048" y="893"/>
                    <a:pt x="1048" y="976"/>
                  </a:cubicBezTo>
                  <a:lnTo>
                    <a:pt x="1048" y="1036"/>
                  </a:lnTo>
                  <a:lnTo>
                    <a:pt x="1048" y="1048"/>
                  </a:lnTo>
                  <a:lnTo>
                    <a:pt x="1048" y="1084"/>
                  </a:lnTo>
                  <a:cubicBezTo>
                    <a:pt x="1036" y="1131"/>
                    <a:pt x="1025" y="1167"/>
                    <a:pt x="1036" y="1215"/>
                  </a:cubicBezTo>
                  <a:cubicBezTo>
                    <a:pt x="1036" y="1263"/>
                    <a:pt x="1081" y="1301"/>
                    <a:pt x="1128" y="1301"/>
                  </a:cubicBezTo>
                  <a:cubicBezTo>
                    <a:pt x="1150" y="1301"/>
                    <a:pt x="1172" y="1293"/>
                    <a:pt x="1191" y="1274"/>
                  </a:cubicBezTo>
                  <a:cubicBezTo>
                    <a:pt x="1263" y="1203"/>
                    <a:pt x="1275" y="1084"/>
                    <a:pt x="1287" y="976"/>
                  </a:cubicBezTo>
                  <a:cubicBezTo>
                    <a:pt x="1310" y="881"/>
                    <a:pt x="1287" y="786"/>
                    <a:pt x="1263" y="691"/>
                  </a:cubicBezTo>
                  <a:cubicBezTo>
                    <a:pt x="1215" y="548"/>
                    <a:pt x="1144" y="417"/>
                    <a:pt x="1036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6" y="223"/>
                    <a:pt x="1265" y="217"/>
                    <a:pt x="1306" y="217"/>
                  </a:cubicBezTo>
                  <a:cubicBezTo>
                    <a:pt x="1362" y="217"/>
                    <a:pt x="1422" y="229"/>
                    <a:pt x="1477" y="250"/>
                  </a:cubicBezTo>
                  <a:cubicBezTo>
                    <a:pt x="1560" y="298"/>
                    <a:pt x="1608" y="381"/>
                    <a:pt x="1691" y="429"/>
                  </a:cubicBezTo>
                  <a:cubicBezTo>
                    <a:pt x="1704" y="435"/>
                    <a:pt x="1718" y="438"/>
                    <a:pt x="1732" y="438"/>
                  </a:cubicBezTo>
                  <a:cubicBezTo>
                    <a:pt x="1773" y="438"/>
                    <a:pt x="1817" y="413"/>
                    <a:pt x="1834" y="369"/>
                  </a:cubicBezTo>
                  <a:cubicBezTo>
                    <a:pt x="1822" y="131"/>
                    <a:pt x="1477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5821;p62">
              <a:extLst>
                <a:ext uri="{FF2B5EF4-FFF2-40B4-BE49-F238E27FC236}">
                  <a16:creationId xmlns:a16="http://schemas.microsoft.com/office/drawing/2014/main" id="{1B1A9FF3-F4CA-4FBB-A6BF-3AA5C3FEEEDB}"/>
                </a:ext>
              </a:extLst>
            </p:cNvPr>
            <p:cNvSpPr/>
            <p:nvPr/>
          </p:nvSpPr>
          <p:spPr>
            <a:xfrm>
              <a:off x="5073456" y="2154295"/>
              <a:ext cx="105782" cy="38596"/>
            </a:xfrm>
            <a:custGeom>
              <a:avLst/>
              <a:gdLst/>
              <a:ahLst/>
              <a:cxnLst/>
              <a:rect l="l" t="t" r="r" b="b"/>
              <a:pathLst>
                <a:path w="2146" h="783" extrusionOk="0">
                  <a:moveTo>
                    <a:pt x="538" y="0"/>
                  </a:moveTo>
                  <a:cubicBezTo>
                    <a:pt x="502" y="0"/>
                    <a:pt x="465" y="2"/>
                    <a:pt x="429" y="5"/>
                  </a:cubicBezTo>
                  <a:cubicBezTo>
                    <a:pt x="287" y="16"/>
                    <a:pt x="120" y="76"/>
                    <a:pt x="60" y="207"/>
                  </a:cubicBezTo>
                  <a:cubicBezTo>
                    <a:pt x="1" y="326"/>
                    <a:pt x="37" y="457"/>
                    <a:pt x="108" y="552"/>
                  </a:cubicBezTo>
                  <a:cubicBezTo>
                    <a:pt x="238" y="726"/>
                    <a:pt x="445" y="767"/>
                    <a:pt x="658" y="767"/>
                  </a:cubicBezTo>
                  <a:cubicBezTo>
                    <a:pt x="737" y="767"/>
                    <a:pt x="817" y="761"/>
                    <a:pt x="894" y="755"/>
                  </a:cubicBezTo>
                  <a:cubicBezTo>
                    <a:pt x="953" y="751"/>
                    <a:pt x="1013" y="749"/>
                    <a:pt x="1073" y="749"/>
                  </a:cubicBezTo>
                  <a:cubicBezTo>
                    <a:pt x="1193" y="749"/>
                    <a:pt x="1314" y="755"/>
                    <a:pt x="1441" y="755"/>
                  </a:cubicBezTo>
                  <a:cubicBezTo>
                    <a:pt x="1494" y="755"/>
                    <a:pt x="1679" y="783"/>
                    <a:pt x="1839" y="783"/>
                  </a:cubicBezTo>
                  <a:cubicBezTo>
                    <a:pt x="2006" y="783"/>
                    <a:pt x="2146" y="752"/>
                    <a:pt x="2072" y="624"/>
                  </a:cubicBezTo>
                  <a:cubicBezTo>
                    <a:pt x="2061" y="600"/>
                    <a:pt x="2013" y="564"/>
                    <a:pt x="1977" y="540"/>
                  </a:cubicBezTo>
                  <a:cubicBezTo>
                    <a:pt x="1894" y="493"/>
                    <a:pt x="1799" y="433"/>
                    <a:pt x="1715" y="386"/>
                  </a:cubicBezTo>
                  <a:cubicBezTo>
                    <a:pt x="1365" y="178"/>
                    <a:pt x="945" y="0"/>
                    <a:pt x="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5822;p62">
              <a:extLst>
                <a:ext uri="{FF2B5EF4-FFF2-40B4-BE49-F238E27FC236}">
                  <a16:creationId xmlns:a16="http://schemas.microsoft.com/office/drawing/2014/main" id="{97E55DBC-C96D-4D46-BC0E-A837FA077B4F}"/>
                </a:ext>
              </a:extLst>
            </p:cNvPr>
            <p:cNvSpPr/>
            <p:nvPr/>
          </p:nvSpPr>
          <p:spPr>
            <a:xfrm>
              <a:off x="4889496" y="2152176"/>
              <a:ext cx="80741" cy="38251"/>
            </a:xfrm>
            <a:custGeom>
              <a:avLst/>
              <a:gdLst/>
              <a:ahLst/>
              <a:cxnLst/>
              <a:rect l="l" t="t" r="r" b="b"/>
              <a:pathLst>
                <a:path w="1638" h="776" extrusionOk="0">
                  <a:moveTo>
                    <a:pt x="1094" y="0"/>
                  </a:moveTo>
                  <a:cubicBezTo>
                    <a:pt x="794" y="0"/>
                    <a:pt x="495" y="156"/>
                    <a:pt x="268" y="321"/>
                  </a:cubicBezTo>
                  <a:cubicBezTo>
                    <a:pt x="209" y="369"/>
                    <a:pt x="149" y="417"/>
                    <a:pt x="101" y="476"/>
                  </a:cubicBezTo>
                  <a:cubicBezTo>
                    <a:pt x="66" y="500"/>
                    <a:pt x="54" y="524"/>
                    <a:pt x="42" y="560"/>
                  </a:cubicBezTo>
                  <a:cubicBezTo>
                    <a:pt x="1" y="711"/>
                    <a:pt x="155" y="743"/>
                    <a:pt x="308" y="743"/>
                  </a:cubicBezTo>
                  <a:cubicBezTo>
                    <a:pt x="420" y="743"/>
                    <a:pt x="531" y="726"/>
                    <a:pt x="566" y="726"/>
                  </a:cubicBezTo>
                  <a:cubicBezTo>
                    <a:pt x="709" y="726"/>
                    <a:pt x="840" y="726"/>
                    <a:pt x="994" y="750"/>
                  </a:cubicBezTo>
                  <a:cubicBezTo>
                    <a:pt x="1076" y="763"/>
                    <a:pt x="1162" y="776"/>
                    <a:pt x="1244" y="776"/>
                  </a:cubicBezTo>
                  <a:cubicBezTo>
                    <a:pt x="1390" y="776"/>
                    <a:pt x="1521" y="735"/>
                    <a:pt x="1590" y="583"/>
                  </a:cubicBezTo>
                  <a:cubicBezTo>
                    <a:pt x="1637" y="476"/>
                    <a:pt x="1637" y="357"/>
                    <a:pt x="1554" y="238"/>
                  </a:cubicBezTo>
                  <a:cubicBezTo>
                    <a:pt x="1483" y="95"/>
                    <a:pt x="1352" y="24"/>
                    <a:pt x="1232" y="12"/>
                  </a:cubicBezTo>
                  <a:cubicBezTo>
                    <a:pt x="1186" y="4"/>
                    <a:pt x="1140" y="0"/>
                    <a:pt x="1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5823;p62">
              <a:extLst>
                <a:ext uri="{FF2B5EF4-FFF2-40B4-BE49-F238E27FC236}">
                  <a16:creationId xmlns:a16="http://schemas.microsoft.com/office/drawing/2014/main" id="{1780501F-493E-4C3A-B27B-11724F1C3C2B}"/>
                </a:ext>
              </a:extLst>
            </p:cNvPr>
            <p:cNvSpPr/>
            <p:nvPr/>
          </p:nvSpPr>
          <p:spPr>
            <a:xfrm>
              <a:off x="4959590" y="2234298"/>
              <a:ext cx="49391" cy="128752"/>
            </a:xfrm>
            <a:custGeom>
              <a:avLst/>
              <a:gdLst/>
              <a:ahLst/>
              <a:cxnLst/>
              <a:rect l="l" t="t" r="r" b="b"/>
              <a:pathLst>
                <a:path w="1002" h="2612" extrusionOk="0">
                  <a:moveTo>
                    <a:pt x="689" y="0"/>
                  </a:moveTo>
                  <a:cubicBezTo>
                    <a:pt x="655" y="0"/>
                    <a:pt x="625" y="30"/>
                    <a:pt x="632" y="72"/>
                  </a:cubicBezTo>
                  <a:cubicBezTo>
                    <a:pt x="715" y="429"/>
                    <a:pt x="799" y="822"/>
                    <a:pt x="811" y="1191"/>
                  </a:cubicBezTo>
                  <a:cubicBezTo>
                    <a:pt x="823" y="1275"/>
                    <a:pt x="823" y="1382"/>
                    <a:pt x="823" y="1465"/>
                  </a:cubicBezTo>
                  <a:lnTo>
                    <a:pt x="823" y="1501"/>
                  </a:lnTo>
                  <a:cubicBezTo>
                    <a:pt x="799" y="1489"/>
                    <a:pt x="763" y="1465"/>
                    <a:pt x="727" y="1465"/>
                  </a:cubicBezTo>
                  <a:cubicBezTo>
                    <a:pt x="679" y="1457"/>
                    <a:pt x="627" y="1451"/>
                    <a:pt x="573" y="1451"/>
                  </a:cubicBezTo>
                  <a:cubicBezTo>
                    <a:pt x="481" y="1451"/>
                    <a:pt x="386" y="1468"/>
                    <a:pt x="311" y="1513"/>
                  </a:cubicBezTo>
                  <a:cubicBezTo>
                    <a:pt x="49" y="1668"/>
                    <a:pt x="1" y="2025"/>
                    <a:pt x="96" y="2275"/>
                  </a:cubicBezTo>
                  <a:cubicBezTo>
                    <a:pt x="156" y="2406"/>
                    <a:pt x="263" y="2525"/>
                    <a:pt x="406" y="2584"/>
                  </a:cubicBezTo>
                  <a:cubicBezTo>
                    <a:pt x="455" y="2602"/>
                    <a:pt x="508" y="2612"/>
                    <a:pt x="562" y="2612"/>
                  </a:cubicBezTo>
                  <a:cubicBezTo>
                    <a:pt x="653" y="2612"/>
                    <a:pt x="743" y="2585"/>
                    <a:pt x="811" y="2525"/>
                  </a:cubicBezTo>
                  <a:cubicBezTo>
                    <a:pt x="834" y="2489"/>
                    <a:pt x="811" y="2430"/>
                    <a:pt x="763" y="2430"/>
                  </a:cubicBezTo>
                  <a:cubicBezTo>
                    <a:pt x="737" y="2432"/>
                    <a:pt x="711" y="2434"/>
                    <a:pt x="685" y="2434"/>
                  </a:cubicBezTo>
                  <a:cubicBezTo>
                    <a:pt x="581" y="2434"/>
                    <a:pt x="480" y="2411"/>
                    <a:pt x="394" y="2334"/>
                  </a:cubicBezTo>
                  <a:cubicBezTo>
                    <a:pt x="287" y="2251"/>
                    <a:pt x="239" y="2108"/>
                    <a:pt x="239" y="1977"/>
                  </a:cubicBezTo>
                  <a:cubicBezTo>
                    <a:pt x="263" y="1846"/>
                    <a:pt x="322" y="1715"/>
                    <a:pt x="453" y="1668"/>
                  </a:cubicBezTo>
                  <a:cubicBezTo>
                    <a:pt x="494" y="1659"/>
                    <a:pt x="541" y="1646"/>
                    <a:pt x="586" y="1646"/>
                  </a:cubicBezTo>
                  <a:cubicBezTo>
                    <a:pt x="606" y="1646"/>
                    <a:pt x="625" y="1648"/>
                    <a:pt x="644" y="1656"/>
                  </a:cubicBezTo>
                  <a:cubicBezTo>
                    <a:pt x="703" y="1668"/>
                    <a:pt x="763" y="1692"/>
                    <a:pt x="823" y="1692"/>
                  </a:cubicBezTo>
                  <a:cubicBezTo>
                    <a:pt x="832" y="1693"/>
                    <a:pt x="842" y="1694"/>
                    <a:pt x="851" y="1694"/>
                  </a:cubicBezTo>
                  <a:cubicBezTo>
                    <a:pt x="960" y="1694"/>
                    <a:pt x="1001" y="1565"/>
                    <a:pt x="1001" y="1477"/>
                  </a:cubicBezTo>
                  <a:cubicBezTo>
                    <a:pt x="1001" y="1311"/>
                    <a:pt x="977" y="1144"/>
                    <a:pt x="953" y="977"/>
                  </a:cubicBezTo>
                  <a:cubicBezTo>
                    <a:pt x="918" y="668"/>
                    <a:pt x="858" y="358"/>
                    <a:pt x="751" y="48"/>
                  </a:cubicBezTo>
                  <a:cubicBezTo>
                    <a:pt x="736" y="14"/>
                    <a:pt x="712" y="0"/>
                    <a:pt x="689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5824;p62">
              <a:extLst>
                <a:ext uri="{FF2B5EF4-FFF2-40B4-BE49-F238E27FC236}">
                  <a16:creationId xmlns:a16="http://schemas.microsoft.com/office/drawing/2014/main" id="{0334D04C-8B51-4B79-A20B-6A0BE9682498}"/>
                </a:ext>
              </a:extLst>
            </p:cNvPr>
            <p:cNvSpPr/>
            <p:nvPr/>
          </p:nvSpPr>
          <p:spPr>
            <a:xfrm>
              <a:off x="5075822" y="2276196"/>
              <a:ext cx="102627" cy="39385"/>
            </a:xfrm>
            <a:custGeom>
              <a:avLst/>
              <a:gdLst/>
              <a:ahLst/>
              <a:cxnLst/>
              <a:rect l="l" t="t" r="r" b="b"/>
              <a:pathLst>
                <a:path w="2082" h="799" extrusionOk="0">
                  <a:moveTo>
                    <a:pt x="1040" y="1"/>
                  </a:moveTo>
                  <a:cubicBezTo>
                    <a:pt x="995" y="1"/>
                    <a:pt x="951" y="3"/>
                    <a:pt x="905" y="8"/>
                  </a:cubicBezTo>
                  <a:cubicBezTo>
                    <a:pt x="679" y="44"/>
                    <a:pt x="489" y="115"/>
                    <a:pt x="322" y="246"/>
                  </a:cubicBezTo>
                  <a:cubicBezTo>
                    <a:pt x="239" y="318"/>
                    <a:pt x="179" y="377"/>
                    <a:pt x="119" y="472"/>
                  </a:cubicBezTo>
                  <a:cubicBezTo>
                    <a:pt x="60" y="544"/>
                    <a:pt x="0" y="663"/>
                    <a:pt x="0" y="734"/>
                  </a:cubicBezTo>
                  <a:cubicBezTo>
                    <a:pt x="0" y="775"/>
                    <a:pt x="28" y="799"/>
                    <a:pt x="53" y="799"/>
                  </a:cubicBezTo>
                  <a:cubicBezTo>
                    <a:pt x="65" y="799"/>
                    <a:pt x="76" y="793"/>
                    <a:pt x="84" y="782"/>
                  </a:cubicBezTo>
                  <a:cubicBezTo>
                    <a:pt x="143" y="722"/>
                    <a:pt x="179" y="639"/>
                    <a:pt x="239" y="580"/>
                  </a:cubicBezTo>
                  <a:cubicBezTo>
                    <a:pt x="298" y="520"/>
                    <a:pt x="358" y="437"/>
                    <a:pt x="429" y="401"/>
                  </a:cubicBezTo>
                  <a:cubicBezTo>
                    <a:pt x="572" y="294"/>
                    <a:pt x="739" y="222"/>
                    <a:pt x="917" y="199"/>
                  </a:cubicBezTo>
                  <a:cubicBezTo>
                    <a:pt x="943" y="197"/>
                    <a:pt x="968" y="196"/>
                    <a:pt x="994" y="196"/>
                  </a:cubicBezTo>
                  <a:cubicBezTo>
                    <a:pt x="1168" y="196"/>
                    <a:pt x="1333" y="231"/>
                    <a:pt x="1489" y="294"/>
                  </a:cubicBezTo>
                  <a:cubicBezTo>
                    <a:pt x="1572" y="341"/>
                    <a:pt x="1667" y="377"/>
                    <a:pt x="1751" y="437"/>
                  </a:cubicBezTo>
                  <a:cubicBezTo>
                    <a:pt x="1846" y="496"/>
                    <a:pt x="1905" y="580"/>
                    <a:pt x="1989" y="615"/>
                  </a:cubicBezTo>
                  <a:cubicBezTo>
                    <a:pt x="2000" y="620"/>
                    <a:pt x="2010" y="622"/>
                    <a:pt x="2019" y="622"/>
                  </a:cubicBezTo>
                  <a:cubicBezTo>
                    <a:pt x="2060" y="622"/>
                    <a:pt x="2082" y="583"/>
                    <a:pt x="2072" y="544"/>
                  </a:cubicBezTo>
                  <a:cubicBezTo>
                    <a:pt x="2024" y="437"/>
                    <a:pt x="1929" y="353"/>
                    <a:pt x="1846" y="294"/>
                  </a:cubicBezTo>
                  <a:cubicBezTo>
                    <a:pt x="1751" y="222"/>
                    <a:pt x="1643" y="163"/>
                    <a:pt x="1548" y="115"/>
                  </a:cubicBezTo>
                  <a:cubicBezTo>
                    <a:pt x="1386" y="39"/>
                    <a:pt x="1217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5825;p62">
              <a:extLst>
                <a:ext uri="{FF2B5EF4-FFF2-40B4-BE49-F238E27FC236}">
                  <a16:creationId xmlns:a16="http://schemas.microsoft.com/office/drawing/2014/main" id="{201943EC-31A8-477A-B5AF-0B517833E66D}"/>
                </a:ext>
              </a:extLst>
            </p:cNvPr>
            <p:cNvSpPr/>
            <p:nvPr/>
          </p:nvSpPr>
          <p:spPr>
            <a:xfrm>
              <a:off x="4887031" y="2276196"/>
              <a:ext cx="66151" cy="39385"/>
            </a:xfrm>
            <a:custGeom>
              <a:avLst/>
              <a:gdLst/>
              <a:ahLst/>
              <a:cxnLst/>
              <a:rect l="l" t="t" r="r" b="b"/>
              <a:pathLst>
                <a:path w="1342" h="799" extrusionOk="0">
                  <a:moveTo>
                    <a:pt x="686" y="1"/>
                  </a:moveTo>
                  <a:cubicBezTo>
                    <a:pt x="575" y="1"/>
                    <a:pt x="468" y="39"/>
                    <a:pt x="354" y="115"/>
                  </a:cubicBezTo>
                  <a:cubicBezTo>
                    <a:pt x="282" y="163"/>
                    <a:pt x="223" y="222"/>
                    <a:pt x="163" y="294"/>
                  </a:cubicBezTo>
                  <a:cubicBezTo>
                    <a:pt x="104" y="353"/>
                    <a:pt x="44" y="437"/>
                    <a:pt x="20" y="544"/>
                  </a:cubicBezTo>
                  <a:cubicBezTo>
                    <a:pt x="1" y="583"/>
                    <a:pt x="21" y="622"/>
                    <a:pt x="42" y="622"/>
                  </a:cubicBezTo>
                  <a:cubicBezTo>
                    <a:pt x="47" y="622"/>
                    <a:pt x="52" y="620"/>
                    <a:pt x="56" y="615"/>
                  </a:cubicBezTo>
                  <a:cubicBezTo>
                    <a:pt x="116" y="580"/>
                    <a:pt x="163" y="496"/>
                    <a:pt x="211" y="437"/>
                  </a:cubicBezTo>
                  <a:cubicBezTo>
                    <a:pt x="270" y="377"/>
                    <a:pt x="318" y="341"/>
                    <a:pt x="390" y="294"/>
                  </a:cubicBezTo>
                  <a:cubicBezTo>
                    <a:pt x="493" y="231"/>
                    <a:pt x="597" y="196"/>
                    <a:pt x="701" y="196"/>
                  </a:cubicBezTo>
                  <a:cubicBezTo>
                    <a:pt x="716" y="196"/>
                    <a:pt x="732" y="197"/>
                    <a:pt x="747" y="199"/>
                  </a:cubicBezTo>
                  <a:cubicBezTo>
                    <a:pt x="866" y="222"/>
                    <a:pt x="973" y="294"/>
                    <a:pt x="1056" y="401"/>
                  </a:cubicBezTo>
                  <a:cubicBezTo>
                    <a:pt x="1104" y="437"/>
                    <a:pt x="1152" y="520"/>
                    <a:pt x="1175" y="580"/>
                  </a:cubicBezTo>
                  <a:cubicBezTo>
                    <a:pt x="1211" y="639"/>
                    <a:pt x="1235" y="722"/>
                    <a:pt x="1282" y="782"/>
                  </a:cubicBezTo>
                  <a:cubicBezTo>
                    <a:pt x="1286" y="793"/>
                    <a:pt x="1294" y="799"/>
                    <a:pt x="1302" y="799"/>
                  </a:cubicBezTo>
                  <a:cubicBezTo>
                    <a:pt x="1320" y="799"/>
                    <a:pt x="1342" y="775"/>
                    <a:pt x="1342" y="734"/>
                  </a:cubicBezTo>
                  <a:cubicBezTo>
                    <a:pt x="1342" y="663"/>
                    <a:pt x="1306" y="544"/>
                    <a:pt x="1282" y="472"/>
                  </a:cubicBezTo>
                  <a:cubicBezTo>
                    <a:pt x="1235" y="377"/>
                    <a:pt x="1211" y="318"/>
                    <a:pt x="1152" y="246"/>
                  </a:cubicBezTo>
                  <a:cubicBezTo>
                    <a:pt x="1044" y="115"/>
                    <a:pt x="913" y="44"/>
                    <a:pt x="771" y="8"/>
                  </a:cubicBezTo>
                  <a:cubicBezTo>
                    <a:pt x="742" y="3"/>
                    <a:pt x="714" y="1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5826;p62">
              <a:extLst>
                <a:ext uri="{FF2B5EF4-FFF2-40B4-BE49-F238E27FC236}">
                  <a16:creationId xmlns:a16="http://schemas.microsoft.com/office/drawing/2014/main" id="{964D81AC-6C78-4637-844D-A2920D045160}"/>
                </a:ext>
              </a:extLst>
            </p:cNvPr>
            <p:cNvSpPr/>
            <p:nvPr/>
          </p:nvSpPr>
          <p:spPr>
            <a:xfrm>
              <a:off x="4947119" y="2359945"/>
              <a:ext cx="150194" cy="49440"/>
            </a:xfrm>
            <a:custGeom>
              <a:avLst/>
              <a:gdLst/>
              <a:ahLst/>
              <a:cxnLst/>
              <a:rect l="l" t="t" r="r" b="b"/>
              <a:pathLst>
                <a:path w="3047" h="1003" extrusionOk="0">
                  <a:moveTo>
                    <a:pt x="2970" y="1"/>
                  </a:moveTo>
                  <a:cubicBezTo>
                    <a:pt x="2958" y="1"/>
                    <a:pt x="2945" y="4"/>
                    <a:pt x="2933" y="12"/>
                  </a:cubicBezTo>
                  <a:cubicBezTo>
                    <a:pt x="2826" y="83"/>
                    <a:pt x="2730" y="178"/>
                    <a:pt x="2623" y="250"/>
                  </a:cubicBezTo>
                  <a:cubicBezTo>
                    <a:pt x="2516" y="321"/>
                    <a:pt x="2409" y="393"/>
                    <a:pt x="2314" y="452"/>
                  </a:cubicBezTo>
                  <a:cubicBezTo>
                    <a:pt x="2099" y="583"/>
                    <a:pt x="1861" y="678"/>
                    <a:pt x="1623" y="738"/>
                  </a:cubicBezTo>
                  <a:cubicBezTo>
                    <a:pt x="1385" y="797"/>
                    <a:pt x="1147" y="833"/>
                    <a:pt x="897" y="833"/>
                  </a:cubicBezTo>
                  <a:cubicBezTo>
                    <a:pt x="766" y="833"/>
                    <a:pt x="647" y="809"/>
                    <a:pt x="504" y="797"/>
                  </a:cubicBezTo>
                  <a:cubicBezTo>
                    <a:pt x="373" y="774"/>
                    <a:pt x="230" y="738"/>
                    <a:pt x="123" y="655"/>
                  </a:cubicBezTo>
                  <a:cubicBezTo>
                    <a:pt x="109" y="644"/>
                    <a:pt x="95" y="639"/>
                    <a:pt x="81" y="639"/>
                  </a:cubicBezTo>
                  <a:cubicBezTo>
                    <a:pt x="36" y="639"/>
                    <a:pt x="0" y="689"/>
                    <a:pt x="28" y="726"/>
                  </a:cubicBezTo>
                  <a:cubicBezTo>
                    <a:pt x="206" y="928"/>
                    <a:pt x="540" y="976"/>
                    <a:pt x="802" y="988"/>
                  </a:cubicBezTo>
                  <a:cubicBezTo>
                    <a:pt x="880" y="998"/>
                    <a:pt x="958" y="1002"/>
                    <a:pt x="1035" y="1002"/>
                  </a:cubicBezTo>
                  <a:cubicBezTo>
                    <a:pt x="1237" y="1002"/>
                    <a:pt x="1433" y="972"/>
                    <a:pt x="1623" y="928"/>
                  </a:cubicBezTo>
                  <a:cubicBezTo>
                    <a:pt x="1897" y="869"/>
                    <a:pt x="2147" y="774"/>
                    <a:pt x="2385" y="631"/>
                  </a:cubicBezTo>
                  <a:cubicBezTo>
                    <a:pt x="2623" y="500"/>
                    <a:pt x="2873" y="321"/>
                    <a:pt x="3028" y="95"/>
                  </a:cubicBezTo>
                  <a:cubicBezTo>
                    <a:pt x="3047" y="48"/>
                    <a:pt x="3014" y="1"/>
                    <a:pt x="2970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5827;p62">
              <a:extLst>
                <a:ext uri="{FF2B5EF4-FFF2-40B4-BE49-F238E27FC236}">
                  <a16:creationId xmlns:a16="http://schemas.microsoft.com/office/drawing/2014/main" id="{F71F1910-BFB5-48D5-B855-80CC086977DE}"/>
                </a:ext>
              </a:extLst>
            </p:cNvPr>
            <p:cNvSpPr/>
            <p:nvPr/>
          </p:nvSpPr>
          <p:spPr>
            <a:xfrm>
              <a:off x="5476078" y="3309472"/>
              <a:ext cx="80002" cy="60778"/>
            </a:xfrm>
            <a:custGeom>
              <a:avLst/>
              <a:gdLst/>
              <a:ahLst/>
              <a:cxnLst/>
              <a:rect l="l" t="t" r="r" b="b"/>
              <a:pathLst>
                <a:path w="1623" h="1233" extrusionOk="0">
                  <a:moveTo>
                    <a:pt x="1291" y="1"/>
                  </a:moveTo>
                  <a:cubicBezTo>
                    <a:pt x="1080" y="1"/>
                    <a:pt x="727" y="203"/>
                    <a:pt x="727" y="203"/>
                  </a:cubicBezTo>
                  <a:lnTo>
                    <a:pt x="0" y="1180"/>
                  </a:lnTo>
                  <a:cubicBezTo>
                    <a:pt x="0" y="1180"/>
                    <a:pt x="188" y="1232"/>
                    <a:pt x="439" y="1232"/>
                  </a:cubicBezTo>
                  <a:cubicBezTo>
                    <a:pt x="722" y="1232"/>
                    <a:pt x="1087" y="1166"/>
                    <a:pt x="1358" y="882"/>
                  </a:cubicBezTo>
                  <a:cubicBezTo>
                    <a:pt x="1623" y="598"/>
                    <a:pt x="1530" y="532"/>
                    <a:pt x="1385" y="532"/>
                  </a:cubicBezTo>
                  <a:cubicBezTo>
                    <a:pt x="1255" y="532"/>
                    <a:pt x="1084" y="584"/>
                    <a:pt x="1084" y="584"/>
                  </a:cubicBezTo>
                  <a:cubicBezTo>
                    <a:pt x="1084" y="584"/>
                    <a:pt x="1548" y="215"/>
                    <a:pt x="1417" y="49"/>
                  </a:cubicBezTo>
                  <a:cubicBezTo>
                    <a:pt x="1390" y="14"/>
                    <a:pt x="1345" y="1"/>
                    <a:pt x="129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5828;p62">
              <a:extLst>
                <a:ext uri="{FF2B5EF4-FFF2-40B4-BE49-F238E27FC236}">
                  <a16:creationId xmlns:a16="http://schemas.microsoft.com/office/drawing/2014/main" id="{6848D133-E2DF-46B7-A3C6-6FFA9FFB4072}"/>
                </a:ext>
              </a:extLst>
            </p:cNvPr>
            <p:cNvSpPr/>
            <p:nvPr/>
          </p:nvSpPr>
          <p:spPr>
            <a:xfrm>
              <a:off x="5378676" y="3217294"/>
              <a:ext cx="161877" cy="152265"/>
            </a:xfrm>
            <a:custGeom>
              <a:avLst/>
              <a:gdLst/>
              <a:ahLst/>
              <a:cxnLst/>
              <a:rect l="l" t="t" r="r" b="b"/>
              <a:pathLst>
                <a:path w="3284" h="3089" extrusionOk="0">
                  <a:moveTo>
                    <a:pt x="1358" y="1"/>
                  </a:moveTo>
                  <a:cubicBezTo>
                    <a:pt x="1287" y="1"/>
                    <a:pt x="1230" y="19"/>
                    <a:pt x="1191" y="61"/>
                  </a:cubicBezTo>
                  <a:cubicBezTo>
                    <a:pt x="1191" y="61"/>
                    <a:pt x="0" y="1038"/>
                    <a:pt x="60" y="1621"/>
                  </a:cubicBezTo>
                  <a:cubicBezTo>
                    <a:pt x="117" y="2187"/>
                    <a:pt x="1630" y="3088"/>
                    <a:pt x="2037" y="3088"/>
                  </a:cubicBezTo>
                  <a:cubicBezTo>
                    <a:pt x="2050" y="3088"/>
                    <a:pt x="2061" y="3087"/>
                    <a:pt x="2072" y="3085"/>
                  </a:cubicBezTo>
                  <a:cubicBezTo>
                    <a:pt x="2417" y="3026"/>
                    <a:pt x="3239" y="1442"/>
                    <a:pt x="3262" y="1276"/>
                  </a:cubicBezTo>
                  <a:cubicBezTo>
                    <a:pt x="3283" y="1139"/>
                    <a:pt x="1911" y="1"/>
                    <a:pt x="135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5829;p62">
              <a:extLst>
                <a:ext uri="{FF2B5EF4-FFF2-40B4-BE49-F238E27FC236}">
                  <a16:creationId xmlns:a16="http://schemas.microsoft.com/office/drawing/2014/main" id="{E2F2CE5B-89DD-40DE-9D83-B6F444AB3F4E}"/>
                </a:ext>
              </a:extLst>
            </p:cNvPr>
            <p:cNvSpPr/>
            <p:nvPr/>
          </p:nvSpPr>
          <p:spPr>
            <a:xfrm>
              <a:off x="5493676" y="3315830"/>
              <a:ext cx="28590" cy="41849"/>
            </a:xfrm>
            <a:custGeom>
              <a:avLst/>
              <a:gdLst/>
              <a:ahLst/>
              <a:cxnLst/>
              <a:rect l="l" t="t" r="r" b="b"/>
              <a:pathLst>
                <a:path w="580" h="849" extrusionOk="0">
                  <a:moveTo>
                    <a:pt x="540" y="1"/>
                  </a:moveTo>
                  <a:cubicBezTo>
                    <a:pt x="529" y="1"/>
                    <a:pt x="517" y="9"/>
                    <a:pt x="513" y="27"/>
                  </a:cubicBezTo>
                  <a:cubicBezTo>
                    <a:pt x="465" y="170"/>
                    <a:pt x="394" y="324"/>
                    <a:pt x="298" y="455"/>
                  </a:cubicBezTo>
                  <a:cubicBezTo>
                    <a:pt x="251" y="527"/>
                    <a:pt x="215" y="586"/>
                    <a:pt x="155" y="646"/>
                  </a:cubicBezTo>
                  <a:cubicBezTo>
                    <a:pt x="144" y="682"/>
                    <a:pt x="108" y="705"/>
                    <a:pt x="84" y="741"/>
                  </a:cubicBezTo>
                  <a:cubicBezTo>
                    <a:pt x="48" y="753"/>
                    <a:pt x="13" y="789"/>
                    <a:pt x="1" y="813"/>
                  </a:cubicBezTo>
                  <a:cubicBezTo>
                    <a:pt x="1" y="825"/>
                    <a:pt x="24" y="848"/>
                    <a:pt x="36" y="848"/>
                  </a:cubicBezTo>
                  <a:cubicBezTo>
                    <a:pt x="60" y="825"/>
                    <a:pt x="96" y="801"/>
                    <a:pt x="120" y="765"/>
                  </a:cubicBezTo>
                  <a:lnTo>
                    <a:pt x="215" y="682"/>
                  </a:lnTo>
                  <a:cubicBezTo>
                    <a:pt x="275" y="622"/>
                    <a:pt x="310" y="563"/>
                    <a:pt x="358" y="479"/>
                  </a:cubicBezTo>
                  <a:cubicBezTo>
                    <a:pt x="453" y="348"/>
                    <a:pt x="525" y="205"/>
                    <a:pt x="572" y="51"/>
                  </a:cubicBezTo>
                  <a:cubicBezTo>
                    <a:pt x="580" y="21"/>
                    <a:pt x="560" y="1"/>
                    <a:pt x="5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5830;p62">
              <a:extLst>
                <a:ext uri="{FF2B5EF4-FFF2-40B4-BE49-F238E27FC236}">
                  <a16:creationId xmlns:a16="http://schemas.microsoft.com/office/drawing/2014/main" id="{4DE8A4FA-DED9-4255-91AD-D5B72714BFB0}"/>
                </a:ext>
              </a:extLst>
            </p:cNvPr>
            <p:cNvSpPr/>
            <p:nvPr/>
          </p:nvSpPr>
          <p:spPr>
            <a:xfrm>
              <a:off x="5360734" y="2650674"/>
              <a:ext cx="360723" cy="667075"/>
            </a:xfrm>
            <a:custGeom>
              <a:avLst/>
              <a:gdLst/>
              <a:ahLst/>
              <a:cxnLst/>
              <a:rect l="l" t="t" r="r" b="b"/>
              <a:pathLst>
                <a:path w="7318" h="13533" extrusionOk="0">
                  <a:moveTo>
                    <a:pt x="718" y="0"/>
                  </a:moveTo>
                  <a:cubicBezTo>
                    <a:pt x="0" y="0"/>
                    <a:pt x="163" y="1569"/>
                    <a:pt x="245" y="2186"/>
                  </a:cubicBezTo>
                  <a:cubicBezTo>
                    <a:pt x="328" y="2900"/>
                    <a:pt x="590" y="3603"/>
                    <a:pt x="1007" y="4198"/>
                  </a:cubicBezTo>
                  <a:cubicBezTo>
                    <a:pt x="1221" y="4532"/>
                    <a:pt x="1507" y="4722"/>
                    <a:pt x="1805" y="4960"/>
                  </a:cubicBezTo>
                  <a:cubicBezTo>
                    <a:pt x="2019" y="5127"/>
                    <a:pt x="2221" y="5317"/>
                    <a:pt x="2400" y="5532"/>
                  </a:cubicBezTo>
                  <a:cubicBezTo>
                    <a:pt x="2733" y="5901"/>
                    <a:pt x="2983" y="6365"/>
                    <a:pt x="2995" y="6865"/>
                  </a:cubicBezTo>
                  <a:cubicBezTo>
                    <a:pt x="3031" y="7830"/>
                    <a:pt x="2174" y="9497"/>
                    <a:pt x="1626" y="10485"/>
                  </a:cubicBezTo>
                  <a:lnTo>
                    <a:pt x="1578" y="10568"/>
                  </a:lnTo>
                  <a:cubicBezTo>
                    <a:pt x="1340" y="10985"/>
                    <a:pt x="1162" y="11271"/>
                    <a:pt x="1162" y="11271"/>
                  </a:cubicBezTo>
                  <a:lnTo>
                    <a:pt x="3817" y="13533"/>
                  </a:lnTo>
                  <a:cubicBezTo>
                    <a:pt x="3936" y="13307"/>
                    <a:pt x="4067" y="13080"/>
                    <a:pt x="4186" y="12866"/>
                  </a:cubicBezTo>
                  <a:cubicBezTo>
                    <a:pt x="4198" y="12830"/>
                    <a:pt x="4222" y="12818"/>
                    <a:pt x="4234" y="12783"/>
                  </a:cubicBezTo>
                  <a:cubicBezTo>
                    <a:pt x="5841" y="9949"/>
                    <a:pt x="7317" y="7341"/>
                    <a:pt x="6139" y="5163"/>
                  </a:cubicBezTo>
                  <a:cubicBezTo>
                    <a:pt x="6031" y="4972"/>
                    <a:pt x="5924" y="4794"/>
                    <a:pt x="5805" y="4615"/>
                  </a:cubicBezTo>
                  <a:cubicBezTo>
                    <a:pt x="5138" y="3603"/>
                    <a:pt x="4293" y="2686"/>
                    <a:pt x="3400" y="1853"/>
                  </a:cubicBezTo>
                  <a:cubicBezTo>
                    <a:pt x="2972" y="1448"/>
                    <a:pt x="2519" y="1055"/>
                    <a:pt x="2043" y="698"/>
                  </a:cubicBezTo>
                  <a:cubicBezTo>
                    <a:pt x="1805" y="519"/>
                    <a:pt x="1376" y="269"/>
                    <a:pt x="1126" y="126"/>
                  </a:cubicBezTo>
                  <a:cubicBezTo>
                    <a:pt x="966" y="39"/>
                    <a:pt x="831" y="0"/>
                    <a:pt x="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5831;p62">
              <a:extLst>
                <a:ext uri="{FF2B5EF4-FFF2-40B4-BE49-F238E27FC236}">
                  <a16:creationId xmlns:a16="http://schemas.microsoft.com/office/drawing/2014/main" id="{E7D2B885-1674-4D76-8897-B73E1A7AE5B8}"/>
                </a:ext>
              </a:extLst>
            </p:cNvPr>
            <p:cNvSpPr/>
            <p:nvPr/>
          </p:nvSpPr>
          <p:spPr>
            <a:xfrm>
              <a:off x="5439109" y="3167459"/>
              <a:ext cx="130921" cy="117415"/>
            </a:xfrm>
            <a:custGeom>
              <a:avLst/>
              <a:gdLst/>
              <a:ahLst/>
              <a:cxnLst/>
              <a:rect l="l" t="t" r="r" b="b"/>
              <a:pathLst>
                <a:path w="2656" h="2382" extrusionOk="0">
                  <a:moveTo>
                    <a:pt x="72" y="1"/>
                  </a:moveTo>
                  <a:cubicBezTo>
                    <a:pt x="24" y="25"/>
                    <a:pt x="12" y="60"/>
                    <a:pt x="0" y="84"/>
                  </a:cubicBezTo>
                  <a:cubicBezTo>
                    <a:pt x="84" y="144"/>
                    <a:pt x="167" y="203"/>
                    <a:pt x="262" y="286"/>
                  </a:cubicBezTo>
                  <a:cubicBezTo>
                    <a:pt x="596" y="525"/>
                    <a:pt x="905" y="775"/>
                    <a:pt x="1203" y="1025"/>
                  </a:cubicBezTo>
                  <a:cubicBezTo>
                    <a:pt x="1703" y="1453"/>
                    <a:pt x="2167" y="1918"/>
                    <a:pt x="2620" y="2382"/>
                  </a:cubicBezTo>
                  <a:cubicBezTo>
                    <a:pt x="2632" y="2346"/>
                    <a:pt x="2644" y="2334"/>
                    <a:pt x="2655" y="2311"/>
                  </a:cubicBezTo>
                  <a:cubicBezTo>
                    <a:pt x="2525" y="2156"/>
                    <a:pt x="2394" y="2025"/>
                    <a:pt x="2263" y="1870"/>
                  </a:cubicBezTo>
                  <a:cubicBezTo>
                    <a:pt x="1822" y="1429"/>
                    <a:pt x="1370" y="1013"/>
                    <a:pt x="870" y="608"/>
                  </a:cubicBezTo>
                  <a:cubicBezTo>
                    <a:pt x="620" y="406"/>
                    <a:pt x="369" y="203"/>
                    <a:pt x="119" y="25"/>
                  </a:cubicBezTo>
                  <a:cubicBezTo>
                    <a:pt x="96" y="13"/>
                    <a:pt x="84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5832;p62">
              <a:extLst>
                <a:ext uri="{FF2B5EF4-FFF2-40B4-BE49-F238E27FC236}">
                  <a16:creationId xmlns:a16="http://schemas.microsoft.com/office/drawing/2014/main" id="{E52E1A46-32E7-4E90-915B-8C5B732EC553}"/>
                </a:ext>
              </a:extLst>
            </p:cNvPr>
            <p:cNvSpPr/>
            <p:nvPr/>
          </p:nvSpPr>
          <p:spPr>
            <a:xfrm>
              <a:off x="5398590" y="2865245"/>
              <a:ext cx="62848" cy="40518"/>
            </a:xfrm>
            <a:custGeom>
              <a:avLst/>
              <a:gdLst/>
              <a:ahLst/>
              <a:cxnLst/>
              <a:rect l="l" t="t" r="r" b="b"/>
              <a:pathLst>
                <a:path w="1275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79" y="179"/>
                    <a:pt x="394" y="321"/>
                    <a:pt x="608" y="464"/>
                  </a:cubicBezTo>
                  <a:cubicBezTo>
                    <a:pt x="691" y="524"/>
                    <a:pt x="787" y="560"/>
                    <a:pt x="882" y="619"/>
                  </a:cubicBezTo>
                  <a:cubicBezTo>
                    <a:pt x="858" y="619"/>
                    <a:pt x="846" y="619"/>
                    <a:pt x="834" y="607"/>
                  </a:cubicBezTo>
                  <a:cubicBezTo>
                    <a:pt x="739" y="595"/>
                    <a:pt x="668" y="595"/>
                    <a:pt x="584" y="595"/>
                  </a:cubicBezTo>
                  <a:cubicBezTo>
                    <a:pt x="489" y="595"/>
                    <a:pt x="418" y="607"/>
                    <a:pt x="322" y="643"/>
                  </a:cubicBezTo>
                  <a:cubicBezTo>
                    <a:pt x="489" y="702"/>
                    <a:pt x="644" y="726"/>
                    <a:pt x="799" y="762"/>
                  </a:cubicBezTo>
                  <a:cubicBezTo>
                    <a:pt x="965" y="786"/>
                    <a:pt x="1120" y="798"/>
                    <a:pt x="1275" y="822"/>
                  </a:cubicBezTo>
                  <a:cubicBezTo>
                    <a:pt x="1096" y="619"/>
                    <a:pt x="894" y="476"/>
                    <a:pt x="680" y="345"/>
                  </a:cubicBezTo>
                  <a:cubicBezTo>
                    <a:pt x="453" y="202"/>
                    <a:pt x="239" y="8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A740A-4180-4149-818C-F483100BCED2}"/>
              </a:ext>
            </a:extLst>
          </p:cNvPr>
          <p:cNvGrpSpPr/>
          <p:nvPr/>
        </p:nvGrpSpPr>
        <p:grpSpPr>
          <a:xfrm>
            <a:off x="2281403" y="185591"/>
            <a:ext cx="4700960" cy="2798402"/>
            <a:chOff x="1697469" y="-21239"/>
            <a:chExt cx="5934462" cy="3532685"/>
          </a:xfrm>
        </p:grpSpPr>
        <p:grpSp>
          <p:nvGrpSpPr>
            <p:cNvPr id="549" name="Google Shape;4688;p55">
              <a:extLst>
                <a:ext uri="{FF2B5EF4-FFF2-40B4-BE49-F238E27FC236}">
                  <a16:creationId xmlns:a16="http://schemas.microsoft.com/office/drawing/2014/main" id="{4AFFACE4-8A4B-4B94-8F46-7CDAD292A72D}"/>
                </a:ext>
              </a:extLst>
            </p:cNvPr>
            <p:cNvGrpSpPr/>
            <p:nvPr/>
          </p:nvGrpSpPr>
          <p:grpSpPr>
            <a:xfrm rot="-852140" flipH="1">
              <a:off x="1697469" y="-21239"/>
              <a:ext cx="5934462" cy="3160384"/>
              <a:chOff x="-3106156" y="1455121"/>
              <a:chExt cx="697110" cy="480673"/>
            </a:xfrm>
          </p:grpSpPr>
          <p:sp>
            <p:nvSpPr>
              <p:cNvPr id="550" name="Google Shape;4689;p55">
                <a:extLst>
                  <a:ext uri="{FF2B5EF4-FFF2-40B4-BE49-F238E27FC236}">
                    <a16:creationId xmlns:a16="http://schemas.microsoft.com/office/drawing/2014/main" id="{F5E10398-AC4C-4888-83E5-4B6A7547F4AB}"/>
                  </a:ext>
                </a:extLst>
              </p:cNvPr>
              <p:cNvSpPr/>
              <p:nvPr/>
            </p:nvSpPr>
            <p:spPr>
              <a:xfrm>
                <a:off x="-3106156" y="1455121"/>
                <a:ext cx="697110" cy="480673"/>
              </a:xfrm>
              <a:custGeom>
                <a:avLst/>
                <a:gdLst/>
                <a:ahLst/>
                <a:cxnLst/>
                <a:rect l="l" t="t" r="r" b="b"/>
                <a:pathLst>
                  <a:path w="23194" h="15377" extrusionOk="0">
                    <a:moveTo>
                      <a:pt x="17076" y="1"/>
                    </a:moveTo>
                    <a:cubicBezTo>
                      <a:pt x="15015" y="1"/>
                      <a:pt x="12935" y="727"/>
                      <a:pt x="10942" y="1117"/>
                    </a:cubicBezTo>
                    <a:cubicBezTo>
                      <a:pt x="8621" y="1569"/>
                      <a:pt x="6287" y="2069"/>
                      <a:pt x="4108" y="3117"/>
                    </a:cubicBezTo>
                    <a:cubicBezTo>
                      <a:pt x="3346" y="3474"/>
                      <a:pt x="2608" y="3915"/>
                      <a:pt x="2013" y="4546"/>
                    </a:cubicBezTo>
                    <a:cubicBezTo>
                      <a:pt x="1" y="6653"/>
                      <a:pt x="1132" y="10118"/>
                      <a:pt x="2453" y="12416"/>
                    </a:cubicBezTo>
                    <a:cubicBezTo>
                      <a:pt x="3687" y="14539"/>
                      <a:pt x="5487" y="15376"/>
                      <a:pt x="7518" y="15376"/>
                    </a:cubicBezTo>
                    <a:cubicBezTo>
                      <a:pt x="7936" y="15376"/>
                      <a:pt x="8364" y="15341"/>
                      <a:pt x="8799" y="15273"/>
                    </a:cubicBezTo>
                    <a:cubicBezTo>
                      <a:pt x="10050" y="15071"/>
                      <a:pt x="11264" y="14654"/>
                      <a:pt x="12478" y="14226"/>
                    </a:cubicBezTo>
                    <a:cubicBezTo>
                      <a:pt x="14455" y="13547"/>
                      <a:pt x="16431" y="12833"/>
                      <a:pt x="18372" y="12011"/>
                    </a:cubicBezTo>
                    <a:cubicBezTo>
                      <a:pt x="19979" y="11344"/>
                      <a:pt x="22384" y="10761"/>
                      <a:pt x="22932" y="8654"/>
                    </a:cubicBezTo>
                    <a:cubicBezTo>
                      <a:pt x="23194" y="7665"/>
                      <a:pt x="23123" y="6594"/>
                      <a:pt x="22980" y="5570"/>
                    </a:cubicBezTo>
                    <a:cubicBezTo>
                      <a:pt x="22849" y="4605"/>
                      <a:pt x="22658" y="3593"/>
                      <a:pt x="22218" y="2736"/>
                    </a:cubicBezTo>
                    <a:cubicBezTo>
                      <a:pt x="22158" y="2641"/>
                      <a:pt x="22122" y="2534"/>
                      <a:pt x="22063" y="2439"/>
                    </a:cubicBezTo>
                    <a:cubicBezTo>
                      <a:pt x="21503" y="1522"/>
                      <a:pt x="20658" y="879"/>
                      <a:pt x="19741" y="498"/>
                    </a:cubicBezTo>
                    <a:cubicBezTo>
                      <a:pt x="18862" y="137"/>
                      <a:pt x="17971" y="1"/>
                      <a:pt x="170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51" name="Google Shape;4690;p55">
                <a:extLst>
                  <a:ext uri="{FF2B5EF4-FFF2-40B4-BE49-F238E27FC236}">
                    <a16:creationId xmlns:a16="http://schemas.microsoft.com/office/drawing/2014/main" id="{10C6C914-1956-4EBE-BDE0-9E3B2A38CB73}"/>
                  </a:ext>
                </a:extLst>
              </p:cNvPr>
              <p:cNvSpPr/>
              <p:nvPr/>
            </p:nvSpPr>
            <p:spPr>
              <a:xfrm rot="-3552197" flipH="1">
                <a:off x="-2511838" y="1666672"/>
                <a:ext cx="54801" cy="94451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4713" extrusionOk="0">
                    <a:moveTo>
                      <a:pt x="1607" y="1"/>
                    </a:moveTo>
                    <a:cubicBezTo>
                      <a:pt x="1584" y="1"/>
                      <a:pt x="1560" y="4"/>
                      <a:pt x="1537" y="10"/>
                    </a:cubicBezTo>
                    <a:cubicBezTo>
                      <a:pt x="1108" y="129"/>
                      <a:pt x="203" y="296"/>
                      <a:pt x="96" y="808"/>
                    </a:cubicBezTo>
                    <a:cubicBezTo>
                      <a:pt x="1" y="1236"/>
                      <a:pt x="596" y="2093"/>
                      <a:pt x="703" y="2558"/>
                    </a:cubicBezTo>
                    <a:cubicBezTo>
                      <a:pt x="870" y="3272"/>
                      <a:pt x="870" y="4058"/>
                      <a:pt x="537" y="4713"/>
                    </a:cubicBezTo>
                    <a:cubicBezTo>
                      <a:pt x="1703" y="3546"/>
                      <a:pt x="2192" y="1736"/>
                      <a:pt x="1763" y="153"/>
                    </a:cubicBezTo>
                    <a:cubicBezTo>
                      <a:pt x="1751" y="93"/>
                      <a:pt x="1727" y="34"/>
                      <a:pt x="1668" y="10"/>
                    </a:cubicBezTo>
                    <a:cubicBezTo>
                      <a:pt x="1650" y="4"/>
                      <a:pt x="1629" y="1"/>
                      <a:pt x="16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755" name="Google Shape;3262;p46">
              <a:extLst>
                <a:ext uri="{FF2B5EF4-FFF2-40B4-BE49-F238E27FC236}">
                  <a16:creationId xmlns:a16="http://schemas.microsoft.com/office/drawing/2014/main" id="{D6AB3F2A-9FD0-41DC-85BF-5C49B76D9FC8}"/>
                </a:ext>
              </a:extLst>
            </p:cNvPr>
            <p:cNvSpPr/>
            <p:nvPr/>
          </p:nvSpPr>
          <p:spPr>
            <a:xfrm rot="2042856">
              <a:off x="2367448" y="2673244"/>
              <a:ext cx="329122" cy="83820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6" name="Google Shape;3262;p46">
              <a:extLst>
                <a:ext uri="{FF2B5EF4-FFF2-40B4-BE49-F238E27FC236}">
                  <a16:creationId xmlns:a16="http://schemas.microsoft.com/office/drawing/2014/main" id="{6E8721CB-77E1-436C-85ED-E6C7BAA50405}"/>
                </a:ext>
              </a:extLst>
            </p:cNvPr>
            <p:cNvSpPr/>
            <p:nvPr/>
          </p:nvSpPr>
          <p:spPr>
            <a:xfrm rot="1400615">
              <a:off x="3737400" y="2763743"/>
              <a:ext cx="212588" cy="541415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7" name="Google Shape;3262;p46">
              <a:extLst>
                <a:ext uri="{FF2B5EF4-FFF2-40B4-BE49-F238E27FC236}">
                  <a16:creationId xmlns:a16="http://schemas.microsoft.com/office/drawing/2014/main" id="{B9E77957-0F64-462C-B3AB-98F35B0FE69D}"/>
                </a:ext>
              </a:extLst>
            </p:cNvPr>
            <p:cNvSpPr/>
            <p:nvPr/>
          </p:nvSpPr>
          <p:spPr>
            <a:xfrm rot="19352147" flipH="1">
              <a:off x="4647784" y="2531669"/>
              <a:ext cx="359146" cy="914655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8" name="Google Shape;3262;p46">
              <a:extLst>
                <a:ext uri="{FF2B5EF4-FFF2-40B4-BE49-F238E27FC236}">
                  <a16:creationId xmlns:a16="http://schemas.microsoft.com/office/drawing/2014/main" id="{45126DAE-F4DF-4D47-8DD1-936DC0B2BDD4}"/>
                </a:ext>
              </a:extLst>
            </p:cNvPr>
            <p:cNvSpPr/>
            <p:nvPr/>
          </p:nvSpPr>
          <p:spPr>
            <a:xfrm rot="19352147" flipH="1">
              <a:off x="6059615" y="2611125"/>
              <a:ext cx="309510" cy="703387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B96B357-86B2-4C8A-B6DC-B7FA33E0EE2D}"/>
              </a:ext>
            </a:extLst>
          </p:cNvPr>
          <p:cNvSpPr txBox="1"/>
          <p:nvPr/>
        </p:nvSpPr>
        <p:spPr>
          <a:xfrm>
            <a:off x="2817001" y="1041373"/>
            <a:ext cx="3569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>
                <a:solidFill>
                  <a:srgbClr val="004D61"/>
                </a:solidFill>
              </a:rPr>
              <a:t>Hãy nêu cảm nhận về bài hát </a:t>
            </a:r>
            <a:r>
              <a:rPr lang="vi-VN" sz="2000" i="1">
                <a:solidFill>
                  <a:srgbClr val="004D61"/>
                </a:solidFill>
              </a:rPr>
              <a:t>Tháng năm học trò</a:t>
            </a:r>
            <a:endParaRPr lang="en-US" sz="2000" i="1">
              <a:solidFill>
                <a:srgbClr val="004D61"/>
              </a:solidFill>
            </a:endParaRPr>
          </a:p>
        </p:txBody>
      </p:sp>
      <p:sp>
        <p:nvSpPr>
          <p:cNvPr id="313" name="Heart 312">
            <a:extLst>
              <a:ext uri="{FF2B5EF4-FFF2-40B4-BE49-F238E27FC236}">
                <a16:creationId xmlns:a16="http://schemas.microsoft.com/office/drawing/2014/main" id="{B32D00B0-740E-4ABF-B1CC-F03C9D0C916A}"/>
              </a:ext>
            </a:extLst>
          </p:cNvPr>
          <p:cNvSpPr/>
          <p:nvPr/>
        </p:nvSpPr>
        <p:spPr>
          <a:xfrm>
            <a:off x="101590" y="4525309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48045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1" name="Google Shape;5231;p59"/>
          <p:cNvGrpSpPr/>
          <p:nvPr/>
        </p:nvGrpSpPr>
        <p:grpSpPr>
          <a:xfrm flipH="1">
            <a:off x="-213306" y="2773159"/>
            <a:ext cx="1866628" cy="1477475"/>
            <a:chOff x="7623912" y="2394184"/>
            <a:chExt cx="1866628" cy="1477475"/>
          </a:xfrm>
        </p:grpSpPr>
        <p:sp>
          <p:nvSpPr>
            <p:cNvPr id="5232" name="Google Shape;5232;p59"/>
            <p:cNvSpPr/>
            <p:nvPr/>
          </p:nvSpPr>
          <p:spPr>
            <a:xfrm>
              <a:off x="7623912" y="2394184"/>
              <a:ext cx="1866628" cy="1477475"/>
            </a:xfrm>
            <a:custGeom>
              <a:avLst/>
              <a:gdLst/>
              <a:ahLst/>
              <a:cxnLst/>
              <a:rect l="l" t="t" r="r" b="b"/>
              <a:pathLst>
                <a:path w="41256" h="32655" extrusionOk="0">
                  <a:moveTo>
                    <a:pt x="25614" y="1"/>
                  </a:moveTo>
                  <a:cubicBezTo>
                    <a:pt x="25238" y="1"/>
                    <a:pt x="24859" y="126"/>
                    <a:pt x="24527" y="306"/>
                  </a:cubicBezTo>
                  <a:cubicBezTo>
                    <a:pt x="22861" y="1151"/>
                    <a:pt x="21979" y="3020"/>
                    <a:pt x="21420" y="4806"/>
                  </a:cubicBezTo>
                  <a:cubicBezTo>
                    <a:pt x="20801" y="6747"/>
                    <a:pt x="20444" y="8795"/>
                    <a:pt x="20360" y="10831"/>
                  </a:cubicBezTo>
                  <a:cubicBezTo>
                    <a:pt x="20301" y="10640"/>
                    <a:pt x="20253" y="10462"/>
                    <a:pt x="20182" y="10271"/>
                  </a:cubicBezTo>
                  <a:cubicBezTo>
                    <a:pt x="19899" y="9423"/>
                    <a:pt x="19293" y="8477"/>
                    <a:pt x="18427" y="8477"/>
                  </a:cubicBezTo>
                  <a:cubicBezTo>
                    <a:pt x="18381" y="8477"/>
                    <a:pt x="18335" y="8480"/>
                    <a:pt x="18289" y="8485"/>
                  </a:cubicBezTo>
                  <a:cubicBezTo>
                    <a:pt x="17765" y="8533"/>
                    <a:pt x="17372" y="8926"/>
                    <a:pt x="17050" y="9342"/>
                  </a:cubicBezTo>
                  <a:cubicBezTo>
                    <a:pt x="15967" y="10819"/>
                    <a:pt x="15741" y="12736"/>
                    <a:pt x="15562" y="14545"/>
                  </a:cubicBezTo>
                  <a:cubicBezTo>
                    <a:pt x="15002" y="10962"/>
                    <a:pt x="14407" y="7295"/>
                    <a:pt x="12633" y="4116"/>
                  </a:cubicBezTo>
                  <a:cubicBezTo>
                    <a:pt x="12193" y="3294"/>
                    <a:pt x="11621" y="2496"/>
                    <a:pt x="10835" y="2008"/>
                  </a:cubicBezTo>
                  <a:cubicBezTo>
                    <a:pt x="10395" y="1728"/>
                    <a:pt x="9857" y="1563"/>
                    <a:pt x="9332" y="1563"/>
                  </a:cubicBezTo>
                  <a:cubicBezTo>
                    <a:pt x="8922" y="1563"/>
                    <a:pt x="8520" y="1664"/>
                    <a:pt x="8180" y="1889"/>
                  </a:cubicBezTo>
                  <a:cubicBezTo>
                    <a:pt x="7490" y="2342"/>
                    <a:pt x="7168" y="3199"/>
                    <a:pt x="6954" y="3996"/>
                  </a:cubicBezTo>
                  <a:cubicBezTo>
                    <a:pt x="5787" y="8152"/>
                    <a:pt x="5954" y="12652"/>
                    <a:pt x="7430" y="16689"/>
                  </a:cubicBezTo>
                  <a:cubicBezTo>
                    <a:pt x="6489" y="14522"/>
                    <a:pt x="4965" y="12617"/>
                    <a:pt x="3060" y="11212"/>
                  </a:cubicBezTo>
                  <a:cubicBezTo>
                    <a:pt x="2567" y="10851"/>
                    <a:pt x="1919" y="10532"/>
                    <a:pt x="1334" y="10532"/>
                  </a:cubicBezTo>
                  <a:cubicBezTo>
                    <a:pt x="1029" y="10532"/>
                    <a:pt x="741" y="10619"/>
                    <a:pt x="501" y="10831"/>
                  </a:cubicBezTo>
                  <a:cubicBezTo>
                    <a:pt x="24" y="11247"/>
                    <a:pt x="1" y="11962"/>
                    <a:pt x="24" y="12605"/>
                  </a:cubicBezTo>
                  <a:cubicBezTo>
                    <a:pt x="120" y="14105"/>
                    <a:pt x="429" y="15605"/>
                    <a:pt x="953" y="17022"/>
                  </a:cubicBezTo>
                  <a:cubicBezTo>
                    <a:pt x="1382" y="18201"/>
                    <a:pt x="4370" y="26678"/>
                    <a:pt x="6430" y="28285"/>
                  </a:cubicBezTo>
                  <a:cubicBezTo>
                    <a:pt x="6597" y="28428"/>
                    <a:pt x="6775" y="28547"/>
                    <a:pt x="6966" y="28666"/>
                  </a:cubicBezTo>
                  <a:cubicBezTo>
                    <a:pt x="7407" y="28609"/>
                    <a:pt x="7849" y="28586"/>
                    <a:pt x="8291" y="28586"/>
                  </a:cubicBezTo>
                  <a:cubicBezTo>
                    <a:pt x="9328" y="28586"/>
                    <a:pt x="10364" y="28712"/>
                    <a:pt x="11383" y="28821"/>
                  </a:cubicBezTo>
                  <a:cubicBezTo>
                    <a:pt x="13002" y="29000"/>
                    <a:pt x="14633" y="29142"/>
                    <a:pt x="16264" y="29321"/>
                  </a:cubicBezTo>
                  <a:cubicBezTo>
                    <a:pt x="22992" y="30047"/>
                    <a:pt x="29850" y="30857"/>
                    <a:pt x="36577" y="31881"/>
                  </a:cubicBezTo>
                  <a:cubicBezTo>
                    <a:pt x="38065" y="32095"/>
                    <a:pt x="39553" y="32357"/>
                    <a:pt x="41029" y="32655"/>
                  </a:cubicBezTo>
                  <a:cubicBezTo>
                    <a:pt x="41101" y="32607"/>
                    <a:pt x="41184" y="32560"/>
                    <a:pt x="41256" y="32500"/>
                  </a:cubicBezTo>
                  <a:lnTo>
                    <a:pt x="41256" y="12974"/>
                  </a:lnTo>
                  <a:cubicBezTo>
                    <a:pt x="40351" y="13045"/>
                    <a:pt x="39482" y="13521"/>
                    <a:pt x="38743" y="14081"/>
                  </a:cubicBezTo>
                  <a:cubicBezTo>
                    <a:pt x="37053" y="15331"/>
                    <a:pt x="35767" y="17034"/>
                    <a:pt x="34791" y="18903"/>
                  </a:cubicBezTo>
                  <a:cubicBezTo>
                    <a:pt x="35946" y="14391"/>
                    <a:pt x="36207" y="9652"/>
                    <a:pt x="35553" y="5044"/>
                  </a:cubicBezTo>
                  <a:cubicBezTo>
                    <a:pt x="35410" y="3985"/>
                    <a:pt x="34945" y="2675"/>
                    <a:pt x="33874" y="2580"/>
                  </a:cubicBezTo>
                  <a:cubicBezTo>
                    <a:pt x="33846" y="2578"/>
                    <a:pt x="33818" y="2577"/>
                    <a:pt x="33790" y="2577"/>
                  </a:cubicBezTo>
                  <a:cubicBezTo>
                    <a:pt x="33274" y="2577"/>
                    <a:pt x="32793" y="2883"/>
                    <a:pt x="32397" y="3211"/>
                  </a:cubicBezTo>
                  <a:cubicBezTo>
                    <a:pt x="30254" y="4949"/>
                    <a:pt x="29016" y="7533"/>
                    <a:pt x="28421" y="10247"/>
                  </a:cubicBezTo>
                  <a:cubicBezTo>
                    <a:pt x="28635" y="7556"/>
                    <a:pt x="28385" y="4818"/>
                    <a:pt x="27635" y="2234"/>
                  </a:cubicBezTo>
                  <a:cubicBezTo>
                    <a:pt x="27373" y="1306"/>
                    <a:pt x="26909" y="258"/>
                    <a:pt x="25980" y="44"/>
                  </a:cubicBezTo>
                  <a:cubicBezTo>
                    <a:pt x="25860" y="14"/>
                    <a:pt x="25737" y="1"/>
                    <a:pt x="25614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33" name="Google Shape;5233;p59"/>
            <p:cNvSpPr/>
            <p:nvPr/>
          </p:nvSpPr>
          <p:spPr>
            <a:xfrm>
              <a:off x="8317513" y="2760195"/>
              <a:ext cx="873129" cy="1035847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234" name="Google Shape;5234;p59"/>
            <p:cNvGrpSpPr/>
            <p:nvPr/>
          </p:nvGrpSpPr>
          <p:grpSpPr>
            <a:xfrm flipH="1">
              <a:off x="8459561" y="2671117"/>
              <a:ext cx="430453" cy="905562"/>
              <a:chOff x="6492361" y="-8"/>
              <a:chExt cx="430453" cy="905562"/>
            </a:xfrm>
          </p:grpSpPr>
          <p:sp>
            <p:nvSpPr>
              <p:cNvPr id="5235" name="Google Shape;5235;p59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6" name="Google Shape;5236;p59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7" name="Google Shape;5237;p59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8" name="Google Shape;5238;p59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9" name="Google Shape;5239;p59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0" name="Google Shape;5240;p59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1" name="Google Shape;5241;p59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2" name="Google Shape;5242;p59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3" name="Google Shape;5243;p59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4" name="Google Shape;5244;p59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5246" name="Google Shape;5246;p59"/>
          <p:cNvSpPr txBox="1">
            <a:spLocks noGrp="1"/>
          </p:cNvSpPr>
          <p:nvPr>
            <p:ph type="title"/>
          </p:nvPr>
        </p:nvSpPr>
        <p:spPr>
          <a:xfrm>
            <a:off x="3181694" y="1709044"/>
            <a:ext cx="6132115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>
                <a:latin typeface="+mj-lt"/>
              </a:rPr>
              <a:t>VẬN DỤNG</a:t>
            </a:r>
            <a:br>
              <a:rPr lang="en" dirty="0">
                <a:latin typeface="+mj-lt"/>
              </a:rPr>
            </a:b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Các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nhóm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phân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công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thực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hiện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nhiệm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vụ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vẽ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tranh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về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br>
              <a:rPr lang="en-US" sz="1800" b="0" dirty="0">
                <a:solidFill>
                  <a:srgbClr val="004D61"/>
                </a:solidFill>
                <a:latin typeface="+mj-lt"/>
              </a:rPr>
            </a:b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thầy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cô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và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bạn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bè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,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trình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bày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sản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phẩm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vào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tiết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br>
              <a:rPr lang="en-US" sz="1800" b="0" dirty="0">
                <a:solidFill>
                  <a:srgbClr val="004D61"/>
                </a:solidFill>
                <a:latin typeface="+mj-lt"/>
              </a:rPr>
            </a:b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Vận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dụng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–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sáng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b="0" dirty="0" err="1">
                <a:solidFill>
                  <a:srgbClr val="004D61"/>
                </a:solidFill>
                <a:latin typeface="+mj-lt"/>
              </a:rPr>
              <a:t>tạo</a:t>
            </a:r>
            <a:r>
              <a:rPr lang="en-US" sz="1800" b="0" dirty="0">
                <a:solidFill>
                  <a:srgbClr val="004D61"/>
                </a:solidFill>
                <a:latin typeface="+mj-lt"/>
              </a:rPr>
              <a:t>.</a:t>
            </a:r>
            <a:br>
              <a:rPr lang="en-US" sz="1600" b="0" dirty="0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1600" b="0" dirty="0">
              <a:solidFill>
                <a:srgbClr val="004D61"/>
              </a:solidFill>
              <a:latin typeface="+mj-lt"/>
            </a:endParaRPr>
          </a:p>
        </p:txBody>
      </p:sp>
      <p:grpSp>
        <p:nvGrpSpPr>
          <p:cNvPr id="5255" name="Google Shape;5255;p59"/>
          <p:cNvGrpSpPr/>
          <p:nvPr/>
        </p:nvGrpSpPr>
        <p:grpSpPr>
          <a:xfrm flipH="1">
            <a:off x="300433" y="272034"/>
            <a:ext cx="871283" cy="493034"/>
            <a:chOff x="6499193" y="92109"/>
            <a:chExt cx="871283" cy="493034"/>
          </a:xfrm>
        </p:grpSpPr>
        <p:sp>
          <p:nvSpPr>
            <p:cNvPr id="5256" name="Google Shape;5256;p59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7" name="Google Shape;5257;p59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8" name="Google Shape;5258;p59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9" name="Google Shape;5259;p59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0" name="Google Shape;5260;p59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1" name="Google Shape;5261;p59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2" name="Google Shape;5262;p59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3" name="Google Shape;5263;p59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4" name="Google Shape;5264;p59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5265" name="Google Shape;5265;p59"/>
          <p:cNvSpPr/>
          <p:nvPr/>
        </p:nvSpPr>
        <p:spPr>
          <a:xfrm flipH="1">
            <a:off x="3634399" y="3770935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5266" name="Google Shape;5266;p59"/>
          <p:cNvGrpSpPr/>
          <p:nvPr/>
        </p:nvGrpSpPr>
        <p:grpSpPr>
          <a:xfrm flipH="1">
            <a:off x="7463319" y="4393911"/>
            <a:ext cx="1374789" cy="664150"/>
            <a:chOff x="7922388" y="4378436"/>
            <a:chExt cx="1374789" cy="664150"/>
          </a:xfrm>
        </p:grpSpPr>
        <p:sp>
          <p:nvSpPr>
            <p:cNvPr id="5267" name="Google Shape;5267;p59"/>
            <p:cNvSpPr/>
            <p:nvPr/>
          </p:nvSpPr>
          <p:spPr>
            <a:xfrm flipH="1">
              <a:off x="8452030" y="437843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268" name="Google Shape;5268;p59"/>
            <p:cNvGrpSpPr/>
            <p:nvPr/>
          </p:nvGrpSpPr>
          <p:grpSpPr>
            <a:xfrm flipH="1">
              <a:off x="7922388" y="4477984"/>
              <a:ext cx="1374789" cy="564602"/>
              <a:chOff x="653294" y="4365134"/>
              <a:chExt cx="1374789" cy="564602"/>
            </a:xfrm>
          </p:grpSpPr>
          <p:sp>
            <p:nvSpPr>
              <p:cNvPr id="5269" name="Google Shape;5269;p59"/>
              <p:cNvSpPr/>
              <p:nvPr/>
            </p:nvSpPr>
            <p:spPr>
              <a:xfrm>
                <a:off x="2007587" y="4909738"/>
                <a:ext cx="20496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42" extrusionOk="0">
                    <a:moveTo>
                      <a:pt x="167" y="1"/>
                    </a:moveTo>
                    <a:cubicBezTo>
                      <a:pt x="155" y="1"/>
                      <a:pt x="131" y="13"/>
                      <a:pt x="119" y="13"/>
                    </a:cubicBezTo>
                    <a:cubicBezTo>
                      <a:pt x="95" y="25"/>
                      <a:pt x="71" y="37"/>
                      <a:pt x="60" y="72"/>
                    </a:cubicBezTo>
                    <a:cubicBezTo>
                      <a:pt x="48" y="84"/>
                      <a:pt x="36" y="120"/>
                      <a:pt x="36" y="144"/>
                    </a:cubicBezTo>
                    <a:cubicBezTo>
                      <a:pt x="36" y="156"/>
                      <a:pt x="36" y="156"/>
                      <a:pt x="12" y="179"/>
                    </a:cubicBezTo>
                    <a:cubicBezTo>
                      <a:pt x="0" y="215"/>
                      <a:pt x="0" y="251"/>
                      <a:pt x="12" y="298"/>
                    </a:cubicBezTo>
                    <a:cubicBezTo>
                      <a:pt x="36" y="322"/>
                      <a:pt x="48" y="358"/>
                      <a:pt x="71" y="382"/>
                    </a:cubicBezTo>
                    <a:cubicBezTo>
                      <a:pt x="95" y="394"/>
                      <a:pt x="107" y="394"/>
                      <a:pt x="119" y="418"/>
                    </a:cubicBezTo>
                    <a:cubicBezTo>
                      <a:pt x="155" y="429"/>
                      <a:pt x="191" y="441"/>
                      <a:pt x="226" y="441"/>
                    </a:cubicBezTo>
                    <a:cubicBezTo>
                      <a:pt x="250" y="441"/>
                      <a:pt x="286" y="441"/>
                      <a:pt x="298" y="429"/>
                    </a:cubicBezTo>
                    <a:cubicBezTo>
                      <a:pt x="333" y="418"/>
                      <a:pt x="345" y="394"/>
                      <a:pt x="369" y="382"/>
                    </a:cubicBezTo>
                    <a:cubicBezTo>
                      <a:pt x="429" y="334"/>
                      <a:pt x="452" y="251"/>
                      <a:pt x="429" y="179"/>
                    </a:cubicBezTo>
                    <a:cubicBezTo>
                      <a:pt x="429" y="156"/>
                      <a:pt x="429" y="156"/>
                      <a:pt x="417" y="144"/>
                    </a:cubicBezTo>
                    <a:cubicBezTo>
                      <a:pt x="417" y="132"/>
                      <a:pt x="405" y="120"/>
                      <a:pt x="405" y="96"/>
                    </a:cubicBezTo>
                    <a:cubicBezTo>
                      <a:pt x="393" y="72"/>
                      <a:pt x="369" y="60"/>
                      <a:pt x="345" y="37"/>
                    </a:cubicBezTo>
                    <a:cubicBezTo>
                      <a:pt x="333" y="25"/>
                      <a:pt x="310" y="25"/>
                      <a:pt x="298" y="13"/>
                    </a:cubicBezTo>
                    <a:cubicBezTo>
                      <a:pt x="274" y="1"/>
                      <a:pt x="250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0" name="Google Shape;5270;p59"/>
              <p:cNvSpPr/>
              <p:nvPr/>
            </p:nvSpPr>
            <p:spPr>
              <a:xfrm>
                <a:off x="1845432" y="4850242"/>
                <a:ext cx="21582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8" extrusionOk="0">
                    <a:moveTo>
                      <a:pt x="238" y="0"/>
                    </a:moveTo>
                    <a:cubicBezTo>
                      <a:pt x="223" y="0"/>
                      <a:pt x="209" y="6"/>
                      <a:pt x="191" y="18"/>
                    </a:cubicBezTo>
                    <a:cubicBezTo>
                      <a:pt x="179" y="18"/>
                      <a:pt x="143" y="18"/>
                      <a:pt x="131" y="30"/>
                    </a:cubicBezTo>
                    <a:cubicBezTo>
                      <a:pt x="119" y="30"/>
                      <a:pt x="107" y="42"/>
                      <a:pt x="84" y="54"/>
                    </a:cubicBezTo>
                    <a:lnTo>
                      <a:pt x="48" y="101"/>
                    </a:lnTo>
                    <a:cubicBezTo>
                      <a:pt x="24" y="113"/>
                      <a:pt x="12" y="137"/>
                      <a:pt x="12" y="149"/>
                    </a:cubicBezTo>
                    <a:cubicBezTo>
                      <a:pt x="0" y="173"/>
                      <a:pt x="0" y="209"/>
                      <a:pt x="0" y="232"/>
                    </a:cubicBezTo>
                    <a:cubicBezTo>
                      <a:pt x="0" y="256"/>
                      <a:pt x="0" y="280"/>
                      <a:pt x="12" y="292"/>
                    </a:cubicBezTo>
                    <a:cubicBezTo>
                      <a:pt x="24" y="316"/>
                      <a:pt x="24" y="328"/>
                      <a:pt x="48" y="351"/>
                    </a:cubicBezTo>
                    <a:lnTo>
                      <a:pt x="72" y="399"/>
                    </a:lnTo>
                    <a:cubicBezTo>
                      <a:pt x="84" y="411"/>
                      <a:pt x="107" y="435"/>
                      <a:pt x="119" y="435"/>
                    </a:cubicBezTo>
                    <a:cubicBezTo>
                      <a:pt x="131" y="447"/>
                      <a:pt x="143" y="447"/>
                      <a:pt x="179" y="459"/>
                    </a:cubicBezTo>
                    <a:cubicBezTo>
                      <a:pt x="191" y="465"/>
                      <a:pt x="206" y="468"/>
                      <a:pt x="220" y="468"/>
                    </a:cubicBezTo>
                    <a:cubicBezTo>
                      <a:pt x="235" y="468"/>
                      <a:pt x="250" y="465"/>
                      <a:pt x="262" y="459"/>
                    </a:cubicBezTo>
                    <a:cubicBezTo>
                      <a:pt x="286" y="459"/>
                      <a:pt x="310" y="459"/>
                      <a:pt x="322" y="447"/>
                    </a:cubicBezTo>
                    <a:cubicBezTo>
                      <a:pt x="357" y="435"/>
                      <a:pt x="381" y="411"/>
                      <a:pt x="405" y="399"/>
                    </a:cubicBezTo>
                    <a:lnTo>
                      <a:pt x="417" y="387"/>
                    </a:lnTo>
                    <a:cubicBezTo>
                      <a:pt x="429" y="375"/>
                      <a:pt x="441" y="340"/>
                      <a:pt x="465" y="328"/>
                    </a:cubicBezTo>
                    <a:cubicBezTo>
                      <a:pt x="476" y="292"/>
                      <a:pt x="476" y="280"/>
                      <a:pt x="476" y="256"/>
                    </a:cubicBezTo>
                    <a:cubicBezTo>
                      <a:pt x="465" y="209"/>
                      <a:pt x="465" y="197"/>
                      <a:pt x="465" y="185"/>
                    </a:cubicBezTo>
                    <a:cubicBezTo>
                      <a:pt x="441" y="149"/>
                      <a:pt x="429" y="125"/>
                      <a:pt x="405" y="89"/>
                    </a:cubicBezTo>
                    <a:lnTo>
                      <a:pt x="381" y="78"/>
                    </a:lnTo>
                    <a:cubicBezTo>
                      <a:pt x="369" y="54"/>
                      <a:pt x="357" y="42"/>
                      <a:pt x="346" y="42"/>
                    </a:cubicBezTo>
                    <a:cubicBezTo>
                      <a:pt x="322" y="30"/>
                      <a:pt x="310" y="30"/>
                      <a:pt x="286" y="18"/>
                    </a:cubicBezTo>
                    <a:cubicBezTo>
                      <a:pt x="268" y="6"/>
                      <a:pt x="25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1" name="Google Shape;5271;p59"/>
              <p:cNvSpPr/>
              <p:nvPr/>
            </p:nvSpPr>
            <p:spPr>
              <a:xfrm>
                <a:off x="1942933" y="4802554"/>
                <a:ext cx="26423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42" extrusionOk="0">
                    <a:moveTo>
                      <a:pt x="286" y="0"/>
                    </a:moveTo>
                    <a:cubicBezTo>
                      <a:pt x="0" y="0"/>
                      <a:pt x="0" y="441"/>
                      <a:pt x="286" y="441"/>
                    </a:cubicBezTo>
                    <a:cubicBezTo>
                      <a:pt x="584" y="429"/>
                      <a:pt x="584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2" name="Google Shape;5272;p59"/>
              <p:cNvSpPr/>
              <p:nvPr/>
            </p:nvSpPr>
            <p:spPr>
              <a:xfrm>
                <a:off x="1875067" y="4772376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50" y="1"/>
                    </a:moveTo>
                    <a:cubicBezTo>
                      <a:pt x="0" y="1"/>
                      <a:pt x="0" y="382"/>
                      <a:pt x="250" y="382"/>
                    </a:cubicBezTo>
                    <a:cubicBezTo>
                      <a:pt x="254" y="382"/>
                      <a:pt x="258" y="382"/>
                      <a:pt x="261" y="382"/>
                    </a:cubicBezTo>
                    <a:cubicBezTo>
                      <a:pt x="500" y="382"/>
                      <a:pt x="496" y="1"/>
                      <a:pt x="2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3" name="Google Shape;5273;p59"/>
              <p:cNvSpPr/>
              <p:nvPr/>
            </p:nvSpPr>
            <p:spPr>
              <a:xfrm>
                <a:off x="1873438" y="4722834"/>
                <a:ext cx="7058" cy="5429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84" y="0"/>
                    </a:moveTo>
                    <a:cubicBezTo>
                      <a:pt x="0" y="0"/>
                      <a:pt x="0" y="119"/>
                      <a:pt x="84" y="119"/>
                    </a:cubicBezTo>
                    <a:cubicBezTo>
                      <a:pt x="155" y="108"/>
                      <a:pt x="155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4" name="Google Shape;5274;p59"/>
              <p:cNvSpPr/>
              <p:nvPr/>
            </p:nvSpPr>
            <p:spPr>
              <a:xfrm>
                <a:off x="2009170" y="4712066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156" y="0"/>
                      <a:pt x="144" y="0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6" y="84"/>
                      <a:pt x="25" y="96"/>
                      <a:pt x="13" y="119"/>
                    </a:cubicBezTo>
                    <a:cubicBezTo>
                      <a:pt x="1" y="131"/>
                      <a:pt x="1" y="167"/>
                      <a:pt x="1" y="191"/>
                    </a:cubicBezTo>
                    <a:lnTo>
                      <a:pt x="1" y="238"/>
                    </a:lnTo>
                    <a:lnTo>
                      <a:pt x="36" y="334"/>
                    </a:lnTo>
                    <a:cubicBezTo>
                      <a:pt x="60" y="346"/>
                      <a:pt x="72" y="346"/>
                      <a:pt x="84" y="357"/>
                    </a:cubicBezTo>
                    <a:cubicBezTo>
                      <a:pt x="120" y="381"/>
                      <a:pt x="144" y="393"/>
                      <a:pt x="179" y="393"/>
                    </a:cubicBezTo>
                    <a:cubicBezTo>
                      <a:pt x="203" y="393"/>
                      <a:pt x="215" y="393"/>
                      <a:pt x="251" y="381"/>
                    </a:cubicBezTo>
                    <a:cubicBezTo>
                      <a:pt x="275" y="357"/>
                      <a:pt x="298" y="357"/>
                      <a:pt x="310" y="334"/>
                    </a:cubicBezTo>
                    <a:cubicBezTo>
                      <a:pt x="322" y="322"/>
                      <a:pt x="334" y="298"/>
                      <a:pt x="358" y="274"/>
                    </a:cubicBezTo>
                    <a:cubicBezTo>
                      <a:pt x="370" y="262"/>
                      <a:pt x="370" y="226"/>
                      <a:pt x="370" y="203"/>
                    </a:cubicBezTo>
                    <a:cubicBezTo>
                      <a:pt x="382" y="203"/>
                      <a:pt x="370" y="179"/>
                      <a:pt x="370" y="155"/>
                    </a:cubicBezTo>
                    <a:lnTo>
                      <a:pt x="322" y="60"/>
                    </a:lnTo>
                    <a:lnTo>
                      <a:pt x="275" y="36"/>
                    </a:lnTo>
                    <a:cubicBezTo>
                      <a:pt x="251" y="24"/>
                      <a:pt x="21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5" name="Google Shape;5275;p59"/>
              <p:cNvSpPr/>
              <p:nvPr/>
            </p:nvSpPr>
            <p:spPr>
              <a:xfrm>
                <a:off x="1826565" y="4789614"/>
                <a:ext cx="14569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80" extrusionOk="0">
                    <a:moveTo>
                      <a:pt x="251" y="1"/>
                    </a:moveTo>
                    <a:cubicBezTo>
                      <a:pt x="227" y="1"/>
                      <a:pt x="179" y="1"/>
                      <a:pt x="143" y="13"/>
                    </a:cubicBezTo>
                    <a:cubicBezTo>
                      <a:pt x="120" y="13"/>
                      <a:pt x="84" y="36"/>
                      <a:pt x="60" y="36"/>
                    </a:cubicBezTo>
                    <a:cubicBezTo>
                      <a:pt x="48" y="36"/>
                      <a:pt x="24" y="48"/>
                      <a:pt x="12" y="60"/>
                    </a:cubicBezTo>
                    <a:cubicBezTo>
                      <a:pt x="1" y="72"/>
                      <a:pt x="1" y="108"/>
                      <a:pt x="1" y="120"/>
                    </a:cubicBezTo>
                    <a:cubicBezTo>
                      <a:pt x="1" y="132"/>
                      <a:pt x="12" y="156"/>
                      <a:pt x="24" y="167"/>
                    </a:cubicBezTo>
                    <a:cubicBezTo>
                      <a:pt x="48" y="179"/>
                      <a:pt x="72" y="179"/>
                      <a:pt x="84" y="179"/>
                    </a:cubicBezTo>
                    <a:cubicBezTo>
                      <a:pt x="120" y="179"/>
                      <a:pt x="143" y="167"/>
                      <a:pt x="179" y="167"/>
                    </a:cubicBezTo>
                    <a:cubicBezTo>
                      <a:pt x="191" y="167"/>
                      <a:pt x="203" y="156"/>
                      <a:pt x="239" y="156"/>
                    </a:cubicBezTo>
                    <a:cubicBezTo>
                      <a:pt x="251" y="156"/>
                      <a:pt x="262" y="132"/>
                      <a:pt x="286" y="132"/>
                    </a:cubicBezTo>
                    <a:cubicBezTo>
                      <a:pt x="286" y="132"/>
                      <a:pt x="298" y="132"/>
                      <a:pt x="298" y="120"/>
                    </a:cubicBezTo>
                    <a:lnTo>
                      <a:pt x="310" y="108"/>
                    </a:lnTo>
                    <a:cubicBezTo>
                      <a:pt x="322" y="72"/>
                      <a:pt x="322" y="60"/>
                      <a:pt x="310" y="48"/>
                    </a:cubicBezTo>
                    <a:cubicBezTo>
                      <a:pt x="298" y="13"/>
                      <a:pt x="286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6" name="Google Shape;5276;p59"/>
              <p:cNvSpPr/>
              <p:nvPr/>
            </p:nvSpPr>
            <p:spPr>
              <a:xfrm>
                <a:off x="1940218" y="4722834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6" y="0"/>
                      <a:pt x="132" y="0"/>
                      <a:pt x="108" y="24"/>
                    </a:cubicBezTo>
                    <a:cubicBezTo>
                      <a:pt x="96" y="24"/>
                      <a:pt x="60" y="36"/>
                      <a:pt x="48" y="48"/>
                    </a:cubicBezTo>
                    <a:cubicBezTo>
                      <a:pt x="36" y="60"/>
                      <a:pt x="13" y="84"/>
                      <a:pt x="13" y="108"/>
                    </a:cubicBezTo>
                    <a:cubicBezTo>
                      <a:pt x="1" y="119"/>
                      <a:pt x="1" y="155"/>
                      <a:pt x="1" y="179"/>
                    </a:cubicBezTo>
                    <a:lnTo>
                      <a:pt x="1" y="227"/>
                    </a:lnTo>
                    <a:cubicBezTo>
                      <a:pt x="13" y="262"/>
                      <a:pt x="36" y="286"/>
                      <a:pt x="48" y="298"/>
                    </a:cubicBezTo>
                    <a:cubicBezTo>
                      <a:pt x="60" y="322"/>
                      <a:pt x="72" y="322"/>
                      <a:pt x="72" y="334"/>
                    </a:cubicBezTo>
                    <a:cubicBezTo>
                      <a:pt x="108" y="346"/>
                      <a:pt x="132" y="358"/>
                      <a:pt x="167" y="358"/>
                    </a:cubicBezTo>
                    <a:cubicBezTo>
                      <a:pt x="191" y="358"/>
                      <a:pt x="215" y="358"/>
                      <a:pt x="239" y="346"/>
                    </a:cubicBezTo>
                    <a:cubicBezTo>
                      <a:pt x="251" y="346"/>
                      <a:pt x="286" y="334"/>
                      <a:pt x="298" y="322"/>
                    </a:cubicBezTo>
                    <a:cubicBezTo>
                      <a:pt x="310" y="298"/>
                      <a:pt x="334" y="286"/>
                      <a:pt x="334" y="262"/>
                    </a:cubicBezTo>
                    <a:cubicBezTo>
                      <a:pt x="346" y="238"/>
                      <a:pt x="346" y="215"/>
                      <a:pt x="346" y="179"/>
                    </a:cubicBezTo>
                    <a:lnTo>
                      <a:pt x="346" y="143"/>
                    </a:lnTo>
                    <a:cubicBezTo>
                      <a:pt x="334" y="108"/>
                      <a:pt x="310" y="84"/>
                      <a:pt x="298" y="60"/>
                    </a:cubicBezTo>
                    <a:cubicBezTo>
                      <a:pt x="286" y="48"/>
                      <a:pt x="275" y="48"/>
                      <a:pt x="275" y="36"/>
                    </a:cubicBezTo>
                    <a:cubicBezTo>
                      <a:pt x="239" y="24"/>
                      <a:pt x="215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7" name="Google Shape;5277;p59"/>
              <p:cNvSpPr/>
              <p:nvPr/>
            </p:nvSpPr>
            <p:spPr>
              <a:xfrm>
                <a:off x="1169349" y="4787488"/>
                <a:ext cx="19998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41" extrusionOk="0">
                    <a:moveTo>
                      <a:pt x="227" y="0"/>
                    </a:moveTo>
                    <a:cubicBezTo>
                      <a:pt x="191" y="0"/>
                      <a:pt x="168" y="0"/>
                      <a:pt x="132" y="12"/>
                    </a:cubicBezTo>
                    <a:cubicBezTo>
                      <a:pt x="108" y="36"/>
                      <a:pt x="84" y="48"/>
                      <a:pt x="60" y="60"/>
                    </a:cubicBezTo>
                    <a:cubicBezTo>
                      <a:pt x="49" y="72"/>
                      <a:pt x="25" y="107"/>
                      <a:pt x="13" y="131"/>
                    </a:cubicBezTo>
                    <a:cubicBezTo>
                      <a:pt x="1" y="167"/>
                      <a:pt x="1" y="191"/>
                      <a:pt x="1" y="226"/>
                    </a:cubicBezTo>
                    <a:cubicBezTo>
                      <a:pt x="1" y="238"/>
                      <a:pt x="1" y="274"/>
                      <a:pt x="13" y="286"/>
                    </a:cubicBezTo>
                    <a:cubicBezTo>
                      <a:pt x="25" y="310"/>
                      <a:pt x="49" y="357"/>
                      <a:pt x="72" y="369"/>
                    </a:cubicBezTo>
                    <a:lnTo>
                      <a:pt x="120" y="405"/>
                    </a:lnTo>
                    <a:cubicBezTo>
                      <a:pt x="144" y="417"/>
                      <a:pt x="191" y="441"/>
                      <a:pt x="227" y="441"/>
                    </a:cubicBezTo>
                    <a:cubicBezTo>
                      <a:pt x="251" y="441"/>
                      <a:pt x="287" y="441"/>
                      <a:pt x="310" y="417"/>
                    </a:cubicBezTo>
                    <a:cubicBezTo>
                      <a:pt x="346" y="405"/>
                      <a:pt x="358" y="393"/>
                      <a:pt x="382" y="381"/>
                    </a:cubicBezTo>
                    <a:cubicBezTo>
                      <a:pt x="406" y="357"/>
                      <a:pt x="418" y="333"/>
                      <a:pt x="430" y="298"/>
                    </a:cubicBezTo>
                    <a:cubicBezTo>
                      <a:pt x="441" y="274"/>
                      <a:pt x="441" y="238"/>
                      <a:pt x="441" y="214"/>
                    </a:cubicBezTo>
                    <a:cubicBezTo>
                      <a:pt x="441" y="179"/>
                      <a:pt x="430" y="167"/>
                      <a:pt x="430" y="155"/>
                    </a:cubicBezTo>
                    <a:cubicBezTo>
                      <a:pt x="418" y="119"/>
                      <a:pt x="406" y="83"/>
                      <a:pt x="370" y="60"/>
                    </a:cubicBezTo>
                    <a:cubicBezTo>
                      <a:pt x="358" y="48"/>
                      <a:pt x="346" y="48"/>
                      <a:pt x="322" y="36"/>
                    </a:cubicBezTo>
                    <a:cubicBezTo>
                      <a:pt x="299" y="12"/>
                      <a:pt x="251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8" name="Google Shape;5278;p59"/>
              <p:cNvSpPr/>
              <p:nvPr/>
            </p:nvSpPr>
            <p:spPr>
              <a:xfrm>
                <a:off x="1120892" y="4754053"/>
                <a:ext cx="16741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82" extrusionOk="0">
                    <a:moveTo>
                      <a:pt x="155" y="1"/>
                    </a:moveTo>
                    <a:cubicBezTo>
                      <a:pt x="143" y="1"/>
                      <a:pt x="119" y="13"/>
                      <a:pt x="96" y="25"/>
                    </a:cubicBezTo>
                    <a:lnTo>
                      <a:pt x="84" y="49"/>
                    </a:lnTo>
                    <a:lnTo>
                      <a:pt x="72" y="60"/>
                    </a:lnTo>
                    <a:lnTo>
                      <a:pt x="60" y="72"/>
                    </a:lnTo>
                    <a:cubicBezTo>
                      <a:pt x="36" y="84"/>
                      <a:pt x="36" y="108"/>
                      <a:pt x="24" y="108"/>
                    </a:cubicBezTo>
                    <a:cubicBezTo>
                      <a:pt x="24" y="120"/>
                      <a:pt x="12" y="132"/>
                      <a:pt x="12" y="144"/>
                    </a:cubicBezTo>
                    <a:cubicBezTo>
                      <a:pt x="12" y="180"/>
                      <a:pt x="0" y="191"/>
                      <a:pt x="12" y="227"/>
                    </a:cubicBezTo>
                    <a:cubicBezTo>
                      <a:pt x="12" y="239"/>
                      <a:pt x="12" y="251"/>
                      <a:pt x="24" y="263"/>
                    </a:cubicBezTo>
                    <a:cubicBezTo>
                      <a:pt x="24" y="287"/>
                      <a:pt x="36" y="299"/>
                      <a:pt x="60" y="310"/>
                    </a:cubicBezTo>
                    <a:cubicBezTo>
                      <a:pt x="72" y="322"/>
                      <a:pt x="72" y="346"/>
                      <a:pt x="84" y="346"/>
                    </a:cubicBezTo>
                    <a:cubicBezTo>
                      <a:pt x="96" y="358"/>
                      <a:pt x="119" y="358"/>
                      <a:pt x="131" y="370"/>
                    </a:cubicBezTo>
                    <a:cubicBezTo>
                      <a:pt x="143" y="382"/>
                      <a:pt x="179" y="382"/>
                      <a:pt x="203" y="382"/>
                    </a:cubicBezTo>
                    <a:lnTo>
                      <a:pt x="250" y="382"/>
                    </a:lnTo>
                    <a:cubicBezTo>
                      <a:pt x="262" y="382"/>
                      <a:pt x="274" y="370"/>
                      <a:pt x="298" y="370"/>
                    </a:cubicBezTo>
                    <a:cubicBezTo>
                      <a:pt x="310" y="358"/>
                      <a:pt x="322" y="358"/>
                      <a:pt x="322" y="346"/>
                    </a:cubicBezTo>
                    <a:cubicBezTo>
                      <a:pt x="334" y="322"/>
                      <a:pt x="334" y="310"/>
                      <a:pt x="358" y="310"/>
                    </a:cubicBezTo>
                    <a:cubicBezTo>
                      <a:pt x="358" y="299"/>
                      <a:pt x="369" y="287"/>
                      <a:pt x="369" y="263"/>
                    </a:cubicBezTo>
                    <a:lnTo>
                      <a:pt x="369" y="191"/>
                    </a:lnTo>
                    <a:cubicBezTo>
                      <a:pt x="369" y="180"/>
                      <a:pt x="369" y="168"/>
                      <a:pt x="358" y="144"/>
                    </a:cubicBezTo>
                    <a:cubicBezTo>
                      <a:pt x="358" y="132"/>
                      <a:pt x="346" y="108"/>
                      <a:pt x="322" y="84"/>
                    </a:cubicBezTo>
                    <a:lnTo>
                      <a:pt x="310" y="72"/>
                    </a:lnTo>
                    <a:lnTo>
                      <a:pt x="298" y="60"/>
                    </a:lnTo>
                    <a:lnTo>
                      <a:pt x="274" y="49"/>
                    </a:lnTo>
                    <a:cubicBezTo>
                      <a:pt x="262" y="25"/>
                      <a:pt x="250" y="25"/>
                      <a:pt x="238" y="13"/>
                    </a:cubicBezTo>
                    <a:cubicBezTo>
                      <a:pt x="215" y="1"/>
                      <a:pt x="203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9" name="Google Shape;5279;p59"/>
              <p:cNvSpPr/>
              <p:nvPr/>
            </p:nvSpPr>
            <p:spPr>
              <a:xfrm>
                <a:off x="1151568" y="4678133"/>
                <a:ext cx="17827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10" extrusionOk="0">
                    <a:moveTo>
                      <a:pt x="203" y="0"/>
                    </a:moveTo>
                    <a:cubicBezTo>
                      <a:pt x="1" y="0"/>
                      <a:pt x="1" y="310"/>
                      <a:pt x="203" y="310"/>
                    </a:cubicBezTo>
                    <a:cubicBezTo>
                      <a:pt x="394" y="310"/>
                      <a:pt x="394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0" name="Google Shape;5280;p59"/>
              <p:cNvSpPr/>
              <p:nvPr/>
            </p:nvSpPr>
            <p:spPr>
              <a:xfrm>
                <a:off x="1093972" y="4562308"/>
                <a:ext cx="21582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0" extrusionOk="0">
                    <a:moveTo>
                      <a:pt x="238" y="0"/>
                    </a:moveTo>
                    <a:cubicBezTo>
                      <a:pt x="0" y="0"/>
                      <a:pt x="0" y="369"/>
                      <a:pt x="238" y="369"/>
                    </a:cubicBezTo>
                    <a:cubicBezTo>
                      <a:pt x="242" y="370"/>
                      <a:pt x="245" y="370"/>
                      <a:pt x="249" y="370"/>
                    </a:cubicBezTo>
                    <a:cubicBezTo>
                      <a:pt x="476" y="370"/>
                      <a:pt x="47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1" name="Google Shape;5281;p59"/>
              <p:cNvSpPr/>
              <p:nvPr/>
            </p:nvSpPr>
            <p:spPr>
              <a:xfrm>
                <a:off x="863951" y="4841329"/>
                <a:ext cx="19953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94" extrusionOk="0">
                    <a:moveTo>
                      <a:pt x="226" y="1"/>
                    </a:moveTo>
                    <a:cubicBezTo>
                      <a:pt x="202" y="1"/>
                      <a:pt x="155" y="25"/>
                      <a:pt x="119" y="36"/>
                    </a:cubicBezTo>
                    <a:cubicBezTo>
                      <a:pt x="107" y="36"/>
                      <a:pt x="107" y="48"/>
                      <a:pt x="95" y="48"/>
                    </a:cubicBezTo>
                    <a:cubicBezTo>
                      <a:pt x="60" y="60"/>
                      <a:pt x="48" y="84"/>
                      <a:pt x="36" y="108"/>
                    </a:cubicBezTo>
                    <a:cubicBezTo>
                      <a:pt x="24" y="144"/>
                      <a:pt x="0" y="167"/>
                      <a:pt x="0" y="203"/>
                    </a:cubicBezTo>
                    <a:cubicBezTo>
                      <a:pt x="0" y="227"/>
                      <a:pt x="24" y="263"/>
                      <a:pt x="36" y="286"/>
                    </a:cubicBezTo>
                    <a:cubicBezTo>
                      <a:pt x="48" y="322"/>
                      <a:pt x="71" y="334"/>
                      <a:pt x="95" y="346"/>
                    </a:cubicBezTo>
                    <a:cubicBezTo>
                      <a:pt x="107" y="346"/>
                      <a:pt x="107" y="358"/>
                      <a:pt x="119" y="358"/>
                    </a:cubicBezTo>
                    <a:cubicBezTo>
                      <a:pt x="155" y="382"/>
                      <a:pt x="179" y="394"/>
                      <a:pt x="226" y="394"/>
                    </a:cubicBezTo>
                    <a:cubicBezTo>
                      <a:pt x="262" y="394"/>
                      <a:pt x="310" y="382"/>
                      <a:pt x="333" y="358"/>
                    </a:cubicBezTo>
                    <a:cubicBezTo>
                      <a:pt x="369" y="346"/>
                      <a:pt x="393" y="322"/>
                      <a:pt x="405" y="286"/>
                    </a:cubicBezTo>
                    <a:cubicBezTo>
                      <a:pt x="429" y="263"/>
                      <a:pt x="441" y="227"/>
                      <a:pt x="441" y="179"/>
                    </a:cubicBezTo>
                    <a:cubicBezTo>
                      <a:pt x="417" y="179"/>
                      <a:pt x="417" y="144"/>
                      <a:pt x="405" y="108"/>
                    </a:cubicBezTo>
                    <a:cubicBezTo>
                      <a:pt x="393" y="84"/>
                      <a:pt x="369" y="48"/>
                      <a:pt x="333" y="36"/>
                    </a:cubicBezTo>
                    <a:cubicBezTo>
                      <a:pt x="310" y="25"/>
                      <a:pt x="274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2" name="Google Shape;5282;p59"/>
              <p:cNvSpPr/>
              <p:nvPr/>
            </p:nvSpPr>
            <p:spPr>
              <a:xfrm>
                <a:off x="653294" y="4365134"/>
                <a:ext cx="23754" cy="250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53" extrusionOk="0">
                    <a:moveTo>
                      <a:pt x="310" y="1"/>
                    </a:moveTo>
                    <a:cubicBezTo>
                      <a:pt x="286" y="1"/>
                      <a:pt x="239" y="24"/>
                      <a:pt x="215" y="36"/>
                    </a:cubicBezTo>
                    <a:lnTo>
                      <a:pt x="179" y="36"/>
                    </a:lnTo>
                    <a:cubicBezTo>
                      <a:pt x="167" y="36"/>
                      <a:pt x="132" y="48"/>
                      <a:pt x="120" y="60"/>
                    </a:cubicBezTo>
                    <a:lnTo>
                      <a:pt x="72" y="108"/>
                    </a:lnTo>
                    <a:cubicBezTo>
                      <a:pt x="48" y="120"/>
                      <a:pt x="48" y="155"/>
                      <a:pt x="36" y="167"/>
                    </a:cubicBezTo>
                    <a:cubicBezTo>
                      <a:pt x="13" y="203"/>
                      <a:pt x="1" y="227"/>
                      <a:pt x="1" y="263"/>
                    </a:cubicBezTo>
                    <a:lnTo>
                      <a:pt x="1" y="358"/>
                    </a:lnTo>
                    <a:lnTo>
                      <a:pt x="36" y="417"/>
                    </a:lnTo>
                    <a:cubicBezTo>
                      <a:pt x="48" y="453"/>
                      <a:pt x="60" y="465"/>
                      <a:pt x="96" y="501"/>
                    </a:cubicBezTo>
                    <a:cubicBezTo>
                      <a:pt x="108" y="513"/>
                      <a:pt x="120" y="525"/>
                      <a:pt x="155" y="525"/>
                    </a:cubicBezTo>
                    <a:cubicBezTo>
                      <a:pt x="173" y="542"/>
                      <a:pt x="197" y="553"/>
                      <a:pt x="218" y="553"/>
                    </a:cubicBezTo>
                    <a:cubicBezTo>
                      <a:pt x="225" y="553"/>
                      <a:pt x="232" y="552"/>
                      <a:pt x="239" y="548"/>
                    </a:cubicBezTo>
                    <a:cubicBezTo>
                      <a:pt x="263" y="548"/>
                      <a:pt x="286" y="548"/>
                      <a:pt x="298" y="525"/>
                    </a:cubicBezTo>
                    <a:cubicBezTo>
                      <a:pt x="346" y="513"/>
                      <a:pt x="370" y="501"/>
                      <a:pt x="406" y="465"/>
                    </a:cubicBezTo>
                    <a:cubicBezTo>
                      <a:pt x="406" y="465"/>
                      <a:pt x="406" y="453"/>
                      <a:pt x="417" y="453"/>
                    </a:cubicBezTo>
                    <a:cubicBezTo>
                      <a:pt x="453" y="417"/>
                      <a:pt x="477" y="382"/>
                      <a:pt x="477" y="346"/>
                    </a:cubicBezTo>
                    <a:cubicBezTo>
                      <a:pt x="525" y="346"/>
                      <a:pt x="525" y="322"/>
                      <a:pt x="525" y="310"/>
                    </a:cubicBezTo>
                    <a:lnTo>
                      <a:pt x="525" y="274"/>
                    </a:lnTo>
                    <a:lnTo>
                      <a:pt x="525" y="251"/>
                    </a:lnTo>
                    <a:lnTo>
                      <a:pt x="525" y="215"/>
                    </a:lnTo>
                    <a:cubicBezTo>
                      <a:pt x="525" y="179"/>
                      <a:pt x="513" y="144"/>
                      <a:pt x="501" y="108"/>
                    </a:cubicBezTo>
                    <a:cubicBezTo>
                      <a:pt x="477" y="84"/>
                      <a:pt x="453" y="60"/>
                      <a:pt x="417" y="36"/>
                    </a:cubicBezTo>
                    <a:cubicBezTo>
                      <a:pt x="394" y="24"/>
                      <a:pt x="358" y="1"/>
                      <a:pt x="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3" name="Google Shape;5283;p59"/>
              <p:cNvSpPr/>
              <p:nvPr/>
            </p:nvSpPr>
            <p:spPr>
              <a:xfrm>
                <a:off x="741656" y="4382372"/>
                <a:ext cx="18369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82" extrusionOk="0">
                    <a:moveTo>
                      <a:pt x="191" y="1"/>
                    </a:moveTo>
                    <a:cubicBezTo>
                      <a:pt x="167" y="1"/>
                      <a:pt x="155" y="1"/>
                      <a:pt x="119" y="13"/>
                    </a:cubicBezTo>
                    <a:cubicBezTo>
                      <a:pt x="96" y="24"/>
                      <a:pt x="72" y="24"/>
                      <a:pt x="60" y="60"/>
                    </a:cubicBezTo>
                    <a:cubicBezTo>
                      <a:pt x="48" y="72"/>
                      <a:pt x="36" y="96"/>
                      <a:pt x="12" y="120"/>
                    </a:cubicBezTo>
                    <a:cubicBezTo>
                      <a:pt x="0" y="144"/>
                      <a:pt x="0" y="155"/>
                      <a:pt x="0" y="191"/>
                    </a:cubicBezTo>
                    <a:lnTo>
                      <a:pt x="0" y="239"/>
                    </a:lnTo>
                    <a:lnTo>
                      <a:pt x="48" y="322"/>
                    </a:lnTo>
                    <a:cubicBezTo>
                      <a:pt x="60" y="334"/>
                      <a:pt x="72" y="334"/>
                      <a:pt x="96" y="358"/>
                    </a:cubicBezTo>
                    <a:cubicBezTo>
                      <a:pt x="119" y="370"/>
                      <a:pt x="143" y="382"/>
                      <a:pt x="191" y="382"/>
                    </a:cubicBezTo>
                    <a:cubicBezTo>
                      <a:pt x="227" y="382"/>
                      <a:pt x="238" y="382"/>
                      <a:pt x="274" y="370"/>
                    </a:cubicBezTo>
                    <a:cubicBezTo>
                      <a:pt x="298" y="358"/>
                      <a:pt x="310" y="358"/>
                      <a:pt x="334" y="322"/>
                    </a:cubicBezTo>
                    <a:cubicBezTo>
                      <a:pt x="346" y="310"/>
                      <a:pt x="358" y="286"/>
                      <a:pt x="369" y="263"/>
                    </a:cubicBezTo>
                    <a:cubicBezTo>
                      <a:pt x="393" y="239"/>
                      <a:pt x="393" y="227"/>
                      <a:pt x="393" y="191"/>
                    </a:cubicBezTo>
                    <a:cubicBezTo>
                      <a:pt x="405" y="179"/>
                      <a:pt x="405" y="167"/>
                      <a:pt x="393" y="144"/>
                    </a:cubicBezTo>
                    <a:lnTo>
                      <a:pt x="346" y="60"/>
                    </a:lnTo>
                    <a:cubicBezTo>
                      <a:pt x="334" y="48"/>
                      <a:pt x="310" y="48"/>
                      <a:pt x="298" y="24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4" name="Google Shape;5284;p59"/>
              <p:cNvSpPr/>
              <p:nvPr/>
            </p:nvSpPr>
            <p:spPr>
              <a:xfrm>
                <a:off x="668405" y="4464264"/>
                <a:ext cx="10814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3" extrusionOk="0">
                    <a:moveTo>
                      <a:pt x="119" y="0"/>
                    </a:moveTo>
                    <a:cubicBezTo>
                      <a:pt x="0" y="0"/>
                      <a:pt x="0" y="203"/>
                      <a:pt x="119" y="203"/>
                    </a:cubicBezTo>
                    <a:cubicBezTo>
                      <a:pt x="238" y="203"/>
                      <a:pt x="238" y="0"/>
                      <a:pt x="1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5" name="Google Shape;5285;p59"/>
              <p:cNvSpPr/>
              <p:nvPr/>
            </p:nvSpPr>
            <p:spPr>
              <a:xfrm>
                <a:off x="1350370" y="4830560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9" y="1"/>
                    </a:moveTo>
                    <a:cubicBezTo>
                      <a:pt x="0" y="1"/>
                      <a:pt x="0" y="382"/>
                      <a:pt x="239" y="382"/>
                    </a:cubicBezTo>
                    <a:cubicBezTo>
                      <a:pt x="477" y="382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6" name="Google Shape;5286;p59"/>
              <p:cNvSpPr/>
              <p:nvPr/>
            </p:nvSpPr>
            <p:spPr>
              <a:xfrm>
                <a:off x="1404256" y="4690530"/>
                <a:ext cx="21039" cy="2049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3" extrusionOk="0">
                    <a:moveTo>
                      <a:pt x="226" y="0"/>
                    </a:moveTo>
                    <a:cubicBezTo>
                      <a:pt x="191" y="0"/>
                      <a:pt x="167" y="0"/>
                      <a:pt x="131" y="12"/>
                    </a:cubicBezTo>
                    <a:cubicBezTo>
                      <a:pt x="107" y="36"/>
                      <a:pt x="71" y="48"/>
                      <a:pt x="60" y="60"/>
                    </a:cubicBezTo>
                    <a:cubicBezTo>
                      <a:pt x="36" y="71"/>
                      <a:pt x="12" y="107"/>
                      <a:pt x="12" y="131"/>
                    </a:cubicBezTo>
                    <a:cubicBezTo>
                      <a:pt x="0" y="167"/>
                      <a:pt x="0" y="191"/>
                      <a:pt x="0" y="226"/>
                    </a:cubicBezTo>
                    <a:cubicBezTo>
                      <a:pt x="0" y="238"/>
                      <a:pt x="0" y="274"/>
                      <a:pt x="12" y="286"/>
                    </a:cubicBezTo>
                    <a:cubicBezTo>
                      <a:pt x="36" y="333"/>
                      <a:pt x="48" y="357"/>
                      <a:pt x="71" y="393"/>
                    </a:cubicBezTo>
                    <a:cubicBezTo>
                      <a:pt x="95" y="405"/>
                      <a:pt x="107" y="417"/>
                      <a:pt x="119" y="417"/>
                    </a:cubicBezTo>
                    <a:cubicBezTo>
                      <a:pt x="155" y="441"/>
                      <a:pt x="191" y="452"/>
                      <a:pt x="238" y="452"/>
                    </a:cubicBezTo>
                    <a:cubicBezTo>
                      <a:pt x="274" y="452"/>
                      <a:pt x="298" y="452"/>
                      <a:pt x="333" y="441"/>
                    </a:cubicBezTo>
                    <a:cubicBezTo>
                      <a:pt x="357" y="417"/>
                      <a:pt x="393" y="405"/>
                      <a:pt x="405" y="393"/>
                    </a:cubicBezTo>
                    <a:cubicBezTo>
                      <a:pt x="429" y="381"/>
                      <a:pt x="452" y="345"/>
                      <a:pt x="452" y="321"/>
                    </a:cubicBezTo>
                    <a:cubicBezTo>
                      <a:pt x="464" y="286"/>
                      <a:pt x="464" y="262"/>
                      <a:pt x="464" y="226"/>
                    </a:cubicBezTo>
                    <a:cubicBezTo>
                      <a:pt x="452" y="214"/>
                      <a:pt x="452" y="179"/>
                      <a:pt x="452" y="167"/>
                    </a:cubicBezTo>
                    <a:cubicBezTo>
                      <a:pt x="429" y="119"/>
                      <a:pt x="417" y="95"/>
                      <a:pt x="393" y="60"/>
                    </a:cubicBezTo>
                    <a:cubicBezTo>
                      <a:pt x="369" y="48"/>
                      <a:pt x="357" y="36"/>
                      <a:pt x="345" y="36"/>
                    </a:cubicBezTo>
                    <a:cubicBezTo>
                      <a:pt x="310" y="12"/>
                      <a:pt x="274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7" name="Google Shape;5287;p59"/>
              <p:cNvSpPr/>
              <p:nvPr/>
            </p:nvSpPr>
            <p:spPr>
              <a:xfrm>
                <a:off x="1437103" y="47432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74" y="1"/>
                    </a:moveTo>
                    <a:cubicBezTo>
                      <a:pt x="0" y="1"/>
                      <a:pt x="0" y="418"/>
                      <a:pt x="274" y="418"/>
                    </a:cubicBezTo>
                    <a:cubicBezTo>
                      <a:pt x="536" y="406"/>
                      <a:pt x="536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8" name="Google Shape;5288;p59"/>
              <p:cNvSpPr/>
              <p:nvPr/>
            </p:nvSpPr>
            <p:spPr>
              <a:xfrm>
                <a:off x="1390773" y="4732516"/>
                <a:ext cx="15112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51" extrusionOk="0">
                    <a:moveTo>
                      <a:pt x="167" y="1"/>
                    </a:moveTo>
                    <a:cubicBezTo>
                      <a:pt x="0" y="1"/>
                      <a:pt x="0" y="251"/>
                      <a:pt x="167" y="251"/>
                    </a:cubicBezTo>
                    <a:cubicBezTo>
                      <a:pt x="334" y="251"/>
                      <a:pt x="334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5289" name="Google Shape;5289;p59"/>
          <p:cNvGrpSpPr/>
          <p:nvPr/>
        </p:nvGrpSpPr>
        <p:grpSpPr>
          <a:xfrm>
            <a:off x="2207915" y="4444774"/>
            <a:ext cx="602833" cy="495062"/>
            <a:chOff x="668641" y="1116349"/>
            <a:chExt cx="602833" cy="495062"/>
          </a:xfrm>
        </p:grpSpPr>
        <p:sp>
          <p:nvSpPr>
            <p:cNvPr id="5290" name="Google Shape;5290;p5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1" name="Google Shape;5291;p5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2" name="Google Shape;5292;p5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3" name="Google Shape;5293;p5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4" name="Google Shape;5294;p5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5" name="Google Shape;5295;p5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6" name="Google Shape;5296;p5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7" name="Google Shape;5297;p5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8" name="Google Shape;5298;p5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9" name="Google Shape;5299;p5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00" name="Google Shape;5300;p5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301" name="Google Shape;5301;p59"/>
          <p:cNvGrpSpPr/>
          <p:nvPr/>
        </p:nvGrpSpPr>
        <p:grpSpPr>
          <a:xfrm flipH="1">
            <a:off x="7302565" y="-961095"/>
            <a:ext cx="1578374" cy="2310003"/>
            <a:chOff x="67606" y="-961095"/>
            <a:chExt cx="1578374" cy="2310003"/>
          </a:xfrm>
        </p:grpSpPr>
        <p:sp>
          <p:nvSpPr>
            <p:cNvPr id="5302" name="Google Shape;5302;p59"/>
            <p:cNvSpPr/>
            <p:nvPr/>
          </p:nvSpPr>
          <p:spPr>
            <a:xfrm>
              <a:off x="212944" y="752711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303" name="Google Shape;5303;p59"/>
            <p:cNvGrpSpPr/>
            <p:nvPr/>
          </p:nvGrpSpPr>
          <p:grpSpPr>
            <a:xfrm rot="4621276">
              <a:off x="-448122" y="-155870"/>
              <a:ext cx="2209332" cy="699554"/>
              <a:chOff x="676459" y="2747475"/>
              <a:chExt cx="2209227" cy="699520"/>
            </a:xfrm>
          </p:grpSpPr>
          <p:sp>
            <p:nvSpPr>
              <p:cNvPr id="5304" name="Google Shape;5304;p59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5" name="Google Shape;5305;p59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6" name="Google Shape;5306;p59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7" name="Google Shape;5307;p59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8" name="Google Shape;5308;p59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9" name="Google Shape;5309;p59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0" name="Google Shape;5310;p59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1" name="Google Shape;5311;p59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2" name="Google Shape;5312;p59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3" name="Google Shape;5313;p59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4" name="Google Shape;5314;p59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5" name="Google Shape;5315;p59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6" name="Google Shape;5316;p59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7" name="Google Shape;5317;p59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8" name="Google Shape;5318;p59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9" name="Google Shape;5319;p59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0" name="Google Shape;5320;p59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1" name="Google Shape;5321;p59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2" name="Google Shape;5322;p59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3" name="Google Shape;5323;p59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4" name="Google Shape;5324;p59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5" name="Google Shape;5325;p59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5326" name="Google Shape;5326;p59"/>
            <p:cNvGrpSpPr/>
            <p:nvPr/>
          </p:nvGrpSpPr>
          <p:grpSpPr>
            <a:xfrm>
              <a:off x="1043147" y="292474"/>
              <a:ext cx="602833" cy="495062"/>
              <a:chOff x="668641" y="1116349"/>
              <a:chExt cx="602833" cy="495062"/>
            </a:xfrm>
          </p:grpSpPr>
          <p:sp>
            <p:nvSpPr>
              <p:cNvPr id="5327" name="Google Shape;5327;p59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8" name="Google Shape;5328;p59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9" name="Google Shape;5329;p59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0" name="Google Shape;5330;p59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1" name="Google Shape;5331;p59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2" name="Google Shape;5332;p59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3" name="Google Shape;5333;p59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4" name="Google Shape;5334;p59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5" name="Google Shape;5335;p59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6" name="Google Shape;5336;p59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7" name="Google Shape;5337;p59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5338" name="Google Shape;5338;p59"/>
          <p:cNvGrpSpPr/>
          <p:nvPr/>
        </p:nvGrpSpPr>
        <p:grpSpPr>
          <a:xfrm rot="-4767995">
            <a:off x="-566003" y="1035910"/>
            <a:ext cx="1374721" cy="564574"/>
            <a:chOff x="653294" y="4365134"/>
            <a:chExt cx="1374789" cy="564602"/>
          </a:xfrm>
        </p:grpSpPr>
        <p:sp>
          <p:nvSpPr>
            <p:cNvPr id="5339" name="Google Shape;5339;p59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0" name="Google Shape;5340;p59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1" name="Google Shape;5341;p59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2" name="Google Shape;5342;p59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3" name="Google Shape;5343;p59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4" name="Google Shape;5344;p59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5" name="Google Shape;5345;p59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6" name="Google Shape;5346;p59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7" name="Google Shape;5347;p59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8" name="Google Shape;5348;p59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9" name="Google Shape;5349;p59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0" name="Google Shape;5350;p59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1" name="Google Shape;5351;p59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2" name="Google Shape;5352;p59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3" name="Google Shape;5353;p59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4" name="Google Shape;5354;p59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5" name="Google Shape;5355;p59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6" name="Google Shape;5356;p59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7" name="Google Shape;5357;p59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8" name="Google Shape;5358;p59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82" y="2773159"/>
            <a:ext cx="1300261" cy="13002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1657384" y="1393124"/>
            <a:ext cx="1278534" cy="19347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7161" y="1439201"/>
            <a:ext cx="67235" cy="267610"/>
          </a:xfrm>
          <a:prstGeom prst="rect">
            <a:avLst/>
          </a:prstGeom>
          <a:solidFill>
            <a:srgbClr val="46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973" y="1716338"/>
            <a:ext cx="2098091" cy="1300261"/>
          </a:xfrm>
          <a:prstGeom prst="rect">
            <a:avLst/>
          </a:prstGeom>
        </p:spPr>
      </p:pic>
      <p:sp>
        <p:nvSpPr>
          <p:cNvPr id="125" name="Heart 124">
            <a:extLst>
              <a:ext uri="{FF2B5EF4-FFF2-40B4-BE49-F238E27FC236}">
                <a16:creationId xmlns:a16="http://schemas.microsoft.com/office/drawing/2014/main" id="{BA7E7DB3-64D7-4296-8571-FDC1EEDC6F0A}"/>
              </a:ext>
            </a:extLst>
          </p:cNvPr>
          <p:cNvSpPr/>
          <p:nvPr/>
        </p:nvSpPr>
        <p:spPr>
          <a:xfrm>
            <a:off x="93529" y="4499785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4089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33"/>
          <p:cNvSpPr/>
          <p:nvPr/>
        </p:nvSpPr>
        <p:spPr>
          <a:xfrm rot="-5400000" flipH="1">
            <a:off x="997846" y="1489355"/>
            <a:ext cx="2714478" cy="327017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715" name="Google Shape;1715;p33"/>
          <p:cNvGrpSpPr/>
          <p:nvPr/>
        </p:nvGrpSpPr>
        <p:grpSpPr>
          <a:xfrm>
            <a:off x="1031183" y="3791001"/>
            <a:ext cx="2383647" cy="918310"/>
            <a:chOff x="1031183" y="3791001"/>
            <a:chExt cx="2383647" cy="918310"/>
          </a:xfrm>
        </p:grpSpPr>
        <p:sp>
          <p:nvSpPr>
            <p:cNvPr id="1716" name="Google Shape;1716;p33"/>
            <p:cNvSpPr/>
            <p:nvPr/>
          </p:nvSpPr>
          <p:spPr>
            <a:xfrm>
              <a:off x="1203069" y="3791001"/>
              <a:ext cx="644449" cy="717868"/>
            </a:xfrm>
            <a:custGeom>
              <a:avLst/>
              <a:gdLst/>
              <a:ahLst/>
              <a:cxnLst/>
              <a:rect l="l" t="t" r="r" b="b"/>
              <a:pathLst>
                <a:path w="51815" h="57718" extrusionOk="0">
                  <a:moveTo>
                    <a:pt x="34577" y="1"/>
                  </a:moveTo>
                  <a:cubicBezTo>
                    <a:pt x="34564" y="1"/>
                    <a:pt x="34551" y="14"/>
                    <a:pt x="34526" y="39"/>
                  </a:cubicBezTo>
                  <a:lnTo>
                    <a:pt x="27998" y="2538"/>
                  </a:lnTo>
                  <a:lnTo>
                    <a:pt x="21521" y="5037"/>
                  </a:lnTo>
                  <a:lnTo>
                    <a:pt x="17901" y="6363"/>
                  </a:lnTo>
                  <a:lnTo>
                    <a:pt x="14331" y="7740"/>
                  </a:lnTo>
                  <a:lnTo>
                    <a:pt x="9690" y="9525"/>
                  </a:lnTo>
                  <a:lnTo>
                    <a:pt x="7854" y="10239"/>
                  </a:lnTo>
                  <a:lnTo>
                    <a:pt x="255" y="13146"/>
                  </a:lnTo>
                  <a:cubicBezTo>
                    <a:pt x="153" y="13197"/>
                    <a:pt x="102" y="13248"/>
                    <a:pt x="51" y="13299"/>
                  </a:cubicBezTo>
                  <a:cubicBezTo>
                    <a:pt x="0" y="13401"/>
                    <a:pt x="0" y="13503"/>
                    <a:pt x="0" y="13605"/>
                  </a:cubicBezTo>
                  <a:lnTo>
                    <a:pt x="7956" y="34259"/>
                  </a:lnTo>
                  <a:lnTo>
                    <a:pt x="12903" y="47161"/>
                  </a:lnTo>
                  <a:lnTo>
                    <a:pt x="15912" y="55066"/>
                  </a:lnTo>
                  <a:lnTo>
                    <a:pt x="16830" y="57463"/>
                  </a:lnTo>
                  <a:cubicBezTo>
                    <a:pt x="16881" y="57565"/>
                    <a:pt x="16932" y="57616"/>
                    <a:pt x="16983" y="57667"/>
                  </a:cubicBezTo>
                  <a:cubicBezTo>
                    <a:pt x="17034" y="57718"/>
                    <a:pt x="17085" y="57718"/>
                    <a:pt x="17187" y="57718"/>
                  </a:cubicBezTo>
                  <a:lnTo>
                    <a:pt x="17238" y="57718"/>
                  </a:lnTo>
                  <a:lnTo>
                    <a:pt x="23255" y="55423"/>
                  </a:lnTo>
                  <a:lnTo>
                    <a:pt x="38147" y="49711"/>
                  </a:lnTo>
                  <a:lnTo>
                    <a:pt x="48805" y="45631"/>
                  </a:lnTo>
                  <a:lnTo>
                    <a:pt x="51559" y="44560"/>
                  </a:lnTo>
                  <a:cubicBezTo>
                    <a:pt x="51610" y="44560"/>
                    <a:pt x="51712" y="44509"/>
                    <a:pt x="51763" y="44407"/>
                  </a:cubicBezTo>
                  <a:cubicBezTo>
                    <a:pt x="51814" y="44356"/>
                    <a:pt x="51814" y="44254"/>
                    <a:pt x="51763" y="44152"/>
                  </a:cubicBezTo>
                  <a:lnTo>
                    <a:pt x="46510" y="30332"/>
                  </a:lnTo>
                  <a:lnTo>
                    <a:pt x="43807" y="23294"/>
                  </a:lnTo>
                  <a:lnTo>
                    <a:pt x="40442" y="14574"/>
                  </a:lnTo>
                  <a:lnTo>
                    <a:pt x="35852" y="2538"/>
                  </a:lnTo>
                  <a:lnTo>
                    <a:pt x="35036" y="447"/>
                  </a:lnTo>
                  <a:lnTo>
                    <a:pt x="35036" y="396"/>
                  </a:lnTo>
                  <a:lnTo>
                    <a:pt x="34985" y="294"/>
                  </a:lnTo>
                  <a:cubicBezTo>
                    <a:pt x="34985" y="192"/>
                    <a:pt x="34934" y="141"/>
                    <a:pt x="34832" y="90"/>
                  </a:cubicBezTo>
                  <a:cubicBezTo>
                    <a:pt x="34781" y="39"/>
                    <a:pt x="34730" y="39"/>
                    <a:pt x="34679" y="39"/>
                  </a:cubicBezTo>
                  <a:lnTo>
                    <a:pt x="34628" y="39"/>
                  </a:lnTo>
                  <a:cubicBezTo>
                    <a:pt x="34602" y="14"/>
                    <a:pt x="34590" y="1"/>
                    <a:pt x="34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7" name="Google Shape;1717;p33"/>
            <p:cNvSpPr/>
            <p:nvPr/>
          </p:nvSpPr>
          <p:spPr>
            <a:xfrm>
              <a:off x="2628950" y="4094675"/>
              <a:ext cx="448447" cy="397049"/>
            </a:xfrm>
            <a:custGeom>
              <a:avLst/>
              <a:gdLst/>
              <a:ahLst/>
              <a:cxnLst/>
              <a:rect l="l" t="t" r="r" b="b"/>
              <a:pathLst>
                <a:path w="36056" h="44675" extrusionOk="0">
                  <a:moveTo>
                    <a:pt x="33149" y="0"/>
                  </a:moveTo>
                  <a:lnTo>
                    <a:pt x="24224" y="561"/>
                  </a:lnTo>
                  <a:lnTo>
                    <a:pt x="16065" y="1020"/>
                  </a:lnTo>
                  <a:lnTo>
                    <a:pt x="12699" y="1275"/>
                  </a:lnTo>
                  <a:lnTo>
                    <a:pt x="9486" y="1428"/>
                  </a:lnTo>
                  <a:lnTo>
                    <a:pt x="357" y="1989"/>
                  </a:lnTo>
                  <a:cubicBezTo>
                    <a:pt x="255" y="1989"/>
                    <a:pt x="153" y="2040"/>
                    <a:pt x="102" y="2091"/>
                  </a:cubicBezTo>
                  <a:cubicBezTo>
                    <a:pt x="51" y="2142"/>
                    <a:pt x="0" y="2244"/>
                    <a:pt x="0" y="2346"/>
                  </a:cubicBezTo>
                  <a:lnTo>
                    <a:pt x="51" y="3315"/>
                  </a:lnTo>
                  <a:cubicBezTo>
                    <a:pt x="408" y="8670"/>
                    <a:pt x="714" y="14025"/>
                    <a:pt x="1071" y="19379"/>
                  </a:cubicBezTo>
                  <a:lnTo>
                    <a:pt x="1377" y="24887"/>
                  </a:lnTo>
                  <a:lnTo>
                    <a:pt x="2091" y="36719"/>
                  </a:lnTo>
                  <a:lnTo>
                    <a:pt x="2346" y="40543"/>
                  </a:lnTo>
                  <a:lnTo>
                    <a:pt x="2550" y="44317"/>
                  </a:lnTo>
                  <a:cubicBezTo>
                    <a:pt x="2550" y="44419"/>
                    <a:pt x="2601" y="44470"/>
                    <a:pt x="2652" y="44572"/>
                  </a:cubicBezTo>
                  <a:cubicBezTo>
                    <a:pt x="2703" y="44623"/>
                    <a:pt x="2805" y="44674"/>
                    <a:pt x="2907" y="44674"/>
                  </a:cubicBezTo>
                  <a:lnTo>
                    <a:pt x="20093" y="43654"/>
                  </a:lnTo>
                  <a:lnTo>
                    <a:pt x="35189" y="42736"/>
                  </a:lnTo>
                  <a:lnTo>
                    <a:pt x="35699" y="42685"/>
                  </a:lnTo>
                  <a:cubicBezTo>
                    <a:pt x="35903" y="42685"/>
                    <a:pt x="36056" y="42532"/>
                    <a:pt x="36056" y="42328"/>
                  </a:cubicBezTo>
                  <a:lnTo>
                    <a:pt x="35393" y="31109"/>
                  </a:lnTo>
                  <a:lnTo>
                    <a:pt x="34985" y="25091"/>
                  </a:lnTo>
                  <a:cubicBezTo>
                    <a:pt x="34679" y="19379"/>
                    <a:pt x="34322" y="13617"/>
                    <a:pt x="33965" y="7905"/>
                  </a:cubicBezTo>
                  <a:lnTo>
                    <a:pt x="33812" y="5355"/>
                  </a:lnTo>
                  <a:lnTo>
                    <a:pt x="33455" y="357"/>
                  </a:lnTo>
                  <a:cubicBezTo>
                    <a:pt x="33455" y="153"/>
                    <a:pt x="33302" y="51"/>
                    <a:pt x="331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1031183" y="3985922"/>
              <a:ext cx="685667" cy="723390"/>
            </a:xfrm>
            <a:custGeom>
              <a:avLst/>
              <a:gdLst/>
              <a:ahLst/>
              <a:cxnLst/>
              <a:rect l="l" t="t" r="r" b="b"/>
              <a:pathLst>
                <a:path w="55129" h="58162" extrusionOk="0">
                  <a:moveTo>
                    <a:pt x="30191" y="1"/>
                  </a:moveTo>
                  <a:cubicBezTo>
                    <a:pt x="30157" y="1"/>
                    <a:pt x="30123" y="24"/>
                    <a:pt x="30089" y="24"/>
                  </a:cubicBezTo>
                  <a:lnTo>
                    <a:pt x="26978" y="2012"/>
                  </a:lnTo>
                  <a:lnTo>
                    <a:pt x="26927" y="2063"/>
                  </a:lnTo>
                  <a:lnTo>
                    <a:pt x="9180" y="13436"/>
                  </a:lnTo>
                  <a:lnTo>
                    <a:pt x="153" y="19199"/>
                  </a:lnTo>
                  <a:cubicBezTo>
                    <a:pt x="102" y="19250"/>
                    <a:pt x="51" y="19352"/>
                    <a:pt x="0" y="19454"/>
                  </a:cubicBezTo>
                  <a:cubicBezTo>
                    <a:pt x="0" y="19505"/>
                    <a:pt x="0" y="19607"/>
                    <a:pt x="51" y="19658"/>
                  </a:cubicBezTo>
                  <a:lnTo>
                    <a:pt x="6018" y="28990"/>
                  </a:lnTo>
                  <a:lnTo>
                    <a:pt x="11933" y="38221"/>
                  </a:lnTo>
                  <a:lnTo>
                    <a:pt x="16013" y="44596"/>
                  </a:lnTo>
                  <a:lnTo>
                    <a:pt x="24020" y="57090"/>
                  </a:lnTo>
                  <a:cubicBezTo>
                    <a:pt x="24224" y="57396"/>
                    <a:pt x="24377" y="57702"/>
                    <a:pt x="24581" y="57957"/>
                  </a:cubicBezTo>
                  <a:cubicBezTo>
                    <a:pt x="24632" y="58059"/>
                    <a:pt x="24734" y="58110"/>
                    <a:pt x="24887" y="58161"/>
                  </a:cubicBezTo>
                  <a:cubicBezTo>
                    <a:pt x="24938" y="58161"/>
                    <a:pt x="24989" y="58110"/>
                    <a:pt x="25040" y="58110"/>
                  </a:cubicBezTo>
                  <a:lnTo>
                    <a:pt x="37687" y="49950"/>
                  </a:lnTo>
                  <a:lnTo>
                    <a:pt x="43909" y="45973"/>
                  </a:lnTo>
                  <a:lnTo>
                    <a:pt x="48091" y="43321"/>
                  </a:lnTo>
                  <a:lnTo>
                    <a:pt x="54925" y="38935"/>
                  </a:lnTo>
                  <a:cubicBezTo>
                    <a:pt x="55027" y="38884"/>
                    <a:pt x="55078" y="38782"/>
                    <a:pt x="55078" y="38731"/>
                  </a:cubicBezTo>
                  <a:cubicBezTo>
                    <a:pt x="55129" y="38629"/>
                    <a:pt x="55078" y="38527"/>
                    <a:pt x="55078" y="38476"/>
                  </a:cubicBezTo>
                  <a:lnTo>
                    <a:pt x="43042" y="19658"/>
                  </a:lnTo>
                  <a:lnTo>
                    <a:pt x="37432" y="10937"/>
                  </a:lnTo>
                  <a:lnTo>
                    <a:pt x="31160" y="1095"/>
                  </a:lnTo>
                  <a:lnTo>
                    <a:pt x="30701" y="432"/>
                  </a:lnTo>
                  <a:lnTo>
                    <a:pt x="30548" y="177"/>
                  </a:lnTo>
                  <a:cubicBezTo>
                    <a:pt x="30446" y="75"/>
                    <a:pt x="30344" y="24"/>
                    <a:pt x="30242" y="24"/>
                  </a:cubicBezTo>
                  <a:cubicBezTo>
                    <a:pt x="30225" y="7"/>
                    <a:pt x="30208" y="1"/>
                    <a:pt x="30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2334633" y="4022998"/>
              <a:ext cx="444641" cy="548034"/>
            </a:xfrm>
            <a:custGeom>
              <a:avLst/>
              <a:gdLst/>
              <a:ahLst/>
              <a:cxnLst/>
              <a:rect l="l" t="t" r="r" b="b"/>
              <a:pathLst>
                <a:path w="35750" h="44063" extrusionOk="0">
                  <a:moveTo>
                    <a:pt x="3315" y="0"/>
                  </a:moveTo>
                  <a:cubicBezTo>
                    <a:pt x="3213" y="0"/>
                    <a:pt x="3162" y="0"/>
                    <a:pt x="3111" y="102"/>
                  </a:cubicBezTo>
                  <a:cubicBezTo>
                    <a:pt x="3060" y="153"/>
                    <a:pt x="3009" y="255"/>
                    <a:pt x="3009" y="306"/>
                  </a:cubicBezTo>
                  <a:lnTo>
                    <a:pt x="2499" y="7548"/>
                  </a:lnTo>
                  <a:lnTo>
                    <a:pt x="1785" y="17085"/>
                  </a:lnTo>
                  <a:lnTo>
                    <a:pt x="1173" y="25805"/>
                  </a:lnTo>
                  <a:lnTo>
                    <a:pt x="561" y="34118"/>
                  </a:lnTo>
                  <a:cubicBezTo>
                    <a:pt x="357" y="36566"/>
                    <a:pt x="204" y="38963"/>
                    <a:pt x="0" y="41411"/>
                  </a:cubicBezTo>
                  <a:cubicBezTo>
                    <a:pt x="0" y="41513"/>
                    <a:pt x="51" y="41564"/>
                    <a:pt x="102" y="41666"/>
                  </a:cubicBezTo>
                  <a:cubicBezTo>
                    <a:pt x="153" y="41717"/>
                    <a:pt x="255" y="41768"/>
                    <a:pt x="357" y="41768"/>
                  </a:cubicBezTo>
                  <a:lnTo>
                    <a:pt x="9282" y="42380"/>
                  </a:lnTo>
                  <a:lnTo>
                    <a:pt x="9486" y="42380"/>
                  </a:lnTo>
                  <a:lnTo>
                    <a:pt x="17238" y="42941"/>
                  </a:lnTo>
                  <a:lnTo>
                    <a:pt x="24377" y="43451"/>
                  </a:lnTo>
                  <a:lnTo>
                    <a:pt x="26774" y="43655"/>
                  </a:lnTo>
                  <a:lnTo>
                    <a:pt x="31313" y="43961"/>
                  </a:lnTo>
                  <a:lnTo>
                    <a:pt x="32486" y="44063"/>
                  </a:lnTo>
                  <a:cubicBezTo>
                    <a:pt x="32537" y="44063"/>
                    <a:pt x="32639" y="44012"/>
                    <a:pt x="32690" y="43961"/>
                  </a:cubicBezTo>
                  <a:cubicBezTo>
                    <a:pt x="32741" y="43910"/>
                    <a:pt x="32792" y="43808"/>
                    <a:pt x="32792" y="43706"/>
                  </a:cubicBezTo>
                  <a:lnTo>
                    <a:pt x="33149" y="38810"/>
                  </a:lnTo>
                  <a:cubicBezTo>
                    <a:pt x="33455" y="34832"/>
                    <a:pt x="33710" y="30803"/>
                    <a:pt x="34016" y="26825"/>
                  </a:cubicBezTo>
                  <a:lnTo>
                    <a:pt x="34067" y="25754"/>
                  </a:lnTo>
                  <a:lnTo>
                    <a:pt x="35291" y="9486"/>
                  </a:lnTo>
                  <a:lnTo>
                    <a:pt x="35291" y="9435"/>
                  </a:lnTo>
                  <a:cubicBezTo>
                    <a:pt x="35393" y="8058"/>
                    <a:pt x="35495" y="6681"/>
                    <a:pt x="35546" y="5355"/>
                  </a:cubicBezTo>
                  <a:lnTo>
                    <a:pt x="35750" y="2652"/>
                  </a:lnTo>
                  <a:cubicBezTo>
                    <a:pt x="35750" y="2550"/>
                    <a:pt x="35750" y="2499"/>
                    <a:pt x="35699" y="2448"/>
                  </a:cubicBezTo>
                  <a:cubicBezTo>
                    <a:pt x="35648" y="2397"/>
                    <a:pt x="35597" y="2397"/>
                    <a:pt x="35546" y="2346"/>
                  </a:cubicBezTo>
                  <a:lnTo>
                    <a:pt x="35444" y="2346"/>
                  </a:lnTo>
                  <a:lnTo>
                    <a:pt x="27131" y="1734"/>
                  </a:lnTo>
                  <a:lnTo>
                    <a:pt x="18564" y="1122"/>
                  </a:lnTo>
                  <a:lnTo>
                    <a:pt x="6987" y="255"/>
                  </a:lnTo>
                  <a:lnTo>
                    <a:pt x="33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2835715" y="3879644"/>
              <a:ext cx="579115" cy="672359"/>
            </a:xfrm>
            <a:custGeom>
              <a:avLst/>
              <a:gdLst/>
              <a:ahLst/>
              <a:cxnLst/>
              <a:rect l="l" t="t" r="r" b="b"/>
              <a:pathLst>
                <a:path w="46562" h="54059" extrusionOk="0">
                  <a:moveTo>
                    <a:pt x="35342" y="1"/>
                  </a:moveTo>
                  <a:lnTo>
                    <a:pt x="24480" y="2653"/>
                  </a:lnTo>
                  <a:lnTo>
                    <a:pt x="21216" y="3418"/>
                  </a:lnTo>
                  <a:lnTo>
                    <a:pt x="17748" y="4285"/>
                  </a:lnTo>
                  <a:lnTo>
                    <a:pt x="15453" y="4795"/>
                  </a:lnTo>
                  <a:lnTo>
                    <a:pt x="9435" y="6274"/>
                  </a:lnTo>
                  <a:lnTo>
                    <a:pt x="1480" y="8161"/>
                  </a:lnTo>
                  <a:lnTo>
                    <a:pt x="307" y="8467"/>
                  </a:lnTo>
                  <a:lnTo>
                    <a:pt x="205" y="8467"/>
                  </a:lnTo>
                  <a:cubicBezTo>
                    <a:pt x="103" y="8467"/>
                    <a:pt x="1" y="8620"/>
                    <a:pt x="1" y="8773"/>
                  </a:cubicBezTo>
                  <a:lnTo>
                    <a:pt x="1" y="8875"/>
                  </a:lnTo>
                  <a:cubicBezTo>
                    <a:pt x="358" y="10455"/>
                    <a:pt x="766" y="12036"/>
                    <a:pt x="1123" y="13668"/>
                  </a:cubicBezTo>
                  <a:cubicBezTo>
                    <a:pt x="1123" y="13770"/>
                    <a:pt x="1174" y="13872"/>
                    <a:pt x="1225" y="13974"/>
                  </a:cubicBezTo>
                  <a:cubicBezTo>
                    <a:pt x="2347" y="18768"/>
                    <a:pt x="3519" y="23613"/>
                    <a:pt x="4692" y="28407"/>
                  </a:cubicBezTo>
                  <a:lnTo>
                    <a:pt x="4743" y="28713"/>
                  </a:lnTo>
                  <a:lnTo>
                    <a:pt x="4845" y="29172"/>
                  </a:lnTo>
                  <a:lnTo>
                    <a:pt x="9690" y="49316"/>
                  </a:lnTo>
                  <a:lnTo>
                    <a:pt x="9690" y="49469"/>
                  </a:lnTo>
                  <a:lnTo>
                    <a:pt x="9792" y="49877"/>
                  </a:lnTo>
                  <a:lnTo>
                    <a:pt x="9894" y="50285"/>
                  </a:lnTo>
                  <a:cubicBezTo>
                    <a:pt x="10200" y="51458"/>
                    <a:pt x="10455" y="52631"/>
                    <a:pt x="10761" y="53804"/>
                  </a:cubicBezTo>
                  <a:cubicBezTo>
                    <a:pt x="10812" y="53957"/>
                    <a:pt x="10914" y="54059"/>
                    <a:pt x="11067" y="54059"/>
                  </a:cubicBezTo>
                  <a:lnTo>
                    <a:pt x="11169" y="54059"/>
                  </a:lnTo>
                  <a:lnTo>
                    <a:pt x="21369" y="51611"/>
                  </a:lnTo>
                  <a:lnTo>
                    <a:pt x="31568" y="49163"/>
                  </a:lnTo>
                  <a:lnTo>
                    <a:pt x="33455" y="48704"/>
                  </a:lnTo>
                  <a:lnTo>
                    <a:pt x="35852" y="48143"/>
                  </a:lnTo>
                  <a:lnTo>
                    <a:pt x="41054" y="46868"/>
                  </a:lnTo>
                  <a:lnTo>
                    <a:pt x="46307" y="45593"/>
                  </a:lnTo>
                  <a:cubicBezTo>
                    <a:pt x="46460" y="45542"/>
                    <a:pt x="46562" y="45389"/>
                    <a:pt x="46562" y="45236"/>
                  </a:cubicBezTo>
                  <a:cubicBezTo>
                    <a:pt x="46562" y="45236"/>
                    <a:pt x="46562" y="45185"/>
                    <a:pt x="46562" y="45185"/>
                  </a:cubicBezTo>
                  <a:lnTo>
                    <a:pt x="45338" y="40187"/>
                  </a:lnTo>
                  <a:lnTo>
                    <a:pt x="45185" y="39575"/>
                  </a:lnTo>
                  <a:lnTo>
                    <a:pt x="44930" y="38453"/>
                  </a:lnTo>
                  <a:lnTo>
                    <a:pt x="44828" y="38147"/>
                  </a:lnTo>
                  <a:lnTo>
                    <a:pt x="41717" y="25092"/>
                  </a:lnTo>
                  <a:lnTo>
                    <a:pt x="41360" y="23715"/>
                  </a:lnTo>
                  <a:lnTo>
                    <a:pt x="41054" y="22389"/>
                  </a:lnTo>
                  <a:lnTo>
                    <a:pt x="36923" y="5203"/>
                  </a:lnTo>
                  <a:lnTo>
                    <a:pt x="36821" y="4846"/>
                  </a:lnTo>
                  <a:lnTo>
                    <a:pt x="36719" y="4336"/>
                  </a:lnTo>
                  <a:lnTo>
                    <a:pt x="36617" y="3877"/>
                  </a:lnTo>
                  <a:lnTo>
                    <a:pt x="35852" y="868"/>
                  </a:lnTo>
                  <a:lnTo>
                    <a:pt x="35750" y="256"/>
                  </a:lnTo>
                  <a:cubicBezTo>
                    <a:pt x="35699" y="103"/>
                    <a:pt x="35546" y="1"/>
                    <a:pt x="35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1176428" y="4107362"/>
              <a:ext cx="258165" cy="202196"/>
            </a:xfrm>
            <a:custGeom>
              <a:avLst/>
              <a:gdLst/>
              <a:ahLst/>
              <a:cxnLst/>
              <a:rect l="l" t="t" r="r" b="b"/>
              <a:pathLst>
                <a:path w="20757" h="16257" extrusionOk="0">
                  <a:moveTo>
                    <a:pt x="20094" y="0"/>
                  </a:moveTo>
                  <a:cubicBezTo>
                    <a:pt x="19992" y="0"/>
                    <a:pt x="19941" y="0"/>
                    <a:pt x="19839" y="51"/>
                  </a:cubicBezTo>
                  <a:cubicBezTo>
                    <a:pt x="19431" y="153"/>
                    <a:pt x="19074" y="357"/>
                    <a:pt x="18717" y="612"/>
                  </a:cubicBezTo>
                  <a:cubicBezTo>
                    <a:pt x="18564" y="714"/>
                    <a:pt x="18411" y="867"/>
                    <a:pt x="18309" y="1020"/>
                  </a:cubicBezTo>
                  <a:cubicBezTo>
                    <a:pt x="18156" y="1173"/>
                    <a:pt x="18003" y="1377"/>
                    <a:pt x="17901" y="1530"/>
                  </a:cubicBezTo>
                  <a:cubicBezTo>
                    <a:pt x="17748" y="1836"/>
                    <a:pt x="17595" y="2142"/>
                    <a:pt x="17493" y="2448"/>
                  </a:cubicBezTo>
                  <a:cubicBezTo>
                    <a:pt x="17340" y="2754"/>
                    <a:pt x="17238" y="3060"/>
                    <a:pt x="17034" y="3315"/>
                  </a:cubicBezTo>
                  <a:cubicBezTo>
                    <a:pt x="16881" y="3570"/>
                    <a:pt x="16728" y="3774"/>
                    <a:pt x="16524" y="3978"/>
                  </a:cubicBezTo>
                  <a:cubicBezTo>
                    <a:pt x="16371" y="4080"/>
                    <a:pt x="16218" y="4233"/>
                    <a:pt x="16065" y="4335"/>
                  </a:cubicBezTo>
                  <a:cubicBezTo>
                    <a:pt x="15810" y="4437"/>
                    <a:pt x="15504" y="4539"/>
                    <a:pt x="15249" y="4641"/>
                  </a:cubicBezTo>
                  <a:cubicBezTo>
                    <a:pt x="14637" y="4743"/>
                    <a:pt x="14025" y="4794"/>
                    <a:pt x="13413" y="4896"/>
                  </a:cubicBezTo>
                  <a:cubicBezTo>
                    <a:pt x="12750" y="4947"/>
                    <a:pt x="12087" y="5151"/>
                    <a:pt x="11475" y="5406"/>
                  </a:cubicBezTo>
                  <a:cubicBezTo>
                    <a:pt x="11322" y="5508"/>
                    <a:pt x="11169" y="5610"/>
                    <a:pt x="11016" y="5712"/>
                  </a:cubicBezTo>
                  <a:cubicBezTo>
                    <a:pt x="10863" y="5814"/>
                    <a:pt x="10710" y="5967"/>
                    <a:pt x="10557" y="6120"/>
                  </a:cubicBezTo>
                  <a:cubicBezTo>
                    <a:pt x="10302" y="6375"/>
                    <a:pt x="10098" y="6732"/>
                    <a:pt x="9894" y="7038"/>
                  </a:cubicBezTo>
                  <a:cubicBezTo>
                    <a:pt x="9588" y="7701"/>
                    <a:pt x="9384" y="8313"/>
                    <a:pt x="9078" y="8925"/>
                  </a:cubicBezTo>
                  <a:cubicBezTo>
                    <a:pt x="8925" y="9129"/>
                    <a:pt x="8772" y="9333"/>
                    <a:pt x="8619" y="9486"/>
                  </a:cubicBezTo>
                  <a:cubicBezTo>
                    <a:pt x="8415" y="9690"/>
                    <a:pt x="8160" y="9843"/>
                    <a:pt x="7905" y="9996"/>
                  </a:cubicBezTo>
                  <a:cubicBezTo>
                    <a:pt x="7599" y="10149"/>
                    <a:pt x="7293" y="10251"/>
                    <a:pt x="6936" y="10353"/>
                  </a:cubicBezTo>
                  <a:cubicBezTo>
                    <a:pt x="6120" y="10557"/>
                    <a:pt x="5253" y="10557"/>
                    <a:pt x="4386" y="10710"/>
                  </a:cubicBezTo>
                  <a:cubicBezTo>
                    <a:pt x="3621" y="10863"/>
                    <a:pt x="2856" y="11067"/>
                    <a:pt x="2091" y="11373"/>
                  </a:cubicBezTo>
                  <a:cubicBezTo>
                    <a:pt x="1734" y="11526"/>
                    <a:pt x="1428" y="11730"/>
                    <a:pt x="1122" y="11985"/>
                  </a:cubicBezTo>
                  <a:cubicBezTo>
                    <a:pt x="969" y="12138"/>
                    <a:pt x="816" y="12291"/>
                    <a:pt x="663" y="12444"/>
                  </a:cubicBezTo>
                  <a:cubicBezTo>
                    <a:pt x="510" y="12597"/>
                    <a:pt x="408" y="12750"/>
                    <a:pt x="306" y="12954"/>
                  </a:cubicBezTo>
                  <a:cubicBezTo>
                    <a:pt x="204" y="13107"/>
                    <a:pt x="153" y="13311"/>
                    <a:pt x="102" y="13515"/>
                  </a:cubicBezTo>
                  <a:cubicBezTo>
                    <a:pt x="51" y="13719"/>
                    <a:pt x="0" y="13923"/>
                    <a:pt x="0" y="14127"/>
                  </a:cubicBezTo>
                  <a:cubicBezTo>
                    <a:pt x="0" y="14586"/>
                    <a:pt x="102" y="14993"/>
                    <a:pt x="255" y="15401"/>
                  </a:cubicBezTo>
                  <a:cubicBezTo>
                    <a:pt x="357" y="15554"/>
                    <a:pt x="408" y="15707"/>
                    <a:pt x="459" y="15809"/>
                  </a:cubicBezTo>
                  <a:lnTo>
                    <a:pt x="561" y="15962"/>
                  </a:lnTo>
                  <a:cubicBezTo>
                    <a:pt x="675" y="16152"/>
                    <a:pt x="901" y="16257"/>
                    <a:pt x="1114" y="16257"/>
                  </a:cubicBezTo>
                  <a:cubicBezTo>
                    <a:pt x="1188" y="16257"/>
                    <a:pt x="1261" y="16244"/>
                    <a:pt x="1326" y="16217"/>
                  </a:cubicBezTo>
                  <a:cubicBezTo>
                    <a:pt x="1530" y="16115"/>
                    <a:pt x="1632" y="16013"/>
                    <a:pt x="1734" y="15860"/>
                  </a:cubicBezTo>
                  <a:cubicBezTo>
                    <a:pt x="1785" y="15707"/>
                    <a:pt x="1785" y="15503"/>
                    <a:pt x="1734" y="15350"/>
                  </a:cubicBezTo>
                  <a:cubicBezTo>
                    <a:pt x="1581" y="15095"/>
                    <a:pt x="1479" y="14789"/>
                    <a:pt x="1377" y="14535"/>
                  </a:cubicBezTo>
                  <a:cubicBezTo>
                    <a:pt x="1377" y="14382"/>
                    <a:pt x="1326" y="14229"/>
                    <a:pt x="1326" y="14076"/>
                  </a:cubicBezTo>
                  <a:cubicBezTo>
                    <a:pt x="1326" y="13974"/>
                    <a:pt x="1377" y="13872"/>
                    <a:pt x="1377" y="13770"/>
                  </a:cubicBezTo>
                  <a:cubicBezTo>
                    <a:pt x="1428" y="13668"/>
                    <a:pt x="1479" y="13566"/>
                    <a:pt x="1530" y="13464"/>
                  </a:cubicBezTo>
                  <a:cubicBezTo>
                    <a:pt x="1632" y="13362"/>
                    <a:pt x="1683" y="13260"/>
                    <a:pt x="1785" y="13158"/>
                  </a:cubicBezTo>
                  <a:cubicBezTo>
                    <a:pt x="1989" y="13005"/>
                    <a:pt x="2193" y="12852"/>
                    <a:pt x="2397" y="12750"/>
                  </a:cubicBezTo>
                  <a:cubicBezTo>
                    <a:pt x="2907" y="12495"/>
                    <a:pt x="3417" y="12291"/>
                    <a:pt x="3927" y="12189"/>
                  </a:cubicBezTo>
                  <a:cubicBezTo>
                    <a:pt x="4488" y="12036"/>
                    <a:pt x="5049" y="11934"/>
                    <a:pt x="5559" y="11883"/>
                  </a:cubicBezTo>
                  <a:cubicBezTo>
                    <a:pt x="6426" y="11832"/>
                    <a:pt x="7242" y="11679"/>
                    <a:pt x="8058" y="11373"/>
                  </a:cubicBezTo>
                  <a:cubicBezTo>
                    <a:pt x="8466" y="11220"/>
                    <a:pt x="8874" y="10965"/>
                    <a:pt x="9180" y="10710"/>
                  </a:cubicBezTo>
                  <a:cubicBezTo>
                    <a:pt x="9384" y="10557"/>
                    <a:pt x="9588" y="10353"/>
                    <a:pt x="9792" y="10200"/>
                  </a:cubicBezTo>
                  <a:cubicBezTo>
                    <a:pt x="9945" y="9996"/>
                    <a:pt x="10098" y="9792"/>
                    <a:pt x="10200" y="9588"/>
                  </a:cubicBezTo>
                  <a:cubicBezTo>
                    <a:pt x="10659" y="8874"/>
                    <a:pt x="10863" y="8058"/>
                    <a:pt x="11271" y="7395"/>
                  </a:cubicBezTo>
                  <a:cubicBezTo>
                    <a:pt x="11373" y="7242"/>
                    <a:pt x="11475" y="7089"/>
                    <a:pt x="11628" y="6936"/>
                  </a:cubicBezTo>
                  <a:cubicBezTo>
                    <a:pt x="11730" y="6834"/>
                    <a:pt x="11883" y="6732"/>
                    <a:pt x="12036" y="6630"/>
                  </a:cubicBezTo>
                  <a:cubicBezTo>
                    <a:pt x="12291" y="6528"/>
                    <a:pt x="12546" y="6426"/>
                    <a:pt x="12801" y="6375"/>
                  </a:cubicBezTo>
                  <a:cubicBezTo>
                    <a:pt x="13464" y="6222"/>
                    <a:pt x="14076" y="6171"/>
                    <a:pt x="14739" y="6069"/>
                  </a:cubicBezTo>
                  <a:cubicBezTo>
                    <a:pt x="15096" y="6018"/>
                    <a:pt x="15453" y="5967"/>
                    <a:pt x="15810" y="5865"/>
                  </a:cubicBezTo>
                  <a:cubicBezTo>
                    <a:pt x="16218" y="5712"/>
                    <a:pt x="16575" y="5559"/>
                    <a:pt x="16881" y="5355"/>
                  </a:cubicBezTo>
                  <a:cubicBezTo>
                    <a:pt x="17238" y="5151"/>
                    <a:pt x="17544" y="4896"/>
                    <a:pt x="17748" y="4590"/>
                  </a:cubicBezTo>
                  <a:cubicBezTo>
                    <a:pt x="18003" y="4335"/>
                    <a:pt x="18207" y="4029"/>
                    <a:pt x="18411" y="3672"/>
                  </a:cubicBezTo>
                  <a:cubicBezTo>
                    <a:pt x="18666" y="3213"/>
                    <a:pt x="18870" y="2652"/>
                    <a:pt x="19125" y="2142"/>
                  </a:cubicBezTo>
                  <a:cubicBezTo>
                    <a:pt x="19227" y="2040"/>
                    <a:pt x="19329" y="1887"/>
                    <a:pt x="19431" y="1785"/>
                  </a:cubicBezTo>
                  <a:cubicBezTo>
                    <a:pt x="19584" y="1683"/>
                    <a:pt x="19686" y="1581"/>
                    <a:pt x="19788" y="1530"/>
                  </a:cubicBezTo>
                  <a:cubicBezTo>
                    <a:pt x="19992" y="1428"/>
                    <a:pt x="20145" y="1377"/>
                    <a:pt x="20349" y="1326"/>
                  </a:cubicBezTo>
                  <a:cubicBezTo>
                    <a:pt x="20502" y="1224"/>
                    <a:pt x="20655" y="1122"/>
                    <a:pt x="20706" y="969"/>
                  </a:cubicBezTo>
                  <a:cubicBezTo>
                    <a:pt x="20757" y="816"/>
                    <a:pt x="20757" y="612"/>
                    <a:pt x="20706" y="459"/>
                  </a:cubicBezTo>
                  <a:cubicBezTo>
                    <a:pt x="20655" y="255"/>
                    <a:pt x="20502" y="153"/>
                    <a:pt x="20349" y="51"/>
                  </a:cubicBezTo>
                  <a:cubicBezTo>
                    <a:pt x="20298" y="51"/>
                    <a:pt x="20196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1254449" y="4217720"/>
              <a:ext cx="225815" cy="177869"/>
            </a:xfrm>
            <a:custGeom>
              <a:avLst/>
              <a:gdLst/>
              <a:ahLst/>
              <a:cxnLst/>
              <a:rect l="l" t="t" r="r" b="b"/>
              <a:pathLst>
                <a:path w="18156" h="14301" extrusionOk="0">
                  <a:moveTo>
                    <a:pt x="17390" y="1"/>
                  </a:moveTo>
                  <a:cubicBezTo>
                    <a:pt x="17237" y="1"/>
                    <a:pt x="17135" y="52"/>
                    <a:pt x="17033" y="103"/>
                  </a:cubicBezTo>
                  <a:lnTo>
                    <a:pt x="16982" y="205"/>
                  </a:lnTo>
                  <a:cubicBezTo>
                    <a:pt x="16218" y="868"/>
                    <a:pt x="15453" y="1633"/>
                    <a:pt x="14790" y="2398"/>
                  </a:cubicBezTo>
                  <a:cubicBezTo>
                    <a:pt x="14382" y="2806"/>
                    <a:pt x="13872" y="3112"/>
                    <a:pt x="13311" y="3265"/>
                  </a:cubicBezTo>
                  <a:cubicBezTo>
                    <a:pt x="12903" y="3316"/>
                    <a:pt x="12495" y="3367"/>
                    <a:pt x="12087" y="3367"/>
                  </a:cubicBezTo>
                  <a:lnTo>
                    <a:pt x="10914" y="3367"/>
                  </a:lnTo>
                  <a:cubicBezTo>
                    <a:pt x="10812" y="3418"/>
                    <a:pt x="10659" y="3418"/>
                    <a:pt x="10557" y="3469"/>
                  </a:cubicBezTo>
                  <a:cubicBezTo>
                    <a:pt x="10404" y="3520"/>
                    <a:pt x="10302" y="3571"/>
                    <a:pt x="10200" y="3673"/>
                  </a:cubicBezTo>
                  <a:cubicBezTo>
                    <a:pt x="10047" y="3724"/>
                    <a:pt x="9945" y="3826"/>
                    <a:pt x="9894" y="3928"/>
                  </a:cubicBezTo>
                  <a:cubicBezTo>
                    <a:pt x="9792" y="3979"/>
                    <a:pt x="9741" y="4081"/>
                    <a:pt x="9639" y="4183"/>
                  </a:cubicBezTo>
                  <a:cubicBezTo>
                    <a:pt x="9282" y="4795"/>
                    <a:pt x="8976" y="5407"/>
                    <a:pt x="8823" y="6120"/>
                  </a:cubicBezTo>
                  <a:cubicBezTo>
                    <a:pt x="8670" y="6630"/>
                    <a:pt x="8415" y="7191"/>
                    <a:pt x="8160" y="7701"/>
                  </a:cubicBezTo>
                  <a:cubicBezTo>
                    <a:pt x="8007" y="7854"/>
                    <a:pt x="7905" y="8058"/>
                    <a:pt x="7752" y="8211"/>
                  </a:cubicBezTo>
                  <a:cubicBezTo>
                    <a:pt x="7599" y="8313"/>
                    <a:pt x="7446" y="8415"/>
                    <a:pt x="7344" y="8466"/>
                  </a:cubicBezTo>
                  <a:cubicBezTo>
                    <a:pt x="7089" y="8568"/>
                    <a:pt x="6885" y="8670"/>
                    <a:pt x="6630" y="8772"/>
                  </a:cubicBezTo>
                  <a:cubicBezTo>
                    <a:pt x="6324" y="8823"/>
                    <a:pt x="6018" y="8874"/>
                    <a:pt x="5763" y="8874"/>
                  </a:cubicBezTo>
                  <a:cubicBezTo>
                    <a:pt x="5355" y="8925"/>
                    <a:pt x="4947" y="8925"/>
                    <a:pt x="4539" y="8976"/>
                  </a:cubicBezTo>
                  <a:cubicBezTo>
                    <a:pt x="4131" y="8976"/>
                    <a:pt x="3723" y="9078"/>
                    <a:pt x="3315" y="9180"/>
                  </a:cubicBezTo>
                  <a:cubicBezTo>
                    <a:pt x="2958" y="9282"/>
                    <a:pt x="2550" y="9435"/>
                    <a:pt x="2244" y="9639"/>
                  </a:cubicBezTo>
                  <a:cubicBezTo>
                    <a:pt x="1887" y="9792"/>
                    <a:pt x="1632" y="9996"/>
                    <a:pt x="1326" y="10251"/>
                  </a:cubicBezTo>
                  <a:cubicBezTo>
                    <a:pt x="1071" y="10557"/>
                    <a:pt x="816" y="10863"/>
                    <a:pt x="663" y="11169"/>
                  </a:cubicBezTo>
                  <a:cubicBezTo>
                    <a:pt x="459" y="11526"/>
                    <a:pt x="306" y="11883"/>
                    <a:pt x="204" y="12291"/>
                  </a:cubicBezTo>
                  <a:cubicBezTo>
                    <a:pt x="102" y="12699"/>
                    <a:pt x="51" y="13107"/>
                    <a:pt x="0" y="13515"/>
                  </a:cubicBezTo>
                  <a:lnTo>
                    <a:pt x="0" y="13719"/>
                  </a:lnTo>
                  <a:cubicBezTo>
                    <a:pt x="0" y="13821"/>
                    <a:pt x="51" y="13923"/>
                    <a:pt x="153" y="14025"/>
                  </a:cubicBezTo>
                  <a:cubicBezTo>
                    <a:pt x="255" y="14178"/>
                    <a:pt x="408" y="14280"/>
                    <a:pt x="561" y="14280"/>
                  </a:cubicBezTo>
                  <a:cubicBezTo>
                    <a:pt x="616" y="14294"/>
                    <a:pt x="667" y="14300"/>
                    <a:pt x="715" y="14300"/>
                  </a:cubicBezTo>
                  <a:cubicBezTo>
                    <a:pt x="847" y="14300"/>
                    <a:pt x="959" y="14253"/>
                    <a:pt x="1071" y="14178"/>
                  </a:cubicBezTo>
                  <a:cubicBezTo>
                    <a:pt x="1224" y="14076"/>
                    <a:pt x="1326" y="13923"/>
                    <a:pt x="1326" y="13770"/>
                  </a:cubicBezTo>
                  <a:cubicBezTo>
                    <a:pt x="1377" y="13311"/>
                    <a:pt x="1428" y="12903"/>
                    <a:pt x="1530" y="12546"/>
                  </a:cubicBezTo>
                  <a:cubicBezTo>
                    <a:pt x="1632" y="12240"/>
                    <a:pt x="1734" y="11985"/>
                    <a:pt x="1887" y="11730"/>
                  </a:cubicBezTo>
                  <a:cubicBezTo>
                    <a:pt x="2040" y="11526"/>
                    <a:pt x="2193" y="11373"/>
                    <a:pt x="2346" y="11169"/>
                  </a:cubicBezTo>
                  <a:cubicBezTo>
                    <a:pt x="2550" y="11016"/>
                    <a:pt x="2703" y="10863"/>
                    <a:pt x="2958" y="10761"/>
                  </a:cubicBezTo>
                  <a:cubicBezTo>
                    <a:pt x="3213" y="10608"/>
                    <a:pt x="3519" y="10506"/>
                    <a:pt x="3825" y="10404"/>
                  </a:cubicBezTo>
                  <a:cubicBezTo>
                    <a:pt x="4233" y="10302"/>
                    <a:pt x="4641" y="10251"/>
                    <a:pt x="5049" y="10251"/>
                  </a:cubicBezTo>
                  <a:cubicBezTo>
                    <a:pt x="5508" y="10251"/>
                    <a:pt x="5967" y="10200"/>
                    <a:pt x="6375" y="10149"/>
                  </a:cubicBezTo>
                  <a:cubicBezTo>
                    <a:pt x="7140" y="10047"/>
                    <a:pt x="7803" y="9792"/>
                    <a:pt x="8415" y="9333"/>
                  </a:cubicBezTo>
                  <a:cubicBezTo>
                    <a:pt x="8976" y="8874"/>
                    <a:pt x="9435" y="8262"/>
                    <a:pt x="9690" y="7548"/>
                  </a:cubicBezTo>
                  <a:cubicBezTo>
                    <a:pt x="9894" y="7140"/>
                    <a:pt x="10047" y="6732"/>
                    <a:pt x="10149" y="6273"/>
                  </a:cubicBezTo>
                  <a:cubicBezTo>
                    <a:pt x="10251" y="5866"/>
                    <a:pt x="10455" y="5407"/>
                    <a:pt x="10659" y="4999"/>
                  </a:cubicBezTo>
                  <a:cubicBezTo>
                    <a:pt x="10710" y="4948"/>
                    <a:pt x="10761" y="4846"/>
                    <a:pt x="10863" y="4744"/>
                  </a:cubicBezTo>
                  <a:cubicBezTo>
                    <a:pt x="10863" y="4744"/>
                    <a:pt x="10914" y="4693"/>
                    <a:pt x="10965" y="4693"/>
                  </a:cubicBezTo>
                  <a:lnTo>
                    <a:pt x="11067" y="4642"/>
                  </a:lnTo>
                  <a:cubicBezTo>
                    <a:pt x="11220" y="4591"/>
                    <a:pt x="11424" y="4591"/>
                    <a:pt x="11577" y="4591"/>
                  </a:cubicBezTo>
                  <a:cubicBezTo>
                    <a:pt x="11849" y="4591"/>
                    <a:pt x="12098" y="4613"/>
                    <a:pt x="12355" y="4613"/>
                  </a:cubicBezTo>
                  <a:cubicBezTo>
                    <a:pt x="12483" y="4613"/>
                    <a:pt x="12614" y="4608"/>
                    <a:pt x="12750" y="4591"/>
                  </a:cubicBezTo>
                  <a:cubicBezTo>
                    <a:pt x="13005" y="4591"/>
                    <a:pt x="13209" y="4540"/>
                    <a:pt x="13464" y="4489"/>
                  </a:cubicBezTo>
                  <a:cubicBezTo>
                    <a:pt x="13770" y="4438"/>
                    <a:pt x="14076" y="4336"/>
                    <a:pt x="14433" y="4234"/>
                  </a:cubicBezTo>
                  <a:cubicBezTo>
                    <a:pt x="15708" y="3673"/>
                    <a:pt x="16472" y="2449"/>
                    <a:pt x="17441" y="1531"/>
                  </a:cubicBezTo>
                  <a:cubicBezTo>
                    <a:pt x="17543" y="1378"/>
                    <a:pt x="17696" y="1276"/>
                    <a:pt x="17798" y="1174"/>
                  </a:cubicBezTo>
                  <a:cubicBezTo>
                    <a:pt x="18104" y="970"/>
                    <a:pt x="18155" y="562"/>
                    <a:pt x="17951" y="256"/>
                  </a:cubicBezTo>
                  <a:cubicBezTo>
                    <a:pt x="17798" y="103"/>
                    <a:pt x="17594" y="1"/>
                    <a:pt x="17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1341337" y="4334433"/>
              <a:ext cx="195381" cy="156140"/>
            </a:xfrm>
            <a:custGeom>
              <a:avLst/>
              <a:gdLst/>
              <a:ahLst/>
              <a:cxnLst/>
              <a:rect l="l" t="t" r="r" b="b"/>
              <a:pathLst>
                <a:path w="15709" h="12554" extrusionOk="0">
                  <a:moveTo>
                    <a:pt x="14739" y="0"/>
                  </a:moveTo>
                  <a:cubicBezTo>
                    <a:pt x="14586" y="0"/>
                    <a:pt x="14433" y="102"/>
                    <a:pt x="14280" y="204"/>
                  </a:cubicBezTo>
                  <a:lnTo>
                    <a:pt x="14127" y="408"/>
                  </a:lnTo>
                  <a:cubicBezTo>
                    <a:pt x="13872" y="612"/>
                    <a:pt x="13617" y="816"/>
                    <a:pt x="13362" y="969"/>
                  </a:cubicBezTo>
                  <a:cubicBezTo>
                    <a:pt x="12342" y="1428"/>
                    <a:pt x="11271" y="1581"/>
                    <a:pt x="10251" y="2091"/>
                  </a:cubicBezTo>
                  <a:cubicBezTo>
                    <a:pt x="9996" y="2193"/>
                    <a:pt x="9690" y="2346"/>
                    <a:pt x="9435" y="2550"/>
                  </a:cubicBezTo>
                  <a:cubicBezTo>
                    <a:pt x="9181" y="2703"/>
                    <a:pt x="8926" y="2958"/>
                    <a:pt x="8722" y="3162"/>
                  </a:cubicBezTo>
                  <a:cubicBezTo>
                    <a:pt x="8467" y="3468"/>
                    <a:pt x="8263" y="3723"/>
                    <a:pt x="8110" y="4080"/>
                  </a:cubicBezTo>
                  <a:cubicBezTo>
                    <a:pt x="7957" y="4335"/>
                    <a:pt x="7804" y="4590"/>
                    <a:pt x="7651" y="4845"/>
                  </a:cubicBezTo>
                  <a:cubicBezTo>
                    <a:pt x="7447" y="5202"/>
                    <a:pt x="7192" y="5508"/>
                    <a:pt x="6937" y="5814"/>
                  </a:cubicBezTo>
                  <a:cubicBezTo>
                    <a:pt x="6784" y="5967"/>
                    <a:pt x="6580" y="6069"/>
                    <a:pt x="6376" y="6171"/>
                  </a:cubicBezTo>
                  <a:cubicBezTo>
                    <a:pt x="5815" y="6477"/>
                    <a:pt x="5203" y="6681"/>
                    <a:pt x="4591" y="6834"/>
                  </a:cubicBezTo>
                  <a:cubicBezTo>
                    <a:pt x="3826" y="7038"/>
                    <a:pt x="3061" y="7395"/>
                    <a:pt x="2398" y="7803"/>
                  </a:cubicBezTo>
                  <a:cubicBezTo>
                    <a:pt x="2041" y="8007"/>
                    <a:pt x="1735" y="8262"/>
                    <a:pt x="1480" y="8568"/>
                  </a:cubicBezTo>
                  <a:cubicBezTo>
                    <a:pt x="1225" y="8823"/>
                    <a:pt x="970" y="9129"/>
                    <a:pt x="766" y="9486"/>
                  </a:cubicBezTo>
                  <a:cubicBezTo>
                    <a:pt x="613" y="9792"/>
                    <a:pt x="460" y="10149"/>
                    <a:pt x="358" y="10506"/>
                  </a:cubicBezTo>
                  <a:cubicBezTo>
                    <a:pt x="205" y="10914"/>
                    <a:pt x="103" y="11322"/>
                    <a:pt x="52" y="11781"/>
                  </a:cubicBezTo>
                  <a:cubicBezTo>
                    <a:pt x="1" y="11985"/>
                    <a:pt x="52" y="12138"/>
                    <a:pt x="154" y="12291"/>
                  </a:cubicBezTo>
                  <a:cubicBezTo>
                    <a:pt x="256" y="12444"/>
                    <a:pt x="409" y="12546"/>
                    <a:pt x="613" y="12546"/>
                  </a:cubicBezTo>
                  <a:cubicBezTo>
                    <a:pt x="649" y="12551"/>
                    <a:pt x="685" y="12554"/>
                    <a:pt x="721" y="12554"/>
                  </a:cubicBezTo>
                  <a:cubicBezTo>
                    <a:pt x="1039" y="12554"/>
                    <a:pt x="1332" y="12352"/>
                    <a:pt x="1378" y="11985"/>
                  </a:cubicBezTo>
                  <a:cubicBezTo>
                    <a:pt x="1429" y="11679"/>
                    <a:pt x="1480" y="11373"/>
                    <a:pt x="1531" y="11067"/>
                  </a:cubicBezTo>
                  <a:cubicBezTo>
                    <a:pt x="1735" y="10404"/>
                    <a:pt x="2092" y="9792"/>
                    <a:pt x="2602" y="9333"/>
                  </a:cubicBezTo>
                  <a:cubicBezTo>
                    <a:pt x="2908" y="9078"/>
                    <a:pt x="3214" y="8874"/>
                    <a:pt x="3520" y="8721"/>
                  </a:cubicBezTo>
                  <a:cubicBezTo>
                    <a:pt x="3826" y="8568"/>
                    <a:pt x="4081" y="8466"/>
                    <a:pt x="4336" y="8364"/>
                  </a:cubicBezTo>
                  <a:cubicBezTo>
                    <a:pt x="4693" y="8211"/>
                    <a:pt x="5050" y="8109"/>
                    <a:pt x="5407" y="8007"/>
                  </a:cubicBezTo>
                  <a:cubicBezTo>
                    <a:pt x="5764" y="7905"/>
                    <a:pt x="6019" y="7854"/>
                    <a:pt x="6325" y="7701"/>
                  </a:cubicBezTo>
                  <a:cubicBezTo>
                    <a:pt x="6580" y="7599"/>
                    <a:pt x="6886" y="7497"/>
                    <a:pt x="7141" y="7344"/>
                  </a:cubicBezTo>
                  <a:cubicBezTo>
                    <a:pt x="7600" y="7038"/>
                    <a:pt x="8008" y="6732"/>
                    <a:pt x="8314" y="6273"/>
                  </a:cubicBezTo>
                  <a:cubicBezTo>
                    <a:pt x="8518" y="6018"/>
                    <a:pt x="8722" y="5712"/>
                    <a:pt x="8875" y="5457"/>
                  </a:cubicBezTo>
                  <a:cubicBezTo>
                    <a:pt x="9079" y="5151"/>
                    <a:pt x="9232" y="4794"/>
                    <a:pt x="9435" y="4539"/>
                  </a:cubicBezTo>
                  <a:cubicBezTo>
                    <a:pt x="9537" y="4284"/>
                    <a:pt x="9741" y="4080"/>
                    <a:pt x="9945" y="3876"/>
                  </a:cubicBezTo>
                  <a:cubicBezTo>
                    <a:pt x="10149" y="3723"/>
                    <a:pt x="10353" y="3570"/>
                    <a:pt x="10557" y="3468"/>
                  </a:cubicBezTo>
                  <a:cubicBezTo>
                    <a:pt x="11271" y="3111"/>
                    <a:pt x="12036" y="2856"/>
                    <a:pt x="12801" y="2652"/>
                  </a:cubicBezTo>
                  <a:cubicBezTo>
                    <a:pt x="13260" y="2499"/>
                    <a:pt x="13719" y="2295"/>
                    <a:pt x="14127" y="2040"/>
                  </a:cubicBezTo>
                  <a:cubicBezTo>
                    <a:pt x="14586" y="1785"/>
                    <a:pt x="14994" y="1479"/>
                    <a:pt x="15351" y="1071"/>
                  </a:cubicBezTo>
                  <a:cubicBezTo>
                    <a:pt x="15708" y="663"/>
                    <a:pt x="15402" y="0"/>
                    <a:pt x="14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8124" y="4172049"/>
              <a:ext cx="187769" cy="33482"/>
            </a:xfrm>
            <a:custGeom>
              <a:avLst/>
              <a:gdLst/>
              <a:ahLst/>
              <a:cxnLst/>
              <a:rect l="l" t="t" r="r" b="b"/>
              <a:pathLst>
                <a:path w="15097" h="2692" extrusionOk="0">
                  <a:moveTo>
                    <a:pt x="14025" y="1"/>
                  </a:moveTo>
                  <a:cubicBezTo>
                    <a:pt x="13872" y="1"/>
                    <a:pt x="13668" y="1"/>
                    <a:pt x="13515" y="52"/>
                  </a:cubicBezTo>
                  <a:lnTo>
                    <a:pt x="13566" y="1"/>
                  </a:lnTo>
                  <a:lnTo>
                    <a:pt x="13566" y="1"/>
                  </a:lnTo>
                  <a:cubicBezTo>
                    <a:pt x="13260" y="52"/>
                    <a:pt x="13005" y="103"/>
                    <a:pt x="12750" y="205"/>
                  </a:cubicBezTo>
                  <a:cubicBezTo>
                    <a:pt x="12393" y="358"/>
                    <a:pt x="11985" y="511"/>
                    <a:pt x="11577" y="664"/>
                  </a:cubicBezTo>
                  <a:cubicBezTo>
                    <a:pt x="11373" y="715"/>
                    <a:pt x="11169" y="715"/>
                    <a:pt x="10965" y="766"/>
                  </a:cubicBezTo>
                  <a:cubicBezTo>
                    <a:pt x="10506" y="766"/>
                    <a:pt x="10047" y="664"/>
                    <a:pt x="9588" y="613"/>
                  </a:cubicBezTo>
                  <a:cubicBezTo>
                    <a:pt x="9333" y="562"/>
                    <a:pt x="9078" y="536"/>
                    <a:pt x="8830" y="536"/>
                  </a:cubicBezTo>
                  <a:cubicBezTo>
                    <a:pt x="8581" y="536"/>
                    <a:pt x="8339" y="562"/>
                    <a:pt x="8110" y="613"/>
                  </a:cubicBezTo>
                  <a:cubicBezTo>
                    <a:pt x="7855" y="664"/>
                    <a:pt x="7600" y="715"/>
                    <a:pt x="7345" y="817"/>
                  </a:cubicBezTo>
                  <a:lnTo>
                    <a:pt x="6784" y="970"/>
                  </a:lnTo>
                  <a:cubicBezTo>
                    <a:pt x="6478" y="1021"/>
                    <a:pt x="6172" y="1072"/>
                    <a:pt x="5917" y="1123"/>
                  </a:cubicBezTo>
                  <a:cubicBezTo>
                    <a:pt x="5611" y="1072"/>
                    <a:pt x="5305" y="1072"/>
                    <a:pt x="4999" y="970"/>
                  </a:cubicBezTo>
                  <a:cubicBezTo>
                    <a:pt x="4183" y="715"/>
                    <a:pt x="3316" y="511"/>
                    <a:pt x="2500" y="409"/>
                  </a:cubicBezTo>
                  <a:cubicBezTo>
                    <a:pt x="2418" y="400"/>
                    <a:pt x="2337" y="396"/>
                    <a:pt x="2256" y="396"/>
                  </a:cubicBezTo>
                  <a:cubicBezTo>
                    <a:pt x="1880" y="396"/>
                    <a:pt x="1510" y="487"/>
                    <a:pt x="1174" y="613"/>
                  </a:cubicBezTo>
                  <a:cubicBezTo>
                    <a:pt x="919" y="715"/>
                    <a:pt x="715" y="868"/>
                    <a:pt x="562" y="1021"/>
                  </a:cubicBezTo>
                  <a:cubicBezTo>
                    <a:pt x="460" y="1123"/>
                    <a:pt x="358" y="1225"/>
                    <a:pt x="307" y="1378"/>
                  </a:cubicBezTo>
                  <a:cubicBezTo>
                    <a:pt x="205" y="1480"/>
                    <a:pt x="103" y="1633"/>
                    <a:pt x="52" y="1786"/>
                  </a:cubicBezTo>
                  <a:cubicBezTo>
                    <a:pt x="1" y="1939"/>
                    <a:pt x="1" y="2092"/>
                    <a:pt x="52" y="2296"/>
                  </a:cubicBezTo>
                  <a:cubicBezTo>
                    <a:pt x="154" y="2449"/>
                    <a:pt x="256" y="2602"/>
                    <a:pt x="460" y="2653"/>
                  </a:cubicBezTo>
                  <a:cubicBezTo>
                    <a:pt x="536" y="2678"/>
                    <a:pt x="613" y="2691"/>
                    <a:pt x="696" y="2691"/>
                  </a:cubicBezTo>
                  <a:cubicBezTo>
                    <a:pt x="779" y="2691"/>
                    <a:pt x="868" y="2678"/>
                    <a:pt x="970" y="2653"/>
                  </a:cubicBezTo>
                  <a:lnTo>
                    <a:pt x="1123" y="2551"/>
                  </a:lnTo>
                  <a:cubicBezTo>
                    <a:pt x="1174" y="2449"/>
                    <a:pt x="1276" y="2347"/>
                    <a:pt x="1327" y="2245"/>
                  </a:cubicBezTo>
                  <a:cubicBezTo>
                    <a:pt x="1378" y="2194"/>
                    <a:pt x="1429" y="2092"/>
                    <a:pt x="1480" y="2041"/>
                  </a:cubicBezTo>
                  <a:cubicBezTo>
                    <a:pt x="1531" y="1990"/>
                    <a:pt x="1582" y="1939"/>
                    <a:pt x="1633" y="1888"/>
                  </a:cubicBezTo>
                  <a:cubicBezTo>
                    <a:pt x="1684" y="1888"/>
                    <a:pt x="1735" y="1837"/>
                    <a:pt x="1837" y="1786"/>
                  </a:cubicBezTo>
                  <a:cubicBezTo>
                    <a:pt x="1939" y="1786"/>
                    <a:pt x="2092" y="1786"/>
                    <a:pt x="2194" y="1735"/>
                  </a:cubicBezTo>
                  <a:cubicBezTo>
                    <a:pt x="2500" y="1786"/>
                    <a:pt x="2806" y="1786"/>
                    <a:pt x="3112" y="1888"/>
                  </a:cubicBezTo>
                  <a:cubicBezTo>
                    <a:pt x="3520" y="1990"/>
                    <a:pt x="3979" y="2143"/>
                    <a:pt x="4387" y="2245"/>
                  </a:cubicBezTo>
                  <a:cubicBezTo>
                    <a:pt x="4693" y="2296"/>
                    <a:pt x="4948" y="2347"/>
                    <a:pt x="5254" y="2398"/>
                  </a:cubicBezTo>
                  <a:cubicBezTo>
                    <a:pt x="5458" y="2449"/>
                    <a:pt x="5713" y="2449"/>
                    <a:pt x="5968" y="2449"/>
                  </a:cubicBezTo>
                  <a:cubicBezTo>
                    <a:pt x="6376" y="2449"/>
                    <a:pt x="6733" y="2347"/>
                    <a:pt x="7090" y="2245"/>
                  </a:cubicBezTo>
                  <a:lnTo>
                    <a:pt x="7855" y="2041"/>
                  </a:lnTo>
                  <a:cubicBezTo>
                    <a:pt x="8110" y="1990"/>
                    <a:pt x="8364" y="1888"/>
                    <a:pt x="8670" y="1888"/>
                  </a:cubicBezTo>
                  <a:cubicBezTo>
                    <a:pt x="9027" y="1888"/>
                    <a:pt x="9333" y="1939"/>
                    <a:pt x="9690" y="1990"/>
                  </a:cubicBezTo>
                  <a:cubicBezTo>
                    <a:pt x="10149" y="2092"/>
                    <a:pt x="10608" y="2143"/>
                    <a:pt x="11067" y="2143"/>
                  </a:cubicBezTo>
                  <a:cubicBezTo>
                    <a:pt x="11883" y="1990"/>
                    <a:pt x="12699" y="1786"/>
                    <a:pt x="13413" y="1429"/>
                  </a:cubicBezTo>
                  <a:cubicBezTo>
                    <a:pt x="13617" y="1378"/>
                    <a:pt x="13821" y="1327"/>
                    <a:pt x="14025" y="1327"/>
                  </a:cubicBezTo>
                  <a:lnTo>
                    <a:pt x="14127" y="1327"/>
                  </a:lnTo>
                  <a:cubicBezTo>
                    <a:pt x="14165" y="1340"/>
                    <a:pt x="14207" y="1346"/>
                    <a:pt x="14250" y="1346"/>
                  </a:cubicBezTo>
                  <a:cubicBezTo>
                    <a:pt x="14379" y="1346"/>
                    <a:pt x="14522" y="1289"/>
                    <a:pt x="14637" y="1174"/>
                  </a:cubicBezTo>
                  <a:cubicBezTo>
                    <a:pt x="15096" y="817"/>
                    <a:pt x="14841" y="52"/>
                    <a:pt x="14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482415" y="4274173"/>
              <a:ext cx="189038" cy="34066"/>
            </a:xfrm>
            <a:custGeom>
              <a:avLst/>
              <a:gdLst/>
              <a:ahLst/>
              <a:cxnLst/>
              <a:rect l="l" t="t" r="r" b="b"/>
              <a:pathLst>
                <a:path w="15199" h="2739" extrusionOk="0">
                  <a:moveTo>
                    <a:pt x="2092" y="1"/>
                  </a:moveTo>
                  <a:cubicBezTo>
                    <a:pt x="1939" y="52"/>
                    <a:pt x="1735" y="52"/>
                    <a:pt x="1582" y="103"/>
                  </a:cubicBezTo>
                  <a:cubicBezTo>
                    <a:pt x="1480" y="154"/>
                    <a:pt x="1378" y="205"/>
                    <a:pt x="1276" y="256"/>
                  </a:cubicBezTo>
                  <a:cubicBezTo>
                    <a:pt x="1123" y="358"/>
                    <a:pt x="970" y="460"/>
                    <a:pt x="868" y="562"/>
                  </a:cubicBezTo>
                  <a:cubicBezTo>
                    <a:pt x="562" y="817"/>
                    <a:pt x="358" y="1072"/>
                    <a:pt x="154" y="1377"/>
                  </a:cubicBezTo>
                  <a:cubicBezTo>
                    <a:pt x="52" y="1530"/>
                    <a:pt x="1" y="1683"/>
                    <a:pt x="52" y="1887"/>
                  </a:cubicBezTo>
                  <a:cubicBezTo>
                    <a:pt x="98" y="2214"/>
                    <a:pt x="401" y="2455"/>
                    <a:pt x="725" y="2455"/>
                  </a:cubicBezTo>
                  <a:cubicBezTo>
                    <a:pt x="756" y="2455"/>
                    <a:pt x="786" y="2453"/>
                    <a:pt x="817" y="2448"/>
                  </a:cubicBezTo>
                  <a:cubicBezTo>
                    <a:pt x="1021" y="2397"/>
                    <a:pt x="1174" y="2295"/>
                    <a:pt x="1276" y="2142"/>
                  </a:cubicBezTo>
                  <a:cubicBezTo>
                    <a:pt x="1378" y="1989"/>
                    <a:pt x="1480" y="1836"/>
                    <a:pt x="1582" y="1683"/>
                  </a:cubicBezTo>
                  <a:cubicBezTo>
                    <a:pt x="1684" y="1632"/>
                    <a:pt x="1786" y="1530"/>
                    <a:pt x="1888" y="1479"/>
                  </a:cubicBezTo>
                  <a:lnTo>
                    <a:pt x="2092" y="1377"/>
                  </a:lnTo>
                  <a:cubicBezTo>
                    <a:pt x="2143" y="1377"/>
                    <a:pt x="2245" y="1327"/>
                    <a:pt x="2347" y="1327"/>
                  </a:cubicBezTo>
                  <a:cubicBezTo>
                    <a:pt x="2449" y="1327"/>
                    <a:pt x="2602" y="1377"/>
                    <a:pt x="2704" y="1377"/>
                  </a:cubicBezTo>
                  <a:cubicBezTo>
                    <a:pt x="3214" y="1530"/>
                    <a:pt x="3724" y="1734"/>
                    <a:pt x="4183" y="1989"/>
                  </a:cubicBezTo>
                  <a:cubicBezTo>
                    <a:pt x="4438" y="2091"/>
                    <a:pt x="4693" y="2244"/>
                    <a:pt x="4948" y="2346"/>
                  </a:cubicBezTo>
                  <a:cubicBezTo>
                    <a:pt x="5254" y="2499"/>
                    <a:pt x="5611" y="2601"/>
                    <a:pt x="5968" y="2652"/>
                  </a:cubicBezTo>
                  <a:cubicBezTo>
                    <a:pt x="6197" y="2710"/>
                    <a:pt x="6434" y="2739"/>
                    <a:pt x="6672" y="2739"/>
                  </a:cubicBezTo>
                  <a:cubicBezTo>
                    <a:pt x="7070" y="2739"/>
                    <a:pt x="7472" y="2659"/>
                    <a:pt x="7855" y="2499"/>
                  </a:cubicBezTo>
                  <a:cubicBezTo>
                    <a:pt x="8008" y="2397"/>
                    <a:pt x="8212" y="2295"/>
                    <a:pt x="8365" y="2244"/>
                  </a:cubicBezTo>
                  <a:lnTo>
                    <a:pt x="8823" y="1938"/>
                  </a:lnTo>
                  <a:cubicBezTo>
                    <a:pt x="9027" y="1836"/>
                    <a:pt x="9231" y="1734"/>
                    <a:pt x="9435" y="1683"/>
                  </a:cubicBezTo>
                  <a:cubicBezTo>
                    <a:pt x="9486" y="1632"/>
                    <a:pt x="9537" y="1632"/>
                    <a:pt x="9588" y="1632"/>
                  </a:cubicBezTo>
                  <a:cubicBezTo>
                    <a:pt x="9843" y="1632"/>
                    <a:pt x="10098" y="1683"/>
                    <a:pt x="10353" y="1734"/>
                  </a:cubicBezTo>
                  <a:cubicBezTo>
                    <a:pt x="10863" y="1836"/>
                    <a:pt x="11322" y="1938"/>
                    <a:pt x="11832" y="2040"/>
                  </a:cubicBezTo>
                  <a:cubicBezTo>
                    <a:pt x="11967" y="2055"/>
                    <a:pt x="12106" y="2062"/>
                    <a:pt x="12246" y="2062"/>
                  </a:cubicBezTo>
                  <a:cubicBezTo>
                    <a:pt x="12586" y="2062"/>
                    <a:pt x="12936" y="2026"/>
                    <a:pt x="13260" y="1989"/>
                  </a:cubicBezTo>
                  <a:cubicBezTo>
                    <a:pt x="13770" y="1836"/>
                    <a:pt x="14280" y="1632"/>
                    <a:pt x="14739" y="1377"/>
                  </a:cubicBezTo>
                  <a:cubicBezTo>
                    <a:pt x="14892" y="1327"/>
                    <a:pt x="14994" y="1174"/>
                    <a:pt x="15096" y="1021"/>
                  </a:cubicBezTo>
                  <a:cubicBezTo>
                    <a:pt x="15198" y="664"/>
                    <a:pt x="15045" y="256"/>
                    <a:pt x="14688" y="154"/>
                  </a:cubicBezTo>
                  <a:cubicBezTo>
                    <a:pt x="14612" y="103"/>
                    <a:pt x="14522" y="77"/>
                    <a:pt x="14433" y="77"/>
                  </a:cubicBezTo>
                  <a:cubicBezTo>
                    <a:pt x="14344" y="77"/>
                    <a:pt x="14255" y="103"/>
                    <a:pt x="14178" y="154"/>
                  </a:cubicBezTo>
                  <a:cubicBezTo>
                    <a:pt x="13872" y="307"/>
                    <a:pt x="13515" y="460"/>
                    <a:pt x="13209" y="613"/>
                  </a:cubicBezTo>
                  <a:cubicBezTo>
                    <a:pt x="12954" y="664"/>
                    <a:pt x="12750" y="664"/>
                    <a:pt x="12495" y="715"/>
                  </a:cubicBezTo>
                  <a:cubicBezTo>
                    <a:pt x="11883" y="664"/>
                    <a:pt x="11271" y="562"/>
                    <a:pt x="10659" y="409"/>
                  </a:cubicBezTo>
                  <a:cubicBezTo>
                    <a:pt x="10361" y="334"/>
                    <a:pt x="10062" y="287"/>
                    <a:pt x="9743" y="287"/>
                  </a:cubicBezTo>
                  <a:cubicBezTo>
                    <a:pt x="9627" y="287"/>
                    <a:pt x="9507" y="293"/>
                    <a:pt x="9384" y="307"/>
                  </a:cubicBezTo>
                  <a:cubicBezTo>
                    <a:pt x="9231" y="307"/>
                    <a:pt x="9027" y="358"/>
                    <a:pt x="8874" y="409"/>
                  </a:cubicBezTo>
                  <a:cubicBezTo>
                    <a:pt x="8670" y="511"/>
                    <a:pt x="8518" y="562"/>
                    <a:pt x="8365" y="664"/>
                  </a:cubicBezTo>
                  <a:lnTo>
                    <a:pt x="7753" y="1021"/>
                  </a:lnTo>
                  <a:cubicBezTo>
                    <a:pt x="7549" y="1174"/>
                    <a:pt x="7294" y="1276"/>
                    <a:pt x="7090" y="1327"/>
                  </a:cubicBezTo>
                  <a:cubicBezTo>
                    <a:pt x="6988" y="1377"/>
                    <a:pt x="6835" y="1377"/>
                    <a:pt x="6733" y="1377"/>
                  </a:cubicBezTo>
                  <a:cubicBezTo>
                    <a:pt x="6529" y="1377"/>
                    <a:pt x="6325" y="1377"/>
                    <a:pt x="6172" y="1327"/>
                  </a:cubicBezTo>
                  <a:cubicBezTo>
                    <a:pt x="5152" y="1072"/>
                    <a:pt x="4285" y="460"/>
                    <a:pt x="3316" y="154"/>
                  </a:cubicBezTo>
                  <a:cubicBezTo>
                    <a:pt x="3061" y="52"/>
                    <a:pt x="2806" y="1"/>
                    <a:pt x="2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91296" y="4383910"/>
              <a:ext cx="166837" cy="37686"/>
            </a:xfrm>
            <a:custGeom>
              <a:avLst/>
              <a:gdLst/>
              <a:ahLst/>
              <a:cxnLst/>
              <a:rect l="l" t="t" r="r" b="b"/>
              <a:pathLst>
                <a:path w="13414" h="3030" extrusionOk="0">
                  <a:moveTo>
                    <a:pt x="10149" y="0"/>
                  </a:moveTo>
                  <a:cubicBezTo>
                    <a:pt x="9792" y="0"/>
                    <a:pt x="9435" y="102"/>
                    <a:pt x="9078" y="255"/>
                  </a:cubicBezTo>
                  <a:cubicBezTo>
                    <a:pt x="8772" y="408"/>
                    <a:pt x="8466" y="561"/>
                    <a:pt x="8211" y="765"/>
                  </a:cubicBezTo>
                  <a:cubicBezTo>
                    <a:pt x="8007" y="867"/>
                    <a:pt x="7855" y="969"/>
                    <a:pt x="7651" y="1020"/>
                  </a:cubicBezTo>
                  <a:cubicBezTo>
                    <a:pt x="7447" y="1071"/>
                    <a:pt x="7243" y="1122"/>
                    <a:pt x="7090" y="1122"/>
                  </a:cubicBezTo>
                  <a:cubicBezTo>
                    <a:pt x="6835" y="1122"/>
                    <a:pt x="6580" y="1071"/>
                    <a:pt x="6325" y="1020"/>
                  </a:cubicBezTo>
                  <a:cubicBezTo>
                    <a:pt x="5356" y="765"/>
                    <a:pt x="4438" y="204"/>
                    <a:pt x="3418" y="51"/>
                  </a:cubicBezTo>
                  <a:cubicBezTo>
                    <a:pt x="3273" y="25"/>
                    <a:pt x="3128" y="12"/>
                    <a:pt x="2984" y="12"/>
                  </a:cubicBezTo>
                  <a:cubicBezTo>
                    <a:pt x="2570" y="12"/>
                    <a:pt x="2164" y="117"/>
                    <a:pt x="1786" y="306"/>
                  </a:cubicBezTo>
                  <a:cubicBezTo>
                    <a:pt x="1123" y="714"/>
                    <a:pt x="562" y="1275"/>
                    <a:pt x="154" y="1938"/>
                  </a:cubicBezTo>
                  <a:cubicBezTo>
                    <a:pt x="52" y="2091"/>
                    <a:pt x="1" y="2295"/>
                    <a:pt x="52" y="2448"/>
                  </a:cubicBezTo>
                  <a:cubicBezTo>
                    <a:pt x="52" y="2652"/>
                    <a:pt x="154" y="2805"/>
                    <a:pt x="307" y="2907"/>
                  </a:cubicBezTo>
                  <a:cubicBezTo>
                    <a:pt x="429" y="2989"/>
                    <a:pt x="568" y="3029"/>
                    <a:pt x="703" y="3029"/>
                  </a:cubicBezTo>
                  <a:cubicBezTo>
                    <a:pt x="907" y="3029"/>
                    <a:pt x="1102" y="2938"/>
                    <a:pt x="1225" y="2754"/>
                  </a:cubicBezTo>
                  <a:cubicBezTo>
                    <a:pt x="1429" y="2448"/>
                    <a:pt x="1582" y="2193"/>
                    <a:pt x="1837" y="1989"/>
                  </a:cubicBezTo>
                  <a:cubicBezTo>
                    <a:pt x="1990" y="1785"/>
                    <a:pt x="2143" y="1683"/>
                    <a:pt x="2296" y="1530"/>
                  </a:cubicBezTo>
                  <a:cubicBezTo>
                    <a:pt x="2398" y="1479"/>
                    <a:pt x="2551" y="1428"/>
                    <a:pt x="2653" y="1377"/>
                  </a:cubicBezTo>
                  <a:cubicBezTo>
                    <a:pt x="2755" y="1377"/>
                    <a:pt x="2857" y="1377"/>
                    <a:pt x="2959" y="1326"/>
                  </a:cubicBezTo>
                  <a:cubicBezTo>
                    <a:pt x="3112" y="1377"/>
                    <a:pt x="3316" y="1377"/>
                    <a:pt x="3469" y="1377"/>
                  </a:cubicBezTo>
                  <a:cubicBezTo>
                    <a:pt x="3826" y="1530"/>
                    <a:pt x="4234" y="1632"/>
                    <a:pt x="4591" y="1836"/>
                  </a:cubicBezTo>
                  <a:cubicBezTo>
                    <a:pt x="4999" y="1989"/>
                    <a:pt x="5458" y="2193"/>
                    <a:pt x="5917" y="2295"/>
                  </a:cubicBezTo>
                  <a:cubicBezTo>
                    <a:pt x="6172" y="2346"/>
                    <a:pt x="6427" y="2397"/>
                    <a:pt x="6682" y="2448"/>
                  </a:cubicBezTo>
                  <a:lnTo>
                    <a:pt x="7600" y="2448"/>
                  </a:lnTo>
                  <a:cubicBezTo>
                    <a:pt x="7906" y="2397"/>
                    <a:pt x="8211" y="2295"/>
                    <a:pt x="8517" y="2142"/>
                  </a:cubicBezTo>
                  <a:cubicBezTo>
                    <a:pt x="8823" y="1989"/>
                    <a:pt x="9078" y="1836"/>
                    <a:pt x="9333" y="1632"/>
                  </a:cubicBezTo>
                  <a:cubicBezTo>
                    <a:pt x="9486" y="1530"/>
                    <a:pt x="9690" y="1479"/>
                    <a:pt x="9843" y="1428"/>
                  </a:cubicBezTo>
                  <a:lnTo>
                    <a:pt x="10098" y="1326"/>
                  </a:lnTo>
                  <a:cubicBezTo>
                    <a:pt x="10251" y="1326"/>
                    <a:pt x="10353" y="1326"/>
                    <a:pt x="10506" y="1377"/>
                  </a:cubicBezTo>
                  <a:cubicBezTo>
                    <a:pt x="11220" y="1632"/>
                    <a:pt x="11934" y="1836"/>
                    <a:pt x="12648" y="1989"/>
                  </a:cubicBezTo>
                  <a:cubicBezTo>
                    <a:pt x="12852" y="1989"/>
                    <a:pt x="13005" y="1938"/>
                    <a:pt x="13158" y="1836"/>
                  </a:cubicBezTo>
                  <a:cubicBezTo>
                    <a:pt x="13311" y="1683"/>
                    <a:pt x="13362" y="1530"/>
                    <a:pt x="13413" y="1377"/>
                  </a:cubicBezTo>
                  <a:cubicBezTo>
                    <a:pt x="13413" y="1020"/>
                    <a:pt x="13158" y="663"/>
                    <a:pt x="12801" y="612"/>
                  </a:cubicBezTo>
                  <a:cubicBezTo>
                    <a:pt x="12648" y="612"/>
                    <a:pt x="12495" y="612"/>
                    <a:pt x="12342" y="561"/>
                  </a:cubicBezTo>
                  <a:cubicBezTo>
                    <a:pt x="12036" y="510"/>
                    <a:pt x="11730" y="357"/>
                    <a:pt x="11373" y="255"/>
                  </a:cubicBezTo>
                  <a:cubicBezTo>
                    <a:pt x="11016" y="102"/>
                    <a:pt x="10608" y="51"/>
                    <a:pt x="10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921347" y="4012849"/>
              <a:ext cx="324768" cy="242307"/>
            </a:xfrm>
            <a:custGeom>
              <a:avLst/>
              <a:gdLst/>
              <a:ahLst/>
              <a:cxnLst/>
              <a:rect l="l" t="t" r="r" b="b"/>
              <a:pathLst>
                <a:path w="26112" h="19482" extrusionOk="0">
                  <a:moveTo>
                    <a:pt x="21062" y="0"/>
                  </a:moveTo>
                  <a:cubicBezTo>
                    <a:pt x="20246" y="51"/>
                    <a:pt x="19430" y="153"/>
                    <a:pt x="18615" y="357"/>
                  </a:cubicBezTo>
                  <a:cubicBezTo>
                    <a:pt x="17952" y="459"/>
                    <a:pt x="17340" y="612"/>
                    <a:pt x="16728" y="765"/>
                  </a:cubicBezTo>
                  <a:lnTo>
                    <a:pt x="16218" y="918"/>
                  </a:lnTo>
                  <a:cubicBezTo>
                    <a:pt x="15963" y="969"/>
                    <a:pt x="15657" y="1071"/>
                    <a:pt x="15300" y="1122"/>
                  </a:cubicBezTo>
                  <a:cubicBezTo>
                    <a:pt x="14994" y="1173"/>
                    <a:pt x="14586" y="1224"/>
                    <a:pt x="14178" y="1275"/>
                  </a:cubicBezTo>
                  <a:lnTo>
                    <a:pt x="13923" y="1326"/>
                  </a:lnTo>
                  <a:cubicBezTo>
                    <a:pt x="13158" y="1428"/>
                    <a:pt x="12393" y="1530"/>
                    <a:pt x="11628" y="1632"/>
                  </a:cubicBezTo>
                  <a:lnTo>
                    <a:pt x="10200" y="1836"/>
                  </a:lnTo>
                  <a:cubicBezTo>
                    <a:pt x="7191" y="2244"/>
                    <a:pt x="3723" y="2754"/>
                    <a:pt x="561" y="4182"/>
                  </a:cubicBezTo>
                  <a:cubicBezTo>
                    <a:pt x="0" y="4437"/>
                    <a:pt x="0" y="5202"/>
                    <a:pt x="561" y="5406"/>
                  </a:cubicBezTo>
                  <a:cubicBezTo>
                    <a:pt x="561" y="5457"/>
                    <a:pt x="612" y="5457"/>
                    <a:pt x="612" y="5508"/>
                  </a:cubicBezTo>
                  <a:cubicBezTo>
                    <a:pt x="816" y="5712"/>
                    <a:pt x="969" y="5967"/>
                    <a:pt x="1122" y="6171"/>
                  </a:cubicBezTo>
                  <a:cubicBezTo>
                    <a:pt x="1377" y="6579"/>
                    <a:pt x="1530" y="6987"/>
                    <a:pt x="1683" y="7395"/>
                  </a:cubicBezTo>
                  <a:cubicBezTo>
                    <a:pt x="1887" y="8313"/>
                    <a:pt x="2040" y="9231"/>
                    <a:pt x="2040" y="10200"/>
                  </a:cubicBezTo>
                  <a:lnTo>
                    <a:pt x="2040" y="12138"/>
                  </a:lnTo>
                  <a:cubicBezTo>
                    <a:pt x="2040" y="12903"/>
                    <a:pt x="2040" y="13668"/>
                    <a:pt x="2091" y="14484"/>
                  </a:cubicBezTo>
                  <a:cubicBezTo>
                    <a:pt x="2091" y="15147"/>
                    <a:pt x="2193" y="15810"/>
                    <a:pt x="2346" y="16422"/>
                  </a:cubicBezTo>
                  <a:cubicBezTo>
                    <a:pt x="2397" y="16779"/>
                    <a:pt x="2499" y="17136"/>
                    <a:pt x="2601" y="17442"/>
                  </a:cubicBezTo>
                  <a:cubicBezTo>
                    <a:pt x="2652" y="17595"/>
                    <a:pt x="2703" y="17697"/>
                    <a:pt x="2754" y="17850"/>
                  </a:cubicBezTo>
                  <a:cubicBezTo>
                    <a:pt x="2805" y="17952"/>
                    <a:pt x="2856" y="18105"/>
                    <a:pt x="2907" y="18207"/>
                  </a:cubicBezTo>
                  <a:lnTo>
                    <a:pt x="2907" y="18360"/>
                  </a:lnTo>
                  <a:lnTo>
                    <a:pt x="3009" y="18615"/>
                  </a:lnTo>
                  <a:cubicBezTo>
                    <a:pt x="3060" y="18768"/>
                    <a:pt x="3162" y="18921"/>
                    <a:pt x="3315" y="19023"/>
                  </a:cubicBezTo>
                  <a:cubicBezTo>
                    <a:pt x="3468" y="19125"/>
                    <a:pt x="3621" y="19176"/>
                    <a:pt x="3774" y="19227"/>
                  </a:cubicBezTo>
                  <a:cubicBezTo>
                    <a:pt x="3978" y="19329"/>
                    <a:pt x="4233" y="19380"/>
                    <a:pt x="4437" y="19431"/>
                  </a:cubicBezTo>
                  <a:cubicBezTo>
                    <a:pt x="4692" y="19482"/>
                    <a:pt x="4947" y="19482"/>
                    <a:pt x="5151" y="19482"/>
                  </a:cubicBezTo>
                  <a:lnTo>
                    <a:pt x="5712" y="19482"/>
                  </a:lnTo>
                  <a:cubicBezTo>
                    <a:pt x="6171" y="19482"/>
                    <a:pt x="6630" y="19380"/>
                    <a:pt x="7089" y="19329"/>
                  </a:cubicBezTo>
                  <a:cubicBezTo>
                    <a:pt x="8058" y="19125"/>
                    <a:pt x="8976" y="18819"/>
                    <a:pt x="9894" y="18564"/>
                  </a:cubicBezTo>
                  <a:lnTo>
                    <a:pt x="10149" y="18513"/>
                  </a:lnTo>
                  <a:cubicBezTo>
                    <a:pt x="10863" y="18309"/>
                    <a:pt x="11577" y="18054"/>
                    <a:pt x="12342" y="17901"/>
                  </a:cubicBezTo>
                  <a:cubicBezTo>
                    <a:pt x="13413" y="17697"/>
                    <a:pt x="14484" y="17544"/>
                    <a:pt x="15555" y="17391"/>
                  </a:cubicBezTo>
                  <a:cubicBezTo>
                    <a:pt x="16575" y="17238"/>
                    <a:pt x="17544" y="17085"/>
                    <a:pt x="18513" y="16881"/>
                  </a:cubicBezTo>
                  <a:cubicBezTo>
                    <a:pt x="19583" y="16677"/>
                    <a:pt x="20654" y="16422"/>
                    <a:pt x="21725" y="16065"/>
                  </a:cubicBezTo>
                  <a:cubicBezTo>
                    <a:pt x="22235" y="15912"/>
                    <a:pt x="22694" y="15759"/>
                    <a:pt x="23204" y="15555"/>
                  </a:cubicBezTo>
                  <a:cubicBezTo>
                    <a:pt x="23408" y="15453"/>
                    <a:pt x="23612" y="15351"/>
                    <a:pt x="23867" y="15249"/>
                  </a:cubicBezTo>
                  <a:lnTo>
                    <a:pt x="24224" y="15096"/>
                  </a:lnTo>
                  <a:cubicBezTo>
                    <a:pt x="24326" y="15045"/>
                    <a:pt x="24377" y="15045"/>
                    <a:pt x="24428" y="14994"/>
                  </a:cubicBezTo>
                  <a:lnTo>
                    <a:pt x="24632" y="14943"/>
                  </a:lnTo>
                  <a:lnTo>
                    <a:pt x="24938" y="14892"/>
                  </a:lnTo>
                  <a:cubicBezTo>
                    <a:pt x="25091" y="14841"/>
                    <a:pt x="25244" y="14790"/>
                    <a:pt x="25346" y="14739"/>
                  </a:cubicBezTo>
                  <a:cubicBezTo>
                    <a:pt x="25550" y="14637"/>
                    <a:pt x="25703" y="14535"/>
                    <a:pt x="25805" y="14382"/>
                  </a:cubicBezTo>
                  <a:cubicBezTo>
                    <a:pt x="25907" y="14229"/>
                    <a:pt x="25958" y="14076"/>
                    <a:pt x="26009" y="13923"/>
                  </a:cubicBezTo>
                  <a:cubicBezTo>
                    <a:pt x="26060" y="13770"/>
                    <a:pt x="26060" y="13617"/>
                    <a:pt x="26111" y="13413"/>
                  </a:cubicBezTo>
                  <a:cubicBezTo>
                    <a:pt x="26111" y="13056"/>
                    <a:pt x="26111" y="12699"/>
                    <a:pt x="26060" y="12342"/>
                  </a:cubicBezTo>
                  <a:cubicBezTo>
                    <a:pt x="26009" y="11883"/>
                    <a:pt x="25907" y="11475"/>
                    <a:pt x="25856" y="11118"/>
                  </a:cubicBezTo>
                  <a:cubicBezTo>
                    <a:pt x="25703" y="10353"/>
                    <a:pt x="25499" y="9537"/>
                    <a:pt x="25346" y="8772"/>
                  </a:cubicBezTo>
                  <a:lnTo>
                    <a:pt x="25346" y="8721"/>
                  </a:lnTo>
                  <a:lnTo>
                    <a:pt x="25295" y="8568"/>
                  </a:lnTo>
                  <a:cubicBezTo>
                    <a:pt x="25142" y="8058"/>
                    <a:pt x="25040" y="7548"/>
                    <a:pt x="24989" y="7038"/>
                  </a:cubicBezTo>
                  <a:cubicBezTo>
                    <a:pt x="24938" y="6477"/>
                    <a:pt x="24938" y="5916"/>
                    <a:pt x="24887" y="5355"/>
                  </a:cubicBezTo>
                  <a:cubicBezTo>
                    <a:pt x="24887" y="5049"/>
                    <a:pt x="24887" y="4794"/>
                    <a:pt x="24887" y="4539"/>
                  </a:cubicBezTo>
                  <a:cubicBezTo>
                    <a:pt x="24887" y="3978"/>
                    <a:pt x="24836" y="3570"/>
                    <a:pt x="24785" y="3162"/>
                  </a:cubicBezTo>
                  <a:cubicBezTo>
                    <a:pt x="24734" y="2754"/>
                    <a:pt x="24683" y="2397"/>
                    <a:pt x="24581" y="1989"/>
                  </a:cubicBezTo>
                  <a:cubicBezTo>
                    <a:pt x="24479" y="1632"/>
                    <a:pt x="24326" y="1275"/>
                    <a:pt x="24122" y="918"/>
                  </a:cubicBezTo>
                  <a:cubicBezTo>
                    <a:pt x="24020" y="816"/>
                    <a:pt x="23918" y="663"/>
                    <a:pt x="23765" y="561"/>
                  </a:cubicBezTo>
                  <a:cubicBezTo>
                    <a:pt x="23612" y="459"/>
                    <a:pt x="23459" y="357"/>
                    <a:pt x="23306" y="306"/>
                  </a:cubicBezTo>
                  <a:cubicBezTo>
                    <a:pt x="23153" y="255"/>
                    <a:pt x="23051" y="204"/>
                    <a:pt x="22898" y="153"/>
                  </a:cubicBezTo>
                  <a:cubicBezTo>
                    <a:pt x="22694" y="102"/>
                    <a:pt x="22490" y="51"/>
                    <a:pt x="22235" y="51"/>
                  </a:cubicBezTo>
                  <a:cubicBezTo>
                    <a:pt x="22031" y="0"/>
                    <a:pt x="21827" y="0"/>
                    <a:pt x="216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976532" y="4234846"/>
              <a:ext cx="268314" cy="64078"/>
            </a:xfrm>
            <a:custGeom>
              <a:avLst/>
              <a:gdLst/>
              <a:ahLst/>
              <a:cxnLst/>
              <a:rect l="l" t="t" r="r" b="b"/>
              <a:pathLst>
                <a:path w="21573" h="5152" extrusionOk="0">
                  <a:moveTo>
                    <a:pt x="20705" y="1"/>
                  </a:moveTo>
                  <a:cubicBezTo>
                    <a:pt x="15503" y="1276"/>
                    <a:pt x="10149" y="1837"/>
                    <a:pt x="4896" y="2857"/>
                  </a:cubicBezTo>
                  <a:cubicBezTo>
                    <a:pt x="3468" y="3112"/>
                    <a:pt x="2040" y="3418"/>
                    <a:pt x="663" y="3826"/>
                  </a:cubicBezTo>
                  <a:lnTo>
                    <a:pt x="510" y="3826"/>
                  </a:lnTo>
                  <a:cubicBezTo>
                    <a:pt x="408" y="3877"/>
                    <a:pt x="306" y="3979"/>
                    <a:pt x="255" y="4081"/>
                  </a:cubicBezTo>
                  <a:cubicBezTo>
                    <a:pt x="0" y="4336"/>
                    <a:pt x="51" y="4794"/>
                    <a:pt x="357" y="4998"/>
                  </a:cubicBezTo>
                  <a:cubicBezTo>
                    <a:pt x="510" y="5100"/>
                    <a:pt x="714" y="5151"/>
                    <a:pt x="867" y="5151"/>
                  </a:cubicBezTo>
                  <a:cubicBezTo>
                    <a:pt x="6069" y="3724"/>
                    <a:pt x="11424" y="3163"/>
                    <a:pt x="16727" y="2194"/>
                  </a:cubicBezTo>
                  <a:cubicBezTo>
                    <a:pt x="18104" y="1939"/>
                    <a:pt x="19532" y="1684"/>
                    <a:pt x="20960" y="1327"/>
                  </a:cubicBezTo>
                  <a:cubicBezTo>
                    <a:pt x="21113" y="1276"/>
                    <a:pt x="21266" y="1174"/>
                    <a:pt x="21368" y="1072"/>
                  </a:cubicBezTo>
                  <a:cubicBezTo>
                    <a:pt x="21572" y="766"/>
                    <a:pt x="21521" y="358"/>
                    <a:pt x="21215" y="103"/>
                  </a:cubicBezTo>
                  <a:cubicBezTo>
                    <a:pt x="21113" y="52"/>
                    <a:pt x="20960" y="1"/>
                    <a:pt x="20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3093233" y="3879644"/>
              <a:ext cx="226450" cy="185232"/>
            </a:xfrm>
            <a:custGeom>
              <a:avLst/>
              <a:gdLst/>
              <a:ahLst/>
              <a:cxnLst/>
              <a:rect l="l" t="t" r="r" b="b"/>
              <a:pathLst>
                <a:path w="18207" h="14893" extrusionOk="0">
                  <a:moveTo>
                    <a:pt x="14688" y="1"/>
                  </a:moveTo>
                  <a:lnTo>
                    <a:pt x="3826" y="2653"/>
                  </a:lnTo>
                  <a:lnTo>
                    <a:pt x="562" y="3418"/>
                  </a:lnTo>
                  <a:lnTo>
                    <a:pt x="52" y="3520"/>
                  </a:lnTo>
                  <a:cubicBezTo>
                    <a:pt x="1" y="3724"/>
                    <a:pt x="1" y="3928"/>
                    <a:pt x="1" y="4132"/>
                  </a:cubicBezTo>
                  <a:cubicBezTo>
                    <a:pt x="1" y="4438"/>
                    <a:pt x="205" y="4693"/>
                    <a:pt x="511" y="4795"/>
                  </a:cubicBezTo>
                  <a:cubicBezTo>
                    <a:pt x="817" y="5458"/>
                    <a:pt x="1174" y="6172"/>
                    <a:pt x="1582" y="6784"/>
                  </a:cubicBezTo>
                  <a:cubicBezTo>
                    <a:pt x="2143" y="7651"/>
                    <a:pt x="2806" y="8518"/>
                    <a:pt x="3571" y="9232"/>
                  </a:cubicBezTo>
                  <a:cubicBezTo>
                    <a:pt x="4336" y="10047"/>
                    <a:pt x="5151" y="10710"/>
                    <a:pt x="6018" y="11373"/>
                  </a:cubicBezTo>
                  <a:cubicBezTo>
                    <a:pt x="6885" y="11985"/>
                    <a:pt x="7752" y="12546"/>
                    <a:pt x="8721" y="13005"/>
                  </a:cubicBezTo>
                  <a:cubicBezTo>
                    <a:pt x="9639" y="13515"/>
                    <a:pt x="10608" y="13923"/>
                    <a:pt x="11577" y="14229"/>
                  </a:cubicBezTo>
                  <a:cubicBezTo>
                    <a:pt x="12546" y="14586"/>
                    <a:pt x="13515" y="14790"/>
                    <a:pt x="14484" y="14892"/>
                  </a:cubicBezTo>
                  <a:lnTo>
                    <a:pt x="14994" y="14892"/>
                  </a:lnTo>
                  <a:cubicBezTo>
                    <a:pt x="15300" y="14892"/>
                    <a:pt x="15555" y="14892"/>
                    <a:pt x="15810" y="14841"/>
                  </a:cubicBezTo>
                  <a:cubicBezTo>
                    <a:pt x="16167" y="14790"/>
                    <a:pt x="16524" y="14688"/>
                    <a:pt x="16881" y="14535"/>
                  </a:cubicBezTo>
                  <a:cubicBezTo>
                    <a:pt x="17187" y="14382"/>
                    <a:pt x="17442" y="14229"/>
                    <a:pt x="17697" y="13974"/>
                  </a:cubicBezTo>
                  <a:cubicBezTo>
                    <a:pt x="17799" y="13872"/>
                    <a:pt x="17901" y="13719"/>
                    <a:pt x="18003" y="13566"/>
                  </a:cubicBezTo>
                  <a:cubicBezTo>
                    <a:pt x="18105" y="13464"/>
                    <a:pt x="18156" y="13362"/>
                    <a:pt x="18207" y="13260"/>
                  </a:cubicBezTo>
                  <a:lnTo>
                    <a:pt x="16269" y="5152"/>
                  </a:lnTo>
                  <a:lnTo>
                    <a:pt x="16218" y="4795"/>
                  </a:lnTo>
                  <a:lnTo>
                    <a:pt x="16065" y="4285"/>
                  </a:lnTo>
                  <a:lnTo>
                    <a:pt x="15963" y="3826"/>
                  </a:lnTo>
                  <a:lnTo>
                    <a:pt x="15249" y="817"/>
                  </a:lnTo>
                  <a:lnTo>
                    <a:pt x="15096" y="256"/>
                  </a:lnTo>
                  <a:cubicBezTo>
                    <a:pt x="14994" y="154"/>
                    <a:pt x="14892" y="103"/>
                    <a:pt x="14739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731" name="Google Shape;1731;p33"/>
          <p:cNvSpPr txBox="1">
            <a:spLocks noGrp="1"/>
          </p:cNvSpPr>
          <p:nvPr>
            <p:ph type="subTitle" idx="1"/>
          </p:nvPr>
        </p:nvSpPr>
        <p:spPr>
          <a:xfrm>
            <a:off x="4073716" y="1173065"/>
            <a:ext cx="4754342" cy="12338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>
                <a:latin typeface="+mj-lt"/>
              </a:rPr>
              <a:t>  </a:t>
            </a:r>
            <a:r>
              <a:rPr lang="en-US" dirty="0" err="1">
                <a:latin typeface="+mj-lt"/>
              </a:rPr>
              <a:t>Hãy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vào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đường</a:t>
            </a:r>
            <a:r>
              <a:rPr lang="en-US" dirty="0">
                <a:latin typeface="+mj-lt"/>
              </a:rPr>
              <a:t> link </a:t>
            </a:r>
            <a:r>
              <a:rPr lang="en-US" dirty="0" err="1">
                <a:latin typeface="+mj-lt"/>
              </a:rPr>
              <a:t>sau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để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trả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lời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các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câu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hỏi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củng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cố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học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ngày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hôm</a:t>
            </a:r>
            <a:r>
              <a:rPr lang="en-US" dirty="0">
                <a:latin typeface="+mj-lt"/>
              </a:rPr>
              <a:t> nay </a:t>
            </a:r>
            <a:r>
              <a:rPr lang="en-US" dirty="0" err="1">
                <a:latin typeface="+mj-lt"/>
              </a:rPr>
              <a:t>nhé</a:t>
            </a:r>
            <a:r>
              <a:rPr lang="en-US" dirty="0">
                <a:latin typeface="+mj-lt"/>
              </a:rPr>
              <a:t>!</a:t>
            </a:r>
          </a:p>
        </p:txBody>
      </p:sp>
      <p:sp>
        <p:nvSpPr>
          <p:cNvPr id="1732" name="Google Shape;1732;p33"/>
          <p:cNvSpPr/>
          <p:nvPr/>
        </p:nvSpPr>
        <p:spPr>
          <a:xfrm rot="126817" flipH="1">
            <a:off x="763669" y="4429227"/>
            <a:ext cx="3221028" cy="114908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3341872" y="2833078"/>
            <a:ext cx="60906" cy="145780"/>
          </a:xfrm>
          <a:custGeom>
            <a:avLst/>
            <a:gdLst/>
            <a:ahLst/>
            <a:cxnLst/>
            <a:rect l="l" t="t" r="r" b="b"/>
            <a:pathLst>
              <a:path w="4897" h="11721" extrusionOk="0">
                <a:moveTo>
                  <a:pt x="4030" y="1"/>
                </a:moveTo>
                <a:lnTo>
                  <a:pt x="4030" y="52"/>
                </a:lnTo>
                <a:cubicBezTo>
                  <a:pt x="3826" y="103"/>
                  <a:pt x="3673" y="205"/>
                  <a:pt x="3622" y="358"/>
                </a:cubicBezTo>
                <a:cubicBezTo>
                  <a:pt x="3112" y="1734"/>
                  <a:pt x="2653" y="3162"/>
                  <a:pt x="2245" y="4590"/>
                </a:cubicBezTo>
                <a:cubicBezTo>
                  <a:pt x="1837" y="6018"/>
                  <a:pt x="1429" y="7344"/>
                  <a:pt x="970" y="8721"/>
                </a:cubicBezTo>
                <a:cubicBezTo>
                  <a:pt x="715" y="9384"/>
                  <a:pt x="409" y="10098"/>
                  <a:pt x="103" y="10761"/>
                </a:cubicBezTo>
                <a:cubicBezTo>
                  <a:pt x="1" y="10914"/>
                  <a:pt x="1" y="11067"/>
                  <a:pt x="52" y="11220"/>
                </a:cubicBezTo>
                <a:cubicBezTo>
                  <a:pt x="103" y="11424"/>
                  <a:pt x="205" y="11577"/>
                  <a:pt x="409" y="11628"/>
                </a:cubicBezTo>
                <a:cubicBezTo>
                  <a:pt x="505" y="11692"/>
                  <a:pt x="611" y="11721"/>
                  <a:pt x="718" y="11721"/>
                </a:cubicBezTo>
                <a:cubicBezTo>
                  <a:pt x="951" y="11721"/>
                  <a:pt x="1187" y="11583"/>
                  <a:pt x="1327" y="11373"/>
                </a:cubicBezTo>
                <a:cubicBezTo>
                  <a:pt x="2857" y="8109"/>
                  <a:pt x="3520" y="4590"/>
                  <a:pt x="4744" y="1224"/>
                </a:cubicBezTo>
                <a:lnTo>
                  <a:pt x="4795" y="969"/>
                </a:lnTo>
                <a:lnTo>
                  <a:pt x="4897" y="816"/>
                </a:lnTo>
                <a:cubicBezTo>
                  <a:pt x="4897" y="715"/>
                  <a:pt x="4897" y="613"/>
                  <a:pt x="4897" y="511"/>
                </a:cubicBezTo>
                <a:cubicBezTo>
                  <a:pt x="4795" y="307"/>
                  <a:pt x="4693" y="154"/>
                  <a:pt x="4540" y="103"/>
                </a:cubicBezTo>
                <a:cubicBezTo>
                  <a:pt x="4438" y="52"/>
                  <a:pt x="4336" y="1"/>
                  <a:pt x="42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734" name="Google Shape;1734;p33"/>
          <p:cNvGrpSpPr/>
          <p:nvPr/>
        </p:nvGrpSpPr>
        <p:grpSpPr>
          <a:xfrm>
            <a:off x="1287433" y="2116342"/>
            <a:ext cx="2272654" cy="2537150"/>
            <a:chOff x="1287433" y="2116342"/>
            <a:chExt cx="2272654" cy="2537150"/>
          </a:xfrm>
        </p:grpSpPr>
        <p:sp>
          <p:nvSpPr>
            <p:cNvPr id="1735" name="Google Shape;1735;p33"/>
            <p:cNvSpPr/>
            <p:nvPr/>
          </p:nvSpPr>
          <p:spPr>
            <a:xfrm>
              <a:off x="1520847" y="2490561"/>
              <a:ext cx="1647882" cy="2162931"/>
            </a:xfrm>
            <a:custGeom>
              <a:avLst/>
              <a:gdLst/>
              <a:ahLst/>
              <a:cxnLst/>
              <a:rect l="l" t="t" r="r" b="b"/>
              <a:pathLst>
                <a:path w="132493" h="173904" extrusionOk="0">
                  <a:moveTo>
                    <a:pt x="25142" y="118826"/>
                  </a:moveTo>
                  <a:cubicBezTo>
                    <a:pt x="25244" y="119438"/>
                    <a:pt x="25397" y="120101"/>
                    <a:pt x="25499" y="120713"/>
                  </a:cubicBezTo>
                  <a:cubicBezTo>
                    <a:pt x="25652" y="120815"/>
                    <a:pt x="25703" y="120968"/>
                    <a:pt x="25703" y="121121"/>
                  </a:cubicBezTo>
                  <a:cubicBezTo>
                    <a:pt x="25703" y="121376"/>
                    <a:pt x="25703" y="121579"/>
                    <a:pt x="25652" y="121834"/>
                  </a:cubicBezTo>
                  <a:cubicBezTo>
                    <a:pt x="25856" y="123262"/>
                    <a:pt x="26060" y="124792"/>
                    <a:pt x="26162" y="126373"/>
                  </a:cubicBezTo>
                  <a:lnTo>
                    <a:pt x="26162" y="126424"/>
                  </a:lnTo>
                  <a:cubicBezTo>
                    <a:pt x="26366" y="128464"/>
                    <a:pt x="26468" y="130555"/>
                    <a:pt x="26468" y="132850"/>
                  </a:cubicBezTo>
                  <a:lnTo>
                    <a:pt x="26468" y="134482"/>
                  </a:lnTo>
                  <a:lnTo>
                    <a:pt x="26468" y="135757"/>
                  </a:lnTo>
                  <a:cubicBezTo>
                    <a:pt x="26468" y="136063"/>
                    <a:pt x="26468" y="136420"/>
                    <a:pt x="26417" y="136777"/>
                  </a:cubicBezTo>
                  <a:lnTo>
                    <a:pt x="26366" y="137542"/>
                  </a:lnTo>
                  <a:cubicBezTo>
                    <a:pt x="26366" y="137848"/>
                    <a:pt x="26417" y="138103"/>
                    <a:pt x="26417" y="138409"/>
                  </a:cubicBezTo>
                  <a:cubicBezTo>
                    <a:pt x="26417" y="138664"/>
                    <a:pt x="26468" y="138868"/>
                    <a:pt x="26519" y="139021"/>
                  </a:cubicBezTo>
                  <a:cubicBezTo>
                    <a:pt x="26621" y="139531"/>
                    <a:pt x="26672" y="140041"/>
                    <a:pt x="26774" y="140551"/>
                  </a:cubicBezTo>
                  <a:cubicBezTo>
                    <a:pt x="26876" y="141061"/>
                    <a:pt x="26978" y="141469"/>
                    <a:pt x="27029" y="141928"/>
                  </a:cubicBezTo>
                  <a:cubicBezTo>
                    <a:pt x="27080" y="142081"/>
                    <a:pt x="27029" y="142234"/>
                    <a:pt x="26978" y="142336"/>
                  </a:cubicBezTo>
                  <a:cubicBezTo>
                    <a:pt x="26876" y="142438"/>
                    <a:pt x="26774" y="142540"/>
                    <a:pt x="26672" y="142540"/>
                  </a:cubicBezTo>
                  <a:lnTo>
                    <a:pt x="26570" y="142540"/>
                  </a:lnTo>
                  <a:cubicBezTo>
                    <a:pt x="26315" y="142540"/>
                    <a:pt x="26111" y="142387"/>
                    <a:pt x="26060" y="142132"/>
                  </a:cubicBezTo>
                  <a:lnTo>
                    <a:pt x="26060" y="142183"/>
                  </a:lnTo>
                  <a:lnTo>
                    <a:pt x="26009" y="141979"/>
                  </a:lnTo>
                  <a:lnTo>
                    <a:pt x="25958" y="141724"/>
                  </a:lnTo>
                  <a:cubicBezTo>
                    <a:pt x="25907" y="141571"/>
                    <a:pt x="25856" y="141418"/>
                    <a:pt x="25805" y="141214"/>
                  </a:cubicBezTo>
                  <a:lnTo>
                    <a:pt x="25550" y="140245"/>
                  </a:lnTo>
                  <a:lnTo>
                    <a:pt x="25499" y="140092"/>
                  </a:lnTo>
                  <a:cubicBezTo>
                    <a:pt x="25346" y="139582"/>
                    <a:pt x="25193" y="139072"/>
                    <a:pt x="25091" y="138562"/>
                  </a:cubicBezTo>
                  <a:cubicBezTo>
                    <a:pt x="24836" y="137695"/>
                    <a:pt x="24683" y="136777"/>
                    <a:pt x="24479" y="135859"/>
                  </a:cubicBezTo>
                  <a:cubicBezTo>
                    <a:pt x="24377" y="135247"/>
                    <a:pt x="24224" y="134635"/>
                    <a:pt x="24122" y="134023"/>
                  </a:cubicBezTo>
                  <a:cubicBezTo>
                    <a:pt x="23918" y="132901"/>
                    <a:pt x="23765" y="131779"/>
                    <a:pt x="23612" y="130657"/>
                  </a:cubicBezTo>
                  <a:cubicBezTo>
                    <a:pt x="23510" y="129535"/>
                    <a:pt x="23459" y="128413"/>
                    <a:pt x="23510" y="127291"/>
                  </a:cubicBezTo>
                  <a:cubicBezTo>
                    <a:pt x="23561" y="126169"/>
                    <a:pt x="23663" y="125098"/>
                    <a:pt x="23918" y="124027"/>
                  </a:cubicBezTo>
                  <a:cubicBezTo>
                    <a:pt x="24020" y="123466"/>
                    <a:pt x="24173" y="122956"/>
                    <a:pt x="24326" y="122446"/>
                  </a:cubicBezTo>
                  <a:cubicBezTo>
                    <a:pt x="24377" y="122293"/>
                    <a:pt x="24479" y="122140"/>
                    <a:pt x="24530" y="121936"/>
                  </a:cubicBezTo>
                  <a:cubicBezTo>
                    <a:pt x="24581" y="121783"/>
                    <a:pt x="24581" y="121528"/>
                    <a:pt x="24632" y="121274"/>
                  </a:cubicBezTo>
                  <a:cubicBezTo>
                    <a:pt x="24785" y="120407"/>
                    <a:pt x="24938" y="119591"/>
                    <a:pt x="25142" y="118826"/>
                  </a:cubicBezTo>
                  <a:close/>
                  <a:moveTo>
                    <a:pt x="59821" y="1"/>
                  </a:moveTo>
                  <a:cubicBezTo>
                    <a:pt x="57679" y="52"/>
                    <a:pt x="55537" y="307"/>
                    <a:pt x="53395" y="715"/>
                  </a:cubicBezTo>
                  <a:cubicBezTo>
                    <a:pt x="51253" y="1123"/>
                    <a:pt x="49162" y="1684"/>
                    <a:pt x="47071" y="2449"/>
                  </a:cubicBezTo>
                  <a:cubicBezTo>
                    <a:pt x="42991" y="3928"/>
                    <a:pt x="39116" y="6018"/>
                    <a:pt x="35597" y="8670"/>
                  </a:cubicBezTo>
                  <a:cubicBezTo>
                    <a:pt x="32129" y="11271"/>
                    <a:pt x="29018" y="14331"/>
                    <a:pt x="26468" y="17850"/>
                  </a:cubicBezTo>
                  <a:cubicBezTo>
                    <a:pt x="25805" y="18666"/>
                    <a:pt x="25193" y="19584"/>
                    <a:pt x="24479" y="20757"/>
                  </a:cubicBezTo>
                  <a:cubicBezTo>
                    <a:pt x="23816" y="21726"/>
                    <a:pt x="23204" y="22797"/>
                    <a:pt x="22541" y="23919"/>
                  </a:cubicBezTo>
                  <a:cubicBezTo>
                    <a:pt x="21317" y="26061"/>
                    <a:pt x="20195" y="28254"/>
                    <a:pt x="19175" y="30548"/>
                  </a:cubicBezTo>
                  <a:cubicBezTo>
                    <a:pt x="17187" y="35087"/>
                    <a:pt x="15759" y="39830"/>
                    <a:pt x="14892" y="44675"/>
                  </a:cubicBezTo>
                  <a:cubicBezTo>
                    <a:pt x="14688" y="45644"/>
                    <a:pt x="14586" y="46613"/>
                    <a:pt x="14433" y="47633"/>
                  </a:cubicBezTo>
                  <a:cubicBezTo>
                    <a:pt x="14127" y="47174"/>
                    <a:pt x="13770" y="46766"/>
                    <a:pt x="13362" y="46409"/>
                  </a:cubicBezTo>
                  <a:cubicBezTo>
                    <a:pt x="12852" y="45950"/>
                    <a:pt x="12291" y="45593"/>
                    <a:pt x="11628" y="45338"/>
                  </a:cubicBezTo>
                  <a:cubicBezTo>
                    <a:pt x="11373" y="45185"/>
                    <a:pt x="11067" y="45083"/>
                    <a:pt x="10761" y="45032"/>
                  </a:cubicBezTo>
                  <a:cubicBezTo>
                    <a:pt x="10455" y="44930"/>
                    <a:pt x="10149" y="44879"/>
                    <a:pt x="9792" y="44879"/>
                  </a:cubicBezTo>
                  <a:lnTo>
                    <a:pt x="9333" y="44879"/>
                  </a:lnTo>
                  <a:cubicBezTo>
                    <a:pt x="8874" y="44879"/>
                    <a:pt x="8415" y="44930"/>
                    <a:pt x="8007" y="45032"/>
                  </a:cubicBezTo>
                  <a:cubicBezTo>
                    <a:pt x="7395" y="45134"/>
                    <a:pt x="6783" y="45338"/>
                    <a:pt x="6222" y="45644"/>
                  </a:cubicBezTo>
                  <a:cubicBezTo>
                    <a:pt x="5661" y="45950"/>
                    <a:pt x="5151" y="46256"/>
                    <a:pt x="4641" y="46664"/>
                  </a:cubicBezTo>
                  <a:cubicBezTo>
                    <a:pt x="3621" y="47531"/>
                    <a:pt x="2754" y="48602"/>
                    <a:pt x="2193" y="49826"/>
                  </a:cubicBezTo>
                  <a:cubicBezTo>
                    <a:pt x="1887" y="50438"/>
                    <a:pt x="1632" y="51050"/>
                    <a:pt x="1479" y="51712"/>
                  </a:cubicBezTo>
                  <a:cubicBezTo>
                    <a:pt x="1326" y="52426"/>
                    <a:pt x="1275" y="53089"/>
                    <a:pt x="1275" y="53803"/>
                  </a:cubicBezTo>
                  <a:cubicBezTo>
                    <a:pt x="1275" y="54466"/>
                    <a:pt x="1326" y="55129"/>
                    <a:pt x="1479" y="55792"/>
                  </a:cubicBezTo>
                  <a:cubicBezTo>
                    <a:pt x="1581" y="56404"/>
                    <a:pt x="1785" y="57016"/>
                    <a:pt x="1989" y="57628"/>
                  </a:cubicBezTo>
                  <a:cubicBezTo>
                    <a:pt x="2499" y="58852"/>
                    <a:pt x="3162" y="59974"/>
                    <a:pt x="3978" y="60994"/>
                  </a:cubicBezTo>
                  <a:cubicBezTo>
                    <a:pt x="4794" y="61963"/>
                    <a:pt x="5712" y="62779"/>
                    <a:pt x="6783" y="63442"/>
                  </a:cubicBezTo>
                  <a:cubicBezTo>
                    <a:pt x="7293" y="63748"/>
                    <a:pt x="7803" y="64054"/>
                    <a:pt x="8364" y="64258"/>
                  </a:cubicBezTo>
                  <a:cubicBezTo>
                    <a:pt x="8874" y="64462"/>
                    <a:pt x="9435" y="64615"/>
                    <a:pt x="9996" y="64666"/>
                  </a:cubicBezTo>
                  <a:cubicBezTo>
                    <a:pt x="10353" y="64717"/>
                    <a:pt x="10659" y="64768"/>
                    <a:pt x="11016" y="64768"/>
                  </a:cubicBezTo>
                  <a:cubicBezTo>
                    <a:pt x="11220" y="64768"/>
                    <a:pt x="11475" y="64768"/>
                    <a:pt x="11679" y="64717"/>
                  </a:cubicBezTo>
                  <a:cubicBezTo>
                    <a:pt x="12291" y="64666"/>
                    <a:pt x="12801" y="64513"/>
                    <a:pt x="13362" y="64309"/>
                  </a:cubicBezTo>
                  <a:cubicBezTo>
                    <a:pt x="13719" y="64105"/>
                    <a:pt x="14127" y="63901"/>
                    <a:pt x="14484" y="63697"/>
                  </a:cubicBezTo>
                  <a:cubicBezTo>
                    <a:pt x="14586" y="63595"/>
                    <a:pt x="14739" y="63493"/>
                    <a:pt x="14841" y="63391"/>
                  </a:cubicBezTo>
                  <a:cubicBezTo>
                    <a:pt x="14994" y="64105"/>
                    <a:pt x="15147" y="64819"/>
                    <a:pt x="15300" y="65533"/>
                  </a:cubicBezTo>
                  <a:cubicBezTo>
                    <a:pt x="15759" y="67471"/>
                    <a:pt x="16320" y="69409"/>
                    <a:pt x="17085" y="71245"/>
                  </a:cubicBezTo>
                  <a:cubicBezTo>
                    <a:pt x="17696" y="72877"/>
                    <a:pt x="18410" y="74407"/>
                    <a:pt x="19277" y="75885"/>
                  </a:cubicBezTo>
                  <a:cubicBezTo>
                    <a:pt x="20144" y="77364"/>
                    <a:pt x="21215" y="78792"/>
                    <a:pt x="22388" y="80067"/>
                  </a:cubicBezTo>
                  <a:cubicBezTo>
                    <a:pt x="23561" y="81342"/>
                    <a:pt x="24887" y="82464"/>
                    <a:pt x="26315" y="83382"/>
                  </a:cubicBezTo>
                  <a:cubicBezTo>
                    <a:pt x="26723" y="83637"/>
                    <a:pt x="27182" y="83892"/>
                    <a:pt x="27641" y="84096"/>
                  </a:cubicBezTo>
                  <a:cubicBezTo>
                    <a:pt x="27641" y="84147"/>
                    <a:pt x="27692" y="84198"/>
                    <a:pt x="27692" y="84198"/>
                  </a:cubicBezTo>
                  <a:cubicBezTo>
                    <a:pt x="28865" y="85065"/>
                    <a:pt x="30089" y="85779"/>
                    <a:pt x="31466" y="86238"/>
                  </a:cubicBezTo>
                  <a:cubicBezTo>
                    <a:pt x="32945" y="86799"/>
                    <a:pt x="34424" y="87207"/>
                    <a:pt x="35954" y="87513"/>
                  </a:cubicBezTo>
                  <a:cubicBezTo>
                    <a:pt x="37076" y="87819"/>
                    <a:pt x="38249" y="88023"/>
                    <a:pt x="39422" y="88227"/>
                  </a:cubicBezTo>
                  <a:lnTo>
                    <a:pt x="39524" y="88227"/>
                  </a:lnTo>
                  <a:cubicBezTo>
                    <a:pt x="39524" y="88941"/>
                    <a:pt x="39524" y="89604"/>
                    <a:pt x="39575" y="90114"/>
                  </a:cubicBezTo>
                  <a:lnTo>
                    <a:pt x="39575" y="90777"/>
                  </a:lnTo>
                  <a:cubicBezTo>
                    <a:pt x="39626" y="91491"/>
                    <a:pt x="39677" y="92256"/>
                    <a:pt x="39677" y="92970"/>
                  </a:cubicBezTo>
                  <a:lnTo>
                    <a:pt x="39677" y="93429"/>
                  </a:lnTo>
                  <a:cubicBezTo>
                    <a:pt x="37076" y="92460"/>
                    <a:pt x="34373" y="91746"/>
                    <a:pt x="31670" y="91185"/>
                  </a:cubicBezTo>
                  <a:cubicBezTo>
                    <a:pt x="29681" y="90828"/>
                    <a:pt x="27692" y="90624"/>
                    <a:pt x="25703" y="90624"/>
                  </a:cubicBezTo>
                  <a:cubicBezTo>
                    <a:pt x="24785" y="90624"/>
                    <a:pt x="23867" y="90675"/>
                    <a:pt x="22949" y="90777"/>
                  </a:cubicBezTo>
                  <a:cubicBezTo>
                    <a:pt x="21470" y="90930"/>
                    <a:pt x="19991" y="91236"/>
                    <a:pt x="18563" y="91746"/>
                  </a:cubicBezTo>
                  <a:cubicBezTo>
                    <a:pt x="17238" y="92154"/>
                    <a:pt x="15963" y="92715"/>
                    <a:pt x="14739" y="93378"/>
                  </a:cubicBezTo>
                  <a:cubicBezTo>
                    <a:pt x="12903" y="94449"/>
                    <a:pt x="11220" y="95724"/>
                    <a:pt x="9741" y="97305"/>
                  </a:cubicBezTo>
                  <a:cubicBezTo>
                    <a:pt x="8262" y="98834"/>
                    <a:pt x="6987" y="100517"/>
                    <a:pt x="5916" y="102404"/>
                  </a:cubicBezTo>
                  <a:cubicBezTo>
                    <a:pt x="4794" y="104291"/>
                    <a:pt x="3876" y="106280"/>
                    <a:pt x="3162" y="108371"/>
                  </a:cubicBezTo>
                  <a:cubicBezTo>
                    <a:pt x="2397" y="110462"/>
                    <a:pt x="1785" y="112655"/>
                    <a:pt x="1377" y="114848"/>
                  </a:cubicBezTo>
                  <a:cubicBezTo>
                    <a:pt x="918" y="117041"/>
                    <a:pt x="612" y="119234"/>
                    <a:pt x="459" y="121478"/>
                  </a:cubicBezTo>
                  <a:cubicBezTo>
                    <a:pt x="306" y="123568"/>
                    <a:pt x="255" y="125710"/>
                    <a:pt x="357" y="127852"/>
                  </a:cubicBezTo>
                  <a:cubicBezTo>
                    <a:pt x="306" y="128107"/>
                    <a:pt x="255" y="128413"/>
                    <a:pt x="204" y="128719"/>
                  </a:cubicBezTo>
                  <a:cubicBezTo>
                    <a:pt x="102" y="129637"/>
                    <a:pt x="0" y="130555"/>
                    <a:pt x="51" y="131524"/>
                  </a:cubicBezTo>
                  <a:cubicBezTo>
                    <a:pt x="102" y="133462"/>
                    <a:pt x="357" y="135451"/>
                    <a:pt x="867" y="137338"/>
                  </a:cubicBezTo>
                  <a:cubicBezTo>
                    <a:pt x="1377" y="139327"/>
                    <a:pt x="2040" y="141265"/>
                    <a:pt x="2907" y="143101"/>
                  </a:cubicBezTo>
                  <a:cubicBezTo>
                    <a:pt x="3774" y="144987"/>
                    <a:pt x="4743" y="146823"/>
                    <a:pt x="5916" y="148557"/>
                  </a:cubicBezTo>
                  <a:cubicBezTo>
                    <a:pt x="6987" y="150189"/>
                    <a:pt x="8160" y="151770"/>
                    <a:pt x="9486" y="153249"/>
                  </a:cubicBezTo>
                  <a:cubicBezTo>
                    <a:pt x="10098" y="153861"/>
                    <a:pt x="10761" y="154575"/>
                    <a:pt x="11424" y="155187"/>
                  </a:cubicBezTo>
                  <a:cubicBezTo>
                    <a:pt x="11730" y="155442"/>
                    <a:pt x="12036" y="155748"/>
                    <a:pt x="12342" y="156003"/>
                  </a:cubicBezTo>
                  <a:cubicBezTo>
                    <a:pt x="12699" y="156309"/>
                    <a:pt x="13158" y="156666"/>
                    <a:pt x="13566" y="156972"/>
                  </a:cubicBezTo>
                  <a:cubicBezTo>
                    <a:pt x="17187" y="159777"/>
                    <a:pt x="21062" y="162276"/>
                    <a:pt x="25142" y="164418"/>
                  </a:cubicBezTo>
                  <a:cubicBezTo>
                    <a:pt x="29222" y="166560"/>
                    <a:pt x="33506" y="168344"/>
                    <a:pt x="37943" y="169823"/>
                  </a:cubicBezTo>
                  <a:cubicBezTo>
                    <a:pt x="42328" y="171251"/>
                    <a:pt x="46867" y="172322"/>
                    <a:pt x="51406" y="172985"/>
                  </a:cubicBezTo>
                  <a:cubicBezTo>
                    <a:pt x="53650" y="173342"/>
                    <a:pt x="55996" y="173546"/>
                    <a:pt x="58291" y="173699"/>
                  </a:cubicBezTo>
                  <a:cubicBezTo>
                    <a:pt x="59413" y="173750"/>
                    <a:pt x="60586" y="173750"/>
                    <a:pt x="61759" y="173801"/>
                  </a:cubicBezTo>
                  <a:cubicBezTo>
                    <a:pt x="62575" y="173801"/>
                    <a:pt x="63390" y="173801"/>
                    <a:pt x="64155" y="173852"/>
                  </a:cubicBezTo>
                  <a:cubicBezTo>
                    <a:pt x="65481" y="173852"/>
                    <a:pt x="66654" y="173903"/>
                    <a:pt x="67878" y="173903"/>
                  </a:cubicBezTo>
                  <a:cubicBezTo>
                    <a:pt x="68592" y="173903"/>
                    <a:pt x="69255" y="173903"/>
                    <a:pt x="69867" y="173852"/>
                  </a:cubicBezTo>
                  <a:cubicBezTo>
                    <a:pt x="71703" y="173852"/>
                    <a:pt x="73590" y="173546"/>
                    <a:pt x="75375" y="173087"/>
                  </a:cubicBezTo>
                  <a:cubicBezTo>
                    <a:pt x="75783" y="172985"/>
                    <a:pt x="76140" y="172832"/>
                    <a:pt x="76548" y="172679"/>
                  </a:cubicBezTo>
                  <a:cubicBezTo>
                    <a:pt x="76854" y="172526"/>
                    <a:pt x="77211" y="172322"/>
                    <a:pt x="77517" y="172169"/>
                  </a:cubicBezTo>
                  <a:cubicBezTo>
                    <a:pt x="77721" y="172016"/>
                    <a:pt x="77925" y="171863"/>
                    <a:pt x="78180" y="171710"/>
                  </a:cubicBezTo>
                  <a:cubicBezTo>
                    <a:pt x="78333" y="171557"/>
                    <a:pt x="78486" y="171404"/>
                    <a:pt x="78690" y="171251"/>
                  </a:cubicBezTo>
                  <a:cubicBezTo>
                    <a:pt x="78792" y="171149"/>
                    <a:pt x="78894" y="171047"/>
                    <a:pt x="78996" y="170894"/>
                  </a:cubicBezTo>
                  <a:lnTo>
                    <a:pt x="79098" y="170690"/>
                  </a:lnTo>
                  <a:cubicBezTo>
                    <a:pt x="79098" y="170639"/>
                    <a:pt x="79098" y="170588"/>
                    <a:pt x="79149" y="170537"/>
                  </a:cubicBezTo>
                  <a:cubicBezTo>
                    <a:pt x="79149" y="170537"/>
                    <a:pt x="79149" y="170537"/>
                    <a:pt x="79149" y="170486"/>
                  </a:cubicBezTo>
                  <a:cubicBezTo>
                    <a:pt x="79149" y="170435"/>
                    <a:pt x="79149" y="170384"/>
                    <a:pt x="79149" y="170333"/>
                  </a:cubicBezTo>
                  <a:cubicBezTo>
                    <a:pt x="79098" y="170231"/>
                    <a:pt x="79098" y="170180"/>
                    <a:pt x="79098" y="170129"/>
                  </a:cubicBezTo>
                  <a:cubicBezTo>
                    <a:pt x="79047" y="170027"/>
                    <a:pt x="78996" y="169925"/>
                    <a:pt x="78945" y="169874"/>
                  </a:cubicBezTo>
                  <a:cubicBezTo>
                    <a:pt x="78894" y="169772"/>
                    <a:pt x="78792" y="169721"/>
                    <a:pt x="78741" y="169670"/>
                  </a:cubicBezTo>
                  <a:lnTo>
                    <a:pt x="80832" y="169670"/>
                  </a:lnTo>
                  <a:cubicBezTo>
                    <a:pt x="81393" y="169619"/>
                    <a:pt x="81954" y="169568"/>
                    <a:pt x="82413" y="169517"/>
                  </a:cubicBezTo>
                  <a:cubicBezTo>
                    <a:pt x="82872" y="169466"/>
                    <a:pt x="83331" y="169364"/>
                    <a:pt x="83790" y="169262"/>
                  </a:cubicBezTo>
                  <a:cubicBezTo>
                    <a:pt x="83943" y="169211"/>
                    <a:pt x="84096" y="169109"/>
                    <a:pt x="84249" y="169058"/>
                  </a:cubicBezTo>
                  <a:cubicBezTo>
                    <a:pt x="84351" y="169007"/>
                    <a:pt x="84402" y="168956"/>
                    <a:pt x="84504" y="168905"/>
                  </a:cubicBezTo>
                  <a:cubicBezTo>
                    <a:pt x="84555" y="168854"/>
                    <a:pt x="84606" y="168803"/>
                    <a:pt x="84708" y="168701"/>
                  </a:cubicBezTo>
                  <a:cubicBezTo>
                    <a:pt x="84810" y="168599"/>
                    <a:pt x="84861" y="168446"/>
                    <a:pt x="84912" y="168293"/>
                  </a:cubicBezTo>
                  <a:cubicBezTo>
                    <a:pt x="84912" y="168242"/>
                    <a:pt x="84912" y="168140"/>
                    <a:pt x="84912" y="168089"/>
                  </a:cubicBezTo>
                  <a:cubicBezTo>
                    <a:pt x="84861" y="167988"/>
                    <a:pt x="84861" y="167937"/>
                    <a:pt x="84810" y="167886"/>
                  </a:cubicBezTo>
                  <a:cubicBezTo>
                    <a:pt x="84708" y="167631"/>
                    <a:pt x="84504" y="167478"/>
                    <a:pt x="84249" y="167376"/>
                  </a:cubicBezTo>
                  <a:cubicBezTo>
                    <a:pt x="84351" y="167274"/>
                    <a:pt x="84453" y="167172"/>
                    <a:pt x="84453" y="167070"/>
                  </a:cubicBezTo>
                  <a:cubicBezTo>
                    <a:pt x="84504" y="166917"/>
                    <a:pt x="84504" y="166764"/>
                    <a:pt x="84453" y="166662"/>
                  </a:cubicBezTo>
                  <a:cubicBezTo>
                    <a:pt x="84402" y="166407"/>
                    <a:pt x="84300" y="166152"/>
                    <a:pt x="84096" y="165948"/>
                  </a:cubicBezTo>
                  <a:cubicBezTo>
                    <a:pt x="83994" y="165846"/>
                    <a:pt x="83892" y="165744"/>
                    <a:pt x="83790" y="165642"/>
                  </a:cubicBezTo>
                  <a:cubicBezTo>
                    <a:pt x="83841" y="165540"/>
                    <a:pt x="83892" y="165387"/>
                    <a:pt x="83841" y="165285"/>
                  </a:cubicBezTo>
                  <a:cubicBezTo>
                    <a:pt x="83637" y="164775"/>
                    <a:pt x="83280" y="164316"/>
                    <a:pt x="82923" y="163908"/>
                  </a:cubicBezTo>
                  <a:cubicBezTo>
                    <a:pt x="82515" y="163500"/>
                    <a:pt x="82107" y="163143"/>
                    <a:pt x="81597" y="162837"/>
                  </a:cubicBezTo>
                  <a:cubicBezTo>
                    <a:pt x="80526" y="162225"/>
                    <a:pt x="79302" y="161868"/>
                    <a:pt x="78078" y="161664"/>
                  </a:cubicBezTo>
                  <a:cubicBezTo>
                    <a:pt x="77823" y="161613"/>
                    <a:pt x="77517" y="161562"/>
                    <a:pt x="77211" y="161511"/>
                  </a:cubicBezTo>
                  <a:cubicBezTo>
                    <a:pt x="77211" y="161511"/>
                    <a:pt x="77160" y="161460"/>
                    <a:pt x="77160" y="161460"/>
                  </a:cubicBezTo>
                  <a:cubicBezTo>
                    <a:pt x="76038" y="160695"/>
                    <a:pt x="74712" y="160287"/>
                    <a:pt x="73335" y="160287"/>
                  </a:cubicBezTo>
                  <a:cubicBezTo>
                    <a:pt x="74253" y="154677"/>
                    <a:pt x="74865" y="149628"/>
                    <a:pt x="75171" y="144936"/>
                  </a:cubicBezTo>
                  <a:cubicBezTo>
                    <a:pt x="75528" y="139684"/>
                    <a:pt x="75477" y="134431"/>
                    <a:pt x="75018" y="129229"/>
                  </a:cubicBezTo>
                  <a:cubicBezTo>
                    <a:pt x="74610" y="125302"/>
                    <a:pt x="73947" y="121427"/>
                    <a:pt x="72876" y="117653"/>
                  </a:cubicBezTo>
                  <a:lnTo>
                    <a:pt x="73029" y="117653"/>
                  </a:lnTo>
                  <a:cubicBezTo>
                    <a:pt x="74916" y="117551"/>
                    <a:pt x="76752" y="117143"/>
                    <a:pt x="78435" y="116378"/>
                  </a:cubicBezTo>
                  <a:cubicBezTo>
                    <a:pt x="79353" y="116021"/>
                    <a:pt x="80271" y="115562"/>
                    <a:pt x="81495" y="114950"/>
                  </a:cubicBezTo>
                  <a:cubicBezTo>
                    <a:pt x="82413" y="114491"/>
                    <a:pt x="83280" y="113981"/>
                    <a:pt x="84198" y="113522"/>
                  </a:cubicBezTo>
                  <a:lnTo>
                    <a:pt x="84351" y="113420"/>
                  </a:lnTo>
                  <a:lnTo>
                    <a:pt x="85626" y="112706"/>
                  </a:lnTo>
                  <a:cubicBezTo>
                    <a:pt x="86135" y="112451"/>
                    <a:pt x="86645" y="112196"/>
                    <a:pt x="87053" y="111992"/>
                  </a:cubicBezTo>
                  <a:lnTo>
                    <a:pt x="87461" y="111737"/>
                  </a:lnTo>
                  <a:cubicBezTo>
                    <a:pt x="88379" y="111278"/>
                    <a:pt x="89399" y="110819"/>
                    <a:pt x="90317" y="110309"/>
                  </a:cubicBezTo>
                  <a:cubicBezTo>
                    <a:pt x="92918" y="108983"/>
                    <a:pt x="94958" y="107912"/>
                    <a:pt x="96845" y="106841"/>
                  </a:cubicBezTo>
                  <a:cubicBezTo>
                    <a:pt x="99089" y="105566"/>
                    <a:pt x="101129" y="104291"/>
                    <a:pt x="103016" y="102914"/>
                  </a:cubicBezTo>
                  <a:cubicBezTo>
                    <a:pt x="104036" y="102251"/>
                    <a:pt x="105005" y="101486"/>
                    <a:pt x="105974" y="100721"/>
                  </a:cubicBezTo>
                  <a:cubicBezTo>
                    <a:pt x="106943" y="99956"/>
                    <a:pt x="107759" y="99242"/>
                    <a:pt x="108727" y="98375"/>
                  </a:cubicBezTo>
                  <a:cubicBezTo>
                    <a:pt x="110257" y="96897"/>
                    <a:pt x="111787" y="95367"/>
                    <a:pt x="113368" y="93582"/>
                  </a:cubicBezTo>
                  <a:cubicBezTo>
                    <a:pt x="114847" y="91899"/>
                    <a:pt x="116326" y="90063"/>
                    <a:pt x="117754" y="88125"/>
                  </a:cubicBezTo>
                  <a:cubicBezTo>
                    <a:pt x="120559" y="84300"/>
                    <a:pt x="123058" y="80271"/>
                    <a:pt x="125200" y="75987"/>
                  </a:cubicBezTo>
                  <a:cubicBezTo>
                    <a:pt x="127291" y="71857"/>
                    <a:pt x="128974" y="67471"/>
                    <a:pt x="130249" y="62983"/>
                  </a:cubicBezTo>
                  <a:cubicBezTo>
                    <a:pt x="130708" y="61198"/>
                    <a:pt x="131167" y="59362"/>
                    <a:pt x="131523" y="57271"/>
                  </a:cubicBezTo>
                  <a:cubicBezTo>
                    <a:pt x="131829" y="55435"/>
                    <a:pt x="132084" y="53548"/>
                    <a:pt x="132237" y="51763"/>
                  </a:cubicBezTo>
                  <a:cubicBezTo>
                    <a:pt x="132441" y="49775"/>
                    <a:pt x="132492" y="47786"/>
                    <a:pt x="132390" y="45797"/>
                  </a:cubicBezTo>
                  <a:cubicBezTo>
                    <a:pt x="132339" y="44879"/>
                    <a:pt x="132237" y="43910"/>
                    <a:pt x="132084" y="42992"/>
                  </a:cubicBezTo>
                  <a:cubicBezTo>
                    <a:pt x="131931" y="42125"/>
                    <a:pt x="131727" y="41258"/>
                    <a:pt x="131422" y="40442"/>
                  </a:cubicBezTo>
                  <a:cubicBezTo>
                    <a:pt x="131218" y="39779"/>
                    <a:pt x="130963" y="39167"/>
                    <a:pt x="130606" y="38606"/>
                  </a:cubicBezTo>
                  <a:cubicBezTo>
                    <a:pt x="130606" y="38249"/>
                    <a:pt x="130606" y="37892"/>
                    <a:pt x="130555" y="37586"/>
                  </a:cubicBezTo>
                  <a:lnTo>
                    <a:pt x="130555" y="37382"/>
                  </a:lnTo>
                  <a:cubicBezTo>
                    <a:pt x="130555" y="36719"/>
                    <a:pt x="130555" y="36107"/>
                    <a:pt x="130504" y="35546"/>
                  </a:cubicBezTo>
                  <a:cubicBezTo>
                    <a:pt x="130504" y="34118"/>
                    <a:pt x="130351" y="32690"/>
                    <a:pt x="130096" y="31313"/>
                  </a:cubicBezTo>
                  <a:cubicBezTo>
                    <a:pt x="129994" y="30701"/>
                    <a:pt x="129841" y="30038"/>
                    <a:pt x="129637" y="29477"/>
                  </a:cubicBezTo>
                  <a:cubicBezTo>
                    <a:pt x="129484" y="28916"/>
                    <a:pt x="129229" y="28406"/>
                    <a:pt x="128923" y="27999"/>
                  </a:cubicBezTo>
                  <a:cubicBezTo>
                    <a:pt x="128770" y="27744"/>
                    <a:pt x="128566" y="27591"/>
                    <a:pt x="128362" y="27438"/>
                  </a:cubicBezTo>
                  <a:cubicBezTo>
                    <a:pt x="128107" y="27285"/>
                    <a:pt x="127852" y="27183"/>
                    <a:pt x="127597" y="27132"/>
                  </a:cubicBezTo>
                  <a:lnTo>
                    <a:pt x="127291" y="27132"/>
                  </a:lnTo>
                  <a:cubicBezTo>
                    <a:pt x="127138" y="27132"/>
                    <a:pt x="127036" y="27183"/>
                    <a:pt x="126934" y="27234"/>
                  </a:cubicBezTo>
                  <a:cubicBezTo>
                    <a:pt x="126730" y="27387"/>
                    <a:pt x="126577" y="27540"/>
                    <a:pt x="126424" y="27744"/>
                  </a:cubicBezTo>
                  <a:cubicBezTo>
                    <a:pt x="126322" y="27846"/>
                    <a:pt x="126220" y="27999"/>
                    <a:pt x="126169" y="28152"/>
                  </a:cubicBezTo>
                  <a:cubicBezTo>
                    <a:pt x="126067" y="28355"/>
                    <a:pt x="125965" y="28559"/>
                    <a:pt x="125863" y="28763"/>
                  </a:cubicBezTo>
                  <a:cubicBezTo>
                    <a:pt x="125812" y="28916"/>
                    <a:pt x="125761" y="29069"/>
                    <a:pt x="125710" y="29273"/>
                  </a:cubicBezTo>
                  <a:lnTo>
                    <a:pt x="125710" y="28916"/>
                  </a:lnTo>
                  <a:cubicBezTo>
                    <a:pt x="125812" y="27642"/>
                    <a:pt x="125608" y="26418"/>
                    <a:pt x="125047" y="25296"/>
                  </a:cubicBezTo>
                  <a:cubicBezTo>
                    <a:pt x="124996" y="25194"/>
                    <a:pt x="124945" y="25143"/>
                    <a:pt x="124894" y="25143"/>
                  </a:cubicBezTo>
                  <a:lnTo>
                    <a:pt x="124690" y="25143"/>
                  </a:lnTo>
                  <a:cubicBezTo>
                    <a:pt x="124639" y="25143"/>
                    <a:pt x="124588" y="25194"/>
                    <a:pt x="124537" y="25194"/>
                  </a:cubicBezTo>
                  <a:cubicBezTo>
                    <a:pt x="124027" y="25551"/>
                    <a:pt x="123568" y="26061"/>
                    <a:pt x="123262" y="26622"/>
                  </a:cubicBezTo>
                  <a:cubicBezTo>
                    <a:pt x="122905" y="27234"/>
                    <a:pt x="122599" y="27846"/>
                    <a:pt x="122395" y="28559"/>
                  </a:cubicBezTo>
                  <a:cubicBezTo>
                    <a:pt x="122038" y="29630"/>
                    <a:pt x="121783" y="30752"/>
                    <a:pt x="121579" y="31874"/>
                  </a:cubicBezTo>
                  <a:cubicBezTo>
                    <a:pt x="121528" y="31364"/>
                    <a:pt x="121477" y="30905"/>
                    <a:pt x="121426" y="30497"/>
                  </a:cubicBezTo>
                  <a:cubicBezTo>
                    <a:pt x="121375" y="29885"/>
                    <a:pt x="121324" y="29324"/>
                    <a:pt x="121171" y="28712"/>
                  </a:cubicBezTo>
                  <a:cubicBezTo>
                    <a:pt x="121120" y="28457"/>
                    <a:pt x="121018" y="28203"/>
                    <a:pt x="120916" y="27948"/>
                  </a:cubicBezTo>
                  <a:cubicBezTo>
                    <a:pt x="120865" y="27693"/>
                    <a:pt x="120763" y="27489"/>
                    <a:pt x="120610" y="27285"/>
                  </a:cubicBezTo>
                  <a:cubicBezTo>
                    <a:pt x="120508" y="27081"/>
                    <a:pt x="120355" y="26928"/>
                    <a:pt x="120151" y="26775"/>
                  </a:cubicBezTo>
                  <a:cubicBezTo>
                    <a:pt x="119998" y="26673"/>
                    <a:pt x="119794" y="26571"/>
                    <a:pt x="119539" y="26520"/>
                  </a:cubicBezTo>
                  <a:lnTo>
                    <a:pt x="119437" y="26520"/>
                  </a:lnTo>
                  <a:cubicBezTo>
                    <a:pt x="119233" y="26520"/>
                    <a:pt x="119080" y="26571"/>
                    <a:pt x="118927" y="26622"/>
                  </a:cubicBezTo>
                  <a:cubicBezTo>
                    <a:pt x="118876" y="26673"/>
                    <a:pt x="118774" y="26724"/>
                    <a:pt x="118672" y="26775"/>
                  </a:cubicBezTo>
                  <a:cubicBezTo>
                    <a:pt x="118621" y="26826"/>
                    <a:pt x="118570" y="26877"/>
                    <a:pt x="118468" y="26979"/>
                  </a:cubicBezTo>
                  <a:cubicBezTo>
                    <a:pt x="118417" y="27030"/>
                    <a:pt x="118366" y="27132"/>
                    <a:pt x="118264" y="27234"/>
                  </a:cubicBezTo>
                  <a:cubicBezTo>
                    <a:pt x="118213" y="27336"/>
                    <a:pt x="118162" y="27438"/>
                    <a:pt x="118111" y="27540"/>
                  </a:cubicBezTo>
                  <a:cubicBezTo>
                    <a:pt x="118009" y="27744"/>
                    <a:pt x="117907" y="27999"/>
                    <a:pt x="117856" y="28203"/>
                  </a:cubicBezTo>
                  <a:cubicBezTo>
                    <a:pt x="117754" y="28457"/>
                    <a:pt x="117703" y="28763"/>
                    <a:pt x="117652" y="29018"/>
                  </a:cubicBezTo>
                  <a:cubicBezTo>
                    <a:pt x="117550" y="28712"/>
                    <a:pt x="117448" y="28457"/>
                    <a:pt x="117295" y="28203"/>
                  </a:cubicBezTo>
                  <a:cubicBezTo>
                    <a:pt x="117142" y="28050"/>
                    <a:pt x="117040" y="27948"/>
                    <a:pt x="116836" y="27846"/>
                  </a:cubicBezTo>
                  <a:cubicBezTo>
                    <a:pt x="116768" y="27846"/>
                    <a:pt x="116700" y="27823"/>
                    <a:pt x="116632" y="27823"/>
                  </a:cubicBezTo>
                  <a:cubicBezTo>
                    <a:pt x="116598" y="27823"/>
                    <a:pt x="116564" y="27829"/>
                    <a:pt x="116530" y="27846"/>
                  </a:cubicBezTo>
                  <a:cubicBezTo>
                    <a:pt x="116513" y="27829"/>
                    <a:pt x="116490" y="27823"/>
                    <a:pt x="116464" y="27823"/>
                  </a:cubicBezTo>
                  <a:cubicBezTo>
                    <a:pt x="116411" y="27823"/>
                    <a:pt x="116343" y="27846"/>
                    <a:pt x="116275" y="27846"/>
                  </a:cubicBezTo>
                  <a:cubicBezTo>
                    <a:pt x="116020" y="27948"/>
                    <a:pt x="115816" y="28050"/>
                    <a:pt x="115612" y="28203"/>
                  </a:cubicBezTo>
                  <a:cubicBezTo>
                    <a:pt x="115459" y="28355"/>
                    <a:pt x="115255" y="28559"/>
                    <a:pt x="115102" y="28763"/>
                  </a:cubicBezTo>
                  <a:cubicBezTo>
                    <a:pt x="114949" y="28967"/>
                    <a:pt x="114847" y="29222"/>
                    <a:pt x="114745" y="29477"/>
                  </a:cubicBezTo>
                  <a:cubicBezTo>
                    <a:pt x="114643" y="29732"/>
                    <a:pt x="114541" y="29987"/>
                    <a:pt x="114490" y="30242"/>
                  </a:cubicBezTo>
                  <a:cubicBezTo>
                    <a:pt x="114337" y="30854"/>
                    <a:pt x="114286" y="31517"/>
                    <a:pt x="114235" y="32180"/>
                  </a:cubicBezTo>
                  <a:cubicBezTo>
                    <a:pt x="114235" y="33302"/>
                    <a:pt x="114286" y="34424"/>
                    <a:pt x="114388" y="35597"/>
                  </a:cubicBezTo>
                  <a:cubicBezTo>
                    <a:pt x="114388" y="35954"/>
                    <a:pt x="114439" y="36362"/>
                    <a:pt x="114490" y="36719"/>
                  </a:cubicBezTo>
                  <a:cubicBezTo>
                    <a:pt x="114541" y="37280"/>
                    <a:pt x="114592" y="37841"/>
                    <a:pt x="114643" y="38402"/>
                  </a:cubicBezTo>
                  <a:lnTo>
                    <a:pt x="114643" y="39218"/>
                  </a:lnTo>
                  <a:lnTo>
                    <a:pt x="114643" y="40799"/>
                  </a:lnTo>
                  <a:lnTo>
                    <a:pt x="114643" y="44012"/>
                  </a:lnTo>
                  <a:cubicBezTo>
                    <a:pt x="114643" y="45338"/>
                    <a:pt x="114541" y="46715"/>
                    <a:pt x="114490" y="47990"/>
                  </a:cubicBezTo>
                  <a:cubicBezTo>
                    <a:pt x="114439" y="48041"/>
                    <a:pt x="114388" y="48143"/>
                    <a:pt x="114388" y="48245"/>
                  </a:cubicBezTo>
                  <a:lnTo>
                    <a:pt x="114388" y="49214"/>
                  </a:lnTo>
                  <a:lnTo>
                    <a:pt x="114388" y="49775"/>
                  </a:lnTo>
                  <a:cubicBezTo>
                    <a:pt x="114388" y="49928"/>
                    <a:pt x="114388" y="50132"/>
                    <a:pt x="114337" y="50336"/>
                  </a:cubicBezTo>
                  <a:cubicBezTo>
                    <a:pt x="114184" y="52375"/>
                    <a:pt x="113980" y="54262"/>
                    <a:pt x="113623" y="56098"/>
                  </a:cubicBezTo>
                  <a:cubicBezTo>
                    <a:pt x="113317" y="57934"/>
                    <a:pt x="112807" y="59872"/>
                    <a:pt x="112246" y="61861"/>
                  </a:cubicBezTo>
                  <a:cubicBezTo>
                    <a:pt x="112246" y="61963"/>
                    <a:pt x="112195" y="62065"/>
                    <a:pt x="112144" y="62218"/>
                  </a:cubicBezTo>
                  <a:cubicBezTo>
                    <a:pt x="111430" y="64717"/>
                    <a:pt x="110512" y="67318"/>
                    <a:pt x="109390" y="70072"/>
                  </a:cubicBezTo>
                  <a:cubicBezTo>
                    <a:pt x="109339" y="70123"/>
                    <a:pt x="109339" y="70174"/>
                    <a:pt x="109339" y="70276"/>
                  </a:cubicBezTo>
                  <a:cubicBezTo>
                    <a:pt x="108524" y="72010"/>
                    <a:pt x="107555" y="73744"/>
                    <a:pt x="106535" y="75426"/>
                  </a:cubicBezTo>
                  <a:lnTo>
                    <a:pt x="106586" y="75375"/>
                  </a:lnTo>
                  <a:lnTo>
                    <a:pt x="106586" y="75375"/>
                  </a:lnTo>
                  <a:cubicBezTo>
                    <a:pt x="104189" y="79251"/>
                    <a:pt x="101333" y="82770"/>
                    <a:pt x="98018" y="85932"/>
                  </a:cubicBezTo>
                  <a:lnTo>
                    <a:pt x="98018" y="85983"/>
                  </a:lnTo>
                  <a:cubicBezTo>
                    <a:pt x="95060" y="88788"/>
                    <a:pt x="91745" y="91185"/>
                    <a:pt x="88175" y="93174"/>
                  </a:cubicBezTo>
                  <a:cubicBezTo>
                    <a:pt x="84912" y="94959"/>
                    <a:pt x="81444" y="96336"/>
                    <a:pt x="77823" y="97305"/>
                  </a:cubicBezTo>
                  <a:cubicBezTo>
                    <a:pt x="76038" y="97713"/>
                    <a:pt x="74253" y="98070"/>
                    <a:pt x="72417" y="98273"/>
                  </a:cubicBezTo>
                  <a:cubicBezTo>
                    <a:pt x="70836" y="98426"/>
                    <a:pt x="69255" y="98528"/>
                    <a:pt x="67674" y="98528"/>
                  </a:cubicBezTo>
                  <a:lnTo>
                    <a:pt x="66807" y="98528"/>
                  </a:lnTo>
                  <a:cubicBezTo>
                    <a:pt x="66297" y="98528"/>
                    <a:pt x="65736" y="98528"/>
                    <a:pt x="65175" y="98477"/>
                  </a:cubicBezTo>
                  <a:cubicBezTo>
                    <a:pt x="64614" y="98375"/>
                    <a:pt x="64206" y="98375"/>
                    <a:pt x="63594" y="98324"/>
                  </a:cubicBezTo>
                  <a:cubicBezTo>
                    <a:pt x="63085" y="98019"/>
                    <a:pt x="62575" y="97662"/>
                    <a:pt x="62116" y="97254"/>
                  </a:cubicBezTo>
                  <a:cubicBezTo>
                    <a:pt x="61555" y="96744"/>
                    <a:pt x="60994" y="96183"/>
                    <a:pt x="60586" y="95571"/>
                  </a:cubicBezTo>
                  <a:cubicBezTo>
                    <a:pt x="60178" y="94959"/>
                    <a:pt x="59872" y="94296"/>
                    <a:pt x="59617" y="93633"/>
                  </a:cubicBezTo>
                  <a:cubicBezTo>
                    <a:pt x="59362" y="92766"/>
                    <a:pt x="59158" y="91899"/>
                    <a:pt x="59056" y="90981"/>
                  </a:cubicBezTo>
                  <a:cubicBezTo>
                    <a:pt x="59005" y="90216"/>
                    <a:pt x="59005" y="89502"/>
                    <a:pt x="59056" y="88737"/>
                  </a:cubicBezTo>
                  <a:cubicBezTo>
                    <a:pt x="59872" y="88635"/>
                    <a:pt x="60688" y="88482"/>
                    <a:pt x="61555" y="88278"/>
                  </a:cubicBezTo>
                  <a:cubicBezTo>
                    <a:pt x="62983" y="87972"/>
                    <a:pt x="64359" y="87666"/>
                    <a:pt x="65787" y="87258"/>
                  </a:cubicBezTo>
                  <a:cubicBezTo>
                    <a:pt x="68643" y="86442"/>
                    <a:pt x="71397" y="85422"/>
                    <a:pt x="74049" y="84198"/>
                  </a:cubicBezTo>
                  <a:cubicBezTo>
                    <a:pt x="76752" y="82974"/>
                    <a:pt x="79251" y="81444"/>
                    <a:pt x="81546" y="79659"/>
                  </a:cubicBezTo>
                  <a:cubicBezTo>
                    <a:pt x="81903" y="79404"/>
                    <a:pt x="82260" y="79098"/>
                    <a:pt x="82617" y="78843"/>
                  </a:cubicBezTo>
                  <a:cubicBezTo>
                    <a:pt x="84810" y="77160"/>
                    <a:pt x="86696" y="75120"/>
                    <a:pt x="88277" y="72826"/>
                  </a:cubicBezTo>
                  <a:cubicBezTo>
                    <a:pt x="92816" y="66553"/>
                    <a:pt x="95927" y="59107"/>
                    <a:pt x="94958" y="51305"/>
                  </a:cubicBezTo>
                  <a:cubicBezTo>
                    <a:pt x="94448" y="47378"/>
                    <a:pt x="93275" y="43553"/>
                    <a:pt x="92306" y="39677"/>
                  </a:cubicBezTo>
                  <a:cubicBezTo>
                    <a:pt x="91031" y="34577"/>
                    <a:pt x="90164" y="29426"/>
                    <a:pt x="89246" y="24225"/>
                  </a:cubicBezTo>
                  <a:cubicBezTo>
                    <a:pt x="89042" y="22950"/>
                    <a:pt x="88787" y="21675"/>
                    <a:pt x="88430" y="20400"/>
                  </a:cubicBezTo>
                  <a:cubicBezTo>
                    <a:pt x="87971" y="19074"/>
                    <a:pt x="87410" y="17748"/>
                    <a:pt x="86747" y="16524"/>
                  </a:cubicBezTo>
                  <a:lnTo>
                    <a:pt x="85269" y="13209"/>
                  </a:lnTo>
                  <a:cubicBezTo>
                    <a:pt x="83586" y="9588"/>
                    <a:pt x="80475" y="7140"/>
                    <a:pt x="77211" y="4947"/>
                  </a:cubicBezTo>
                  <a:cubicBezTo>
                    <a:pt x="75528" y="3775"/>
                    <a:pt x="73692" y="2806"/>
                    <a:pt x="71856" y="2041"/>
                  </a:cubicBezTo>
                  <a:cubicBezTo>
                    <a:pt x="70989" y="1684"/>
                    <a:pt x="70122" y="1378"/>
                    <a:pt x="69306" y="1123"/>
                  </a:cubicBezTo>
                  <a:cubicBezTo>
                    <a:pt x="68337" y="817"/>
                    <a:pt x="67317" y="613"/>
                    <a:pt x="66348" y="460"/>
                  </a:cubicBezTo>
                  <a:cubicBezTo>
                    <a:pt x="64461" y="154"/>
                    <a:pt x="62524" y="1"/>
                    <a:pt x="60586" y="1"/>
                  </a:cubicBez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1779000" y="3254883"/>
              <a:ext cx="373610" cy="338101"/>
            </a:xfrm>
            <a:custGeom>
              <a:avLst/>
              <a:gdLst/>
              <a:ahLst/>
              <a:cxnLst/>
              <a:rect l="l" t="t" r="r" b="b"/>
              <a:pathLst>
                <a:path w="30039" h="27184" extrusionOk="0">
                  <a:moveTo>
                    <a:pt x="11628" y="0"/>
                  </a:moveTo>
                  <a:cubicBezTo>
                    <a:pt x="10914" y="0"/>
                    <a:pt x="10200" y="102"/>
                    <a:pt x="9486" y="204"/>
                  </a:cubicBezTo>
                  <a:cubicBezTo>
                    <a:pt x="8670" y="357"/>
                    <a:pt x="7854" y="561"/>
                    <a:pt x="7038" y="867"/>
                  </a:cubicBezTo>
                  <a:cubicBezTo>
                    <a:pt x="6171" y="1122"/>
                    <a:pt x="5355" y="1428"/>
                    <a:pt x="4590" y="1836"/>
                  </a:cubicBezTo>
                  <a:cubicBezTo>
                    <a:pt x="3825" y="2193"/>
                    <a:pt x="3111" y="2652"/>
                    <a:pt x="2448" y="3111"/>
                  </a:cubicBezTo>
                  <a:cubicBezTo>
                    <a:pt x="2091" y="3315"/>
                    <a:pt x="1836" y="3570"/>
                    <a:pt x="1530" y="3825"/>
                  </a:cubicBezTo>
                  <a:cubicBezTo>
                    <a:pt x="1224" y="4131"/>
                    <a:pt x="918" y="4437"/>
                    <a:pt x="663" y="4794"/>
                  </a:cubicBezTo>
                  <a:cubicBezTo>
                    <a:pt x="459" y="5151"/>
                    <a:pt x="255" y="5559"/>
                    <a:pt x="153" y="5967"/>
                  </a:cubicBezTo>
                  <a:cubicBezTo>
                    <a:pt x="51" y="6375"/>
                    <a:pt x="0" y="6834"/>
                    <a:pt x="0" y="7242"/>
                  </a:cubicBezTo>
                  <a:cubicBezTo>
                    <a:pt x="51" y="8160"/>
                    <a:pt x="204" y="9078"/>
                    <a:pt x="459" y="9945"/>
                  </a:cubicBezTo>
                  <a:cubicBezTo>
                    <a:pt x="765" y="11373"/>
                    <a:pt x="1224" y="13005"/>
                    <a:pt x="1734" y="14636"/>
                  </a:cubicBezTo>
                  <a:cubicBezTo>
                    <a:pt x="2142" y="15911"/>
                    <a:pt x="2652" y="17135"/>
                    <a:pt x="3315" y="18308"/>
                  </a:cubicBezTo>
                  <a:cubicBezTo>
                    <a:pt x="3927" y="19379"/>
                    <a:pt x="4692" y="20348"/>
                    <a:pt x="5559" y="21215"/>
                  </a:cubicBezTo>
                  <a:cubicBezTo>
                    <a:pt x="6069" y="21674"/>
                    <a:pt x="6528" y="22082"/>
                    <a:pt x="7089" y="22490"/>
                  </a:cubicBezTo>
                  <a:cubicBezTo>
                    <a:pt x="7650" y="22847"/>
                    <a:pt x="8262" y="23255"/>
                    <a:pt x="8874" y="23561"/>
                  </a:cubicBezTo>
                  <a:cubicBezTo>
                    <a:pt x="10353" y="24326"/>
                    <a:pt x="11883" y="24887"/>
                    <a:pt x="13464" y="25346"/>
                  </a:cubicBezTo>
                  <a:cubicBezTo>
                    <a:pt x="15453" y="25907"/>
                    <a:pt x="17442" y="26366"/>
                    <a:pt x="19482" y="26621"/>
                  </a:cubicBezTo>
                  <a:cubicBezTo>
                    <a:pt x="20654" y="26774"/>
                    <a:pt x="21878" y="26876"/>
                    <a:pt x="23051" y="26876"/>
                  </a:cubicBezTo>
                  <a:lnTo>
                    <a:pt x="23459" y="26876"/>
                  </a:lnTo>
                  <a:cubicBezTo>
                    <a:pt x="24479" y="26876"/>
                    <a:pt x="25499" y="26825"/>
                    <a:pt x="26519" y="26672"/>
                  </a:cubicBezTo>
                  <a:lnTo>
                    <a:pt x="26519" y="26672"/>
                  </a:lnTo>
                  <a:cubicBezTo>
                    <a:pt x="26468" y="26825"/>
                    <a:pt x="26468" y="27029"/>
                    <a:pt x="26621" y="27131"/>
                  </a:cubicBezTo>
                  <a:cubicBezTo>
                    <a:pt x="26675" y="27167"/>
                    <a:pt x="26736" y="27184"/>
                    <a:pt x="26796" y="27184"/>
                  </a:cubicBezTo>
                  <a:cubicBezTo>
                    <a:pt x="26906" y="27184"/>
                    <a:pt x="27014" y="27128"/>
                    <a:pt x="27080" y="27029"/>
                  </a:cubicBezTo>
                  <a:cubicBezTo>
                    <a:pt x="27998" y="25754"/>
                    <a:pt x="28763" y="24326"/>
                    <a:pt x="29222" y="22847"/>
                  </a:cubicBezTo>
                  <a:cubicBezTo>
                    <a:pt x="29681" y="21470"/>
                    <a:pt x="29936" y="19991"/>
                    <a:pt x="29987" y="18512"/>
                  </a:cubicBezTo>
                  <a:cubicBezTo>
                    <a:pt x="30038" y="15605"/>
                    <a:pt x="29324" y="12750"/>
                    <a:pt x="27947" y="10251"/>
                  </a:cubicBezTo>
                  <a:cubicBezTo>
                    <a:pt x="26519" y="7650"/>
                    <a:pt x="24581" y="5355"/>
                    <a:pt x="22184" y="3621"/>
                  </a:cubicBezTo>
                  <a:cubicBezTo>
                    <a:pt x="21011" y="2754"/>
                    <a:pt x="19685" y="1989"/>
                    <a:pt x="18309" y="1428"/>
                  </a:cubicBezTo>
                  <a:cubicBezTo>
                    <a:pt x="16932" y="816"/>
                    <a:pt x="15504" y="408"/>
                    <a:pt x="14025" y="204"/>
                  </a:cubicBezTo>
                  <a:cubicBezTo>
                    <a:pt x="13260" y="51"/>
                    <a:pt x="12546" y="0"/>
                    <a:pt x="1178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2152598" y="2970089"/>
              <a:ext cx="83729" cy="74215"/>
            </a:xfrm>
            <a:custGeom>
              <a:avLst/>
              <a:gdLst/>
              <a:ahLst/>
              <a:cxnLst/>
              <a:rect l="l" t="t" r="r" b="b"/>
              <a:pathLst>
                <a:path w="6732" h="5967" extrusionOk="0">
                  <a:moveTo>
                    <a:pt x="3723" y="0"/>
                  </a:moveTo>
                  <a:cubicBezTo>
                    <a:pt x="3519" y="0"/>
                    <a:pt x="3264" y="0"/>
                    <a:pt x="3060" y="51"/>
                  </a:cubicBezTo>
                  <a:cubicBezTo>
                    <a:pt x="2805" y="102"/>
                    <a:pt x="2550" y="153"/>
                    <a:pt x="2346" y="255"/>
                  </a:cubicBezTo>
                  <a:cubicBezTo>
                    <a:pt x="2142" y="306"/>
                    <a:pt x="1989" y="408"/>
                    <a:pt x="1785" y="510"/>
                  </a:cubicBezTo>
                  <a:cubicBezTo>
                    <a:pt x="1581" y="612"/>
                    <a:pt x="1377" y="765"/>
                    <a:pt x="1224" y="918"/>
                  </a:cubicBezTo>
                  <a:cubicBezTo>
                    <a:pt x="1020" y="1071"/>
                    <a:pt x="816" y="1275"/>
                    <a:pt x="663" y="1479"/>
                  </a:cubicBezTo>
                  <a:cubicBezTo>
                    <a:pt x="408" y="1785"/>
                    <a:pt x="204" y="2142"/>
                    <a:pt x="102" y="2550"/>
                  </a:cubicBezTo>
                  <a:cubicBezTo>
                    <a:pt x="51" y="2805"/>
                    <a:pt x="0" y="3009"/>
                    <a:pt x="0" y="3264"/>
                  </a:cubicBezTo>
                  <a:cubicBezTo>
                    <a:pt x="0" y="3417"/>
                    <a:pt x="51" y="3570"/>
                    <a:pt x="51" y="3723"/>
                  </a:cubicBezTo>
                  <a:cubicBezTo>
                    <a:pt x="102" y="3876"/>
                    <a:pt x="153" y="4029"/>
                    <a:pt x="204" y="4182"/>
                  </a:cubicBezTo>
                  <a:cubicBezTo>
                    <a:pt x="357" y="4641"/>
                    <a:pt x="663" y="5049"/>
                    <a:pt x="1071" y="5355"/>
                  </a:cubicBezTo>
                  <a:cubicBezTo>
                    <a:pt x="1224" y="5508"/>
                    <a:pt x="1428" y="5610"/>
                    <a:pt x="1632" y="5712"/>
                  </a:cubicBezTo>
                  <a:cubicBezTo>
                    <a:pt x="1785" y="5763"/>
                    <a:pt x="1938" y="5814"/>
                    <a:pt x="2091" y="5865"/>
                  </a:cubicBezTo>
                  <a:cubicBezTo>
                    <a:pt x="2295" y="5916"/>
                    <a:pt x="2550" y="5916"/>
                    <a:pt x="2754" y="5967"/>
                  </a:cubicBezTo>
                  <a:cubicBezTo>
                    <a:pt x="3009" y="5967"/>
                    <a:pt x="3213" y="5916"/>
                    <a:pt x="3468" y="5865"/>
                  </a:cubicBezTo>
                  <a:cubicBezTo>
                    <a:pt x="3570" y="5865"/>
                    <a:pt x="3621" y="5865"/>
                    <a:pt x="3723" y="5814"/>
                  </a:cubicBezTo>
                  <a:cubicBezTo>
                    <a:pt x="3825" y="5839"/>
                    <a:pt x="3914" y="5852"/>
                    <a:pt x="4003" y="5852"/>
                  </a:cubicBezTo>
                  <a:cubicBezTo>
                    <a:pt x="4093" y="5852"/>
                    <a:pt x="4182" y="5839"/>
                    <a:pt x="4284" y="5814"/>
                  </a:cubicBezTo>
                  <a:cubicBezTo>
                    <a:pt x="4488" y="5814"/>
                    <a:pt x="4743" y="5712"/>
                    <a:pt x="4947" y="5610"/>
                  </a:cubicBezTo>
                  <a:cubicBezTo>
                    <a:pt x="5202" y="5508"/>
                    <a:pt x="5355" y="5406"/>
                    <a:pt x="5559" y="5253"/>
                  </a:cubicBezTo>
                  <a:cubicBezTo>
                    <a:pt x="5763" y="5100"/>
                    <a:pt x="5916" y="4896"/>
                    <a:pt x="6120" y="4743"/>
                  </a:cubicBezTo>
                  <a:cubicBezTo>
                    <a:pt x="6222" y="4539"/>
                    <a:pt x="6324" y="4335"/>
                    <a:pt x="6426" y="4131"/>
                  </a:cubicBezTo>
                  <a:cubicBezTo>
                    <a:pt x="6528" y="3927"/>
                    <a:pt x="6579" y="3774"/>
                    <a:pt x="6630" y="3621"/>
                  </a:cubicBezTo>
                  <a:cubicBezTo>
                    <a:pt x="6681" y="3366"/>
                    <a:pt x="6732" y="3111"/>
                    <a:pt x="6732" y="2907"/>
                  </a:cubicBezTo>
                  <a:cubicBezTo>
                    <a:pt x="6732" y="2652"/>
                    <a:pt x="6681" y="2397"/>
                    <a:pt x="6630" y="2142"/>
                  </a:cubicBezTo>
                  <a:cubicBezTo>
                    <a:pt x="6477" y="1632"/>
                    <a:pt x="6222" y="1173"/>
                    <a:pt x="5865" y="816"/>
                  </a:cubicBezTo>
                  <a:cubicBezTo>
                    <a:pt x="5661" y="663"/>
                    <a:pt x="5457" y="510"/>
                    <a:pt x="5253" y="357"/>
                  </a:cubicBezTo>
                  <a:cubicBezTo>
                    <a:pt x="4998" y="255"/>
                    <a:pt x="4794" y="153"/>
                    <a:pt x="4539" y="102"/>
                  </a:cubicBezTo>
                  <a:cubicBezTo>
                    <a:pt x="4284" y="0"/>
                    <a:pt x="4080" y="0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2599763" y="2919978"/>
              <a:ext cx="57101" cy="56466"/>
            </a:xfrm>
            <a:custGeom>
              <a:avLst/>
              <a:gdLst/>
              <a:ahLst/>
              <a:cxnLst/>
              <a:rect l="l" t="t" r="r" b="b"/>
              <a:pathLst>
                <a:path w="4591" h="4540" extrusionOk="0">
                  <a:moveTo>
                    <a:pt x="1428" y="0"/>
                  </a:moveTo>
                  <a:cubicBezTo>
                    <a:pt x="1275" y="0"/>
                    <a:pt x="1122" y="51"/>
                    <a:pt x="969" y="153"/>
                  </a:cubicBezTo>
                  <a:cubicBezTo>
                    <a:pt x="816" y="204"/>
                    <a:pt x="714" y="306"/>
                    <a:pt x="612" y="408"/>
                  </a:cubicBezTo>
                  <a:cubicBezTo>
                    <a:pt x="357" y="612"/>
                    <a:pt x="204" y="867"/>
                    <a:pt x="102" y="1173"/>
                  </a:cubicBezTo>
                  <a:cubicBezTo>
                    <a:pt x="51" y="1326"/>
                    <a:pt x="51" y="1479"/>
                    <a:pt x="0" y="1632"/>
                  </a:cubicBezTo>
                  <a:cubicBezTo>
                    <a:pt x="0" y="1836"/>
                    <a:pt x="0" y="1989"/>
                    <a:pt x="0" y="2193"/>
                  </a:cubicBezTo>
                  <a:cubicBezTo>
                    <a:pt x="51" y="2448"/>
                    <a:pt x="153" y="2754"/>
                    <a:pt x="255" y="3009"/>
                  </a:cubicBezTo>
                  <a:cubicBezTo>
                    <a:pt x="357" y="3264"/>
                    <a:pt x="510" y="3519"/>
                    <a:pt x="663" y="3723"/>
                  </a:cubicBezTo>
                  <a:cubicBezTo>
                    <a:pt x="714" y="3825"/>
                    <a:pt x="816" y="3876"/>
                    <a:pt x="867" y="3927"/>
                  </a:cubicBezTo>
                  <a:cubicBezTo>
                    <a:pt x="1020" y="4080"/>
                    <a:pt x="1122" y="4182"/>
                    <a:pt x="1275" y="4284"/>
                  </a:cubicBezTo>
                  <a:cubicBezTo>
                    <a:pt x="1581" y="4437"/>
                    <a:pt x="1887" y="4539"/>
                    <a:pt x="2193" y="4539"/>
                  </a:cubicBezTo>
                  <a:lnTo>
                    <a:pt x="2550" y="4539"/>
                  </a:lnTo>
                  <a:lnTo>
                    <a:pt x="2754" y="4488"/>
                  </a:lnTo>
                  <a:cubicBezTo>
                    <a:pt x="3162" y="4488"/>
                    <a:pt x="3570" y="4284"/>
                    <a:pt x="3825" y="3927"/>
                  </a:cubicBezTo>
                  <a:cubicBezTo>
                    <a:pt x="3876" y="3774"/>
                    <a:pt x="3978" y="3672"/>
                    <a:pt x="4029" y="3519"/>
                  </a:cubicBezTo>
                  <a:lnTo>
                    <a:pt x="4182" y="3315"/>
                  </a:lnTo>
                  <a:cubicBezTo>
                    <a:pt x="4386" y="3060"/>
                    <a:pt x="4539" y="2703"/>
                    <a:pt x="4539" y="2346"/>
                  </a:cubicBezTo>
                  <a:cubicBezTo>
                    <a:pt x="4590" y="2040"/>
                    <a:pt x="4488" y="1734"/>
                    <a:pt x="4335" y="1479"/>
                  </a:cubicBezTo>
                  <a:cubicBezTo>
                    <a:pt x="4284" y="1326"/>
                    <a:pt x="4233" y="1224"/>
                    <a:pt x="4131" y="1122"/>
                  </a:cubicBezTo>
                  <a:cubicBezTo>
                    <a:pt x="4080" y="1071"/>
                    <a:pt x="4080" y="969"/>
                    <a:pt x="4029" y="867"/>
                  </a:cubicBezTo>
                  <a:cubicBezTo>
                    <a:pt x="3927" y="663"/>
                    <a:pt x="3774" y="510"/>
                    <a:pt x="3621" y="408"/>
                  </a:cubicBezTo>
                  <a:cubicBezTo>
                    <a:pt x="3430" y="293"/>
                    <a:pt x="3210" y="236"/>
                    <a:pt x="3005" y="236"/>
                  </a:cubicBezTo>
                  <a:cubicBezTo>
                    <a:pt x="2936" y="236"/>
                    <a:pt x="2869" y="242"/>
                    <a:pt x="2805" y="255"/>
                  </a:cubicBezTo>
                  <a:lnTo>
                    <a:pt x="2754" y="255"/>
                  </a:lnTo>
                  <a:lnTo>
                    <a:pt x="2601" y="204"/>
                  </a:lnTo>
                  <a:cubicBezTo>
                    <a:pt x="2397" y="102"/>
                    <a:pt x="2193" y="51"/>
                    <a:pt x="1989" y="51"/>
                  </a:cubicBezTo>
                  <a:cubicBezTo>
                    <a:pt x="1964" y="26"/>
                    <a:pt x="1926" y="13"/>
                    <a:pt x="1881" y="13"/>
                  </a:cubicBezTo>
                  <a:cubicBezTo>
                    <a:pt x="1836" y="13"/>
                    <a:pt x="1785" y="26"/>
                    <a:pt x="1734" y="51"/>
                  </a:cubicBezTo>
                  <a:lnTo>
                    <a:pt x="1428" y="51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2058533" y="2871771"/>
              <a:ext cx="114363" cy="85707"/>
            </a:xfrm>
            <a:custGeom>
              <a:avLst/>
              <a:gdLst/>
              <a:ahLst/>
              <a:cxnLst/>
              <a:rect l="l" t="t" r="r" b="b"/>
              <a:pathLst>
                <a:path w="9195" h="6891" extrusionOk="0">
                  <a:moveTo>
                    <a:pt x="7104" y="0"/>
                  </a:moveTo>
                  <a:cubicBezTo>
                    <a:pt x="6645" y="51"/>
                    <a:pt x="6186" y="102"/>
                    <a:pt x="5727" y="255"/>
                  </a:cubicBezTo>
                  <a:cubicBezTo>
                    <a:pt x="4911" y="510"/>
                    <a:pt x="4146" y="918"/>
                    <a:pt x="3483" y="1479"/>
                  </a:cubicBezTo>
                  <a:cubicBezTo>
                    <a:pt x="3126" y="1734"/>
                    <a:pt x="2820" y="2040"/>
                    <a:pt x="2514" y="2295"/>
                  </a:cubicBezTo>
                  <a:cubicBezTo>
                    <a:pt x="2157" y="2652"/>
                    <a:pt x="1851" y="3009"/>
                    <a:pt x="1545" y="3417"/>
                  </a:cubicBezTo>
                  <a:cubicBezTo>
                    <a:pt x="1290" y="3774"/>
                    <a:pt x="1035" y="4182"/>
                    <a:pt x="831" y="4590"/>
                  </a:cubicBezTo>
                  <a:cubicBezTo>
                    <a:pt x="627" y="4947"/>
                    <a:pt x="474" y="5304"/>
                    <a:pt x="321" y="5661"/>
                  </a:cubicBezTo>
                  <a:cubicBezTo>
                    <a:pt x="1" y="6367"/>
                    <a:pt x="588" y="6891"/>
                    <a:pt x="1169" y="6891"/>
                  </a:cubicBezTo>
                  <a:cubicBezTo>
                    <a:pt x="1512" y="6891"/>
                    <a:pt x="1853" y="6708"/>
                    <a:pt x="2004" y="6273"/>
                  </a:cubicBezTo>
                  <a:cubicBezTo>
                    <a:pt x="2106" y="5967"/>
                    <a:pt x="2259" y="5661"/>
                    <a:pt x="2412" y="5355"/>
                  </a:cubicBezTo>
                  <a:cubicBezTo>
                    <a:pt x="2769" y="4743"/>
                    <a:pt x="3177" y="4182"/>
                    <a:pt x="3687" y="3621"/>
                  </a:cubicBezTo>
                  <a:cubicBezTo>
                    <a:pt x="4095" y="3162"/>
                    <a:pt x="4605" y="2754"/>
                    <a:pt x="5115" y="2448"/>
                  </a:cubicBezTo>
                  <a:cubicBezTo>
                    <a:pt x="5523" y="2193"/>
                    <a:pt x="5931" y="2040"/>
                    <a:pt x="6339" y="1887"/>
                  </a:cubicBezTo>
                  <a:cubicBezTo>
                    <a:pt x="6696" y="1785"/>
                    <a:pt x="7002" y="1734"/>
                    <a:pt x="7308" y="1734"/>
                  </a:cubicBezTo>
                  <a:cubicBezTo>
                    <a:pt x="7614" y="1734"/>
                    <a:pt x="7920" y="1785"/>
                    <a:pt x="8175" y="1836"/>
                  </a:cubicBezTo>
                  <a:cubicBezTo>
                    <a:pt x="8430" y="1836"/>
                    <a:pt x="8634" y="1785"/>
                    <a:pt x="8838" y="1632"/>
                  </a:cubicBezTo>
                  <a:cubicBezTo>
                    <a:pt x="9042" y="1479"/>
                    <a:pt x="9144" y="1275"/>
                    <a:pt x="9144" y="1071"/>
                  </a:cubicBezTo>
                  <a:cubicBezTo>
                    <a:pt x="9195" y="816"/>
                    <a:pt x="9093" y="612"/>
                    <a:pt x="8991" y="408"/>
                  </a:cubicBezTo>
                  <a:lnTo>
                    <a:pt x="8838" y="255"/>
                  </a:lnTo>
                  <a:cubicBezTo>
                    <a:pt x="8685" y="153"/>
                    <a:pt x="8532" y="102"/>
                    <a:pt x="8379" y="102"/>
                  </a:cubicBezTo>
                  <a:cubicBezTo>
                    <a:pt x="8073" y="0"/>
                    <a:pt x="7716" y="0"/>
                    <a:pt x="7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2575025" y="2840055"/>
              <a:ext cx="75732" cy="32238"/>
            </a:xfrm>
            <a:custGeom>
              <a:avLst/>
              <a:gdLst/>
              <a:ahLst/>
              <a:cxnLst/>
              <a:rect l="l" t="t" r="r" b="b"/>
              <a:pathLst>
                <a:path w="6089" h="2592" extrusionOk="0">
                  <a:moveTo>
                    <a:pt x="1734" y="1"/>
                  </a:moveTo>
                  <a:lnTo>
                    <a:pt x="1785" y="52"/>
                  </a:lnTo>
                  <a:cubicBezTo>
                    <a:pt x="1377" y="103"/>
                    <a:pt x="970" y="204"/>
                    <a:pt x="562" y="357"/>
                  </a:cubicBezTo>
                  <a:cubicBezTo>
                    <a:pt x="358" y="408"/>
                    <a:pt x="154" y="612"/>
                    <a:pt x="103" y="816"/>
                  </a:cubicBezTo>
                  <a:cubicBezTo>
                    <a:pt x="1" y="1020"/>
                    <a:pt x="1" y="1275"/>
                    <a:pt x="103" y="1479"/>
                  </a:cubicBezTo>
                  <a:cubicBezTo>
                    <a:pt x="154" y="1683"/>
                    <a:pt x="358" y="1887"/>
                    <a:pt x="562" y="1938"/>
                  </a:cubicBezTo>
                  <a:cubicBezTo>
                    <a:pt x="664" y="1989"/>
                    <a:pt x="778" y="2015"/>
                    <a:pt x="893" y="2015"/>
                  </a:cubicBezTo>
                  <a:cubicBezTo>
                    <a:pt x="1008" y="2015"/>
                    <a:pt x="1123" y="1989"/>
                    <a:pt x="1224" y="1938"/>
                  </a:cubicBezTo>
                  <a:lnTo>
                    <a:pt x="1428" y="1887"/>
                  </a:lnTo>
                  <a:cubicBezTo>
                    <a:pt x="1683" y="1836"/>
                    <a:pt x="1989" y="1785"/>
                    <a:pt x="2244" y="1785"/>
                  </a:cubicBezTo>
                  <a:cubicBezTo>
                    <a:pt x="2550" y="1785"/>
                    <a:pt x="2805" y="1785"/>
                    <a:pt x="3111" y="1836"/>
                  </a:cubicBezTo>
                  <a:cubicBezTo>
                    <a:pt x="3366" y="1938"/>
                    <a:pt x="3621" y="2040"/>
                    <a:pt x="3876" y="2142"/>
                  </a:cubicBezTo>
                  <a:cubicBezTo>
                    <a:pt x="4029" y="2244"/>
                    <a:pt x="4131" y="2295"/>
                    <a:pt x="4284" y="2397"/>
                  </a:cubicBezTo>
                  <a:cubicBezTo>
                    <a:pt x="4460" y="2534"/>
                    <a:pt x="4641" y="2592"/>
                    <a:pt x="4812" y="2592"/>
                  </a:cubicBezTo>
                  <a:cubicBezTo>
                    <a:pt x="5537" y="2592"/>
                    <a:pt x="6088" y="1547"/>
                    <a:pt x="5304" y="969"/>
                  </a:cubicBezTo>
                  <a:cubicBezTo>
                    <a:pt x="4947" y="714"/>
                    <a:pt x="4590" y="510"/>
                    <a:pt x="4182" y="357"/>
                  </a:cubicBezTo>
                  <a:cubicBezTo>
                    <a:pt x="3825" y="204"/>
                    <a:pt x="3417" y="103"/>
                    <a:pt x="3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2448312" y="3035411"/>
              <a:ext cx="109599" cy="95483"/>
            </a:xfrm>
            <a:custGeom>
              <a:avLst/>
              <a:gdLst/>
              <a:ahLst/>
              <a:cxnLst/>
              <a:rect l="l" t="t" r="r" b="b"/>
              <a:pathLst>
                <a:path w="8812" h="7677" extrusionOk="0">
                  <a:moveTo>
                    <a:pt x="4885" y="1"/>
                  </a:moveTo>
                  <a:cubicBezTo>
                    <a:pt x="4375" y="1"/>
                    <a:pt x="3916" y="103"/>
                    <a:pt x="3406" y="205"/>
                  </a:cubicBezTo>
                  <a:lnTo>
                    <a:pt x="3406" y="256"/>
                  </a:lnTo>
                  <a:cubicBezTo>
                    <a:pt x="2233" y="511"/>
                    <a:pt x="1213" y="1225"/>
                    <a:pt x="499" y="2143"/>
                  </a:cubicBezTo>
                  <a:cubicBezTo>
                    <a:pt x="0" y="2855"/>
                    <a:pt x="621" y="3567"/>
                    <a:pt x="1249" y="3567"/>
                  </a:cubicBezTo>
                  <a:cubicBezTo>
                    <a:pt x="1521" y="3567"/>
                    <a:pt x="1793" y="3435"/>
                    <a:pt x="1978" y="3112"/>
                  </a:cubicBezTo>
                  <a:lnTo>
                    <a:pt x="2131" y="2959"/>
                  </a:lnTo>
                  <a:cubicBezTo>
                    <a:pt x="2335" y="2755"/>
                    <a:pt x="2539" y="2551"/>
                    <a:pt x="2743" y="2398"/>
                  </a:cubicBezTo>
                  <a:cubicBezTo>
                    <a:pt x="3049" y="2245"/>
                    <a:pt x="3355" y="2092"/>
                    <a:pt x="3661" y="1990"/>
                  </a:cubicBezTo>
                  <a:cubicBezTo>
                    <a:pt x="3967" y="1888"/>
                    <a:pt x="4273" y="1786"/>
                    <a:pt x="4630" y="1786"/>
                  </a:cubicBezTo>
                  <a:cubicBezTo>
                    <a:pt x="4704" y="1771"/>
                    <a:pt x="4779" y="1765"/>
                    <a:pt x="4854" y="1765"/>
                  </a:cubicBezTo>
                  <a:cubicBezTo>
                    <a:pt x="5034" y="1765"/>
                    <a:pt x="5214" y="1801"/>
                    <a:pt x="5395" y="1837"/>
                  </a:cubicBezTo>
                  <a:cubicBezTo>
                    <a:pt x="5599" y="1837"/>
                    <a:pt x="5803" y="1939"/>
                    <a:pt x="5956" y="1990"/>
                  </a:cubicBezTo>
                  <a:cubicBezTo>
                    <a:pt x="6160" y="2092"/>
                    <a:pt x="6313" y="2245"/>
                    <a:pt x="6517" y="2347"/>
                  </a:cubicBezTo>
                  <a:cubicBezTo>
                    <a:pt x="6568" y="2449"/>
                    <a:pt x="6670" y="2551"/>
                    <a:pt x="6772" y="2653"/>
                  </a:cubicBezTo>
                  <a:cubicBezTo>
                    <a:pt x="6772" y="2704"/>
                    <a:pt x="6823" y="2806"/>
                    <a:pt x="6874" y="2857"/>
                  </a:cubicBezTo>
                  <a:cubicBezTo>
                    <a:pt x="6874" y="2959"/>
                    <a:pt x="6925" y="3061"/>
                    <a:pt x="6925" y="3112"/>
                  </a:cubicBezTo>
                  <a:cubicBezTo>
                    <a:pt x="6925" y="3265"/>
                    <a:pt x="6925" y="3367"/>
                    <a:pt x="6925" y="3520"/>
                  </a:cubicBezTo>
                  <a:cubicBezTo>
                    <a:pt x="6874" y="3724"/>
                    <a:pt x="6772" y="3979"/>
                    <a:pt x="6670" y="4183"/>
                  </a:cubicBezTo>
                  <a:cubicBezTo>
                    <a:pt x="6466" y="4642"/>
                    <a:pt x="6160" y="5050"/>
                    <a:pt x="5854" y="5407"/>
                  </a:cubicBezTo>
                  <a:cubicBezTo>
                    <a:pt x="5599" y="5662"/>
                    <a:pt x="5395" y="5917"/>
                    <a:pt x="5140" y="6121"/>
                  </a:cubicBezTo>
                  <a:cubicBezTo>
                    <a:pt x="4416" y="6724"/>
                    <a:pt x="4993" y="7676"/>
                    <a:pt x="5694" y="7676"/>
                  </a:cubicBezTo>
                  <a:cubicBezTo>
                    <a:pt x="5882" y="7676"/>
                    <a:pt x="6079" y="7608"/>
                    <a:pt x="6262" y="7447"/>
                  </a:cubicBezTo>
                  <a:cubicBezTo>
                    <a:pt x="6619" y="7141"/>
                    <a:pt x="6976" y="6784"/>
                    <a:pt x="7282" y="6427"/>
                  </a:cubicBezTo>
                  <a:cubicBezTo>
                    <a:pt x="7537" y="6121"/>
                    <a:pt x="7792" y="5764"/>
                    <a:pt x="8047" y="5407"/>
                  </a:cubicBezTo>
                  <a:cubicBezTo>
                    <a:pt x="8557" y="4591"/>
                    <a:pt x="8812" y="3622"/>
                    <a:pt x="8659" y="2653"/>
                  </a:cubicBezTo>
                  <a:cubicBezTo>
                    <a:pt x="8608" y="2398"/>
                    <a:pt x="8557" y="2194"/>
                    <a:pt x="8455" y="1990"/>
                  </a:cubicBezTo>
                  <a:cubicBezTo>
                    <a:pt x="8302" y="1735"/>
                    <a:pt x="8149" y="1531"/>
                    <a:pt x="7996" y="1327"/>
                  </a:cubicBezTo>
                  <a:cubicBezTo>
                    <a:pt x="7792" y="1123"/>
                    <a:pt x="7588" y="919"/>
                    <a:pt x="7384" y="766"/>
                  </a:cubicBezTo>
                  <a:cubicBezTo>
                    <a:pt x="7078" y="613"/>
                    <a:pt x="6823" y="460"/>
                    <a:pt x="6517" y="307"/>
                  </a:cubicBezTo>
                  <a:cubicBezTo>
                    <a:pt x="6313" y="256"/>
                    <a:pt x="6109" y="154"/>
                    <a:pt x="5905" y="154"/>
                  </a:cubicBezTo>
                  <a:cubicBezTo>
                    <a:pt x="5599" y="52"/>
                    <a:pt x="5293" y="52"/>
                    <a:pt x="4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2354931" y="3189549"/>
              <a:ext cx="212159" cy="53456"/>
            </a:xfrm>
            <a:custGeom>
              <a:avLst/>
              <a:gdLst/>
              <a:ahLst/>
              <a:cxnLst/>
              <a:rect l="l" t="t" r="r" b="b"/>
              <a:pathLst>
                <a:path w="17058" h="4298" extrusionOk="0">
                  <a:moveTo>
                    <a:pt x="714" y="0"/>
                  </a:moveTo>
                  <a:cubicBezTo>
                    <a:pt x="561" y="0"/>
                    <a:pt x="357" y="51"/>
                    <a:pt x="255" y="204"/>
                  </a:cubicBezTo>
                  <a:cubicBezTo>
                    <a:pt x="0" y="459"/>
                    <a:pt x="0" y="867"/>
                    <a:pt x="255" y="1122"/>
                  </a:cubicBezTo>
                  <a:cubicBezTo>
                    <a:pt x="1020" y="1836"/>
                    <a:pt x="1887" y="2397"/>
                    <a:pt x="2805" y="2856"/>
                  </a:cubicBezTo>
                  <a:cubicBezTo>
                    <a:pt x="3723" y="3315"/>
                    <a:pt x="4692" y="3621"/>
                    <a:pt x="5712" y="3876"/>
                  </a:cubicBezTo>
                  <a:cubicBezTo>
                    <a:pt x="6681" y="4131"/>
                    <a:pt x="7752" y="4284"/>
                    <a:pt x="8772" y="4284"/>
                  </a:cubicBezTo>
                  <a:cubicBezTo>
                    <a:pt x="8962" y="4293"/>
                    <a:pt x="9150" y="4297"/>
                    <a:pt x="9337" y="4297"/>
                  </a:cubicBezTo>
                  <a:cubicBezTo>
                    <a:pt x="10206" y="4297"/>
                    <a:pt x="11053" y="4206"/>
                    <a:pt x="11934" y="4080"/>
                  </a:cubicBezTo>
                  <a:cubicBezTo>
                    <a:pt x="13464" y="3825"/>
                    <a:pt x="14994" y="3264"/>
                    <a:pt x="16371" y="2499"/>
                  </a:cubicBezTo>
                  <a:cubicBezTo>
                    <a:pt x="17057" y="2113"/>
                    <a:pt x="16661" y="1222"/>
                    <a:pt x="16062" y="1222"/>
                  </a:cubicBezTo>
                  <a:cubicBezTo>
                    <a:pt x="15949" y="1222"/>
                    <a:pt x="15829" y="1253"/>
                    <a:pt x="15708" y="1326"/>
                  </a:cubicBezTo>
                  <a:cubicBezTo>
                    <a:pt x="15300" y="1581"/>
                    <a:pt x="14943" y="1734"/>
                    <a:pt x="14535" y="1938"/>
                  </a:cubicBezTo>
                  <a:cubicBezTo>
                    <a:pt x="13413" y="2346"/>
                    <a:pt x="12291" y="2652"/>
                    <a:pt x="11169" y="2805"/>
                  </a:cubicBezTo>
                  <a:cubicBezTo>
                    <a:pt x="10531" y="2907"/>
                    <a:pt x="9894" y="2958"/>
                    <a:pt x="9256" y="2958"/>
                  </a:cubicBezTo>
                  <a:cubicBezTo>
                    <a:pt x="8619" y="2958"/>
                    <a:pt x="7981" y="2907"/>
                    <a:pt x="7344" y="2805"/>
                  </a:cubicBezTo>
                  <a:cubicBezTo>
                    <a:pt x="6171" y="2652"/>
                    <a:pt x="5100" y="2397"/>
                    <a:pt x="4029" y="1938"/>
                  </a:cubicBezTo>
                  <a:cubicBezTo>
                    <a:pt x="3213" y="1581"/>
                    <a:pt x="2397" y="1122"/>
                    <a:pt x="1683" y="561"/>
                  </a:cubicBezTo>
                  <a:cubicBezTo>
                    <a:pt x="1530" y="459"/>
                    <a:pt x="1377" y="306"/>
                    <a:pt x="1173" y="204"/>
                  </a:cubicBezTo>
                  <a:cubicBezTo>
                    <a:pt x="1071" y="51"/>
                    <a:pt x="918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2609278" y="2767743"/>
              <a:ext cx="192831" cy="240653"/>
            </a:xfrm>
            <a:custGeom>
              <a:avLst/>
              <a:gdLst/>
              <a:ahLst/>
              <a:cxnLst/>
              <a:rect l="l" t="t" r="r" b="b"/>
              <a:pathLst>
                <a:path w="15504" h="19349" extrusionOk="0">
                  <a:moveTo>
                    <a:pt x="14790" y="1"/>
                  </a:moveTo>
                  <a:lnTo>
                    <a:pt x="14688" y="52"/>
                  </a:lnTo>
                  <a:lnTo>
                    <a:pt x="14535" y="52"/>
                  </a:lnTo>
                  <a:cubicBezTo>
                    <a:pt x="14433" y="103"/>
                    <a:pt x="14331" y="205"/>
                    <a:pt x="14280" y="307"/>
                  </a:cubicBezTo>
                  <a:cubicBezTo>
                    <a:pt x="10710" y="3979"/>
                    <a:pt x="7395" y="7905"/>
                    <a:pt x="4335" y="12036"/>
                  </a:cubicBezTo>
                  <a:cubicBezTo>
                    <a:pt x="2856" y="14025"/>
                    <a:pt x="1428" y="16116"/>
                    <a:pt x="153" y="18258"/>
                  </a:cubicBezTo>
                  <a:lnTo>
                    <a:pt x="51" y="18411"/>
                  </a:lnTo>
                  <a:cubicBezTo>
                    <a:pt x="0" y="18513"/>
                    <a:pt x="0" y="18615"/>
                    <a:pt x="0" y="18768"/>
                  </a:cubicBezTo>
                  <a:cubicBezTo>
                    <a:pt x="0" y="18921"/>
                    <a:pt x="102" y="19074"/>
                    <a:pt x="255" y="19227"/>
                  </a:cubicBezTo>
                  <a:cubicBezTo>
                    <a:pt x="330" y="19302"/>
                    <a:pt x="459" y="19349"/>
                    <a:pt x="603" y="19349"/>
                  </a:cubicBezTo>
                  <a:cubicBezTo>
                    <a:pt x="656" y="19349"/>
                    <a:pt x="711" y="19343"/>
                    <a:pt x="765" y="19329"/>
                  </a:cubicBezTo>
                  <a:cubicBezTo>
                    <a:pt x="918" y="19329"/>
                    <a:pt x="1071" y="19227"/>
                    <a:pt x="1173" y="19074"/>
                  </a:cubicBezTo>
                  <a:cubicBezTo>
                    <a:pt x="3927" y="14739"/>
                    <a:pt x="6936" y="10557"/>
                    <a:pt x="10251" y="6681"/>
                  </a:cubicBezTo>
                  <a:cubicBezTo>
                    <a:pt x="11883" y="4744"/>
                    <a:pt x="13566" y="2908"/>
                    <a:pt x="15300" y="1123"/>
                  </a:cubicBezTo>
                  <a:cubicBezTo>
                    <a:pt x="15453" y="970"/>
                    <a:pt x="15504" y="766"/>
                    <a:pt x="15453" y="613"/>
                  </a:cubicBezTo>
                  <a:cubicBezTo>
                    <a:pt x="15453" y="460"/>
                    <a:pt x="15351" y="256"/>
                    <a:pt x="15198" y="154"/>
                  </a:cubicBezTo>
                  <a:cubicBezTo>
                    <a:pt x="15096" y="52"/>
                    <a:pt x="14943" y="1"/>
                    <a:pt x="14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2680321" y="2887629"/>
              <a:ext cx="111639" cy="140183"/>
            </a:xfrm>
            <a:custGeom>
              <a:avLst/>
              <a:gdLst/>
              <a:ahLst/>
              <a:cxnLst/>
              <a:rect l="l" t="t" r="r" b="b"/>
              <a:pathLst>
                <a:path w="8976" h="11271" extrusionOk="0">
                  <a:moveTo>
                    <a:pt x="8211" y="0"/>
                  </a:moveTo>
                  <a:cubicBezTo>
                    <a:pt x="8007" y="0"/>
                    <a:pt x="7803" y="102"/>
                    <a:pt x="7701" y="255"/>
                  </a:cubicBezTo>
                  <a:cubicBezTo>
                    <a:pt x="5100" y="3468"/>
                    <a:pt x="2448" y="6681"/>
                    <a:pt x="204" y="10149"/>
                  </a:cubicBezTo>
                  <a:cubicBezTo>
                    <a:pt x="51" y="10302"/>
                    <a:pt x="0" y="10506"/>
                    <a:pt x="51" y="10659"/>
                  </a:cubicBezTo>
                  <a:cubicBezTo>
                    <a:pt x="51" y="10863"/>
                    <a:pt x="153" y="11016"/>
                    <a:pt x="306" y="11118"/>
                  </a:cubicBezTo>
                  <a:cubicBezTo>
                    <a:pt x="459" y="11220"/>
                    <a:pt x="612" y="11271"/>
                    <a:pt x="816" y="11271"/>
                  </a:cubicBezTo>
                  <a:cubicBezTo>
                    <a:pt x="969" y="11220"/>
                    <a:pt x="1122" y="11118"/>
                    <a:pt x="1224" y="11016"/>
                  </a:cubicBezTo>
                  <a:cubicBezTo>
                    <a:pt x="3519" y="7548"/>
                    <a:pt x="6171" y="4335"/>
                    <a:pt x="8772" y="1071"/>
                  </a:cubicBezTo>
                  <a:cubicBezTo>
                    <a:pt x="8976" y="765"/>
                    <a:pt x="8925" y="357"/>
                    <a:pt x="8619" y="102"/>
                  </a:cubicBezTo>
                  <a:cubicBezTo>
                    <a:pt x="8517" y="51"/>
                    <a:pt x="8364" y="0"/>
                    <a:pt x="8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2088532" y="2827369"/>
              <a:ext cx="209323" cy="267518"/>
            </a:xfrm>
            <a:custGeom>
              <a:avLst/>
              <a:gdLst/>
              <a:ahLst/>
              <a:cxnLst/>
              <a:rect l="l" t="t" r="r" b="b"/>
              <a:pathLst>
                <a:path w="16830" h="21509" extrusionOk="0">
                  <a:moveTo>
                    <a:pt x="15861" y="1"/>
                  </a:moveTo>
                  <a:cubicBezTo>
                    <a:pt x="15657" y="1"/>
                    <a:pt x="15504" y="103"/>
                    <a:pt x="15402" y="256"/>
                  </a:cubicBezTo>
                  <a:cubicBezTo>
                    <a:pt x="13668" y="2346"/>
                    <a:pt x="11883" y="4488"/>
                    <a:pt x="10200" y="6630"/>
                  </a:cubicBezTo>
                  <a:lnTo>
                    <a:pt x="7650" y="9843"/>
                  </a:lnTo>
                  <a:cubicBezTo>
                    <a:pt x="7191" y="10353"/>
                    <a:pt x="6783" y="10914"/>
                    <a:pt x="6375" y="11424"/>
                  </a:cubicBezTo>
                  <a:cubicBezTo>
                    <a:pt x="5916" y="11985"/>
                    <a:pt x="5610" y="12393"/>
                    <a:pt x="5202" y="12903"/>
                  </a:cubicBezTo>
                  <a:cubicBezTo>
                    <a:pt x="4233" y="14076"/>
                    <a:pt x="3162" y="15249"/>
                    <a:pt x="2244" y="16473"/>
                  </a:cubicBezTo>
                  <a:cubicBezTo>
                    <a:pt x="1785" y="17136"/>
                    <a:pt x="1326" y="17799"/>
                    <a:pt x="918" y="18513"/>
                  </a:cubicBezTo>
                  <a:cubicBezTo>
                    <a:pt x="561" y="19176"/>
                    <a:pt x="255" y="19839"/>
                    <a:pt x="51" y="20553"/>
                  </a:cubicBezTo>
                  <a:cubicBezTo>
                    <a:pt x="51" y="20604"/>
                    <a:pt x="51" y="20706"/>
                    <a:pt x="0" y="20757"/>
                  </a:cubicBezTo>
                  <a:cubicBezTo>
                    <a:pt x="0" y="20859"/>
                    <a:pt x="0" y="20961"/>
                    <a:pt x="51" y="21114"/>
                  </a:cubicBezTo>
                  <a:cubicBezTo>
                    <a:pt x="153" y="21267"/>
                    <a:pt x="255" y="21369"/>
                    <a:pt x="408" y="21471"/>
                  </a:cubicBezTo>
                  <a:cubicBezTo>
                    <a:pt x="510" y="21496"/>
                    <a:pt x="599" y="21509"/>
                    <a:pt x="682" y="21509"/>
                  </a:cubicBezTo>
                  <a:cubicBezTo>
                    <a:pt x="765" y="21509"/>
                    <a:pt x="842" y="21496"/>
                    <a:pt x="918" y="21471"/>
                  </a:cubicBezTo>
                  <a:cubicBezTo>
                    <a:pt x="1122" y="21369"/>
                    <a:pt x="1224" y="21267"/>
                    <a:pt x="1326" y="21114"/>
                  </a:cubicBezTo>
                  <a:cubicBezTo>
                    <a:pt x="1530" y="20298"/>
                    <a:pt x="1887" y="19584"/>
                    <a:pt x="2295" y="18870"/>
                  </a:cubicBezTo>
                  <a:cubicBezTo>
                    <a:pt x="3468" y="16932"/>
                    <a:pt x="4998" y="15249"/>
                    <a:pt x="6426" y="13515"/>
                  </a:cubicBezTo>
                  <a:cubicBezTo>
                    <a:pt x="6834" y="13005"/>
                    <a:pt x="7242" y="12495"/>
                    <a:pt x="7599" y="11985"/>
                  </a:cubicBezTo>
                  <a:cubicBezTo>
                    <a:pt x="8007" y="11526"/>
                    <a:pt x="8466" y="10914"/>
                    <a:pt x="8874" y="10404"/>
                  </a:cubicBezTo>
                  <a:cubicBezTo>
                    <a:pt x="9741" y="9333"/>
                    <a:pt x="10608" y="8262"/>
                    <a:pt x="11424" y="7191"/>
                  </a:cubicBezTo>
                  <a:cubicBezTo>
                    <a:pt x="13107" y="5151"/>
                    <a:pt x="14790" y="3111"/>
                    <a:pt x="16473" y="1072"/>
                  </a:cubicBezTo>
                  <a:cubicBezTo>
                    <a:pt x="16830" y="664"/>
                    <a:pt x="16473" y="1"/>
                    <a:pt x="15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2165906" y="2971992"/>
              <a:ext cx="120532" cy="155407"/>
            </a:xfrm>
            <a:custGeom>
              <a:avLst/>
              <a:gdLst/>
              <a:ahLst/>
              <a:cxnLst/>
              <a:rect l="l" t="t" r="r" b="b"/>
              <a:pathLst>
                <a:path w="9691" h="12495" extrusionOk="0">
                  <a:moveTo>
                    <a:pt x="8926" y="0"/>
                  </a:moveTo>
                  <a:cubicBezTo>
                    <a:pt x="8722" y="0"/>
                    <a:pt x="8518" y="102"/>
                    <a:pt x="8416" y="306"/>
                  </a:cubicBezTo>
                  <a:cubicBezTo>
                    <a:pt x="5560" y="3927"/>
                    <a:pt x="2704" y="7548"/>
                    <a:pt x="154" y="11424"/>
                  </a:cubicBezTo>
                  <a:cubicBezTo>
                    <a:pt x="52" y="11526"/>
                    <a:pt x="1" y="11730"/>
                    <a:pt x="1" y="11883"/>
                  </a:cubicBezTo>
                  <a:cubicBezTo>
                    <a:pt x="1" y="12087"/>
                    <a:pt x="103" y="12240"/>
                    <a:pt x="256" y="12342"/>
                  </a:cubicBezTo>
                  <a:cubicBezTo>
                    <a:pt x="409" y="12444"/>
                    <a:pt x="562" y="12495"/>
                    <a:pt x="766" y="12495"/>
                  </a:cubicBezTo>
                  <a:cubicBezTo>
                    <a:pt x="919" y="12444"/>
                    <a:pt x="1072" y="12342"/>
                    <a:pt x="1225" y="12240"/>
                  </a:cubicBezTo>
                  <a:cubicBezTo>
                    <a:pt x="3775" y="8364"/>
                    <a:pt x="6580" y="4743"/>
                    <a:pt x="9436" y="1122"/>
                  </a:cubicBezTo>
                  <a:cubicBezTo>
                    <a:pt x="9691" y="816"/>
                    <a:pt x="9640" y="408"/>
                    <a:pt x="9334" y="153"/>
                  </a:cubicBezTo>
                  <a:cubicBezTo>
                    <a:pt x="9232" y="51"/>
                    <a:pt x="9079" y="0"/>
                    <a:pt x="8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2305455" y="3655744"/>
              <a:ext cx="315253" cy="177620"/>
            </a:xfrm>
            <a:custGeom>
              <a:avLst/>
              <a:gdLst/>
              <a:ahLst/>
              <a:cxnLst/>
              <a:rect l="l" t="t" r="r" b="b"/>
              <a:pathLst>
                <a:path w="25347" h="14281" extrusionOk="0">
                  <a:moveTo>
                    <a:pt x="24479" y="1"/>
                  </a:moveTo>
                  <a:lnTo>
                    <a:pt x="23969" y="103"/>
                  </a:lnTo>
                  <a:cubicBezTo>
                    <a:pt x="21012" y="1582"/>
                    <a:pt x="17952" y="2755"/>
                    <a:pt x="14739" y="3571"/>
                  </a:cubicBezTo>
                  <a:cubicBezTo>
                    <a:pt x="12954" y="4030"/>
                    <a:pt x="11169" y="4336"/>
                    <a:pt x="9333" y="4590"/>
                  </a:cubicBezTo>
                  <a:cubicBezTo>
                    <a:pt x="7752" y="4743"/>
                    <a:pt x="6171" y="4845"/>
                    <a:pt x="4590" y="4845"/>
                  </a:cubicBezTo>
                  <a:lnTo>
                    <a:pt x="3723" y="4845"/>
                  </a:lnTo>
                  <a:cubicBezTo>
                    <a:pt x="3213" y="4845"/>
                    <a:pt x="2652" y="4845"/>
                    <a:pt x="2091" y="4743"/>
                  </a:cubicBezTo>
                  <a:cubicBezTo>
                    <a:pt x="1530" y="4692"/>
                    <a:pt x="1071" y="4692"/>
                    <a:pt x="510" y="4641"/>
                  </a:cubicBezTo>
                  <a:lnTo>
                    <a:pt x="408" y="4539"/>
                  </a:lnTo>
                  <a:cubicBezTo>
                    <a:pt x="306" y="4590"/>
                    <a:pt x="204" y="4692"/>
                    <a:pt x="102" y="4794"/>
                  </a:cubicBezTo>
                  <a:cubicBezTo>
                    <a:pt x="1" y="4998"/>
                    <a:pt x="1" y="5253"/>
                    <a:pt x="102" y="5457"/>
                  </a:cubicBezTo>
                  <a:cubicBezTo>
                    <a:pt x="765" y="7038"/>
                    <a:pt x="1530" y="8568"/>
                    <a:pt x="2397" y="10047"/>
                  </a:cubicBezTo>
                  <a:cubicBezTo>
                    <a:pt x="2907" y="10863"/>
                    <a:pt x="3417" y="11628"/>
                    <a:pt x="4029" y="12393"/>
                  </a:cubicBezTo>
                  <a:cubicBezTo>
                    <a:pt x="4539" y="13056"/>
                    <a:pt x="5151" y="13668"/>
                    <a:pt x="5814" y="14178"/>
                  </a:cubicBezTo>
                  <a:cubicBezTo>
                    <a:pt x="5916" y="14229"/>
                    <a:pt x="6069" y="14280"/>
                    <a:pt x="6171" y="14280"/>
                  </a:cubicBezTo>
                  <a:lnTo>
                    <a:pt x="6324" y="14280"/>
                  </a:lnTo>
                  <a:cubicBezTo>
                    <a:pt x="6477" y="14229"/>
                    <a:pt x="6579" y="14178"/>
                    <a:pt x="6681" y="14076"/>
                  </a:cubicBezTo>
                  <a:cubicBezTo>
                    <a:pt x="8517" y="13872"/>
                    <a:pt x="10302" y="13413"/>
                    <a:pt x="11985" y="12699"/>
                  </a:cubicBezTo>
                  <a:cubicBezTo>
                    <a:pt x="13974" y="11883"/>
                    <a:pt x="15861" y="10863"/>
                    <a:pt x="17595" y="9639"/>
                  </a:cubicBezTo>
                  <a:cubicBezTo>
                    <a:pt x="19227" y="8517"/>
                    <a:pt x="20757" y="7140"/>
                    <a:pt x="22134" y="5661"/>
                  </a:cubicBezTo>
                  <a:cubicBezTo>
                    <a:pt x="22797" y="4947"/>
                    <a:pt x="23357" y="4132"/>
                    <a:pt x="23918" y="3367"/>
                  </a:cubicBezTo>
                  <a:cubicBezTo>
                    <a:pt x="24428" y="2551"/>
                    <a:pt x="24887" y="1735"/>
                    <a:pt x="25244" y="868"/>
                  </a:cubicBezTo>
                  <a:cubicBezTo>
                    <a:pt x="25346" y="664"/>
                    <a:pt x="25295" y="409"/>
                    <a:pt x="25142" y="205"/>
                  </a:cubicBezTo>
                  <a:cubicBezTo>
                    <a:pt x="25040" y="154"/>
                    <a:pt x="24938" y="52"/>
                    <a:pt x="24836" y="52"/>
                  </a:cubicBezTo>
                  <a:cubicBezTo>
                    <a:pt x="24785" y="1"/>
                    <a:pt x="24683" y="1"/>
                    <a:pt x="2463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1788515" y="3600558"/>
              <a:ext cx="674884" cy="891184"/>
            </a:xfrm>
            <a:custGeom>
              <a:avLst/>
              <a:gdLst/>
              <a:ahLst/>
              <a:cxnLst/>
              <a:rect l="l" t="t" r="r" b="b"/>
              <a:pathLst>
                <a:path w="54262" h="71653" extrusionOk="0">
                  <a:moveTo>
                    <a:pt x="3927" y="1"/>
                  </a:moveTo>
                  <a:cubicBezTo>
                    <a:pt x="3417" y="1"/>
                    <a:pt x="2907" y="1"/>
                    <a:pt x="2397" y="103"/>
                  </a:cubicBezTo>
                  <a:cubicBezTo>
                    <a:pt x="2193" y="154"/>
                    <a:pt x="1989" y="205"/>
                    <a:pt x="1785" y="256"/>
                  </a:cubicBezTo>
                  <a:cubicBezTo>
                    <a:pt x="1632" y="256"/>
                    <a:pt x="1479" y="307"/>
                    <a:pt x="1326" y="358"/>
                  </a:cubicBezTo>
                  <a:cubicBezTo>
                    <a:pt x="1173" y="409"/>
                    <a:pt x="1071" y="511"/>
                    <a:pt x="969" y="562"/>
                  </a:cubicBezTo>
                  <a:cubicBezTo>
                    <a:pt x="816" y="613"/>
                    <a:pt x="714" y="715"/>
                    <a:pt x="612" y="817"/>
                  </a:cubicBezTo>
                  <a:cubicBezTo>
                    <a:pt x="459" y="970"/>
                    <a:pt x="357" y="1174"/>
                    <a:pt x="255" y="1378"/>
                  </a:cubicBezTo>
                  <a:cubicBezTo>
                    <a:pt x="153" y="1633"/>
                    <a:pt x="102" y="1837"/>
                    <a:pt x="51" y="2092"/>
                  </a:cubicBezTo>
                  <a:cubicBezTo>
                    <a:pt x="0" y="2653"/>
                    <a:pt x="0" y="3214"/>
                    <a:pt x="153" y="3775"/>
                  </a:cubicBezTo>
                  <a:cubicBezTo>
                    <a:pt x="357" y="4897"/>
                    <a:pt x="663" y="5968"/>
                    <a:pt x="1071" y="7039"/>
                  </a:cubicBezTo>
                  <a:lnTo>
                    <a:pt x="1224" y="7498"/>
                  </a:lnTo>
                  <a:lnTo>
                    <a:pt x="1224" y="7549"/>
                  </a:lnTo>
                  <a:cubicBezTo>
                    <a:pt x="1377" y="8008"/>
                    <a:pt x="1530" y="8518"/>
                    <a:pt x="1632" y="8976"/>
                  </a:cubicBezTo>
                  <a:cubicBezTo>
                    <a:pt x="1632" y="9027"/>
                    <a:pt x="1632" y="9078"/>
                    <a:pt x="1632" y="9078"/>
                  </a:cubicBezTo>
                  <a:cubicBezTo>
                    <a:pt x="1632" y="9231"/>
                    <a:pt x="1734" y="9384"/>
                    <a:pt x="1734" y="9537"/>
                  </a:cubicBezTo>
                  <a:cubicBezTo>
                    <a:pt x="1734" y="9588"/>
                    <a:pt x="1734" y="9639"/>
                    <a:pt x="1734" y="9639"/>
                  </a:cubicBezTo>
                  <a:cubicBezTo>
                    <a:pt x="2397" y="12495"/>
                    <a:pt x="2856" y="15351"/>
                    <a:pt x="3111" y="18258"/>
                  </a:cubicBezTo>
                  <a:cubicBezTo>
                    <a:pt x="3264" y="19788"/>
                    <a:pt x="3366" y="21165"/>
                    <a:pt x="3366" y="22491"/>
                  </a:cubicBezTo>
                  <a:cubicBezTo>
                    <a:pt x="3366" y="23409"/>
                    <a:pt x="3366" y="24327"/>
                    <a:pt x="3315" y="25245"/>
                  </a:cubicBezTo>
                  <a:cubicBezTo>
                    <a:pt x="3315" y="25653"/>
                    <a:pt x="3315" y="26163"/>
                    <a:pt x="3315" y="26673"/>
                  </a:cubicBezTo>
                  <a:cubicBezTo>
                    <a:pt x="3315" y="27489"/>
                    <a:pt x="3315" y="28152"/>
                    <a:pt x="3315" y="28815"/>
                  </a:cubicBezTo>
                  <a:cubicBezTo>
                    <a:pt x="3315" y="29172"/>
                    <a:pt x="3366" y="29478"/>
                    <a:pt x="3417" y="29835"/>
                  </a:cubicBezTo>
                  <a:cubicBezTo>
                    <a:pt x="3417" y="30090"/>
                    <a:pt x="3519" y="30345"/>
                    <a:pt x="3519" y="30600"/>
                  </a:cubicBezTo>
                  <a:lnTo>
                    <a:pt x="3519" y="30651"/>
                  </a:lnTo>
                  <a:cubicBezTo>
                    <a:pt x="3519" y="30753"/>
                    <a:pt x="3570" y="30855"/>
                    <a:pt x="3570" y="30957"/>
                  </a:cubicBezTo>
                  <a:cubicBezTo>
                    <a:pt x="3825" y="32690"/>
                    <a:pt x="3978" y="33965"/>
                    <a:pt x="4131" y="35189"/>
                  </a:cubicBezTo>
                  <a:lnTo>
                    <a:pt x="4182" y="35801"/>
                  </a:lnTo>
                  <a:lnTo>
                    <a:pt x="4182" y="35699"/>
                  </a:lnTo>
                  <a:cubicBezTo>
                    <a:pt x="4233" y="36515"/>
                    <a:pt x="4284" y="37178"/>
                    <a:pt x="4335" y="37790"/>
                  </a:cubicBezTo>
                  <a:cubicBezTo>
                    <a:pt x="4386" y="38351"/>
                    <a:pt x="4386" y="38912"/>
                    <a:pt x="4386" y="39626"/>
                  </a:cubicBezTo>
                  <a:cubicBezTo>
                    <a:pt x="4386" y="40748"/>
                    <a:pt x="4386" y="41870"/>
                    <a:pt x="4335" y="42992"/>
                  </a:cubicBezTo>
                  <a:lnTo>
                    <a:pt x="4335" y="43043"/>
                  </a:lnTo>
                  <a:lnTo>
                    <a:pt x="4335" y="43502"/>
                  </a:lnTo>
                  <a:cubicBezTo>
                    <a:pt x="4233" y="46052"/>
                    <a:pt x="4335" y="48653"/>
                    <a:pt x="4590" y="51203"/>
                  </a:cubicBezTo>
                  <a:cubicBezTo>
                    <a:pt x="4692" y="51713"/>
                    <a:pt x="4743" y="52223"/>
                    <a:pt x="4896" y="52733"/>
                  </a:cubicBezTo>
                  <a:cubicBezTo>
                    <a:pt x="4794" y="52784"/>
                    <a:pt x="4794" y="52886"/>
                    <a:pt x="4794" y="52937"/>
                  </a:cubicBezTo>
                  <a:cubicBezTo>
                    <a:pt x="4794" y="53039"/>
                    <a:pt x="4845" y="53141"/>
                    <a:pt x="4896" y="53192"/>
                  </a:cubicBezTo>
                  <a:cubicBezTo>
                    <a:pt x="6426" y="55130"/>
                    <a:pt x="8211" y="56914"/>
                    <a:pt x="10098" y="58495"/>
                  </a:cubicBezTo>
                  <a:cubicBezTo>
                    <a:pt x="12036" y="60076"/>
                    <a:pt x="14076" y="61504"/>
                    <a:pt x="16269" y="62728"/>
                  </a:cubicBezTo>
                  <a:cubicBezTo>
                    <a:pt x="18411" y="63952"/>
                    <a:pt x="20654" y="64972"/>
                    <a:pt x="22949" y="65890"/>
                  </a:cubicBezTo>
                  <a:cubicBezTo>
                    <a:pt x="24020" y="66349"/>
                    <a:pt x="25040" y="66706"/>
                    <a:pt x="26213" y="67114"/>
                  </a:cubicBezTo>
                  <a:cubicBezTo>
                    <a:pt x="27386" y="67573"/>
                    <a:pt x="28457" y="67930"/>
                    <a:pt x="29528" y="68287"/>
                  </a:cubicBezTo>
                  <a:cubicBezTo>
                    <a:pt x="32129" y="69154"/>
                    <a:pt x="34475" y="69868"/>
                    <a:pt x="36719" y="70378"/>
                  </a:cubicBezTo>
                  <a:cubicBezTo>
                    <a:pt x="39167" y="70990"/>
                    <a:pt x="41615" y="71398"/>
                    <a:pt x="44164" y="71551"/>
                  </a:cubicBezTo>
                  <a:cubicBezTo>
                    <a:pt x="44776" y="71602"/>
                    <a:pt x="45439" y="71653"/>
                    <a:pt x="46051" y="71653"/>
                  </a:cubicBezTo>
                  <a:cubicBezTo>
                    <a:pt x="47887" y="71653"/>
                    <a:pt x="49672" y="71449"/>
                    <a:pt x="51406" y="70990"/>
                  </a:cubicBezTo>
                  <a:cubicBezTo>
                    <a:pt x="51508" y="71041"/>
                    <a:pt x="51559" y="71092"/>
                    <a:pt x="51661" y="71092"/>
                  </a:cubicBezTo>
                  <a:cubicBezTo>
                    <a:pt x="51814" y="71092"/>
                    <a:pt x="51916" y="70990"/>
                    <a:pt x="51967" y="70837"/>
                  </a:cubicBezTo>
                  <a:cubicBezTo>
                    <a:pt x="52120" y="70786"/>
                    <a:pt x="52171" y="70633"/>
                    <a:pt x="52120" y="70480"/>
                  </a:cubicBezTo>
                  <a:cubicBezTo>
                    <a:pt x="52885" y="68185"/>
                    <a:pt x="53344" y="65839"/>
                    <a:pt x="53548" y="63442"/>
                  </a:cubicBezTo>
                  <a:cubicBezTo>
                    <a:pt x="53701" y="61861"/>
                    <a:pt x="53803" y="60229"/>
                    <a:pt x="53854" y="58648"/>
                  </a:cubicBezTo>
                  <a:lnTo>
                    <a:pt x="53854" y="58597"/>
                  </a:lnTo>
                  <a:cubicBezTo>
                    <a:pt x="53905" y="57781"/>
                    <a:pt x="53956" y="56761"/>
                    <a:pt x="54058" y="55792"/>
                  </a:cubicBezTo>
                  <a:cubicBezTo>
                    <a:pt x="54058" y="55639"/>
                    <a:pt x="54058" y="55537"/>
                    <a:pt x="54058" y="55385"/>
                  </a:cubicBezTo>
                  <a:lnTo>
                    <a:pt x="54058" y="55232"/>
                  </a:lnTo>
                  <a:lnTo>
                    <a:pt x="54058" y="55130"/>
                  </a:lnTo>
                  <a:cubicBezTo>
                    <a:pt x="54058" y="54722"/>
                    <a:pt x="54160" y="54212"/>
                    <a:pt x="54160" y="53804"/>
                  </a:cubicBezTo>
                  <a:cubicBezTo>
                    <a:pt x="54211" y="53090"/>
                    <a:pt x="54211" y="52427"/>
                    <a:pt x="54262" y="51662"/>
                  </a:cubicBezTo>
                  <a:cubicBezTo>
                    <a:pt x="54262" y="50336"/>
                    <a:pt x="54262" y="48908"/>
                    <a:pt x="54211" y="47378"/>
                  </a:cubicBezTo>
                  <a:cubicBezTo>
                    <a:pt x="54058" y="44522"/>
                    <a:pt x="53803" y="41717"/>
                    <a:pt x="53548" y="38810"/>
                  </a:cubicBezTo>
                  <a:cubicBezTo>
                    <a:pt x="53548" y="38708"/>
                    <a:pt x="53548" y="38606"/>
                    <a:pt x="53497" y="38453"/>
                  </a:cubicBezTo>
                  <a:cubicBezTo>
                    <a:pt x="53497" y="38096"/>
                    <a:pt x="53446" y="37739"/>
                    <a:pt x="53446" y="37382"/>
                  </a:cubicBezTo>
                  <a:cubicBezTo>
                    <a:pt x="53395" y="36770"/>
                    <a:pt x="53344" y="36158"/>
                    <a:pt x="53344" y="35648"/>
                  </a:cubicBezTo>
                  <a:lnTo>
                    <a:pt x="53344" y="35444"/>
                  </a:lnTo>
                  <a:lnTo>
                    <a:pt x="53344" y="34934"/>
                  </a:lnTo>
                  <a:cubicBezTo>
                    <a:pt x="53293" y="34118"/>
                    <a:pt x="53242" y="33098"/>
                    <a:pt x="53140" y="32079"/>
                  </a:cubicBezTo>
                  <a:cubicBezTo>
                    <a:pt x="53038" y="31212"/>
                    <a:pt x="52885" y="30294"/>
                    <a:pt x="52630" y="29427"/>
                  </a:cubicBezTo>
                  <a:cubicBezTo>
                    <a:pt x="52528" y="29019"/>
                    <a:pt x="52375" y="28611"/>
                    <a:pt x="52222" y="28203"/>
                  </a:cubicBezTo>
                  <a:cubicBezTo>
                    <a:pt x="52069" y="27948"/>
                    <a:pt x="51916" y="27693"/>
                    <a:pt x="51763" y="27438"/>
                  </a:cubicBezTo>
                  <a:cubicBezTo>
                    <a:pt x="51712" y="27234"/>
                    <a:pt x="51610" y="27030"/>
                    <a:pt x="51559" y="26775"/>
                  </a:cubicBezTo>
                  <a:cubicBezTo>
                    <a:pt x="51253" y="25908"/>
                    <a:pt x="50896" y="24990"/>
                    <a:pt x="50437" y="23970"/>
                  </a:cubicBezTo>
                  <a:cubicBezTo>
                    <a:pt x="49621" y="22134"/>
                    <a:pt x="48703" y="20400"/>
                    <a:pt x="47632" y="18513"/>
                  </a:cubicBezTo>
                  <a:lnTo>
                    <a:pt x="47428" y="18105"/>
                  </a:lnTo>
                  <a:lnTo>
                    <a:pt x="47377" y="18054"/>
                  </a:lnTo>
                  <a:cubicBezTo>
                    <a:pt x="47020" y="17391"/>
                    <a:pt x="46663" y="16728"/>
                    <a:pt x="46357" y="16065"/>
                  </a:cubicBezTo>
                  <a:lnTo>
                    <a:pt x="45898" y="15249"/>
                  </a:lnTo>
                  <a:lnTo>
                    <a:pt x="45847" y="15147"/>
                  </a:lnTo>
                  <a:lnTo>
                    <a:pt x="45337" y="14178"/>
                  </a:lnTo>
                  <a:cubicBezTo>
                    <a:pt x="45337" y="14178"/>
                    <a:pt x="45337" y="14127"/>
                    <a:pt x="45337" y="14127"/>
                  </a:cubicBezTo>
                  <a:cubicBezTo>
                    <a:pt x="44929" y="13362"/>
                    <a:pt x="44470" y="12495"/>
                    <a:pt x="43909" y="11577"/>
                  </a:cubicBezTo>
                  <a:cubicBezTo>
                    <a:pt x="43501" y="10914"/>
                    <a:pt x="43042" y="10251"/>
                    <a:pt x="42583" y="9588"/>
                  </a:cubicBezTo>
                  <a:cubicBezTo>
                    <a:pt x="42073" y="8976"/>
                    <a:pt x="41513" y="8365"/>
                    <a:pt x="40952" y="7804"/>
                  </a:cubicBezTo>
                  <a:cubicBezTo>
                    <a:pt x="40187" y="7039"/>
                    <a:pt x="39320" y="6427"/>
                    <a:pt x="38402" y="5866"/>
                  </a:cubicBezTo>
                  <a:lnTo>
                    <a:pt x="38147" y="5866"/>
                  </a:lnTo>
                  <a:cubicBezTo>
                    <a:pt x="38045" y="5917"/>
                    <a:pt x="37943" y="6019"/>
                    <a:pt x="37943" y="6121"/>
                  </a:cubicBezTo>
                  <a:cubicBezTo>
                    <a:pt x="37535" y="8314"/>
                    <a:pt x="37229" y="10455"/>
                    <a:pt x="37076" y="12699"/>
                  </a:cubicBezTo>
                  <a:lnTo>
                    <a:pt x="37076" y="12954"/>
                  </a:lnTo>
                  <a:cubicBezTo>
                    <a:pt x="37076" y="13311"/>
                    <a:pt x="37025" y="13719"/>
                    <a:pt x="37025" y="14127"/>
                  </a:cubicBezTo>
                  <a:cubicBezTo>
                    <a:pt x="36974" y="14586"/>
                    <a:pt x="36872" y="14994"/>
                    <a:pt x="36821" y="15555"/>
                  </a:cubicBezTo>
                  <a:cubicBezTo>
                    <a:pt x="36668" y="16473"/>
                    <a:pt x="36464" y="17391"/>
                    <a:pt x="36260" y="18309"/>
                  </a:cubicBezTo>
                  <a:lnTo>
                    <a:pt x="36260" y="18360"/>
                  </a:lnTo>
                  <a:lnTo>
                    <a:pt x="36260" y="18462"/>
                  </a:lnTo>
                  <a:cubicBezTo>
                    <a:pt x="36005" y="19635"/>
                    <a:pt x="35750" y="20910"/>
                    <a:pt x="35597" y="22134"/>
                  </a:cubicBezTo>
                  <a:cubicBezTo>
                    <a:pt x="35444" y="23052"/>
                    <a:pt x="35393" y="24021"/>
                    <a:pt x="35393" y="24990"/>
                  </a:cubicBezTo>
                  <a:cubicBezTo>
                    <a:pt x="34016" y="23358"/>
                    <a:pt x="32486" y="21777"/>
                    <a:pt x="30956" y="20298"/>
                  </a:cubicBezTo>
                  <a:cubicBezTo>
                    <a:pt x="29834" y="19227"/>
                    <a:pt x="28712" y="18105"/>
                    <a:pt x="27692" y="16983"/>
                  </a:cubicBezTo>
                  <a:cubicBezTo>
                    <a:pt x="27335" y="16626"/>
                    <a:pt x="26978" y="16218"/>
                    <a:pt x="26672" y="15861"/>
                  </a:cubicBezTo>
                  <a:cubicBezTo>
                    <a:pt x="26315" y="15453"/>
                    <a:pt x="26009" y="15096"/>
                    <a:pt x="25754" y="14739"/>
                  </a:cubicBezTo>
                  <a:lnTo>
                    <a:pt x="25652" y="14637"/>
                  </a:lnTo>
                  <a:cubicBezTo>
                    <a:pt x="25040" y="13872"/>
                    <a:pt x="24326" y="13056"/>
                    <a:pt x="23612" y="12189"/>
                  </a:cubicBezTo>
                  <a:cubicBezTo>
                    <a:pt x="22235" y="10608"/>
                    <a:pt x="20807" y="8976"/>
                    <a:pt x="19328" y="7396"/>
                  </a:cubicBezTo>
                  <a:cubicBezTo>
                    <a:pt x="18564" y="6529"/>
                    <a:pt x="17748" y="5611"/>
                    <a:pt x="16881" y="4744"/>
                  </a:cubicBezTo>
                  <a:cubicBezTo>
                    <a:pt x="16830" y="4642"/>
                    <a:pt x="16779" y="4540"/>
                    <a:pt x="16728" y="4438"/>
                  </a:cubicBezTo>
                  <a:cubicBezTo>
                    <a:pt x="16524" y="4183"/>
                    <a:pt x="16320" y="3928"/>
                    <a:pt x="16065" y="3724"/>
                  </a:cubicBezTo>
                  <a:cubicBezTo>
                    <a:pt x="15810" y="3520"/>
                    <a:pt x="15504" y="3316"/>
                    <a:pt x="15198" y="3112"/>
                  </a:cubicBezTo>
                  <a:cubicBezTo>
                    <a:pt x="14892" y="2959"/>
                    <a:pt x="14586" y="2755"/>
                    <a:pt x="14229" y="2653"/>
                  </a:cubicBezTo>
                  <a:cubicBezTo>
                    <a:pt x="13770" y="2449"/>
                    <a:pt x="13260" y="2245"/>
                    <a:pt x="12801" y="2041"/>
                  </a:cubicBezTo>
                  <a:lnTo>
                    <a:pt x="12495" y="1939"/>
                  </a:lnTo>
                  <a:cubicBezTo>
                    <a:pt x="11730" y="1633"/>
                    <a:pt x="10965" y="1378"/>
                    <a:pt x="10200" y="1123"/>
                  </a:cubicBezTo>
                  <a:cubicBezTo>
                    <a:pt x="9333" y="868"/>
                    <a:pt x="8466" y="613"/>
                    <a:pt x="7650" y="460"/>
                  </a:cubicBezTo>
                  <a:cubicBezTo>
                    <a:pt x="6783" y="256"/>
                    <a:pt x="5916" y="103"/>
                    <a:pt x="4998" y="52"/>
                  </a:cubicBezTo>
                  <a:cubicBezTo>
                    <a:pt x="4692" y="52"/>
                    <a:pt x="4386" y="1"/>
                    <a:pt x="40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2221725" y="3901844"/>
              <a:ext cx="28631" cy="543929"/>
            </a:xfrm>
            <a:custGeom>
              <a:avLst/>
              <a:gdLst/>
              <a:ahLst/>
              <a:cxnLst/>
              <a:rect l="l" t="t" r="r" b="b"/>
              <a:pathLst>
                <a:path w="2302" h="43733" extrusionOk="0">
                  <a:moveTo>
                    <a:pt x="817" y="1"/>
                  </a:moveTo>
                  <a:cubicBezTo>
                    <a:pt x="613" y="1"/>
                    <a:pt x="460" y="103"/>
                    <a:pt x="358" y="256"/>
                  </a:cubicBezTo>
                  <a:lnTo>
                    <a:pt x="256" y="409"/>
                  </a:lnTo>
                  <a:cubicBezTo>
                    <a:pt x="256" y="511"/>
                    <a:pt x="205" y="613"/>
                    <a:pt x="256" y="766"/>
                  </a:cubicBezTo>
                  <a:cubicBezTo>
                    <a:pt x="256" y="2143"/>
                    <a:pt x="307" y="3520"/>
                    <a:pt x="307" y="4897"/>
                  </a:cubicBezTo>
                  <a:lnTo>
                    <a:pt x="307" y="5152"/>
                  </a:lnTo>
                  <a:lnTo>
                    <a:pt x="307" y="6937"/>
                  </a:lnTo>
                  <a:cubicBezTo>
                    <a:pt x="307" y="9741"/>
                    <a:pt x="256" y="12495"/>
                    <a:pt x="205" y="15300"/>
                  </a:cubicBezTo>
                  <a:cubicBezTo>
                    <a:pt x="103" y="19125"/>
                    <a:pt x="1" y="23001"/>
                    <a:pt x="52" y="26877"/>
                  </a:cubicBezTo>
                  <a:cubicBezTo>
                    <a:pt x="52" y="26928"/>
                    <a:pt x="52" y="26979"/>
                    <a:pt x="52" y="27030"/>
                  </a:cubicBezTo>
                  <a:cubicBezTo>
                    <a:pt x="52" y="28713"/>
                    <a:pt x="52" y="30396"/>
                    <a:pt x="103" y="32078"/>
                  </a:cubicBezTo>
                  <a:cubicBezTo>
                    <a:pt x="205" y="35750"/>
                    <a:pt x="460" y="39473"/>
                    <a:pt x="919" y="43196"/>
                  </a:cubicBezTo>
                  <a:cubicBezTo>
                    <a:pt x="987" y="43561"/>
                    <a:pt x="1280" y="43732"/>
                    <a:pt x="1574" y="43732"/>
                  </a:cubicBezTo>
                  <a:cubicBezTo>
                    <a:pt x="1937" y="43732"/>
                    <a:pt x="2301" y="43471"/>
                    <a:pt x="2245" y="42992"/>
                  </a:cubicBezTo>
                  <a:cubicBezTo>
                    <a:pt x="1939" y="40238"/>
                    <a:pt x="1684" y="37484"/>
                    <a:pt x="1582" y="34730"/>
                  </a:cubicBezTo>
                  <a:cubicBezTo>
                    <a:pt x="1480" y="33353"/>
                    <a:pt x="1429" y="31925"/>
                    <a:pt x="1429" y="30549"/>
                  </a:cubicBezTo>
                  <a:lnTo>
                    <a:pt x="1429" y="28458"/>
                  </a:lnTo>
                  <a:lnTo>
                    <a:pt x="1429" y="27489"/>
                  </a:lnTo>
                  <a:lnTo>
                    <a:pt x="1429" y="26979"/>
                  </a:lnTo>
                  <a:lnTo>
                    <a:pt x="1429" y="26418"/>
                  </a:lnTo>
                  <a:lnTo>
                    <a:pt x="1429" y="24327"/>
                  </a:lnTo>
                  <a:cubicBezTo>
                    <a:pt x="1429" y="22899"/>
                    <a:pt x="1429" y="21522"/>
                    <a:pt x="1480" y="20145"/>
                  </a:cubicBezTo>
                  <a:cubicBezTo>
                    <a:pt x="1531" y="17340"/>
                    <a:pt x="1582" y="14586"/>
                    <a:pt x="1633" y="11781"/>
                  </a:cubicBezTo>
                  <a:cubicBezTo>
                    <a:pt x="1633" y="9537"/>
                    <a:pt x="1684" y="7345"/>
                    <a:pt x="1684" y="5101"/>
                  </a:cubicBezTo>
                  <a:lnTo>
                    <a:pt x="1684" y="5050"/>
                  </a:lnTo>
                  <a:cubicBezTo>
                    <a:pt x="1684" y="3571"/>
                    <a:pt x="1633" y="2092"/>
                    <a:pt x="1582" y="613"/>
                  </a:cubicBezTo>
                  <a:cubicBezTo>
                    <a:pt x="1582" y="409"/>
                    <a:pt x="1480" y="256"/>
                    <a:pt x="1327" y="154"/>
                  </a:cubicBezTo>
                  <a:cubicBezTo>
                    <a:pt x="1225" y="52"/>
                    <a:pt x="1072" y="1"/>
                    <a:pt x="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2262321" y="4233577"/>
              <a:ext cx="43146" cy="40397"/>
            </a:xfrm>
            <a:custGeom>
              <a:avLst/>
              <a:gdLst/>
              <a:ahLst/>
              <a:cxnLst/>
              <a:rect l="l" t="t" r="r" b="b"/>
              <a:pathLst>
                <a:path w="3469" h="3248" extrusionOk="0">
                  <a:moveTo>
                    <a:pt x="1684" y="1"/>
                  </a:moveTo>
                  <a:lnTo>
                    <a:pt x="1684" y="52"/>
                  </a:lnTo>
                  <a:cubicBezTo>
                    <a:pt x="1582" y="52"/>
                    <a:pt x="1531" y="52"/>
                    <a:pt x="1429" y="103"/>
                  </a:cubicBezTo>
                  <a:cubicBezTo>
                    <a:pt x="1327" y="154"/>
                    <a:pt x="1276" y="205"/>
                    <a:pt x="1174" y="256"/>
                  </a:cubicBezTo>
                  <a:cubicBezTo>
                    <a:pt x="1072" y="358"/>
                    <a:pt x="970" y="460"/>
                    <a:pt x="868" y="562"/>
                  </a:cubicBezTo>
                  <a:cubicBezTo>
                    <a:pt x="817" y="613"/>
                    <a:pt x="766" y="715"/>
                    <a:pt x="715" y="766"/>
                  </a:cubicBezTo>
                  <a:cubicBezTo>
                    <a:pt x="664" y="817"/>
                    <a:pt x="562" y="970"/>
                    <a:pt x="511" y="1072"/>
                  </a:cubicBezTo>
                  <a:cubicBezTo>
                    <a:pt x="154" y="1225"/>
                    <a:pt x="1" y="1633"/>
                    <a:pt x="205" y="1990"/>
                  </a:cubicBezTo>
                  <a:cubicBezTo>
                    <a:pt x="256" y="2143"/>
                    <a:pt x="307" y="2245"/>
                    <a:pt x="409" y="2296"/>
                  </a:cubicBezTo>
                  <a:lnTo>
                    <a:pt x="562" y="2449"/>
                  </a:lnTo>
                  <a:cubicBezTo>
                    <a:pt x="511" y="2653"/>
                    <a:pt x="562" y="2806"/>
                    <a:pt x="715" y="2959"/>
                  </a:cubicBezTo>
                  <a:cubicBezTo>
                    <a:pt x="817" y="3061"/>
                    <a:pt x="970" y="3163"/>
                    <a:pt x="1123" y="3214"/>
                  </a:cubicBezTo>
                  <a:cubicBezTo>
                    <a:pt x="1249" y="3235"/>
                    <a:pt x="1385" y="3247"/>
                    <a:pt x="1518" y="3247"/>
                  </a:cubicBezTo>
                  <a:cubicBezTo>
                    <a:pt x="1707" y="3247"/>
                    <a:pt x="1891" y="3222"/>
                    <a:pt x="2041" y="3163"/>
                  </a:cubicBezTo>
                  <a:cubicBezTo>
                    <a:pt x="2245" y="3112"/>
                    <a:pt x="2398" y="3061"/>
                    <a:pt x="2551" y="3010"/>
                  </a:cubicBezTo>
                  <a:cubicBezTo>
                    <a:pt x="2704" y="2908"/>
                    <a:pt x="2857" y="2806"/>
                    <a:pt x="2959" y="2704"/>
                  </a:cubicBezTo>
                  <a:cubicBezTo>
                    <a:pt x="3112" y="2551"/>
                    <a:pt x="3265" y="2398"/>
                    <a:pt x="3316" y="2245"/>
                  </a:cubicBezTo>
                  <a:cubicBezTo>
                    <a:pt x="3418" y="2092"/>
                    <a:pt x="3469" y="1939"/>
                    <a:pt x="3469" y="1786"/>
                  </a:cubicBezTo>
                  <a:cubicBezTo>
                    <a:pt x="3469" y="1327"/>
                    <a:pt x="3316" y="919"/>
                    <a:pt x="3061" y="613"/>
                  </a:cubicBezTo>
                  <a:cubicBezTo>
                    <a:pt x="2908" y="460"/>
                    <a:pt x="2755" y="358"/>
                    <a:pt x="2602" y="256"/>
                  </a:cubicBezTo>
                  <a:cubicBezTo>
                    <a:pt x="2551" y="205"/>
                    <a:pt x="2449" y="154"/>
                    <a:pt x="2347" y="103"/>
                  </a:cubicBezTo>
                  <a:cubicBezTo>
                    <a:pt x="2296" y="52"/>
                    <a:pt x="2194" y="52"/>
                    <a:pt x="2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2256613" y="4111802"/>
              <a:ext cx="43780" cy="39327"/>
            </a:xfrm>
            <a:custGeom>
              <a:avLst/>
              <a:gdLst/>
              <a:ahLst/>
              <a:cxnLst/>
              <a:rect l="l" t="t" r="r" b="b"/>
              <a:pathLst>
                <a:path w="3520" h="3162" extrusionOk="0">
                  <a:moveTo>
                    <a:pt x="2041" y="0"/>
                  </a:moveTo>
                  <a:lnTo>
                    <a:pt x="2041" y="51"/>
                  </a:lnTo>
                  <a:cubicBezTo>
                    <a:pt x="1837" y="102"/>
                    <a:pt x="1684" y="102"/>
                    <a:pt x="1480" y="153"/>
                  </a:cubicBezTo>
                  <a:cubicBezTo>
                    <a:pt x="1378" y="204"/>
                    <a:pt x="1225" y="255"/>
                    <a:pt x="1072" y="357"/>
                  </a:cubicBezTo>
                  <a:cubicBezTo>
                    <a:pt x="1021" y="408"/>
                    <a:pt x="970" y="459"/>
                    <a:pt x="919" y="561"/>
                  </a:cubicBezTo>
                  <a:cubicBezTo>
                    <a:pt x="868" y="612"/>
                    <a:pt x="817" y="714"/>
                    <a:pt x="817" y="867"/>
                  </a:cubicBezTo>
                  <a:lnTo>
                    <a:pt x="766" y="867"/>
                  </a:lnTo>
                  <a:cubicBezTo>
                    <a:pt x="613" y="969"/>
                    <a:pt x="511" y="1071"/>
                    <a:pt x="409" y="1224"/>
                  </a:cubicBezTo>
                  <a:cubicBezTo>
                    <a:pt x="307" y="1275"/>
                    <a:pt x="256" y="1377"/>
                    <a:pt x="205" y="1479"/>
                  </a:cubicBezTo>
                  <a:cubicBezTo>
                    <a:pt x="103" y="1632"/>
                    <a:pt x="52" y="1785"/>
                    <a:pt x="1" y="1989"/>
                  </a:cubicBezTo>
                  <a:cubicBezTo>
                    <a:pt x="1" y="2040"/>
                    <a:pt x="1" y="2142"/>
                    <a:pt x="1" y="2244"/>
                  </a:cubicBezTo>
                  <a:cubicBezTo>
                    <a:pt x="1" y="2397"/>
                    <a:pt x="52" y="2499"/>
                    <a:pt x="154" y="2652"/>
                  </a:cubicBezTo>
                  <a:cubicBezTo>
                    <a:pt x="256" y="2805"/>
                    <a:pt x="409" y="2907"/>
                    <a:pt x="613" y="3009"/>
                  </a:cubicBezTo>
                  <a:cubicBezTo>
                    <a:pt x="766" y="3060"/>
                    <a:pt x="970" y="3111"/>
                    <a:pt x="1123" y="3162"/>
                  </a:cubicBezTo>
                  <a:lnTo>
                    <a:pt x="1837" y="3162"/>
                  </a:lnTo>
                  <a:cubicBezTo>
                    <a:pt x="1990" y="3162"/>
                    <a:pt x="2143" y="3111"/>
                    <a:pt x="2296" y="3111"/>
                  </a:cubicBezTo>
                  <a:cubicBezTo>
                    <a:pt x="2449" y="3060"/>
                    <a:pt x="2551" y="2958"/>
                    <a:pt x="2704" y="2907"/>
                  </a:cubicBezTo>
                  <a:cubicBezTo>
                    <a:pt x="2806" y="2805"/>
                    <a:pt x="2857" y="2754"/>
                    <a:pt x="2959" y="2652"/>
                  </a:cubicBezTo>
                  <a:cubicBezTo>
                    <a:pt x="3010" y="2550"/>
                    <a:pt x="3112" y="2448"/>
                    <a:pt x="3163" y="2346"/>
                  </a:cubicBezTo>
                  <a:cubicBezTo>
                    <a:pt x="3265" y="2142"/>
                    <a:pt x="3316" y="1938"/>
                    <a:pt x="3367" y="1683"/>
                  </a:cubicBezTo>
                  <a:cubicBezTo>
                    <a:pt x="3367" y="1581"/>
                    <a:pt x="3418" y="1428"/>
                    <a:pt x="3418" y="1326"/>
                  </a:cubicBezTo>
                  <a:cubicBezTo>
                    <a:pt x="3418" y="1326"/>
                    <a:pt x="3418" y="1224"/>
                    <a:pt x="3469" y="1224"/>
                  </a:cubicBezTo>
                  <a:cubicBezTo>
                    <a:pt x="3520" y="1071"/>
                    <a:pt x="3520" y="918"/>
                    <a:pt x="3520" y="765"/>
                  </a:cubicBezTo>
                  <a:cubicBezTo>
                    <a:pt x="3469" y="612"/>
                    <a:pt x="3418" y="510"/>
                    <a:pt x="3367" y="357"/>
                  </a:cubicBezTo>
                  <a:cubicBezTo>
                    <a:pt x="3316" y="306"/>
                    <a:pt x="3214" y="255"/>
                    <a:pt x="3163" y="204"/>
                  </a:cubicBezTo>
                  <a:cubicBezTo>
                    <a:pt x="2959" y="51"/>
                    <a:pt x="2755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2124688" y="4232309"/>
              <a:ext cx="338076" cy="259434"/>
            </a:xfrm>
            <a:custGeom>
              <a:avLst/>
              <a:gdLst/>
              <a:ahLst/>
              <a:cxnLst/>
              <a:rect l="l" t="t" r="r" b="b"/>
              <a:pathLst>
                <a:path w="27182" h="20859" extrusionOk="0">
                  <a:moveTo>
                    <a:pt x="27080" y="1"/>
                  </a:moveTo>
                  <a:cubicBezTo>
                    <a:pt x="26927" y="1"/>
                    <a:pt x="26774" y="103"/>
                    <a:pt x="26621" y="205"/>
                  </a:cubicBezTo>
                  <a:cubicBezTo>
                    <a:pt x="25550" y="1429"/>
                    <a:pt x="24632" y="2704"/>
                    <a:pt x="23867" y="4132"/>
                  </a:cubicBezTo>
                  <a:cubicBezTo>
                    <a:pt x="23408" y="4896"/>
                    <a:pt x="22949" y="5712"/>
                    <a:pt x="22388" y="6426"/>
                  </a:cubicBezTo>
                  <a:cubicBezTo>
                    <a:pt x="21470" y="7701"/>
                    <a:pt x="20348" y="8823"/>
                    <a:pt x="19124" y="9843"/>
                  </a:cubicBezTo>
                  <a:cubicBezTo>
                    <a:pt x="17645" y="11016"/>
                    <a:pt x="16064" y="11985"/>
                    <a:pt x="14382" y="12750"/>
                  </a:cubicBezTo>
                  <a:cubicBezTo>
                    <a:pt x="13668" y="13056"/>
                    <a:pt x="12954" y="13311"/>
                    <a:pt x="12240" y="13566"/>
                  </a:cubicBezTo>
                  <a:cubicBezTo>
                    <a:pt x="11475" y="13821"/>
                    <a:pt x="10659" y="14025"/>
                    <a:pt x="9843" y="14127"/>
                  </a:cubicBezTo>
                  <a:cubicBezTo>
                    <a:pt x="8619" y="14331"/>
                    <a:pt x="7395" y="14382"/>
                    <a:pt x="6222" y="14484"/>
                  </a:cubicBezTo>
                  <a:cubicBezTo>
                    <a:pt x="4284" y="14535"/>
                    <a:pt x="2397" y="14790"/>
                    <a:pt x="510" y="15249"/>
                  </a:cubicBezTo>
                  <a:cubicBezTo>
                    <a:pt x="306" y="15300"/>
                    <a:pt x="204" y="15453"/>
                    <a:pt x="102" y="15606"/>
                  </a:cubicBezTo>
                  <a:cubicBezTo>
                    <a:pt x="0" y="15759"/>
                    <a:pt x="0" y="15912"/>
                    <a:pt x="51" y="16116"/>
                  </a:cubicBezTo>
                  <a:cubicBezTo>
                    <a:pt x="153" y="16371"/>
                    <a:pt x="306" y="16575"/>
                    <a:pt x="459" y="16830"/>
                  </a:cubicBezTo>
                  <a:cubicBezTo>
                    <a:pt x="1122" y="17034"/>
                    <a:pt x="1785" y="17289"/>
                    <a:pt x="2448" y="17493"/>
                  </a:cubicBezTo>
                  <a:cubicBezTo>
                    <a:pt x="5049" y="18411"/>
                    <a:pt x="7395" y="19074"/>
                    <a:pt x="9639" y="19584"/>
                  </a:cubicBezTo>
                  <a:cubicBezTo>
                    <a:pt x="12036" y="20196"/>
                    <a:pt x="14535" y="20604"/>
                    <a:pt x="17084" y="20808"/>
                  </a:cubicBezTo>
                  <a:cubicBezTo>
                    <a:pt x="17696" y="20808"/>
                    <a:pt x="18359" y="20859"/>
                    <a:pt x="18971" y="20859"/>
                  </a:cubicBezTo>
                  <a:cubicBezTo>
                    <a:pt x="20807" y="20859"/>
                    <a:pt x="22592" y="20655"/>
                    <a:pt x="24326" y="20196"/>
                  </a:cubicBezTo>
                  <a:cubicBezTo>
                    <a:pt x="24377" y="20247"/>
                    <a:pt x="24479" y="20298"/>
                    <a:pt x="24581" y="20298"/>
                  </a:cubicBezTo>
                  <a:cubicBezTo>
                    <a:pt x="24683" y="20298"/>
                    <a:pt x="24836" y="20196"/>
                    <a:pt x="24887" y="20043"/>
                  </a:cubicBezTo>
                  <a:cubicBezTo>
                    <a:pt x="24989" y="19992"/>
                    <a:pt x="25091" y="19839"/>
                    <a:pt x="25040" y="19686"/>
                  </a:cubicBezTo>
                  <a:cubicBezTo>
                    <a:pt x="25754" y="17442"/>
                    <a:pt x="26264" y="15045"/>
                    <a:pt x="26468" y="12699"/>
                  </a:cubicBezTo>
                  <a:cubicBezTo>
                    <a:pt x="26621" y="11067"/>
                    <a:pt x="26723" y="9435"/>
                    <a:pt x="26774" y="7854"/>
                  </a:cubicBezTo>
                  <a:lnTo>
                    <a:pt x="26774" y="7803"/>
                  </a:lnTo>
                  <a:cubicBezTo>
                    <a:pt x="26825" y="6987"/>
                    <a:pt x="26876" y="5967"/>
                    <a:pt x="26978" y="4998"/>
                  </a:cubicBezTo>
                  <a:cubicBezTo>
                    <a:pt x="26978" y="4845"/>
                    <a:pt x="26978" y="4743"/>
                    <a:pt x="26978" y="4591"/>
                  </a:cubicBezTo>
                  <a:lnTo>
                    <a:pt x="26978" y="4438"/>
                  </a:lnTo>
                  <a:lnTo>
                    <a:pt x="26978" y="4336"/>
                  </a:lnTo>
                  <a:cubicBezTo>
                    <a:pt x="26978" y="3928"/>
                    <a:pt x="27080" y="3418"/>
                    <a:pt x="27080" y="3010"/>
                  </a:cubicBezTo>
                  <a:cubicBezTo>
                    <a:pt x="27131" y="2296"/>
                    <a:pt x="27131" y="1633"/>
                    <a:pt x="27182" y="868"/>
                  </a:cubicBezTo>
                  <a:lnTo>
                    <a:pt x="27182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2574391" y="3220630"/>
              <a:ext cx="123069" cy="190294"/>
            </a:xfrm>
            <a:custGeom>
              <a:avLst/>
              <a:gdLst/>
              <a:ahLst/>
              <a:cxnLst/>
              <a:rect l="l" t="t" r="r" b="b"/>
              <a:pathLst>
                <a:path w="9895" h="15300" extrusionOk="0">
                  <a:moveTo>
                    <a:pt x="7497" y="0"/>
                  </a:moveTo>
                  <a:cubicBezTo>
                    <a:pt x="7038" y="51"/>
                    <a:pt x="6630" y="102"/>
                    <a:pt x="6222" y="255"/>
                  </a:cubicBezTo>
                  <a:cubicBezTo>
                    <a:pt x="5763" y="408"/>
                    <a:pt x="5355" y="612"/>
                    <a:pt x="4998" y="867"/>
                  </a:cubicBezTo>
                  <a:cubicBezTo>
                    <a:pt x="4590" y="1122"/>
                    <a:pt x="4233" y="1377"/>
                    <a:pt x="3927" y="1683"/>
                  </a:cubicBezTo>
                  <a:cubicBezTo>
                    <a:pt x="3570" y="2040"/>
                    <a:pt x="3213" y="2397"/>
                    <a:pt x="2907" y="2805"/>
                  </a:cubicBezTo>
                  <a:cubicBezTo>
                    <a:pt x="2295" y="3570"/>
                    <a:pt x="1734" y="4488"/>
                    <a:pt x="1326" y="5406"/>
                  </a:cubicBezTo>
                  <a:cubicBezTo>
                    <a:pt x="919" y="6375"/>
                    <a:pt x="562" y="7344"/>
                    <a:pt x="307" y="8364"/>
                  </a:cubicBezTo>
                  <a:cubicBezTo>
                    <a:pt x="103" y="9282"/>
                    <a:pt x="1" y="10251"/>
                    <a:pt x="1" y="11220"/>
                  </a:cubicBezTo>
                  <a:cubicBezTo>
                    <a:pt x="1" y="11628"/>
                    <a:pt x="52" y="12036"/>
                    <a:pt x="154" y="12444"/>
                  </a:cubicBezTo>
                  <a:cubicBezTo>
                    <a:pt x="205" y="12801"/>
                    <a:pt x="358" y="13209"/>
                    <a:pt x="511" y="13566"/>
                  </a:cubicBezTo>
                  <a:cubicBezTo>
                    <a:pt x="664" y="13872"/>
                    <a:pt x="868" y="14178"/>
                    <a:pt x="1123" y="14433"/>
                  </a:cubicBezTo>
                  <a:cubicBezTo>
                    <a:pt x="1479" y="14892"/>
                    <a:pt x="1989" y="15147"/>
                    <a:pt x="2601" y="15300"/>
                  </a:cubicBezTo>
                  <a:lnTo>
                    <a:pt x="2703" y="15300"/>
                  </a:lnTo>
                  <a:cubicBezTo>
                    <a:pt x="3009" y="14892"/>
                    <a:pt x="3315" y="14535"/>
                    <a:pt x="3570" y="14127"/>
                  </a:cubicBezTo>
                  <a:cubicBezTo>
                    <a:pt x="6528" y="9996"/>
                    <a:pt x="8874" y="5406"/>
                    <a:pt x="9894" y="510"/>
                  </a:cubicBezTo>
                  <a:cubicBezTo>
                    <a:pt x="9792" y="459"/>
                    <a:pt x="9690" y="408"/>
                    <a:pt x="9588" y="357"/>
                  </a:cubicBezTo>
                  <a:cubicBezTo>
                    <a:pt x="9333" y="255"/>
                    <a:pt x="9078" y="204"/>
                    <a:pt x="8823" y="153"/>
                  </a:cubicBezTo>
                  <a:cubicBezTo>
                    <a:pt x="8466" y="51"/>
                    <a:pt x="8109" y="0"/>
                    <a:pt x="770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2785604" y="2464555"/>
              <a:ext cx="774483" cy="714223"/>
            </a:xfrm>
            <a:custGeom>
              <a:avLst/>
              <a:gdLst/>
              <a:ahLst/>
              <a:cxnLst/>
              <a:rect l="l" t="t" r="r" b="b"/>
              <a:pathLst>
                <a:path w="62270" h="57425" extrusionOk="0">
                  <a:moveTo>
                    <a:pt x="11424" y="1"/>
                  </a:moveTo>
                  <a:cubicBezTo>
                    <a:pt x="11322" y="52"/>
                    <a:pt x="11220" y="103"/>
                    <a:pt x="11169" y="205"/>
                  </a:cubicBezTo>
                  <a:cubicBezTo>
                    <a:pt x="11169" y="256"/>
                    <a:pt x="11169" y="307"/>
                    <a:pt x="11169" y="358"/>
                  </a:cubicBezTo>
                  <a:cubicBezTo>
                    <a:pt x="9486" y="5050"/>
                    <a:pt x="7905" y="9588"/>
                    <a:pt x="6529" y="13923"/>
                  </a:cubicBezTo>
                  <a:cubicBezTo>
                    <a:pt x="6529" y="13923"/>
                    <a:pt x="6529" y="13974"/>
                    <a:pt x="6529" y="13974"/>
                  </a:cubicBezTo>
                  <a:lnTo>
                    <a:pt x="6478" y="14127"/>
                  </a:lnTo>
                  <a:lnTo>
                    <a:pt x="6478" y="14229"/>
                  </a:lnTo>
                  <a:cubicBezTo>
                    <a:pt x="4897" y="19176"/>
                    <a:pt x="3469" y="23970"/>
                    <a:pt x="2347" y="28560"/>
                  </a:cubicBezTo>
                  <a:cubicBezTo>
                    <a:pt x="1480" y="31874"/>
                    <a:pt x="715" y="35189"/>
                    <a:pt x="103" y="38351"/>
                  </a:cubicBezTo>
                  <a:cubicBezTo>
                    <a:pt x="103" y="38402"/>
                    <a:pt x="103" y="38453"/>
                    <a:pt x="103" y="38504"/>
                  </a:cubicBezTo>
                  <a:lnTo>
                    <a:pt x="103" y="38555"/>
                  </a:lnTo>
                  <a:cubicBezTo>
                    <a:pt x="103" y="38708"/>
                    <a:pt x="52" y="38810"/>
                    <a:pt x="1" y="38963"/>
                  </a:cubicBezTo>
                  <a:cubicBezTo>
                    <a:pt x="1" y="39065"/>
                    <a:pt x="1" y="39167"/>
                    <a:pt x="52" y="39218"/>
                  </a:cubicBezTo>
                  <a:cubicBezTo>
                    <a:pt x="103" y="39269"/>
                    <a:pt x="205" y="39320"/>
                    <a:pt x="307" y="39371"/>
                  </a:cubicBezTo>
                  <a:lnTo>
                    <a:pt x="358" y="39371"/>
                  </a:lnTo>
                  <a:cubicBezTo>
                    <a:pt x="511" y="39371"/>
                    <a:pt x="664" y="39269"/>
                    <a:pt x="664" y="39065"/>
                  </a:cubicBezTo>
                  <a:lnTo>
                    <a:pt x="664" y="39014"/>
                  </a:lnTo>
                  <a:cubicBezTo>
                    <a:pt x="5662" y="41564"/>
                    <a:pt x="10761" y="43859"/>
                    <a:pt x="16014" y="45848"/>
                  </a:cubicBezTo>
                  <a:cubicBezTo>
                    <a:pt x="20910" y="47786"/>
                    <a:pt x="25959" y="49469"/>
                    <a:pt x="30803" y="51203"/>
                  </a:cubicBezTo>
                  <a:lnTo>
                    <a:pt x="32333" y="51764"/>
                  </a:lnTo>
                  <a:cubicBezTo>
                    <a:pt x="37586" y="53600"/>
                    <a:pt x="42788" y="55384"/>
                    <a:pt x="47888" y="57424"/>
                  </a:cubicBezTo>
                  <a:lnTo>
                    <a:pt x="47990" y="57424"/>
                  </a:lnTo>
                  <a:cubicBezTo>
                    <a:pt x="48092" y="57424"/>
                    <a:pt x="48194" y="57373"/>
                    <a:pt x="48296" y="57271"/>
                  </a:cubicBezTo>
                  <a:cubicBezTo>
                    <a:pt x="48296" y="57271"/>
                    <a:pt x="48347" y="57220"/>
                    <a:pt x="48347" y="57169"/>
                  </a:cubicBezTo>
                  <a:cubicBezTo>
                    <a:pt x="50285" y="51203"/>
                    <a:pt x="51764" y="46664"/>
                    <a:pt x="53191" y="42431"/>
                  </a:cubicBezTo>
                  <a:cubicBezTo>
                    <a:pt x="54976" y="37127"/>
                    <a:pt x="56659" y="32333"/>
                    <a:pt x="58291" y="27795"/>
                  </a:cubicBezTo>
                  <a:cubicBezTo>
                    <a:pt x="59566" y="24225"/>
                    <a:pt x="60892" y="20757"/>
                    <a:pt x="62218" y="17442"/>
                  </a:cubicBezTo>
                  <a:cubicBezTo>
                    <a:pt x="62269" y="17238"/>
                    <a:pt x="62218" y="17085"/>
                    <a:pt x="62065" y="16983"/>
                  </a:cubicBezTo>
                  <a:cubicBezTo>
                    <a:pt x="62014" y="16932"/>
                    <a:pt x="61963" y="16881"/>
                    <a:pt x="61912" y="16881"/>
                  </a:cubicBezTo>
                  <a:cubicBezTo>
                    <a:pt x="59158" y="15657"/>
                    <a:pt x="56302" y="14637"/>
                    <a:pt x="53395" y="13923"/>
                  </a:cubicBezTo>
                  <a:cubicBezTo>
                    <a:pt x="52376" y="13617"/>
                    <a:pt x="51407" y="13362"/>
                    <a:pt x="50438" y="13107"/>
                  </a:cubicBezTo>
                  <a:cubicBezTo>
                    <a:pt x="48551" y="12597"/>
                    <a:pt x="46562" y="12036"/>
                    <a:pt x="44624" y="11424"/>
                  </a:cubicBezTo>
                  <a:cubicBezTo>
                    <a:pt x="43910" y="11220"/>
                    <a:pt x="43145" y="10965"/>
                    <a:pt x="42431" y="10710"/>
                  </a:cubicBezTo>
                  <a:lnTo>
                    <a:pt x="42329" y="10659"/>
                  </a:lnTo>
                  <a:lnTo>
                    <a:pt x="39983" y="9894"/>
                  </a:lnTo>
                  <a:cubicBezTo>
                    <a:pt x="38606" y="9435"/>
                    <a:pt x="37178" y="8925"/>
                    <a:pt x="35291" y="8262"/>
                  </a:cubicBezTo>
                  <a:lnTo>
                    <a:pt x="31364" y="6835"/>
                  </a:lnTo>
                  <a:cubicBezTo>
                    <a:pt x="29580" y="6172"/>
                    <a:pt x="27744" y="5560"/>
                    <a:pt x="25959" y="4897"/>
                  </a:cubicBezTo>
                  <a:cubicBezTo>
                    <a:pt x="23664" y="4132"/>
                    <a:pt x="21318" y="3316"/>
                    <a:pt x="19074" y="2602"/>
                  </a:cubicBezTo>
                  <a:cubicBezTo>
                    <a:pt x="16677" y="1786"/>
                    <a:pt x="14229" y="970"/>
                    <a:pt x="11832" y="103"/>
                  </a:cubicBezTo>
                  <a:cubicBezTo>
                    <a:pt x="11781" y="52"/>
                    <a:pt x="11730" y="52"/>
                    <a:pt x="1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241663" y="2740468"/>
              <a:ext cx="140183" cy="269583"/>
            </a:xfrm>
            <a:custGeom>
              <a:avLst/>
              <a:gdLst/>
              <a:ahLst/>
              <a:cxnLst/>
              <a:rect l="l" t="t" r="r" b="b"/>
              <a:pathLst>
                <a:path w="11271" h="21675" extrusionOk="0">
                  <a:moveTo>
                    <a:pt x="6885" y="1"/>
                  </a:moveTo>
                  <a:cubicBezTo>
                    <a:pt x="6897" y="1"/>
                    <a:pt x="6910" y="1"/>
                    <a:pt x="6922" y="1"/>
                  </a:cubicBezTo>
                  <a:lnTo>
                    <a:pt x="6922" y="1"/>
                  </a:lnTo>
                  <a:cubicBezTo>
                    <a:pt x="6927" y="1"/>
                    <a:pt x="6931" y="1"/>
                    <a:pt x="6936" y="1"/>
                  </a:cubicBezTo>
                  <a:close/>
                  <a:moveTo>
                    <a:pt x="6922" y="1"/>
                  </a:moveTo>
                  <a:cubicBezTo>
                    <a:pt x="6672" y="4"/>
                    <a:pt x="6424" y="107"/>
                    <a:pt x="6324" y="358"/>
                  </a:cubicBezTo>
                  <a:cubicBezTo>
                    <a:pt x="4182" y="4744"/>
                    <a:pt x="2907" y="9537"/>
                    <a:pt x="1632" y="14178"/>
                  </a:cubicBezTo>
                  <a:lnTo>
                    <a:pt x="1428" y="14943"/>
                  </a:lnTo>
                  <a:cubicBezTo>
                    <a:pt x="1020" y="16422"/>
                    <a:pt x="561" y="18156"/>
                    <a:pt x="51" y="19890"/>
                  </a:cubicBezTo>
                  <a:cubicBezTo>
                    <a:pt x="0" y="20043"/>
                    <a:pt x="51" y="20196"/>
                    <a:pt x="153" y="20349"/>
                  </a:cubicBezTo>
                  <a:cubicBezTo>
                    <a:pt x="204" y="20502"/>
                    <a:pt x="357" y="20604"/>
                    <a:pt x="561" y="20655"/>
                  </a:cubicBezTo>
                  <a:lnTo>
                    <a:pt x="765" y="20655"/>
                  </a:lnTo>
                  <a:lnTo>
                    <a:pt x="867" y="20706"/>
                  </a:lnTo>
                  <a:lnTo>
                    <a:pt x="1122" y="20808"/>
                  </a:lnTo>
                  <a:lnTo>
                    <a:pt x="1785" y="21063"/>
                  </a:lnTo>
                  <a:cubicBezTo>
                    <a:pt x="2040" y="21165"/>
                    <a:pt x="2346" y="21267"/>
                    <a:pt x="2601" y="21369"/>
                  </a:cubicBezTo>
                  <a:cubicBezTo>
                    <a:pt x="3111" y="21573"/>
                    <a:pt x="3621" y="21675"/>
                    <a:pt x="4182" y="21675"/>
                  </a:cubicBezTo>
                  <a:lnTo>
                    <a:pt x="4284" y="21675"/>
                  </a:lnTo>
                  <a:cubicBezTo>
                    <a:pt x="4386" y="21675"/>
                    <a:pt x="4437" y="21624"/>
                    <a:pt x="4539" y="21573"/>
                  </a:cubicBezTo>
                  <a:cubicBezTo>
                    <a:pt x="4794" y="21573"/>
                    <a:pt x="5049" y="21471"/>
                    <a:pt x="5151" y="21216"/>
                  </a:cubicBezTo>
                  <a:cubicBezTo>
                    <a:pt x="5712" y="20094"/>
                    <a:pt x="6120" y="18921"/>
                    <a:pt x="6375" y="17697"/>
                  </a:cubicBezTo>
                  <a:cubicBezTo>
                    <a:pt x="6426" y="17391"/>
                    <a:pt x="6528" y="17034"/>
                    <a:pt x="6579" y="16779"/>
                  </a:cubicBezTo>
                  <a:cubicBezTo>
                    <a:pt x="6681" y="16473"/>
                    <a:pt x="6732" y="16167"/>
                    <a:pt x="6783" y="15912"/>
                  </a:cubicBezTo>
                  <a:cubicBezTo>
                    <a:pt x="6885" y="15351"/>
                    <a:pt x="7038" y="14790"/>
                    <a:pt x="7242" y="14076"/>
                  </a:cubicBezTo>
                  <a:cubicBezTo>
                    <a:pt x="7650" y="12699"/>
                    <a:pt x="8109" y="11373"/>
                    <a:pt x="8517" y="10149"/>
                  </a:cubicBezTo>
                  <a:lnTo>
                    <a:pt x="8772" y="9384"/>
                  </a:lnTo>
                  <a:cubicBezTo>
                    <a:pt x="9129" y="8364"/>
                    <a:pt x="9486" y="7294"/>
                    <a:pt x="9894" y="6223"/>
                  </a:cubicBezTo>
                  <a:lnTo>
                    <a:pt x="10098" y="5713"/>
                  </a:lnTo>
                  <a:cubicBezTo>
                    <a:pt x="10506" y="4540"/>
                    <a:pt x="10914" y="3367"/>
                    <a:pt x="11271" y="2143"/>
                  </a:cubicBezTo>
                  <a:cubicBezTo>
                    <a:pt x="11271" y="1990"/>
                    <a:pt x="11271" y="1786"/>
                    <a:pt x="11169" y="1684"/>
                  </a:cubicBezTo>
                  <a:cubicBezTo>
                    <a:pt x="11067" y="1480"/>
                    <a:pt x="10914" y="1378"/>
                    <a:pt x="10761" y="1327"/>
                  </a:cubicBezTo>
                  <a:lnTo>
                    <a:pt x="10608" y="1327"/>
                  </a:lnTo>
                  <a:cubicBezTo>
                    <a:pt x="10353" y="1276"/>
                    <a:pt x="10098" y="1174"/>
                    <a:pt x="9843" y="1123"/>
                  </a:cubicBezTo>
                  <a:cubicBezTo>
                    <a:pt x="9486" y="970"/>
                    <a:pt x="9078" y="817"/>
                    <a:pt x="8721" y="664"/>
                  </a:cubicBezTo>
                  <a:cubicBezTo>
                    <a:pt x="8211" y="460"/>
                    <a:pt x="7701" y="256"/>
                    <a:pt x="7191" y="52"/>
                  </a:cubicBezTo>
                  <a:cubicBezTo>
                    <a:pt x="7101" y="7"/>
                    <a:pt x="7012" y="2"/>
                    <a:pt x="6922" y="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017116" y="2911098"/>
              <a:ext cx="88182" cy="152235"/>
            </a:xfrm>
            <a:custGeom>
              <a:avLst/>
              <a:gdLst/>
              <a:ahLst/>
              <a:cxnLst/>
              <a:rect l="l" t="t" r="r" b="b"/>
              <a:pathLst>
                <a:path w="7090" h="12240" extrusionOk="0">
                  <a:moveTo>
                    <a:pt x="4999" y="0"/>
                  </a:moveTo>
                  <a:cubicBezTo>
                    <a:pt x="4540" y="0"/>
                    <a:pt x="4132" y="102"/>
                    <a:pt x="3673" y="204"/>
                  </a:cubicBezTo>
                  <a:cubicBezTo>
                    <a:pt x="3112" y="357"/>
                    <a:pt x="2551" y="612"/>
                    <a:pt x="2041" y="969"/>
                  </a:cubicBezTo>
                  <a:cubicBezTo>
                    <a:pt x="1888" y="1122"/>
                    <a:pt x="1684" y="1275"/>
                    <a:pt x="1531" y="1428"/>
                  </a:cubicBezTo>
                  <a:cubicBezTo>
                    <a:pt x="1225" y="1734"/>
                    <a:pt x="970" y="2040"/>
                    <a:pt x="817" y="2448"/>
                  </a:cubicBezTo>
                  <a:cubicBezTo>
                    <a:pt x="562" y="2856"/>
                    <a:pt x="409" y="3264"/>
                    <a:pt x="307" y="3723"/>
                  </a:cubicBezTo>
                  <a:cubicBezTo>
                    <a:pt x="103" y="4590"/>
                    <a:pt x="1" y="5457"/>
                    <a:pt x="52" y="6324"/>
                  </a:cubicBezTo>
                  <a:cubicBezTo>
                    <a:pt x="52" y="7293"/>
                    <a:pt x="154" y="8211"/>
                    <a:pt x="307" y="9129"/>
                  </a:cubicBezTo>
                  <a:cubicBezTo>
                    <a:pt x="409" y="9588"/>
                    <a:pt x="511" y="10098"/>
                    <a:pt x="664" y="10557"/>
                  </a:cubicBezTo>
                  <a:cubicBezTo>
                    <a:pt x="766" y="10863"/>
                    <a:pt x="919" y="11118"/>
                    <a:pt x="1072" y="11424"/>
                  </a:cubicBezTo>
                  <a:cubicBezTo>
                    <a:pt x="1837" y="11679"/>
                    <a:pt x="2602" y="11985"/>
                    <a:pt x="3367" y="12240"/>
                  </a:cubicBezTo>
                  <a:cubicBezTo>
                    <a:pt x="3724" y="12036"/>
                    <a:pt x="4030" y="11730"/>
                    <a:pt x="4285" y="11424"/>
                  </a:cubicBezTo>
                  <a:cubicBezTo>
                    <a:pt x="4438" y="11220"/>
                    <a:pt x="4591" y="11016"/>
                    <a:pt x="4744" y="10812"/>
                  </a:cubicBezTo>
                  <a:cubicBezTo>
                    <a:pt x="4897" y="10506"/>
                    <a:pt x="5050" y="10200"/>
                    <a:pt x="5203" y="9945"/>
                  </a:cubicBezTo>
                  <a:cubicBezTo>
                    <a:pt x="5407" y="9384"/>
                    <a:pt x="5560" y="8772"/>
                    <a:pt x="5611" y="8211"/>
                  </a:cubicBezTo>
                  <a:cubicBezTo>
                    <a:pt x="5662" y="7395"/>
                    <a:pt x="5611" y="6579"/>
                    <a:pt x="5458" y="5814"/>
                  </a:cubicBezTo>
                  <a:cubicBezTo>
                    <a:pt x="5356" y="5406"/>
                    <a:pt x="5254" y="4998"/>
                    <a:pt x="5101" y="4641"/>
                  </a:cubicBezTo>
                  <a:cubicBezTo>
                    <a:pt x="4999" y="4437"/>
                    <a:pt x="4948" y="4182"/>
                    <a:pt x="4897" y="3978"/>
                  </a:cubicBezTo>
                  <a:cubicBezTo>
                    <a:pt x="4795" y="3570"/>
                    <a:pt x="4744" y="3213"/>
                    <a:pt x="4744" y="2856"/>
                  </a:cubicBezTo>
                  <a:cubicBezTo>
                    <a:pt x="4744" y="2652"/>
                    <a:pt x="4795" y="2499"/>
                    <a:pt x="4795" y="2295"/>
                  </a:cubicBezTo>
                  <a:cubicBezTo>
                    <a:pt x="4846" y="2193"/>
                    <a:pt x="4897" y="2142"/>
                    <a:pt x="4948" y="2040"/>
                  </a:cubicBezTo>
                  <a:cubicBezTo>
                    <a:pt x="4948" y="1989"/>
                    <a:pt x="4999" y="1938"/>
                    <a:pt x="5050" y="1887"/>
                  </a:cubicBezTo>
                  <a:lnTo>
                    <a:pt x="5203" y="1734"/>
                  </a:lnTo>
                  <a:cubicBezTo>
                    <a:pt x="5305" y="1734"/>
                    <a:pt x="5407" y="1683"/>
                    <a:pt x="5509" y="1632"/>
                  </a:cubicBezTo>
                  <a:cubicBezTo>
                    <a:pt x="5713" y="1581"/>
                    <a:pt x="5917" y="1581"/>
                    <a:pt x="6121" y="1581"/>
                  </a:cubicBezTo>
                  <a:lnTo>
                    <a:pt x="6223" y="1581"/>
                  </a:lnTo>
                  <a:cubicBezTo>
                    <a:pt x="6427" y="1581"/>
                    <a:pt x="6580" y="1479"/>
                    <a:pt x="6682" y="1326"/>
                  </a:cubicBezTo>
                  <a:cubicBezTo>
                    <a:pt x="6733" y="1326"/>
                    <a:pt x="6784" y="1275"/>
                    <a:pt x="6784" y="1275"/>
                  </a:cubicBezTo>
                  <a:cubicBezTo>
                    <a:pt x="6937" y="1173"/>
                    <a:pt x="7039" y="1020"/>
                    <a:pt x="7039" y="816"/>
                  </a:cubicBezTo>
                  <a:cubicBezTo>
                    <a:pt x="7090" y="663"/>
                    <a:pt x="7039" y="459"/>
                    <a:pt x="6937" y="306"/>
                  </a:cubicBezTo>
                  <a:cubicBezTo>
                    <a:pt x="6835" y="153"/>
                    <a:pt x="6682" y="102"/>
                    <a:pt x="6478" y="51"/>
                  </a:cubicBezTo>
                  <a:cubicBezTo>
                    <a:pt x="6121" y="0"/>
                    <a:pt x="5764" y="0"/>
                    <a:pt x="54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159202" y="3027799"/>
              <a:ext cx="273389" cy="150979"/>
            </a:xfrm>
            <a:custGeom>
              <a:avLst/>
              <a:gdLst/>
              <a:ahLst/>
              <a:cxnLst/>
              <a:rect l="l" t="t" r="r" b="b"/>
              <a:pathLst>
                <a:path w="21981" h="12139" extrusionOk="0">
                  <a:moveTo>
                    <a:pt x="663" y="1"/>
                  </a:moveTo>
                  <a:cubicBezTo>
                    <a:pt x="459" y="1"/>
                    <a:pt x="306" y="103"/>
                    <a:pt x="204" y="256"/>
                  </a:cubicBezTo>
                  <a:cubicBezTo>
                    <a:pt x="102" y="409"/>
                    <a:pt x="51" y="562"/>
                    <a:pt x="51" y="766"/>
                  </a:cubicBezTo>
                  <a:cubicBezTo>
                    <a:pt x="102" y="1123"/>
                    <a:pt x="153" y="1531"/>
                    <a:pt x="102" y="1939"/>
                  </a:cubicBezTo>
                  <a:cubicBezTo>
                    <a:pt x="102" y="2245"/>
                    <a:pt x="102" y="2551"/>
                    <a:pt x="102" y="2806"/>
                  </a:cubicBezTo>
                  <a:lnTo>
                    <a:pt x="51" y="3469"/>
                  </a:lnTo>
                  <a:cubicBezTo>
                    <a:pt x="0" y="3979"/>
                    <a:pt x="0" y="4540"/>
                    <a:pt x="51" y="5101"/>
                  </a:cubicBezTo>
                  <a:cubicBezTo>
                    <a:pt x="102" y="5305"/>
                    <a:pt x="153" y="5560"/>
                    <a:pt x="204" y="5764"/>
                  </a:cubicBezTo>
                  <a:lnTo>
                    <a:pt x="663" y="5917"/>
                  </a:lnTo>
                  <a:lnTo>
                    <a:pt x="2295" y="6478"/>
                  </a:lnTo>
                  <a:cubicBezTo>
                    <a:pt x="7548" y="8314"/>
                    <a:pt x="12750" y="10098"/>
                    <a:pt x="17850" y="12138"/>
                  </a:cubicBezTo>
                  <a:lnTo>
                    <a:pt x="17952" y="12138"/>
                  </a:lnTo>
                  <a:cubicBezTo>
                    <a:pt x="18054" y="12138"/>
                    <a:pt x="18156" y="12087"/>
                    <a:pt x="18258" y="11985"/>
                  </a:cubicBezTo>
                  <a:cubicBezTo>
                    <a:pt x="18258" y="11985"/>
                    <a:pt x="18309" y="11934"/>
                    <a:pt x="18309" y="11883"/>
                  </a:cubicBezTo>
                  <a:cubicBezTo>
                    <a:pt x="19737" y="7549"/>
                    <a:pt x="20910" y="3928"/>
                    <a:pt x="21981" y="664"/>
                  </a:cubicBezTo>
                  <a:cubicBezTo>
                    <a:pt x="21930" y="613"/>
                    <a:pt x="21828" y="562"/>
                    <a:pt x="21777" y="562"/>
                  </a:cubicBezTo>
                  <a:cubicBezTo>
                    <a:pt x="21675" y="511"/>
                    <a:pt x="21573" y="511"/>
                    <a:pt x="21471" y="511"/>
                  </a:cubicBezTo>
                  <a:lnTo>
                    <a:pt x="21420" y="511"/>
                  </a:lnTo>
                  <a:cubicBezTo>
                    <a:pt x="21318" y="511"/>
                    <a:pt x="21165" y="562"/>
                    <a:pt x="21114" y="664"/>
                  </a:cubicBezTo>
                  <a:lnTo>
                    <a:pt x="20808" y="817"/>
                  </a:lnTo>
                  <a:cubicBezTo>
                    <a:pt x="19890" y="1276"/>
                    <a:pt x="18921" y="1633"/>
                    <a:pt x="17952" y="1888"/>
                  </a:cubicBezTo>
                  <a:cubicBezTo>
                    <a:pt x="16269" y="2245"/>
                    <a:pt x="14535" y="2449"/>
                    <a:pt x="12852" y="2449"/>
                  </a:cubicBezTo>
                  <a:lnTo>
                    <a:pt x="12087" y="2449"/>
                  </a:lnTo>
                  <a:cubicBezTo>
                    <a:pt x="9384" y="2347"/>
                    <a:pt x="6732" y="1888"/>
                    <a:pt x="4131" y="1174"/>
                  </a:cubicBezTo>
                  <a:cubicBezTo>
                    <a:pt x="3162" y="868"/>
                    <a:pt x="2295" y="562"/>
                    <a:pt x="1377" y="154"/>
                  </a:cubicBezTo>
                  <a:cubicBezTo>
                    <a:pt x="1275" y="103"/>
                    <a:pt x="1224" y="103"/>
                    <a:pt x="1122" y="103"/>
                  </a:cubicBezTo>
                  <a:lnTo>
                    <a:pt x="1071" y="103"/>
                  </a:lnTo>
                  <a:cubicBezTo>
                    <a:pt x="969" y="52"/>
                    <a:pt x="867" y="1"/>
                    <a:pt x="714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246737" y="2574925"/>
              <a:ext cx="313350" cy="195368"/>
            </a:xfrm>
            <a:custGeom>
              <a:avLst/>
              <a:gdLst/>
              <a:ahLst/>
              <a:cxnLst/>
              <a:rect l="l" t="t" r="r" b="b"/>
              <a:pathLst>
                <a:path w="25194" h="15708" extrusionOk="0">
                  <a:moveTo>
                    <a:pt x="0" y="0"/>
                  </a:moveTo>
                  <a:lnTo>
                    <a:pt x="0" y="0"/>
                  </a:lnTo>
                  <a:cubicBezTo>
                    <a:pt x="969" y="1989"/>
                    <a:pt x="2244" y="3876"/>
                    <a:pt x="3723" y="5559"/>
                  </a:cubicBezTo>
                  <a:cubicBezTo>
                    <a:pt x="5253" y="7344"/>
                    <a:pt x="6936" y="8925"/>
                    <a:pt x="8823" y="10353"/>
                  </a:cubicBezTo>
                  <a:cubicBezTo>
                    <a:pt x="10659" y="11730"/>
                    <a:pt x="12597" y="12954"/>
                    <a:pt x="14586" y="14025"/>
                  </a:cubicBezTo>
                  <a:cubicBezTo>
                    <a:pt x="15249" y="14382"/>
                    <a:pt x="15962" y="14688"/>
                    <a:pt x="16676" y="14943"/>
                  </a:cubicBezTo>
                  <a:cubicBezTo>
                    <a:pt x="17339" y="15198"/>
                    <a:pt x="18002" y="15351"/>
                    <a:pt x="18716" y="15504"/>
                  </a:cubicBezTo>
                  <a:cubicBezTo>
                    <a:pt x="19379" y="15657"/>
                    <a:pt x="20042" y="15708"/>
                    <a:pt x="20756" y="15708"/>
                  </a:cubicBezTo>
                  <a:lnTo>
                    <a:pt x="20909" y="15708"/>
                  </a:lnTo>
                  <a:cubicBezTo>
                    <a:pt x="21266" y="15708"/>
                    <a:pt x="21572" y="15708"/>
                    <a:pt x="21878" y="15657"/>
                  </a:cubicBezTo>
                  <a:cubicBezTo>
                    <a:pt x="22082" y="15657"/>
                    <a:pt x="22235" y="15606"/>
                    <a:pt x="22439" y="15606"/>
                  </a:cubicBezTo>
                  <a:cubicBezTo>
                    <a:pt x="23306" y="13209"/>
                    <a:pt x="24224" y="10863"/>
                    <a:pt x="25091" y="8619"/>
                  </a:cubicBezTo>
                  <a:cubicBezTo>
                    <a:pt x="25193" y="8466"/>
                    <a:pt x="25091" y="8262"/>
                    <a:pt x="24938" y="8160"/>
                  </a:cubicBezTo>
                  <a:cubicBezTo>
                    <a:pt x="24938" y="8109"/>
                    <a:pt x="24887" y="8109"/>
                    <a:pt x="24785" y="8058"/>
                  </a:cubicBezTo>
                  <a:cubicBezTo>
                    <a:pt x="22082" y="6834"/>
                    <a:pt x="19226" y="5814"/>
                    <a:pt x="16319" y="5049"/>
                  </a:cubicBezTo>
                  <a:cubicBezTo>
                    <a:pt x="15300" y="4743"/>
                    <a:pt x="14331" y="4488"/>
                    <a:pt x="13362" y="4233"/>
                  </a:cubicBezTo>
                  <a:cubicBezTo>
                    <a:pt x="11475" y="3723"/>
                    <a:pt x="9486" y="3162"/>
                    <a:pt x="7548" y="2550"/>
                  </a:cubicBezTo>
                  <a:cubicBezTo>
                    <a:pt x="6834" y="2346"/>
                    <a:pt x="6069" y="2091"/>
                    <a:pt x="5355" y="1836"/>
                  </a:cubicBezTo>
                  <a:lnTo>
                    <a:pt x="5253" y="1785"/>
                  </a:lnTo>
                  <a:lnTo>
                    <a:pt x="2907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027899" y="2920613"/>
              <a:ext cx="144636" cy="274657"/>
            </a:xfrm>
            <a:custGeom>
              <a:avLst/>
              <a:gdLst/>
              <a:ahLst/>
              <a:cxnLst/>
              <a:rect l="l" t="t" r="r" b="b"/>
              <a:pathLst>
                <a:path w="11629" h="22083" extrusionOk="0">
                  <a:moveTo>
                    <a:pt x="5968" y="0"/>
                  </a:moveTo>
                  <a:cubicBezTo>
                    <a:pt x="5764" y="0"/>
                    <a:pt x="5560" y="51"/>
                    <a:pt x="5356" y="51"/>
                  </a:cubicBezTo>
                  <a:cubicBezTo>
                    <a:pt x="4999" y="102"/>
                    <a:pt x="4591" y="204"/>
                    <a:pt x="4234" y="357"/>
                  </a:cubicBezTo>
                  <a:cubicBezTo>
                    <a:pt x="3928" y="459"/>
                    <a:pt x="3571" y="663"/>
                    <a:pt x="3316" y="867"/>
                  </a:cubicBezTo>
                  <a:cubicBezTo>
                    <a:pt x="3010" y="1173"/>
                    <a:pt x="2806" y="1530"/>
                    <a:pt x="2704" y="1887"/>
                  </a:cubicBezTo>
                  <a:cubicBezTo>
                    <a:pt x="2602" y="2244"/>
                    <a:pt x="2602" y="2601"/>
                    <a:pt x="2755" y="2907"/>
                  </a:cubicBezTo>
                  <a:cubicBezTo>
                    <a:pt x="2806" y="3060"/>
                    <a:pt x="2908" y="3213"/>
                    <a:pt x="2959" y="3315"/>
                  </a:cubicBezTo>
                  <a:cubicBezTo>
                    <a:pt x="3061" y="3468"/>
                    <a:pt x="3163" y="3621"/>
                    <a:pt x="3265" y="3723"/>
                  </a:cubicBezTo>
                  <a:cubicBezTo>
                    <a:pt x="3367" y="3825"/>
                    <a:pt x="3418" y="3927"/>
                    <a:pt x="3520" y="3978"/>
                  </a:cubicBezTo>
                  <a:cubicBezTo>
                    <a:pt x="3673" y="4182"/>
                    <a:pt x="3775" y="4335"/>
                    <a:pt x="3928" y="4539"/>
                  </a:cubicBezTo>
                  <a:lnTo>
                    <a:pt x="4132" y="4845"/>
                  </a:lnTo>
                  <a:cubicBezTo>
                    <a:pt x="4285" y="5151"/>
                    <a:pt x="4387" y="5457"/>
                    <a:pt x="4489" y="5814"/>
                  </a:cubicBezTo>
                  <a:cubicBezTo>
                    <a:pt x="4642" y="6426"/>
                    <a:pt x="4642" y="7140"/>
                    <a:pt x="4438" y="7803"/>
                  </a:cubicBezTo>
                  <a:cubicBezTo>
                    <a:pt x="4285" y="8262"/>
                    <a:pt x="4132" y="8670"/>
                    <a:pt x="3877" y="9078"/>
                  </a:cubicBezTo>
                  <a:cubicBezTo>
                    <a:pt x="3418" y="9792"/>
                    <a:pt x="2908" y="10455"/>
                    <a:pt x="2347" y="11118"/>
                  </a:cubicBezTo>
                  <a:cubicBezTo>
                    <a:pt x="2143" y="11322"/>
                    <a:pt x="1939" y="11577"/>
                    <a:pt x="1684" y="11832"/>
                  </a:cubicBezTo>
                  <a:cubicBezTo>
                    <a:pt x="1327" y="12291"/>
                    <a:pt x="970" y="12801"/>
                    <a:pt x="664" y="13311"/>
                  </a:cubicBezTo>
                  <a:cubicBezTo>
                    <a:pt x="358" y="13821"/>
                    <a:pt x="154" y="14382"/>
                    <a:pt x="1" y="14943"/>
                  </a:cubicBezTo>
                  <a:cubicBezTo>
                    <a:pt x="1" y="14994"/>
                    <a:pt x="1" y="15045"/>
                    <a:pt x="1" y="15096"/>
                  </a:cubicBezTo>
                  <a:lnTo>
                    <a:pt x="1" y="15300"/>
                  </a:lnTo>
                  <a:cubicBezTo>
                    <a:pt x="1" y="15504"/>
                    <a:pt x="1" y="15708"/>
                    <a:pt x="52" y="15861"/>
                  </a:cubicBezTo>
                  <a:cubicBezTo>
                    <a:pt x="52" y="16065"/>
                    <a:pt x="103" y="16320"/>
                    <a:pt x="154" y="16524"/>
                  </a:cubicBezTo>
                  <a:cubicBezTo>
                    <a:pt x="256" y="16881"/>
                    <a:pt x="358" y="17237"/>
                    <a:pt x="562" y="17594"/>
                  </a:cubicBezTo>
                  <a:cubicBezTo>
                    <a:pt x="664" y="17900"/>
                    <a:pt x="817" y="18206"/>
                    <a:pt x="1021" y="18512"/>
                  </a:cubicBezTo>
                  <a:cubicBezTo>
                    <a:pt x="1225" y="18818"/>
                    <a:pt x="1480" y="19073"/>
                    <a:pt x="1786" y="19379"/>
                  </a:cubicBezTo>
                  <a:cubicBezTo>
                    <a:pt x="2041" y="19634"/>
                    <a:pt x="2347" y="19889"/>
                    <a:pt x="2704" y="20144"/>
                  </a:cubicBezTo>
                  <a:cubicBezTo>
                    <a:pt x="3367" y="20654"/>
                    <a:pt x="4132" y="21113"/>
                    <a:pt x="4948" y="21419"/>
                  </a:cubicBezTo>
                  <a:cubicBezTo>
                    <a:pt x="5356" y="21572"/>
                    <a:pt x="5764" y="21725"/>
                    <a:pt x="6172" y="21827"/>
                  </a:cubicBezTo>
                  <a:cubicBezTo>
                    <a:pt x="6529" y="21929"/>
                    <a:pt x="6886" y="22031"/>
                    <a:pt x="7294" y="22082"/>
                  </a:cubicBezTo>
                  <a:lnTo>
                    <a:pt x="7702" y="22082"/>
                  </a:lnTo>
                  <a:cubicBezTo>
                    <a:pt x="8110" y="22082"/>
                    <a:pt x="8467" y="21980"/>
                    <a:pt x="8824" y="21878"/>
                  </a:cubicBezTo>
                  <a:cubicBezTo>
                    <a:pt x="9742" y="21419"/>
                    <a:pt x="10404" y="20654"/>
                    <a:pt x="10761" y="19736"/>
                  </a:cubicBezTo>
                  <a:cubicBezTo>
                    <a:pt x="10965" y="19175"/>
                    <a:pt x="11118" y="18614"/>
                    <a:pt x="11220" y="18104"/>
                  </a:cubicBezTo>
                  <a:cubicBezTo>
                    <a:pt x="11322" y="17492"/>
                    <a:pt x="11424" y="16932"/>
                    <a:pt x="11475" y="16371"/>
                  </a:cubicBezTo>
                  <a:cubicBezTo>
                    <a:pt x="11577" y="15249"/>
                    <a:pt x="11628" y="14076"/>
                    <a:pt x="11577" y="12954"/>
                  </a:cubicBezTo>
                  <a:lnTo>
                    <a:pt x="11577" y="12801"/>
                  </a:lnTo>
                  <a:cubicBezTo>
                    <a:pt x="11577" y="11934"/>
                    <a:pt x="11577" y="11016"/>
                    <a:pt x="11577" y="10098"/>
                  </a:cubicBezTo>
                  <a:cubicBezTo>
                    <a:pt x="11526" y="8874"/>
                    <a:pt x="11373" y="7599"/>
                    <a:pt x="11169" y="6375"/>
                  </a:cubicBezTo>
                  <a:cubicBezTo>
                    <a:pt x="10965" y="5049"/>
                    <a:pt x="10557" y="3825"/>
                    <a:pt x="9946" y="2652"/>
                  </a:cubicBezTo>
                  <a:cubicBezTo>
                    <a:pt x="9640" y="2142"/>
                    <a:pt x="9283" y="1683"/>
                    <a:pt x="8824" y="1224"/>
                  </a:cubicBezTo>
                  <a:cubicBezTo>
                    <a:pt x="8416" y="867"/>
                    <a:pt x="7906" y="510"/>
                    <a:pt x="7396" y="306"/>
                  </a:cubicBezTo>
                  <a:cubicBezTo>
                    <a:pt x="7090" y="204"/>
                    <a:pt x="6784" y="153"/>
                    <a:pt x="6478" y="102"/>
                  </a:cubicBezTo>
                  <a:lnTo>
                    <a:pt x="5968" y="102"/>
                  </a:lnTo>
                  <a:lnTo>
                    <a:pt x="5968" y="0"/>
                  </a:ln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2240755" y="3140072"/>
              <a:ext cx="492214" cy="535347"/>
            </a:xfrm>
            <a:custGeom>
              <a:avLst/>
              <a:gdLst/>
              <a:ahLst/>
              <a:cxnLst/>
              <a:rect l="l" t="t" r="r" b="b"/>
              <a:pathLst>
                <a:path w="39575" h="43043" extrusionOk="0">
                  <a:moveTo>
                    <a:pt x="37178" y="0"/>
                  </a:moveTo>
                  <a:cubicBezTo>
                    <a:pt x="37127" y="0"/>
                    <a:pt x="37076" y="51"/>
                    <a:pt x="37025" y="51"/>
                  </a:cubicBezTo>
                  <a:cubicBezTo>
                    <a:pt x="36974" y="102"/>
                    <a:pt x="36923" y="153"/>
                    <a:pt x="36872" y="255"/>
                  </a:cubicBezTo>
                  <a:lnTo>
                    <a:pt x="36821" y="255"/>
                  </a:lnTo>
                  <a:cubicBezTo>
                    <a:pt x="36770" y="357"/>
                    <a:pt x="36719" y="408"/>
                    <a:pt x="36719" y="510"/>
                  </a:cubicBezTo>
                  <a:lnTo>
                    <a:pt x="36668" y="969"/>
                  </a:lnTo>
                  <a:lnTo>
                    <a:pt x="36668" y="1122"/>
                  </a:lnTo>
                  <a:cubicBezTo>
                    <a:pt x="36566" y="1581"/>
                    <a:pt x="36515" y="2091"/>
                    <a:pt x="36464" y="2550"/>
                  </a:cubicBezTo>
                  <a:cubicBezTo>
                    <a:pt x="36413" y="3060"/>
                    <a:pt x="36311" y="3570"/>
                    <a:pt x="36209" y="4131"/>
                  </a:cubicBezTo>
                  <a:lnTo>
                    <a:pt x="36209" y="4182"/>
                  </a:lnTo>
                  <a:cubicBezTo>
                    <a:pt x="35546" y="7395"/>
                    <a:pt x="34475" y="10506"/>
                    <a:pt x="32996" y="13464"/>
                  </a:cubicBezTo>
                  <a:lnTo>
                    <a:pt x="32996" y="13515"/>
                  </a:lnTo>
                  <a:cubicBezTo>
                    <a:pt x="31466" y="16626"/>
                    <a:pt x="29528" y="19533"/>
                    <a:pt x="27234" y="22134"/>
                  </a:cubicBezTo>
                  <a:lnTo>
                    <a:pt x="27081" y="22338"/>
                  </a:lnTo>
                  <a:cubicBezTo>
                    <a:pt x="24735" y="24989"/>
                    <a:pt x="22134" y="27335"/>
                    <a:pt x="19227" y="29324"/>
                  </a:cubicBezTo>
                  <a:lnTo>
                    <a:pt x="18921" y="29579"/>
                  </a:lnTo>
                  <a:cubicBezTo>
                    <a:pt x="16116" y="31466"/>
                    <a:pt x="13056" y="32996"/>
                    <a:pt x="9843" y="34169"/>
                  </a:cubicBezTo>
                  <a:cubicBezTo>
                    <a:pt x="6936" y="35189"/>
                    <a:pt x="3877" y="35801"/>
                    <a:pt x="766" y="36056"/>
                  </a:cubicBezTo>
                  <a:lnTo>
                    <a:pt x="307" y="36056"/>
                  </a:lnTo>
                  <a:cubicBezTo>
                    <a:pt x="205" y="36056"/>
                    <a:pt x="154" y="36107"/>
                    <a:pt x="103" y="36158"/>
                  </a:cubicBezTo>
                  <a:cubicBezTo>
                    <a:pt x="52" y="36209"/>
                    <a:pt x="1" y="36311"/>
                    <a:pt x="1" y="36362"/>
                  </a:cubicBezTo>
                  <a:cubicBezTo>
                    <a:pt x="1" y="36464"/>
                    <a:pt x="52" y="36566"/>
                    <a:pt x="103" y="36617"/>
                  </a:cubicBezTo>
                  <a:lnTo>
                    <a:pt x="154" y="36668"/>
                  </a:lnTo>
                  <a:cubicBezTo>
                    <a:pt x="154" y="37688"/>
                    <a:pt x="358" y="38708"/>
                    <a:pt x="664" y="39677"/>
                  </a:cubicBezTo>
                  <a:cubicBezTo>
                    <a:pt x="970" y="40697"/>
                    <a:pt x="1429" y="41717"/>
                    <a:pt x="1939" y="42686"/>
                  </a:cubicBezTo>
                  <a:cubicBezTo>
                    <a:pt x="1939" y="42737"/>
                    <a:pt x="1990" y="42788"/>
                    <a:pt x="2041" y="42839"/>
                  </a:cubicBezTo>
                  <a:cubicBezTo>
                    <a:pt x="2092" y="42890"/>
                    <a:pt x="2143" y="42890"/>
                    <a:pt x="2194" y="42941"/>
                  </a:cubicBezTo>
                  <a:cubicBezTo>
                    <a:pt x="2245" y="42941"/>
                    <a:pt x="2347" y="42992"/>
                    <a:pt x="2398" y="42992"/>
                  </a:cubicBezTo>
                  <a:cubicBezTo>
                    <a:pt x="2500" y="43043"/>
                    <a:pt x="2551" y="43043"/>
                    <a:pt x="2653" y="43043"/>
                  </a:cubicBezTo>
                  <a:lnTo>
                    <a:pt x="3214" y="43043"/>
                  </a:lnTo>
                  <a:cubicBezTo>
                    <a:pt x="3622" y="43043"/>
                    <a:pt x="3979" y="42992"/>
                    <a:pt x="4387" y="42941"/>
                  </a:cubicBezTo>
                  <a:cubicBezTo>
                    <a:pt x="4744" y="42839"/>
                    <a:pt x="5152" y="42737"/>
                    <a:pt x="5508" y="42584"/>
                  </a:cubicBezTo>
                  <a:cubicBezTo>
                    <a:pt x="5814" y="42431"/>
                    <a:pt x="6120" y="42227"/>
                    <a:pt x="6375" y="41972"/>
                  </a:cubicBezTo>
                  <a:cubicBezTo>
                    <a:pt x="6477" y="41870"/>
                    <a:pt x="6579" y="41717"/>
                    <a:pt x="6681" y="41615"/>
                  </a:cubicBezTo>
                  <a:cubicBezTo>
                    <a:pt x="6732" y="41462"/>
                    <a:pt x="6834" y="41360"/>
                    <a:pt x="6885" y="41207"/>
                  </a:cubicBezTo>
                  <a:cubicBezTo>
                    <a:pt x="6987" y="40952"/>
                    <a:pt x="7038" y="40697"/>
                    <a:pt x="7140" y="40442"/>
                  </a:cubicBezTo>
                  <a:cubicBezTo>
                    <a:pt x="7191" y="40136"/>
                    <a:pt x="7242" y="39881"/>
                    <a:pt x="7293" y="39575"/>
                  </a:cubicBezTo>
                  <a:cubicBezTo>
                    <a:pt x="7344" y="39371"/>
                    <a:pt x="7395" y="39116"/>
                    <a:pt x="7446" y="38861"/>
                  </a:cubicBezTo>
                  <a:cubicBezTo>
                    <a:pt x="7497" y="38708"/>
                    <a:pt x="7548" y="38504"/>
                    <a:pt x="7599" y="38300"/>
                  </a:cubicBezTo>
                  <a:cubicBezTo>
                    <a:pt x="7701" y="38402"/>
                    <a:pt x="7803" y="38555"/>
                    <a:pt x="7854" y="38657"/>
                  </a:cubicBezTo>
                  <a:cubicBezTo>
                    <a:pt x="8109" y="39014"/>
                    <a:pt x="8262" y="39320"/>
                    <a:pt x="8466" y="39677"/>
                  </a:cubicBezTo>
                  <a:cubicBezTo>
                    <a:pt x="8466" y="39728"/>
                    <a:pt x="8517" y="39830"/>
                    <a:pt x="8517" y="39881"/>
                  </a:cubicBezTo>
                  <a:cubicBezTo>
                    <a:pt x="8619" y="40085"/>
                    <a:pt x="8772" y="40289"/>
                    <a:pt x="8874" y="40493"/>
                  </a:cubicBezTo>
                  <a:cubicBezTo>
                    <a:pt x="8976" y="40595"/>
                    <a:pt x="9027" y="40697"/>
                    <a:pt x="9129" y="40799"/>
                  </a:cubicBezTo>
                  <a:cubicBezTo>
                    <a:pt x="9231" y="40850"/>
                    <a:pt x="9384" y="40952"/>
                    <a:pt x="9486" y="41003"/>
                  </a:cubicBezTo>
                  <a:cubicBezTo>
                    <a:pt x="9843" y="41156"/>
                    <a:pt x="10149" y="41258"/>
                    <a:pt x="10506" y="41309"/>
                  </a:cubicBezTo>
                  <a:cubicBezTo>
                    <a:pt x="10914" y="41360"/>
                    <a:pt x="11322" y="41411"/>
                    <a:pt x="11781" y="41411"/>
                  </a:cubicBezTo>
                  <a:cubicBezTo>
                    <a:pt x="12189" y="41411"/>
                    <a:pt x="12648" y="41411"/>
                    <a:pt x="13056" y="41360"/>
                  </a:cubicBezTo>
                  <a:cubicBezTo>
                    <a:pt x="13872" y="41258"/>
                    <a:pt x="14739" y="41105"/>
                    <a:pt x="15555" y="41003"/>
                  </a:cubicBezTo>
                  <a:lnTo>
                    <a:pt x="15657" y="41003"/>
                  </a:lnTo>
                  <a:lnTo>
                    <a:pt x="16830" y="40799"/>
                  </a:lnTo>
                  <a:lnTo>
                    <a:pt x="17646" y="40697"/>
                  </a:lnTo>
                  <a:lnTo>
                    <a:pt x="18105" y="40646"/>
                  </a:lnTo>
                  <a:cubicBezTo>
                    <a:pt x="19176" y="40544"/>
                    <a:pt x="20196" y="40391"/>
                    <a:pt x="21216" y="40187"/>
                  </a:cubicBezTo>
                  <a:cubicBezTo>
                    <a:pt x="23256" y="39830"/>
                    <a:pt x="25296" y="39422"/>
                    <a:pt x="27285" y="38912"/>
                  </a:cubicBezTo>
                  <a:cubicBezTo>
                    <a:pt x="29885" y="38249"/>
                    <a:pt x="32486" y="37433"/>
                    <a:pt x="34985" y="36464"/>
                  </a:cubicBezTo>
                  <a:lnTo>
                    <a:pt x="35087" y="36464"/>
                  </a:lnTo>
                  <a:cubicBezTo>
                    <a:pt x="35189" y="36464"/>
                    <a:pt x="35342" y="36362"/>
                    <a:pt x="35393" y="36311"/>
                  </a:cubicBezTo>
                  <a:lnTo>
                    <a:pt x="35444" y="36311"/>
                  </a:lnTo>
                  <a:cubicBezTo>
                    <a:pt x="35495" y="36260"/>
                    <a:pt x="35597" y="36158"/>
                    <a:pt x="35597" y="36107"/>
                  </a:cubicBezTo>
                  <a:cubicBezTo>
                    <a:pt x="35597" y="36056"/>
                    <a:pt x="35597" y="35954"/>
                    <a:pt x="35597" y="35903"/>
                  </a:cubicBezTo>
                  <a:cubicBezTo>
                    <a:pt x="37229" y="33098"/>
                    <a:pt x="38249" y="29630"/>
                    <a:pt x="38810" y="25040"/>
                  </a:cubicBezTo>
                  <a:cubicBezTo>
                    <a:pt x="39014" y="23153"/>
                    <a:pt x="39116" y="21267"/>
                    <a:pt x="39269" y="19176"/>
                  </a:cubicBezTo>
                  <a:cubicBezTo>
                    <a:pt x="39269" y="18870"/>
                    <a:pt x="39269" y="18564"/>
                    <a:pt x="39320" y="18207"/>
                  </a:cubicBezTo>
                  <a:cubicBezTo>
                    <a:pt x="39422" y="16626"/>
                    <a:pt x="39473" y="14994"/>
                    <a:pt x="39524" y="13362"/>
                  </a:cubicBezTo>
                  <a:cubicBezTo>
                    <a:pt x="39575" y="11373"/>
                    <a:pt x="39524" y="9333"/>
                    <a:pt x="39320" y="7344"/>
                  </a:cubicBezTo>
                  <a:cubicBezTo>
                    <a:pt x="39116" y="5355"/>
                    <a:pt x="38708" y="3417"/>
                    <a:pt x="37994" y="1581"/>
                  </a:cubicBezTo>
                  <a:cubicBezTo>
                    <a:pt x="37841" y="1173"/>
                    <a:pt x="37637" y="714"/>
                    <a:pt x="37433" y="255"/>
                  </a:cubicBezTo>
                  <a:cubicBezTo>
                    <a:pt x="37382" y="153"/>
                    <a:pt x="37229" y="102"/>
                    <a:pt x="37127" y="102"/>
                  </a:cubicBezTo>
                  <a:lnTo>
                    <a:pt x="37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2242023" y="3337331"/>
              <a:ext cx="489042" cy="338723"/>
            </a:xfrm>
            <a:custGeom>
              <a:avLst/>
              <a:gdLst/>
              <a:ahLst/>
              <a:cxnLst/>
              <a:rect l="l" t="t" r="r" b="b"/>
              <a:pathLst>
                <a:path w="39320" h="27234" extrusionOk="0">
                  <a:moveTo>
                    <a:pt x="39320" y="1"/>
                  </a:moveTo>
                  <a:lnTo>
                    <a:pt x="39320" y="1"/>
                  </a:lnTo>
                  <a:cubicBezTo>
                    <a:pt x="38606" y="664"/>
                    <a:pt x="37892" y="1276"/>
                    <a:pt x="37229" y="1888"/>
                  </a:cubicBezTo>
                  <a:cubicBezTo>
                    <a:pt x="36515" y="2551"/>
                    <a:pt x="35699" y="3265"/>
                    <a:pt x="34883" y="3928"/>
                  </a:cubicBezTo>
                  <a:cubicBezTo>
                    <a:pt x="33863" y="4795"/>
                    <a:pt x="32741" y="5509"/>
                    <a:pt x="31568" y="6121"/>
                  </a:cubicBezTo>
                  <a:cubicBezTo>
                    <a:pt x="30905" y="6427"/>
                    <a:pt x="30191" y="6682"/>
                    <a:pt x="29426" y="6783"/>
                  </a:cubicBezTo>
                  <a:cubicBezTo>
                    <a:pt x="28967" y="6885"/>
                    <a:pt x="28508" y="6936"/>
                    <a:pt x="28049" y="6936"/>
                  </a:cubicBezTo>
                  <a:lnTo>
                    <a:pt x="27336" y="6936"/>
                  </a:lnTo>
                  <a:cubicBezTo>
                    <a:pt x="27132" y="6936"/>
                    <a:pt x="26877" y="6834"/>
                    <a:pt x="26673" y="6834"/>
                  </a:cubicBezTo>
                  <a:cubicBezTo>
                    <a:pt x="24378" y="9384"/>
                    <a:pt x="21828" y="11628"/>
                    <a:pt x="19023" y="13617"/>
                  </a:cubicBezTo>
                  <a:lnTo>
                    <a:pt x="18717" y="13821"/>
                  </a:lnTo>
                  <a:cubicBezTo>
                    <a:pt x="15912" y="15657"/>
                    <a:pt x="12903" y="17187"/>
                    <a:pt x="9741" y="18309"/>
                  </a:cubicBezTo>
                  <a:cubicBezTo>
                    <a:pt x="6834" y="19329"/>
                    <a:pt x="3775" y="19941"/>
                    <a:pt x="664" y="20196"/>
                  </a:cubicBezTo>
                  <a:lnTo>
                    <a:pt x="307" y="20196"/>
                  </a:lnTo>
                  <a:cubicBezTo>
                    <a:pt x="205" y="20349"/>
                    <a:pt x="103" y="20502"/>
                    <a:pt x="1" y="20706"/>
                  </a:cubicBezTo>
                  <a:cubicBezTo>
                    <a:pt x="1" y="20757"/>
                    <a:pt x="1" y="20757"/>
                    <a:pt x="1" y="20808"/>
                  </a:cubicBezTo>
                  <a:lnTo>
                    <a:pt x="52" y="20859"/>
                  </a:lnTo>
                  <a:cubicBezTo>
                    <a:pt x="103" y="21879"/>
                    <a:pt x="256" y="22848"/>
                    <a:pt x="562" y="23817"/>
                  </a:cubicBezTo>
                  <a:cubicBezTo>
                    <a:pt x="919" y="24888"/>
                    <a:pt x="1327" y="25908"/>
                    <a:pt x="1837" y="26877"/>
                  </a:cubicBezTo>
                  <a:cubicBezTo>
                    <a:pt x="1888" y="26928"/>
                    <a:pt x="1939" y="26979"/>
                    <a:pt x="1990" y="26979"/>
                  </a:cubicBezTo>
                  <a:cubicBezTo>
                    <a:pt x="2041" y="27030"/>
                    <a:pt x="2092" y="27081"/>
                    <a:pt x="2143" y="27081"/>
                  </a:cubicBezTo>
                  <a:cubicBezTo>
                    <a:pt x="2194" y="27132"/>
                    <a:pt x="2245" y="27183"/>
                    <a:pt x="2347" y="27183"/>
                  </a:cubicBezTo>
                  <a:cubicBezTo>
                    <a:pt x="2398" y="27183"/>
                    <a:pt x="2500" y="27234"/>
                    <a:pt x="2602" y="27234"/>
                  </a:cubicBezTo>
                  <a:lnTo>
                    <a:pt x="3163" y="27234"/>
                  </a:lnTo>
                  <a:cubicBezTo>
                    <a:pt x="3520" y="27234"/>
                    <a:pt x="3928" y="27183"/>
                    <a:pt x="4285" y="27081"/>
                  </a:cubicBezTo>
                  <a:cubicBezTo>
                    <a:pt x="4693" y="27030"/>
                    <a:pt x="5050" y="26928"/>
                    <a:pt x="5406" y="26724"/>
                  </a:cubicBezTo>
                  <a:cubicBezTo>
                    <a:pt x="5763" y="26622"/>
                    <a:pt x="6018" y="26418"/>
                    <a:pt x="6273" y="26163"/>
                  </a:cubicBezTo>
                  <a:cubicBezTo>
                    <a:pt x="6426" y="26061"/>
                    <a:pt x="6528" y="25908"/>
                    <a:pt x="6579" y="25755"/>
                  </a:cubicBezTo>
                  <a:cubicBezTo>
                    <a:pt x="6681" y="25653"/>
                    <a:pt x="6732" y="25500"/>
                    <a:pt x="6783" y="25398"/>
                  </a:cubicBezTo>
                  <a:cubicBezTo>
                    <a:pt x="6885" y="25143"/>
                    <a:pt x="6987" y="24888"/>
                    <a:pt x="7038" y="24582"/>
                  </a:cubicBezTo>
                  <a:cubicBezTo>
                    <a:pt x="7089" y="24327"/>
                    <a:pt x="7191" y="24021"/>
                    <a:pt x="7242" y="23766"/>
                  </a:cubicBezTo>
                  <a:cubicBezTo>
                    <a:pt x="7242" y="23511"/>
                    <a:pt x="7293" y="23256"/>
                    <a:pt x="7344" y="23052"/>
                  </a:cubicBezTo>
                  <a:cubicBezTo>
                    <a:pt x="7395" y="22848"/>
                    <a:pt x="7446" y="22695"/>
                    <a:pt x="7548" y="22491"/>
                  </a:cubicBezTo>
                  <a:cubicBezTo>
                    <a:pt x="7650" y="22593"/>
                    <a:pt x="7701" y="22695"/>
                    <a:pt x="7803" y="22848"/>
                  </a:cubicBezTo>
                  <a:cubicBezTo>
                    <a:pt x="8007" y="23154"/>
                    <a:pt x="8211" y="23511"/>
                    <a:pt x="8364" y="23868"/>
                  </a:cubicBezTo>
                  <a:cubicBezTo>
                    <a:pt x="8415" y="23919"/>
                    <a:pt x="8415" y="23970"/>
                    <a:pt x="8466" y="24021"/>
                  </a:cubicBezTo>
                  <a:cubicBezTo>
                    <a:pt x="8568" y="24276"/>
                    <a:pt x="8670" y="24480"/>
                    <a:pt x="8823" y="24684"/>
                  </a:cubicBezTo>
                  <a:cubicBezTo>
                    <a:pt x="8874" y="24786"/>
                    <a:pt x="8976" y="24888"/>
                    <a:pt x="9078" y="24939"/>
                  </a:cubicBezTo>
                  <a:cubicBezTo>
                    <a:pt x="9180" y="25041"/>
                    <a:pt x="9282" y="25143"/>
                    <a:pt x="9435" y="25194"/>
                  </a:cubicBezTo>
                  <a:cubicBezTo>
                    <a:pt x="9741" y="25296"/>
                    <a:pt x="10098" y="25398"/>
                    <a:pt x="10455" y="25449"/>
                  </a:cubicBezTo>
                  <a:cubicBezTo>
                    <a:pt x="10863" y="25551"/>
                    <a:pt x="11271" y="25551"/>
                    <a:pt x="11679" y="25551"/>
                  </a:cubicBezTo>
                  <a:cubicBezTo>
                    <a:pt x="12087" y="25551"/>
                    <a:pt x="12546" y="25551"/>
                    <a:pt x="12954" y="25500"/>
                  </a:cubicBezTo>
                  <a:cubicBezTo>
                    <a:pt x="13770" y="25398"/>
                    <a:pt x="14637" y="25245"/>
                    <a:pt x="15453" y="25143"/>
                  </a:cubicBezTo>
                  <a:lnTo>
                    <a:pt x="15555" y="25143"/>
                  </a:lnTo>
                  <a:lnTo>
                    <a:pt x="16728" y="24939"/>
                  </a:lnTo>
                  <a:lnTo>
                    <a:pt x="17544" y="24837"/>
                  </a:lnTo>
                  <a:lnTo>
                    <a:pt x="18003" y="24786"/>
                  </a:lnTo>
                  <a:cubicBezTo>
                    <a:pt x="19074" y="24684"/>
                    <a:pt x="20094" y="24531"/>
                    <a:pt x="21114" y="24327"/>
                  </a:cubicBezTo>
                  <a:cubicBezTo>
                    <a:pt x="23154" y="23970"/>
                    <a:pt x="25194" y="23562"/>
                    <a:pt x="27183" y="23052"/>
                  </a:cubicBezTo>
                  <a:cubicBezTo>
                    <a:pt x="29783" y="22389"/>
                    <a:pt x="32384" y="21573"/>
                    <a:pt x="34883" y="20604"/>
                  </a:cubicBezTo>
                  <a:lnTo>
                    <a:pt x="34985" y="20604"/>
                  </a:lnTo>
                  <a:cubicBezTo>
                    <a:pt x="35087" y="20604"/>
                    <a:pt x="35240" y="20502"/>
                    <a:pt x="35291" y="20451"/>
                  </a:cubicBezTo>
                  <a:lnTo>
                    <a:pt x="35342" y="20451"/>
                  </a:lnTo>
                  <a:cubicBezTo>
                    <a:pt x="35393" y="20400"/>
                    <a:pt x="35495" y="20298"/>
                    <a:pt x="35495" y="20247"/>
                  </a:cubicBezTo>
                  <a:cubicBezTo>
                    <a:pt x="35495" y="20196"/>
                    <a:pt x="35495" y="20094"/>
                    <a:pt x="35495" y="20043"/>
                  </a:cubicBezTo>
                  <a:cubicBezTo>
                    <a:pt x="37127" y="17238"/>
                    <a:pt x="38147" y="13770"/>
                    <a:pt x="38708" y="9180"/>
                  </a:cubicBezTo>
                  <a:cubicBezTo>
                    <a:pt x="38912" y="7293"/>
                    <a:pt x="39014" y="5407"/>
                    <a:pt x="39167" y="3316"/>
                  </a:cubicBezTo>
                  <a:cubicBezTo>
                    <a:pt x="39167" y="3010"/>
                    <a:pt x="39167" y="2704"/>
                    <a:pt x="39218" y="2347"/>
                  </a:cubicBezTo>
                  <a:cubicBezTo>
                    <a:pt x="39269" y="1582"/>
                    <a:pt x="39269" y="817"/>
                    <a:pt x="393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287433" y="2116976"/>
              <a:ext cx="1382117" cy="1621875"/>
            </a:xfrm>
            <a:custGeom>
              <a:avLst/>
              <a:gdLst/>
              <a:ahLst/>
              <a:cxnLst/>
              <a:rect l="l" t="t" r="r" b="b"/>
              <a:pathLst>
                <a:path w="111125" h="130402" extrusionOk="0">
                  <a:moveTo>
                    <a:pt x="56608" y="0"/>
                  </a:moveTo>
                  <a:cubicBezTo>
                    <a:pt x="55945" y="0"/>
                    <a:pt x="55231" y="102"/>
                    <a:pt x="54568" y="204"/>
                  </a:cubicBezTo>
                  <a:cubicBezTo>
                    <a:pt x="53854" y="357"/>
                    <a:pt x="53140" y="561"/>
                    <a:pt x="52426" y="816"/>
                  </a:cubicBezTo>
                  <a:cubicBezTo>
                    <a:pt x="51712" y="1020"/>
                    <a:pt x="50947" y="1326"/>
                    <a:pt x="50182" y="1632"/>
                  </a:cubicBezTo>
                  <a:cubicBezTo>
                    <a:pt x="48856" y="2244"/>
                    <a:pt x="47530" y="2907"/>
                    <a:pt x="46255" y="3672"/>
                  </a:cubicBezTo>
                  <a:cubicBezTo>
                    <a:pt x="45694" y="4029"/>
                    <a:pt x="45133" y="4386"/>
                    <a:pt x="44674" y="4743"/>
                  </a:cubicBezTo>
                  <a:cubicBezTo>
                    <a:pt x="44011" y="5202"/>
                    <a:pt x="43399" y="5712"/>
                    <a:pt x="42838" y="6273"/>
                  </a:cubicBezTo>
                  <a:cubicBezTo>
                    <a:pt x="41512" y="7548"/>
                    <a:pt x="40441" y="8976"/>
                    <a:pt x="39574" y="10557"/>
                  </a:cubicBezTo>
                  <a:cubicBezTo>
                    <a:pt x="38656" y="12137"/>
                    <a:pt x="37993" y="13820"/>
                    <a:pt x="37636" y="15554"/>
                  </a:cubicBezTo>
                  <a:cubicBezTo>
                    <a:pt x="37585" y="15962"/>
                    <a:pt x="37483" y="16319"/>
                    <a:pt x="37432" y="16727"/>
                  </a:cubicBezTo>
                  <a:cubicBezTo>
                    <a:pt x="37381" y="16625"/>
                    <a:pt x="37279" y="16523"/>
                    <a:pt x="37177" y="16421"/>
                  </a:cubicBezTo>
                  <a:cubicBezTo>
                    <a:pt x="36769" y="16013"/>
                    <a:pt x="36362" y="15707"/>
                    <a:pt x="35903" y="15452"/>
                  </a:cubicBezTo>
                  <a:cubicBezTo>
                    <a:pt x="34934" y="14942"/>
                    <a:pt x="33812" y="14636"/>
                    <a:pt x="32690" y="14636"/>
                  </a:cubicBezTo>
                  <a:lnTo>
                    <a:pt x="32333" y="14636"/>
                  </a:lnTo>
                  <a:cubicBezTo>
                    <a:pt x="31874" y="14636"/>
                    <a:pt x="31415" y="14636"/>
                    <a:pt x="30956" y="14738"/>
                  </a:cubicBezTo>
                  <a:cubicBezTo>
                    <a:pt x="30344" y="14789"/>
                    <a:pt x="29732" y="14891"/>
                    <a:pt x="29171" y="15044"/>
                  </a:cubicBezTo>
                  <a:cubicBezTo>
                    <a:pt x="27947" y="15401"/>
                    <a:pt x="26774" y="15860"/>
                    <a:pt x="25652" y="16472"/>
                  </a:cubicBezTo>
                  <a:cubicBezTo>
                    <a:pt x="24530" y="17033"/>
                    <a:pt x="23510" y="17747"/>
                    <a:pt x="22592" y="18563"/>
                  </a:cubicBezTo>
                  <a:cubicBezTo>
                    <a:pt x="22133" y="18971"/>
                    <a:pt x="21674" y="19379"/>
                    <a:pt x="21317" y="19838"/>
                  </a:cubicBezTo>
                  <a:cubicBezTo>
                    <a:pt x="20960" y="20246"/>
                    <a:pt x="20603" y="20705"/>
                    <a:pt x="20348" y="21164"/>
                  </a:cubicBezTo>
                  <a:cubicBezTo>
                    <a:pt x="19889" y="21929"/>
                    <a:pt x="19583" y="22745"/>
                    <a:pt x="19481" y="23663"/>
                  </a:cubicBezTo>
                  <a:cubicBezTo>
                    <a:pt x="19481" y="23714"/>
                    <a:pt x="19481" y="23816"/>
                    <a:pt x="19532" y="23867"/>
                  </a:cubicBezTo>
                  <a:lnTo>
                    <a:pt x="19481" y="24020"/>
                  </a:lnTo>
                  <a:cubicBezTo>
                    <a:pt x="19328" y="24173"/>
                    <a:pt x="19379" y="24377"/>
                    <a:pt x="19532" y="24479"/>
                  </a:cubicBezTo>
                  <a:cubicBezTo>
                    <a:pt x="19583" y="24530"/>
                    <a:pt x="19685" y="24530"/>
                    <a:pt x="19736" y="24530"/>
                  </a:cubicBezTo>
                  <a:cubicBezTo>
                    <a:pt x="19838" y="24530"/>
                    <a:pt x="19940" y="24479"/>
                    <a:pt x="19991" y="24377"/>
                  </a:cubicBezTo>
                  <a:cubicBezTo>
                    <a:pt x="20195" y="24122"/>
                    <a:pt x="20399" y="23867"/>
                    <a:pt x="20603" y="23612"/>
                  </a:cubicBezTo>
                  <a:cubicBezTo>
                    <a:pt x="21062" y="23102"/>
                    <a:pt x="21572" y="22643"/>
                    <a:pt x="22133" y="22286"/>
                  </a:cubicBezTo>
                  <a:cubicBezTo>
                    <a:pt x="22949" y="21776"/>
                    <a:pt x="23765" y="21368"/>
                    <a:pt x="24683" y="21062"/>
                  </a:cubicBezTo>
                  <a:cubicBezTo>
                    <a:pt x="25703" y="20705"/>
                    <a:pt x="26825" y="20501"/>
                    <a:pt x="27947" y="20450"/>
                  </a:cubicBezTo>
                  <a:lnTo>
                    <a:pt x="28865" y="20450"/>
                  </a:lnTo>
                  <a:cubicBezTo>
                    <a:pt x="29630" y="20450"/>
                    <a:pt x="30395" y="20501"/>
                    <a:pt x="31109" y="20654"/>
                  </a:cubicBezTo>
                  <a:cubicBezTo>
                    <a:pt x="31772" y="20756"/>
                    <a:pt x="32435" y="20960"/>
                    <a:pt x="33047" y="21215"/>
                  </a:cubicBezTo>
                  <a:cubicBezTo>
                    <a:pt x="32843" y="21266"/>
                    <a:pt x="32690" y="21317"/>
                    <a:pt x="32435" y="21368"/>
                  </a:cubicBezTo>
                  <a:cubicBezTo>
                    <a:pt x="31976" y="21470"/>
                    <a:pt x="31466" y="21674"/>
                    <a:pt x="31007" y="21827"/>
                  </a:cubicBezTo>
                  <a:cubicBezTo>
                    <a:pt x="29987" y="22235"/>
                    <a:pt x="29069" y="22745"/>
                    <a:pt x="28151" y="23306"/>
                  </a:cubicBezTo>
                  <a:cubicBezTo>
                    <a:pt x="27233" y="23867"/>
                    <a:pt x="26366" y="24530"/>
                    <a:pt x="25550" y="25193"/>
                  </a:cubicBezTo>
                  <a:cubicBezTo>
                    <a:pt x="24734" y="25856"/>
                    <a:pt x="23918" y="26621"/>
                    <a:pt x="23000" y="27539"/>
                  </a:cubicBezTo>
                  <a:cubicBezTo>
                    <a:pt x="21419" y="29120"/>
                    <a:pt x="19940" y="30752"/>
                    <a:pt x="18512" y="32537"/>
                  </a:cubicBezTo>
                  <a:cubicBezTo>
                    <a:pt x="17798" y="33404"/>
                    <a:pt x="17135" y="34271"/>
                    <a:pt x="16625" y="34934"/>
                  </a:cubicBezTo>
                  <a:cubicBezTo>
                    <a:pt x="15962" y="35800"/>
                    <a:pt x="15248" y="36718"/>
                    <a:pt x="14585" y="37636"/>
                  </a:cubicBezTo>
                  <a:cubicBezTo>
                    <a:pt x="11628" y="41767"/>
                    <a:pt x="9129" y="46204"/>
                    <a:pt x="7089" y="50896"/>
                  </a:cubicBezTo>
                  <a:cubicBezTo>
                    <a:pt x="4998" y="55639"/>
                    <a:pt x="3366" y="60534"/>
                    <a:pt x="2244" y="65634"/>
                  </a:cubicBezTo>
                  <a:cubicBezTo>
                    <a:pt x="1683" y="68082"/>
                    <a:pt x="1275" y="70581"/>
                    <a:pt x="969" y="73080"/>
                  </a:cubicBezTo>
                  <a:cubicBezTo>
                    <a:pt x="867" y="74304"/>
                    <a:pt x="765" y="75579"/>
                    <a:pt x="663" y="76854"/>
                  </a:cubicBezTo>
                  <a:cubicBezTo>
                    <a:pt x="663" y="77211"/>
                    <a:pt x="612" y="77466"/>
                    <a:pt x="612" y="77925"/>
                  </a:cubicBezTo>
                  <a:lnTo>
                    <a:pt x="561" y="78741"/>
                  </a:lnTo>
                  <a:lnTo>
                    <a:pt x="561" y="78792"/>
                  </a:lnTo>
                  <a:cubicBezTo>
                    <a:pt x="510" y="79557"/>
                    <a:pt x="459" y="80373"/>
                    <a:pt x="408" y="81189"/>
                  </a:cubicBezTo>
                  <a:cubicBezTo>
                    <a:pt x="306" y="82667"/>
                    <a:pt x="204" y="84095"/>
                    <a:pt x="153" y="85472"/>
                  </a:cubicBezTo>
                  <a:cubicBezTo>
                    <a:pt x="0" y="88736"/>
                    <a:pt x="51" y="92000"/>
                    <a:pt x="306" y="95213"/>
                  </a:cubicBezTo>
                  <a:cubicBezTo>
                    <a:pt x="408" y="96692"/>
                    <a:pt x="663" y="98171"/>
                    <a:pt x="969" y="99650"/>
                  </a:cubicBezTo>
                  <a:cubicBezTo>
                    <a:pt x="1122" y="100313"/>
                    <a:pt x="1275" y="100925"/>
                    <a:pt x="1479" y="101537"/>
                  </a:cubicBezTo>
                  <a:cubicBezTo>
                    <a:pt x="1683" y="102098"/>
                    <a:pt x="1938" y="102659"/>
                    <a:pt x="2193" y="103169"/>
                  </a:cubicBezTo>
                  <a:cubicBezTo>
                    <a:pt x="2499" y="103730"/>
                    <a:pt x="2856" y="104189"/>
                    <a:pt x="3315" y="104648"/>
                  </a:cubicBezTo>
                  <a:cubicBezTo>
                    <a:pt x="3774" y="105004"/>
                    <a:pt x="4335" y="105310"/>
                    <a:pt x="4896" y="105463"/>
                  </a:cubicBezTo>
                  <a:lnTo>
                    <a:pt x="4998" y="105463"/>
                  </a:lnTo>
                  <a:cubicBezTo>
                    <a:pt x="5049" y="105463"/>
                    <a:pt x="5100" y="105412"/>
                    <a:pt x="5151" y="105412"/>
                  </a:cubicBezTo>
                  <a:cubicBezTo>
                    <a:pt x="5253" y="105361"/>
                    <a:pt x="5355" y="105259"/>
                    <a:pt x="5355" y="105106"/>
                  </a:cubicBezTo>
                  <a:cubicBezTo>
                    <a:pt x="5355" y="104495"/>
                    <a:pt x="5406" y="103832"/>
                    <a:pt x="5406" y="103271"/>
                  </a:cubicBezTo>
                  <a:cubicBezTo>
                    <a:pt x="5457" y="101741"/>
                    <a:pt x="5508" y="100160"/>
                    <a:pt x="5610" y="98579"/>
                  </a:cubicBezTo>
                  <a:cubicBezTo>
                    <a:pt x="5610" y="98885"/>
                    <a:pt x="5661" y="99242"/>
                    <a:pt x="5712" y="99599"/>
                  </a:cubicBezTo>
                  <a:cubicBezTo>
                    <a:pt x="5865" y="101129"/>
                    <a:pt x="6120" y="102608"/>
                    <a:pt x="6426" y="104087"/>
                  </a:cubicBezTo>
                  <a:cubicBezTo>
                    <a:pt x="6732" y="105514"/>
                    <a:pt x="7140" y="106891"/>
                    <a:pt x="7599" y="108268"/>
                  </a:cubicBezTo>
                  <a:cubicBezTo>
                    <a:pt x="8109" y="109696"/>
                    <a:pt x="8721" y="111124"/>
                    <a:pt x="9435" y="112501"/>
                  </a:cubicBezTo>
                  <a:cubicBezTo>
                    <a:pt x="9486" y="112603"/>
                    <a:pt x="9588" y="112654"/>
                    <a:pt x="9690" y="112654"/>
                  </a:cubicBezTo>
                  <a:cubicBezTo>
                    <a:pt x="10863" y="113878"/>
                    <a:pt x="12189" y="114949"/>
                    <a:pt x="13667" y="115867"/>
                  </a:cubicBezTo>
                  <a:lnTo>
                    <a:pt x="14993" y="116734"/>
                  </a:lnTo>
                  <a:lnTo>
                    <a:pt x="15962" y="117346"/>
                  </a:lnTo>
                  <a:cubicBezTo>
                    <a:pt x="16472" y="117652"/>
                    <a:pt x="16982" y="118009"/>
                    <a:pt x="17390" y="118264"/>
                  </a:cubicBezTo>
                  <a:lnTo>
                    <a:pt x="17441" y="118315"/>
                  </a:lnTo>
                  <a:lnTo>
                    <a:pt x="18512" y="119029"/>
                  </a:lnTo>
                  <a:cubicBezTo>
                    <a:pt x="20399" y="120304"/>
                    <a:pt x="22184" y="121324"/>
                    <a:pt x="23867" y="122293"/>
                  </a:cubicBezTo>
                  <a:cubicBezTo>
                    <a:pt x="24836" y="122803"/>
                    <a:pt x="25805" y="123313"/>
                    <a:pt x="26723" y="123772"/>
                  </a:cubicBezTo>
                  <a:cubicBezTo>
                    <a:pt x="27437" y="124129"/>
                    <a:pt x="28253" y="124537"/>
                    <a:pt x="29171" y="124996"/>
                  </a:cubicBezTo>
                  <a:cubicBezTo>
                    <a:pt x="30956" y="125812"/>
                    <a:pt x="32741" y="126577"/>
                    <a:pt x="34526" y="127240"/>
                  </a:cubicBezTo>
                  <a:cubicBezTo>
                    <a:pt x="36362" y="127903"/>
                    <a:pt x="38248" y="128361"/>
                    <a:pt x="40186" y="128565"/>
                  </a:cubicBezTo>
                  <a:cubicBezTo>
                    <a:pt x="40696" y="128667"/>
                    <a:pt x="41257" y="128667"/>
                    <a:pt x="41818" y="128667"/>
                  </a:cubicBezTo>
                  <a:lnTo>
                    <a:pt x="42940" y="128667"/>
                  </a:lnTo>
                  <a:cubicBezTo>
                    <a:pt x="43042" y="128667"/>
                    <a:pt x="43093" y="128616"/>
                    <a:pt x="43195" y="128514"/>
                  </a:cubicBezTo>
                  <a:cubicBezTo>
                    <a:pt x="43246" y="128463"/>
                    <a:pt x="43246" y="128361"/>
                    <a:pt x="43246" y="128259"/>
                  </a:cubicBezTo>
                  <a:cubicBezTo>
                    <a:pt x="43195" y="128209"/>
                    <a:pt x="43144" y="128107"/>
                    <a:pt x="43093" y="128056"/>
                  </a:cubicBezTo>
                  <a:cubicBezTo>
                    <a:pt x="43042" y="128005"/>
                    <a:pt x="42940" y="128005"/>
                    <a:pt x="42889" y="128005"/>
                  </a:cubicBezTo>
                  <a:cubicBezTo>
                    <a:pt x="42583" y="127087"/>
                    <a:pt x="42277" y="126169"/>
                    <a:pt x="42124" y="125251"/>
                  </a:cubicBezTo>
                  <a:cubicBezTo>
                    <a:pt x="41971" y="124588"/>
                    <a:pt x="41869" y="123925"/>
                    <a:pt x="41767" y="123211"/>
                  </a:cubicBezTo>
                  <a:lnTo>
                    <a:pt x="41767" y="123211"/>
                  </a:lnTo>
                  <a:cubicBezTo>
                    <a:pt x="42430" y="124129"/>
                    <a:pt x="43042" y="125098"/>
                    <a:pt x="43654" y="126016"/>
                  </a:cubicBezTo>
                  <a:cubicBezTo>
                    <a:pt x="44317" y="127087"/>
                    <a:pt x="45082" y="128209"/>
                    <a:pt x="45847" y="129279"/>
                  </a:cubicBezTo>
                  <a:cubicBezTo>
                    <a:pt x="45949" y="129381"/>
                    <a:pt x="46000" y="129432"/>
                    <a:pt x="46102" y="129432"/>
                  </a:cubicBezTo>
                  <a:cubicBezTo>
                    <a:pt x="46153" y="129483"/>
                    <a:pt x="46204" y="129534"/>
                    <a:pt x="46306" y="129585"/>
                  </a:cubicBezTo>
                  <a:cubicBezTo>
                    <a:pt x="46867" y="129738"/>
                    <a:pt x="47428" y="129891"/>
                    <a:pt x="47989" y="129993"/>
                  </a:cubicBezTo>
                  <a:cubicBezTo>
                    <a:pt x="48601" y="130095"/>
                    <a:pt x="49264" y="130197"/>
                    <a:pt x="50029" y="130248"/>
                  </a:cubicBezTo>
                  <a:cubicBezTo>
                    <a:pt x="50794" y="130350"/>
                    <a:pt x="51661" y="130401"/>
                    <a:pt x="52477" y="130401"/>
                  </a:cubicBezTo>
                  <a:cubicBezTo>
                    <a:pt x="53191" y="130401"/>
                    <a:pt x="53905" y="130350"/>
                    <a:pt x="54619" y="130299"/>
                  </a:cubicBezTo>
                  <a:cubicBezTo>
                    <a:pt x="55486" y="130197"/>
                    <a:pt x="56353" y="130044"/>
                    <a:pt x="57220" y="129789"/>
                  </a:cubicBezTo>
                  <a:cubicBezTo>
                    <a:pt x="57577" y="129687"/>
                    <a:pt x="57934" y="129585"/>
                    <a:pt x="58291" y="129432"/>
                  </a:cubicBezTo>
                  <a:cubicBezTo>
                    <a:pt x="58546" y="129330"/>
                    <a:pt x="58750" y="129228"/>
                    <a:pt x="58954" y="129075"/>
                  </a:cubicBezTo>
                  <a:lnTo>
                    <a:pt x="59005" y="129075"/>
                  </a:lnTo>
                  <a:cubicBezTo>
                    <a:pt x="59107" y="129075"/>
                    <a:pt x="59208" y="129024"/>
                    <a:pt x="59259" y="128973"/>
                  </a:cubicBezTo>
                  <a:cubicBezTo>
                    <a:pt x="59259" y="128922"/>
                    <a:pt x="59310" y="128871"/>
                    <a:pt x="59310" y="128820"/>
                  </a:cubicBezTo>
                  <a:cubicBezTo>
                    <a:pt x="59463" y="128718"/>
                    <a:pt x="59463" y="128514"/>
                    <a:pt x="59361" y="128412"/>
                  </a:cubicBezTo>
                  <a:cubicBezTo>
                    <a:pt x="59361" y="128361"/>
                    <a:pt x="59310" y="128361"/>
                    <a:pt x="59310" y="128310"/>
                  </a:cubicBezTo>
                  <a:lnTo>
                    <a:pt x="59310" y="124078"/>
                  </a:lnTo>
                  <a:lnTo>
                    <a:pt x="59310" y="123313"/>
                  </a:lnTo>
                  <a:lnTo>
                    <a:pt x="59310" y="122344"/>
                  </a:lnTo>
                  <a:cubicBezTo>
                    <a:pt x="59310" y="122293"/>
                    <a:pt x="59310" y="122293"/>
                    <a:pt x="59310" y="122242"/>
                  </a:cubicBezTo>
                  <a:cubicBezTo>
                    <a:pt x="59310" y="121120"/>
                    <a:pt x="59361" y="119845"/>
                    <a:pt x="59361" y="118621"/>
                  </a:cubicBezTo>
                  <a:lnTo>
                    <a:pt x="59361" y="118570"/>
                  </a:lnTo>
                  <a:cubicBezTo>
                    <a:pt x="59361" y="118519"/>
                    <a:pt x="59361" y="118417"/>
                    <a:pt x="59361" y="118315"/>
                  </a:cubicBezTo>
                  <a:cubicBezTo>
                    <a:pt x="59310" y="118213"/>
                    <a:pt x="59259" y="118162"/>
                    <a:pt x="59157" y="118111"/>
                  </a:cubicBezTo>
                  <a:cubicBezTo>
                    <a:pt x="58138" y="117805"/>
                    <a:pt x="57067" y="117448"/>
                    <a:pt x="56047" y="117142"/>
                  </a:cubicBezTo>
                  <a:lnTo>
                    <a:pt x="55996" y="117142"/>
                  </a:lnTo>
                  <a:cubicBezTo>
                    <a:pt x="55384" y="116989"/>
                    <a:pt x="54670" y="116785"/>
                    <a:pt x="54007" y="116530"/>
                  </a:cubicBezTo>
                  <a:cubicBezTo>
                    <a:pt x="53038" y="116224"/>
                    <a:pt x="52171" y="115918"/>
                    <a:pt x="51406" y="115612"/>
                  </a:cubicBezTo>
                  <a:cubicBezTo>
                    <a:pt x="50692" y="115306"/>
                    <a:pt x="49978" y="115000"/>
                    <a:pt x="49315" y="114592"/>
                  </a:cubicBezTo>
                  <a:cubicBezTo>
                    <a:pt x="48550" y="114082"/>
                    <a:pt x="47836" y="113521"/>
                    <a:pt x="47173" y="112858"/>
                  </a:cubicBezTo>
                  <a:cubicBezTo>
                    <a:pt x="46510" y="112144"/>
                    <a:pt x="45898" y="111277"/>
                    <a:pt x="45439" y="110410"/>
                  </a:cubicBezTo>
                  <a:cubicBezTo>
                    <a:pt x="44776" y="109135"/>
                    <a:pt x="44266" y="107809"/>
                    <a:pt x="43909" y="106432"/>
                  </a:cubicBezTo>
                  <a:cubicBezTo>
                    <a:pt x="43654" y="105667"/>
                    <a:pt x="43450" y="104902"/>
                    <a:pt x="43246" y="104138"/>
                  </a:cubicBezTo>
                  <a:cubicBezTo>
                    <a:pt x="43042" y="103220"/>
                    <a:pt x="42787" y="102251"/>
                    <a:pt x="42532" y="101282"/>
                  </a:cubicBezTo>
                  <a:lnTo>
                    <a:pt x="42532" y="101333"/>
                  </a:lnTo>
                  <a:cubicBezTo>
                    <a:pt x="40951" y="94805"/>
                    <a:pt x="39931" y="88175"/>
                    <a:pt x="39370" y="81495"/>
                  </a:cubicBezTo>
                  <a:cubicBezTo>
                    <a:pt x="39064" y="78180"/>
                    <a:pt x="38962" y="74865"/>
                    <a:pt x="39064" y="71652"/>
                  </a:cubicBezTo>
                  <a:cubicBezTo>
                    <a:pt x="39064" y="70428"/>
                    <a:pt x="39115" y="69255"/>
                    <a:pt x="39217" y="68184"/>
                  </a:cubicBezTo>
                  <a:cubicBezTo>
                    <a:pt x="39268" y="66909"/>
                    <a:pt x="39370" y="65838"/>
                    <a:pt x="39472" y="64869"/>
                  </a:cubicBezTo>
                  <a:cubicBezTo>
                    <a:pt x="40747" y="63696"/>
                    <a:pt x="42022" y="62574"/>
                    <a:pt x="43399" y="61554"/>
                  </a:cubicBezTo>
                  <a:cubicBezTo>
                    <a:pt x="47989" y="58138"/>
                    <a:pt x="53038" y="55333"/>
                    <a:pt x="58342" y="53242"/>
                  </a:cubicBezTo>
                  <a:cubicBezTo>
                    <a:pt x="61554" y="51967"/>
                    <a:pt x="64869" y="50794"/>
                    <a:pt x="68184" y="49825"/>
                  </a:cubicBezTo>
                  <a:cubicBezTo>
                    <a:pt x="69816" y="49366"/>
                    <a:pt x="71499" y="48958"/>
                    <a:pt x="73182" y="48550"/>
                  </a:cubicBezTo>
                  <a:cubicBezTo>
                    <a:pt x="73947" y="48346"/>
                    <a:pt x="74763" y="48142"/>
                    <a:pt x="75630" y="47989"/>
                  </a:cubicBezTo>
                  <a:lnTo>
                    <a:pt x="76803" y="47734"/>
                  </a:lnTo>
                  <a:cubicBezTo>
                    <a:pt x="77160" y="47683"/>
                    <a:pt x="77517" y="47581"/>
                    <a:pt x="77874" y="47530"/>
                  </a:cubicBezTo>
                  <a:cubicBezTo>
                    <a:pt x="78537" y="47479"/>
                    <a:pt x="79200" y="47428"/>
                    <a:pt x="79761" y="47377"/>
                  </a:cubicBezTo>
                  <a:lnTo>
                    <a:pt x="81087" y="47326"/>
                  </a:lnTo>
                  <a:lnTo>
                    <a:pt x="81953" y="47326"/>
                  </a:lnTo>
                  <a:cubicBezTo>
                    <a:pt x="82769" y="47275"/>
                    <a:pt x="83483" y="47224"/>
                    <a:pt x="84095" y="47122"/>
                  </a:cubicBezTo>
                  <a:cubicBezTo>
                    <a:pt x="84758" y="47071"/>
                    <a:pt x="85472" y="46969"/>
                    <a:pt x="86084" y="46816"/>
                  </a:cubicBezTo>
                  <a:cubicBezTo>
                    <a:pt x="86696" y="46663"/>
                    <a:pt x="87257" y="46459"/>
                    <a:pt x="87767" y="46153"/>
                  </a:cubicBezTo>
                  <a:cubicBezTo>
                    <a:pt x="88073" y="46000"/>
                    <a:pt x="88277" y="45847"/>
                    <a:pt x="88532" y="45592"/>
                  </a:cubicBezTo>
                  <a:cubicBezTo>
                    <a:pt x="88736" y="45388"/>
                    <a:pt x="88940" y="45133"/>
                    <a:pt x="89093" y="44827"/>
                  </a:cubicBezTo>
                  <a:cubicBezTo>
                    <a:pt x="89246" y="44572"/>
                    <a:pt x="89399" y="44266"/>
                    <a:pt x="89501" y="44011"/>
                  </a:cubicBezTo>
                  <a:cubicBezTo>
                    <a:pt x="89603" y="43705"/>
                    <a:pt x="89705" y="43399"/>
                    <a:pt x="89858" y="42991"/>
                  </a:cubicBezTo>
                  <a:lnTo>
                    <a:pt x="90011" y="42481"/>
                  </a:lnTo>
                  <a:cubicBezTo>
                    <a:pt x="90062" y="42226"/>
                    <a:pt x="90164" y="41920"/>
                    <a:pt x="90266" y="41614"/>
                  </a:cubicBezTo>
                  <a:lnTo>
                    <a:pt x="90419" y="41971"/>
                  </a:lnTo>
                  <a:cubicBezTo>
                    <a:pt x="90521" y="42226"/>
                    <a:pt x="90623" y="42481"/>
                    <a:pt x="90674" y="42685"/>
                  </a:cubicBezTo>
                  <a:cubicBezTo>
                    <a:pt x="90725" y="42940"/>
                    <a:pt x="90725" y="43144"/>
                    <a:pt x="90776" y="43348"/>
                  </a:cubicBezTo>
                  <a:lnTo>
                    <a:pt x="90776" y="43501"/>
                  </a:lnTo>
                  <a:lnTo>
                    <a:pt x="90776" y="43603"/>
                  </a:lnTo>
                  <a:cubicBezTo>
                    <a:pt x="90827" y="43909"/>
                    <a:pt x="90878" y="44164"/>
                    <a:pt x="90929" y="44470"/>
                  </a:cubicBezTo>
                  <a:cubicBezTo>
                    <a:pt x="91031" y="44827"/>
                    <a:pt x="91235" y="45184"/>
                    <a:pt x="91490" y="45439"/>
                  </a:cubicBezTo>
                  <a:cubicBezTo>
                    <a:pt x="91898" y="45745"/>
                    <a:pt x="92357" y="45949"/>
                    <a:pt x="92867" y="46102"/>
                  </a:cubicBezTo>
                  <a:cubicBezTo>
                    <a:pt x="93173" y="46153"/>
                    <a:pt x="93428" y="46204"/>
                    <a:pt x="93683" y="46204"/>
                  </a:cubicBezTo>
                  <a:cubicBezTo>
                    <a:pt x="94040" y="46255"/>
                    <a:pt x="94397" y="46255"/>
                    <a:pt x="94754" y="46255"/>
                  </a:cubicBezTo>
                  <a:cubicBezTo>
                    <a:pt x="95417" y="46255"/>
                    <a:pt x="96131" y="46204"/>
                    <a:pt x="96743" y="46153"/>
                  </a:cubicBezTo>
                  <a:lnTo>
                    <a:pt x="97712" y="46051"/>
                  </a:lnTo>
                  <a:lnTo>
                    <a:pt x="98885" y="45949"/>
                  </a:lnTo>
                  <a:cubicBezTo>
                    <a:pt x="99497" y="45898"/>
                    <a:pt x="99956" y="45847"/>
                    <a:pt x="100466" y="45847"/>
                  </a:cubicBezTo>
                  <a:lnTo>
                    <a:pt x="100721" y="45847"/>
                  </a:lnTo>
                  <a:cubicBezTo>
                    <a:pt x="101078" y="45847"/>
                    <a:pt x="101435" y="45898"/>
                    <a:pt x="101792" y="45949"/>
                  </a:cubicBezTo>
                  <a:lnTo>
                    <a:pt x="101894" y="45949"/>
                  </a:lnTo>
                  <a:cubicBezTo>
                    <a:pt x="102251" y="45949"/>
                    <a:pt x="102710" y="46000"/>
                    <a:pt x="103220" y="46051"/>
                  </a:cubicBezTo>
                  <a:cubicBezTo>
                    <a:pt x="105412" y="46357"/>
                    <a:pt x="107554" y="46816"/>
                    <a:pt x="109696" y="47326"/>
                  </a:cubicBezTo>
                  <a:lnTo>
                    <a:pt x="109696" y="47377"/>
                  </a:lnTo>
                  <a:lnTo>
                    <a:pt x="110359" y="47530"/>
                  </a:lnTo>
                  <a:cubicBezTo>
                    <a:pt x="110818" y="46255"/>
                    <a:pt x="111073" y="44878"/>
                    <a:pt x="111073" y="43501"/>
                  </a:cubicBezTo>
                  <a:cubicBezTo>
                    <a:pt x="111124" y="41971"/>
                    <a:pt x="110971" y="40390"/>
                    <a:pt x="110716" y="38809"/>
                  </a:cubicBezTo>
                  <a:cubicBezTo>
                    <a:pt x="110461" y="37228"/>
                    <a:pt x="110104" y="35698"/>
                    <a:pt x="109645" y="34118"/>
                  </a:cubicBezTo>
                  <a:cubicBezTo>
                    <a:pt x="109237" y="32792"/>
                    <a:pt x="108778" y="31415"/>
                    <a:pt x="108268" y="30089"/>
                  </a:cubicBezTo>
                  <a:cubicBezTo>
                    <a:pt x="107707" y="28610"/>
                    <a:pt x="107044" y="27182"/>
                    <a:pt x="106330" y="25805"/>
                  </a:cubicBezTo>
                  <a:cubicBezTo>
                    <a:pt x="105565" y="24428"/>
                    <a:pt x="104699" y="23102"/>
                    <a:pt x="103781" y="21878"/>
                  </a:cubicBezTo>
                  <a:cubicBezTo>
                    <a:pt x="101894" y="19379"/>
                    <a:pt x="99650" y="17186"/>
                    <a:pt x="97151" y="15299"/>
                  </a:cubicBezTo>
                  <a:cubicBezTo>
                    <a:pt x="94499" y="13361"/>
                    <a:pt x="91643" y="11780"/>
                    <a:pt x="88634" y="10608"/>
                  </a:cubicBezTo>
                  <a:cubicBezTo>
                    <a:pt x="85319" y="9282"/>
                    <a:pt x="81801" y="8415"/>
                    <a:pt x="78282" y="8109"/>
                  </a:cubicBezTo>
                  <a:cubicBezTo>
                    <a:pt x="77109" y="7956"/>
                    <a:pt x="75936" y="7905"/>
                    <a:pt x="74763" y="7905"/>
                  </a:cubicBezTo>
                  <a:cubicBezTo>
                    <a:pt x="72519" y="7905"/>
                    <a:pt x="70224" y="8109"/>
                    <a:pt x="68031" y="8517"/>
                  </a:cubicBezTo>
                  <a:cubicBezTo>
                    <a:pt x="64614" y="9129"/>
                    <a:pt x="61299" y="10149"/>
                    <a:pt x="58189" y="11577"/>
                  </a:cubicBezTo>
                  <a:cubicBezTo>
                    <a:pt x="54466" y="13259"/>
                    <a:pt x="50947" y="15401"/>
                    <a:pt x="47785" y="17951"/>
                  </a:cubicBezTo>
                  <a:cubicBezTo>
                    <a:pt x="47887" y="16880"/>
                    <a:pt x="48040" y="15860"/>
                    <a:pt x="48244" y="14840"/>
                  </a:cubicBezTo>
                  <a:cubicBezTo>
                    <a:pt x="48703" y="12443"/>
                    <a:pt x="49417" y="10098"/>
                    <a:pt x="50488" y="7854"/>
                  </a:cubicBezTo>
                  <a:cubicBezTo>
                    <a:pt x="51100" y="6528"/>
                    <a:pt x="51916" y="5304"/>
                    <a:pt x="52834" y="4233"/>
                  </a:cubicBezTo>
                  <a:cubicBezTo>
                    <a:pt x="53548" y="3417"/>
                    <a:pt x="54313" y="2754"/>
                    <a:pt x="55231" y="2142"/>
                  </a:cubicBezTo>
                  <a:cubicBezTo>
                    <a:pt x="55996" y="1632"/>
                    <a:pt x="56812" y="1224"/>
                    <a:pt x="57730" y="918"/>
                  </a:cubicBezTo>
                  <a:lnTo>
                    <a:pt x="57934" y="867"/>
                  </a:lnTo>
                  <a:lnTo>
                    <a:pt x="58240" y="918"/>
                  </a:lnTo>
                  <a:lnTo>
                    <a:pt x="58342" y="918"/>
                  </a:lnTo>
                  <a:cubicBezTo>
                    <a:pt x="58444" y="918"/>
                    <a:pt x="58597" y="816"/>
                    <a:pt x="58648" y="714"/>
                  </a:cubicBezTo>
                  <a:cubicBezTo>
                    <a:pt x="58699" y="612"/>
                    <a:pt x="58648" y="459"/>
                    <a:pt x="58597" y="408"/>
                  </a:cubicBezTo>
                  <a:cubicBezTo>
                    <a:pt x="58597" y="357"/>
                    <a:pt x="58597" y="357"/>
                    <a:pt x="58597" y="306"/>
                  </a:cubicBezTo>
                  <a:cubicBezTo>
                    <a:pt x="58546" y="153"/>
                    <a:pt x="58444" y="51"/>
                    <a:pt x="58291" y="51"/>
                  </a:cubicBezTo>
                  <a:lnTo>
                    <a:pt x="58189" y="51"/>
                  </a:lnTo>
                  <a:lnTo>
                    <a:pt x="57934" y="102"/>
                  </a:lnTo>
                  <a:cubicBezTo>
                    <a:pt x="57475" y="51"/>
                    <a:pt x="57067" y="0"/>
                    <a:pt x="56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532265" y="3032874"/>
              <a:ext cx="159847" cy="270851"/>
            </a:xfrm>
            <a:custGeom>
              <a:avLst/>
              <a:gdLst/>
              <a:ahLst/>
              <a:cxnLst/>
              <a:rect l="l" t="t" r="r" b="b"/>
              <a:pathLst>
                <a:path w="12852" h="21777" extrusionOk="0">
                  <a:moveTo>
                    <a:pt x="7548" y="1"/>
                  </a:moveTo>
                  <a:cubicBezTo>
                    <a:pt x="7089" y="1"/>
                    <a:pt x="6579" y="52"/>
                    <a:pt x="6120" y="256"/>
                  </a:cubicBezTo>
                  <a:cubicBezTo>
                    <a:pt x="5814" y="358"/>
                    <a:pt x="5559" y="460"/>
                    <a:pt x="5304" y="664"/>
                  </a:cubicBezTo>
                  <a:cubicBezTo>
                    <a:pt x="5049" y="817"/>
                    <a:pt x="4794" y="970"/>
                    <a:pt x="4539" y="1174"/>
                  </a:cubicBezTo>
                  <a:cubicBezTo>
                    <a:pt x="4080" y="1633"/>
                    <a:pt x="3621" y="2092"/>
                    <a:pt x="3213" y="2653"/>
                  </a:cubicBezTo>
                  <a:cubicBezTo>
                    <a:pt x="2805" y="3214"/>
                    <a:pt x="2448" y="3826"/>
                    <a:pt x="2142" y="4438"/>
                  </a:cubicBezTo>
                  <a:cubicBezTo>
                    <a:pt x="1836" y="5050"/>
                    <a:pt x="1530" y="5662"/>
                    <a:pt x="1326" y="6274"/>
                  </a:cubicBezTo>
                  <a:cubicBezTo>
                    <a:pt x="1071" y="6886"/>
                    <a:pt x="867" y="7447"/>
                    <a:pt x="663" y="8058"/>
                  </a:cubicBezTo>
                  <a:cubicBezTo>
                    <a:pt x="459" y="8721"/>
                    <a:pt x="306" y="9384"/>
                    <a:pt x="204" y="10098"/>
                  </a:cubicBezTo>
                  <a:cubicBezTo>
                    <a:pt x="51" y="10914"/>
                    <a:pt x="0" y="11781"/>
                    <a:pt x="0" y="12699"/>
                  </a:cubicBezTo>
                  <a:cubicBezTo>
                    <a:pt x="51" y="13515"/>
                    <a:pt x="204" y="14331"/>
                    <a:pt x="459" y="15147"/>
                  </a:cubicBezTo>
                  <a:cubicBezTo>
                    <a:pt x="714" y="15963"/>
                    <a:pt x="1071" y="16677"/>
                    <a:pt x="1530" y="17391"/>
                  </a:cubicBezTo>
                  <a:cubicBezTo>
                    <a:pt x="1989" y="18105"/>
                    <a:pt x="2601" y="18768"/>
                    <a:pt x="3315" y="19329"/>
                  </a:cubicBezTo>
                  <a:cubicBezTo>
                    <a:pt x="3825" y="19737"/>
                    <a:pt x="4386" y="20094"/>
                    <a:pt x="4998" y="20400"/>
                  </a:cubicBezTo>
                  <a:cubicBezTo>
                    <a:pt x="5661" y="20808"/>
                    <a:pt x="6375" y="21165"/>
                    <a:pt x="7140" y="21420"/>
                  </a:cubicBezTo>
                  <a:cubicBezTo>
                    <a:pt x="7752" y="21675"/>
                    <a:pt x="8466" y="21777"/>
                    <a:pt x="9129" y="21777"/>
                  </a:cubicBezTo>
                  <a:lnTo>
                    <a:pt x="9435" y="21777"/>
                  </a:lnTo>
                  <a:cubicBezTo>
                    <a:pt x="9792" y="21777"/>
                    <a:pt x="10098" y="21675"/>
                    <a:pt x="10455" y="21573"/>
                  </a:cubicBezTo>
                  <a:cubicBezTo>
                    <a:pt x="10710" y="21471"/>
                    <a:pt x="10914" y="21318"/>
                    <a:pt x="11118" y="21114"/>
                  </a:cubicBezTo>
                  <a:cubicBezTo>
                    <a:pt x="11271" y="20910"/>
                    <a:pt x="11424" y="20706"/>
                    <a:pt x="11526" y="20451"/>
                  </a:cubicBezTo>
                  <a:cubicBezTo>
                    <a:pt x="11679" y="20196"/>
                    <a:pt x="11730" y="19941"/>
                    <a:pt x="11832" y="19635"/>
                  </a:cubicBezTo>
                  <a:cubicBezTo>
                    <a:pt x="11934" y="19023"/>
                    <a:pt x="11985" y="18411"/>
                    <a:pt x="12036" y="17748"/>
                  </a:cubicBezTo>
                  <a:cubicBezTo>
                    <a:pt x="12036" y="16983"/>
                    <a:pt x="12036" y="16269"/>
                    <a:pt x="11985" y="15555"/>
                  </a:cubicBezTo>
                  <a:lnTo>
                    <a:pt x="11985" y="15249"/>
                  </a:lnTo>
                  <a:cubicBezTo>
                    <a:pt x="11985" y="14739"/>
                    <a:pt x="11934" y="14178"/>
                    <a:pt x="11934" y="13668"/>
                  </a:cubicBezTo>
                  <a:lnTo>
                    <a:pt x="11934" y="13107"/>
                  </a:lnTo>
                  <a:lnTo>
                    <a:pt x="11985" y="11883"/>
                  </a:lnTo>
                  <a:cubicBezTo>
                    <a:pt x="12036" y="11118"/>
                    <a:pt x="12138" y="10302"/>
                    <a:pt x="12240" y="9435"/>
                  </a:cubicBezTo>
                  <a:cubicBezTo>
                    <a:pt x="12342" y="8058"/>
                    <a:pt x="12546" y="6580"/>
                    <a:pt x="12699" y="5101"/>
                  </a:cubicBezTo>
                  <a:cubicBezTo>
                    <a:pt x="12801" y="4999"/>
                    <a:pt x="12852" y="4846"/>
                    <a:pt x="12801" y="4693"/>
                  </a:cubicBezTo>
                  <a:lnTo>
                    <a:pt x="12750" y="4642"/>
                  </a:lnTo>
                  <a:lnTo>
                    <a:pt x="12750" y="4591"/>
                  </a:lnTo>
                  <a:cubicBezTo>
                    <a:pt x="12801" y="4438"/>
                    <a:pt x="12699" y="4336"/>
                    <a:pt x="12597" y="4234"/>
                  </a:cubicBezTo>
                  <a:cubicBezTo>
                    <a:pt x="12342" y="3673"/>
                    <a:pt x="12087" y="3112"/>
                    <a:pt x="11730" y="2602"/>
                  </a:cubicBezTo>
                  <a:cubicBezTo>
                    <a:pt x="11322" y="1939"/>
                    <a:pt x="10812" y="1378"/>
                    <a:pt x="10200" y="868"/>
                  </a:cubicBezTo>
                  <a:cubicBezTo>
                    <a:pt x="9537" y="409"/>
                    <a:pt x="8772" y="103"/>
                    <a:pt x="7956" y="1"/>
                  </a:cubicBezTo>
                  <a:close/>
                </a:path>
              </a:pathLst>
            </a:custGeom>
            <a:solidFill>
              <a:srgbClr val="FFC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576033" y="3091865"/>
              <a:ext cx="117348" cy="72958"/>
            </a:xfrm>
            <a:custGeom>
              <a:avLst/>
              <a:gdLst/>
              <a:ahLst/>
              <a:cxnLst/>
              <a:rect l="l" t="t" r="r" b="b"/>
              <a:pathLst>
                <a:path w="9435" h="5866" extrusionOk="0">
                  <a:moveTo>
                    <a:pt x="3366" y="1"/>
                  </a:moveTo>
                  <a:lnTo>
                    <a:pt x="3417" y="52"/>
                  </a:lnTo>
                  <a:cubicBezTo>
                    <a:pt x="3009" y="52"/>
                    <a:pt x="2601" y="154"/>
                    <a:pt x="2244" y="307"/>
                  </a:cubicBezTo>
                  <a:cubicBezTo>
                    <a:pt x="1836" y="460"/>
                    <a:pt x="1479" y="715"/>
                    <a:pt x="1173" y="970"/>
                  </a:cubicBezTo>
                  <a:cubicBezTo>
                    <a:pt x="765" y="1225"/>
                    <a:pt x="459" y="1582"/>
                    <a:pt x="204" y="1939"/>
                  </a:cubicBezTo>
                  <a:cubicBezTo>
                    <a:pt x="0" y="2245"/>
                    <a:pt x="51" y="2653"/>
                    <a:pt x="357" y="2857"/>
                  </a:cubicBezTo>
                  <a:cubicBezTo>
                    <a:pt x="469" y="2931"/>
                    <a:pt x="608" y="2979"/>
                    <a:pt x="735" y="2979"/>
                  </a:cubicBezTo>
                  <a:cubicBezTo>
                    <a:pt x="781" y="2979"/>
                    <a:pt x="826" y="2972"/>
                    <a:pt x="867" y="2959"/>
                  </a:cubicBezTo>
                  <a:cubicBezTo>
                    <a:pt x="1071" y="2908"/>
                    <a:pt x="1224" y="2806"/>
                    <a:pt x="1275" y="2704"/>
                  </a:cubicBezTo>
                  <a:lnTo>
                    <a:pt x="1479" y="2449"/>
                  </a:lnTo>
                  <a:cubicBezTo>
                    <a:pt x="1836" y="1990"/>
                    <a:pt x="2346" y="1684"/>
                    <a:pt x="2856" y="1480"/>
                  </a:cubicBezTo>
                  <a:cubicBezTo>
                    <a:pt x="3162" y="1378"/>
                    <a:pt x="3417" y="1327"/>
                    <a:pt x="3723" y="1327"/>
                  </a:cubicBezTo>
                  <a:cubicBezTo>
                    <a:pt x="3813" y="1312"/>
                    <a:pt x="3907" y="1305"/>
                    <a:pt x="4002" y="1305"/>
                  </a:cubicBezTo>
                  <a:cubicBezTo>
                    <a:pt x="4234" y="1305"/>
                    <a:pt x="4476" y="1342"/>
                    <a:pt x="4692" y="1378"/>
                  </a:cubicBezTo>
                  <a:cubicBezTo>
                    <a:pt x="5100" y="1429"/>
                    <a:pt x="5406" y="1582"/>
                    <a:pt x="5763" y="1735"/>
                  </a:cubicBezTo>
                  <a:cubicBezTo>
                    <a:pt x="6120" y="1888"/>
                    <a:pt x="6426" y="2092"/>
                    <a:pt x="6681" y="2347"/>
                  </a:cubicBezTo>
                  <a:cubicBezTo>
                    <a:pt x="6987" y="2602"/>
                    <a:pt x="7242" y="2857"/>
                    <a:pt x="7446" y="3163"/>
                  </a:cubicBezTo>
                  <a:cubicBezTo>
                    <a:pt x="7599" y="3468"/>
                    <a:pt x="7803" y="3774"/>
                    <a:pt x="7905" y="4080"/>
                  </a:cubicBezTo>
                  <a:cubicBezTo>
                    <a:pt x="8007" y="4386"/>
                    <a:pt x="8058" y="4743"/>
                    <a:pt x="8109" y="5049"/>
                  </a:cubicBezTo>
                  <a:lnTo>
                    <a:pt x="8109" y="5151"/>
                  </a:lnTo>
                  <a:lnTo>
                    <a:pt x="8109" y="5304"/>
                  </a:lnTo>
                  <a:cubicBezTo>
                    <a:pt x="8109" y="5406"/>
                    <a:pt x="8160" y="5508"/>
                    <a:pt x="8262" y="5610"/>
                  </a:cubicBezTo>
                  <a:cubicBezTo>
                    <a:pt x="8364" y="5763"/>
                    <a:pt x="8568" y="5814"/>
                    <a:pt x="8721" y="5865"/>
                  </a:cubicBezTo>
                  <a:cubicBezTo>
                    <a:pt x="8925" y="5865"/>
                    <a:pt x="9078" y="5814"/>
                    <a:pt x="9231" y="5661"/>
                  </a:cubicBezTo>
                  <a:cubicBezTo>
                    <a:pt x="9333" y="5559"/>
                    <a:pt x="9435" y="5406"/>
                    <a:pt x="9435" y="5202"/>
                  </a:cubicBezTo>
                  <a:cubicBezTo>
                    <a:pt x="9435" y="4743"/>
                    <a:pt x="9333" y="4335"/>
                    <a:pt x="9231" y="3876"/>
                  </a:cubicBezTo>
                  <a:cubicBezTo>
                    <a:pt x="9078" y="3468"/>
                    <a:pt x="8925" y="3061"/>
                    <a:pt x="8721" y="2704"/>
                  </a:cubicBezTo>
                  <a:cubicBezTo>
                    <a:pt x="8262" y="1990"/>
                    <a:pt x="7650" y="1378"/>
                    <a:pt x="6936" y="919"/>
                  </a:cubicBezTo>
                  <a:cubicBezTo>
                    <a:pt x="6273" y="460"/>
                    <a:pt x="5457" y="154"/>
                    <a:pt x="4641" y="52"/>
                  </a:cubicBezTo>
                  <a:cubicBezTo>
                    <a:pt x="4437" y="1"/>
                    <a:pt x="4233" y="1"/>
                    <a:pt x="4029" y="1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607736" y="3102810"/>
              <a:ext cx="64078" cy="79525"/>
            </a:xfrm>
            <a:custGeom>
              <a:avLst/>
              <a:gdLst/>
              <a:ahLst/>
              <a:cxnLst/>
              <a:rect l="l" t="t" r="r" b="b"/>
              <a:pathLst>
                <a:path w="5152" h="6394" extrusionOk="0">
                  <a:moveTo>
                    <a:pt x="4208" y="0"/>
                  </a:moveTo>
                  <a:cubicBezTo>
                    <a:pt x="4183" y="0"/>
                    <a:pt x="4157" y="13"/>
                    <a:pt x="4132" y="39"/>
                  </a:cubicBezTo>
                  <a:cubicBezTo>
                    <a:pt x="3469" y="141"/>
                    <a:pt x="2806" y="345"/>
                    <a:pt x="2245" y="651"/>
                  </a:cubicBezTo>
                  <a:cubicBezTo>
                    <a:pt x="1633" y="1008"/>
                    <a:pt x="1123" y="1416"/>
                    <a:pt x="766" y="1926"/>
                  </a:cubicBezTo>
                  <a:cubicBezTo>
                    <a:pt x="358" y="2486"/>
                    <a:pt x="154" y="3098"/>
                    <a:pt x="52" y="3710"/>
                  </a:cubicBezTo>
                  <a:cubicBezTo>
                    <a:pt x="1" y="4118"/>
                    <a:pt x="1" y="4475"/>
                    <a:pt x="52" y="4832"/>
                  </a:cubicBezTo>
                  <a:cubicBezTo>
                    <a:pt x="103" y="5189"/>
                    <a:pt x="154" y="5546"/>
                    <a:pt x="307" y="5852"/>
                  </a:cubicBezTo>
                  <a:lnTo>
                    <a:pt x="358" y="6005"/>
                  </a:lnTo>
                  <a:cubicBezTo>
                    <a:pt x="479" y="6247"/>
                    <a:pt x="696" y="6394"/>
                    <a:pt x="907" y="6394"/>
                  </a:cubicBezTo>
                  <a:cubicBezTo>
                    <a:pt x="963" y="6394"/>
                    <a:pt x="1019" y="6384"/>
                    <a:pt x="1072" y="6362"/>
                  </a:cubicBezTo>
                  <a:cubicBezTo>
                    <a:pt x="1276" y="6362"/>
                    <a:pt x="1429" y="6260"/>
                    <a:pt x="1531" y="6107"/>
                  </a:cubicBezTo>
                  <a:cubicBezTo>
                    <a:pt x="1633" y="5954"/>
                    <a:pt x="1633" y="5750"/>
                    <a:pt x="1633" y="5597"/>
                  </a:cubicBezTo>
                  <a:cubicBezTo>
                    <a:pt x="1480" y="5240"/>
                    <a:pt x="1378" y="4832"/>
                    <a:pt x="1378" y="4475"/>
                  </a:cubicBezTo>
                  <a:cubicBezTo>
                    <a:pt x="1327" y="4220"/>
                    <a:pt x="1378" y="3965"/>
                    <a:pt x="1378" y="3710"/>
                  </a:cubicBezTo>
                  <a:cubicBezTo>
                    <a:pt x="1429" y="3506"/>
                    <a:pt x="1531" y="3302"/>
                    <a:pt x="1582" y="3098"/>
                  </a:cubicBezTo>
                  <a:cubicBezTo>
                    <a:pt x="1684" y="2894"/>
                    <a:pt x="1837" y="2741"/>
                    <a:pt x="1939" y="2537"/>
                  </a:cubicBezTo>
                  <a:cubicBezTo>
                    <a:pt x="2143" y="2384"/>
                    <a:pt x="2347" y="2181"/>
                    <a:pt x="2551" y="2028"/>
                  </a:cubicBezTo>
                  <a:cubicBezTo>
                    <a:pt x="2857" y="1875"/>
                    <a:pt x="3163" y="1671"/>
                    <a:pt x="3469" y="1569"/>
                  </a:cubicBezTo>
                  <a:cubicBezTo>
                    <a:pt x="3775" y="1467"/>
                    <a:pt x="4081" y="1416"/>
                    <a:pt x="4387" y="1365"/>
                  </a:cubicBezTo>
                  <a:cubicBezTo>
                    <a:pt x="4999" y="1212"/>
                    <a:pt x="5152" y="447"/>
                    <a:pt x="4642" y="141"/>
                  </a:cubicBezTo>
                  <a:cubicBezTo>
                    <a:pt x="4567" y="66"/>
                    <a:pt x="4465" y="19"/>
                    <a:pt x="4376" y="19"/>
                  </a:cubicBezTo>
                  <a:cubicBezTo>
                    <a:pt x="4343" y="19"/>
                    <a:pt x="4312" y="25"/>
                    <a:pt x="4285" y="39"/>
                  </a:cubicBezTo>
                  <a:cubicBezTo>
                    <a:pt x="4259" y="13"/>
                    <a:pt x="4234" y="0"/>
                    <a:pt x="4208" y="0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615348" y="3233466"/>
              <a:ext cx="45683" cy="42984"/>
            </a:xfrm>
            <a:custGeom>
              <a:avLst/>
              <a:gdLst/>
              <a:ahLst/>
              <a:cxnLst/>
              <a:rect l="l" t="t" r="r" b="b"/>
              <a:pathLst>
                <a:path w="3673" h="3456" extrusionOk="0">
                  <a:moveTo>
                    <a:pt x="1575" y="1"/>
                  </a:moveTo>
                  <a:cubicBezTo>
                    <a:pt x="1531" y="1"/>
                    <a:pt x="1480" y="14"/>
                    <a:pt x="1429" y="39"/>
                  </a:cubicBezTo>
                  <a:lnTo>
                    <a:pt x="1480" y="39"/>
                  </a:lnTo>
                  <a:cubicBezTo>
                    <a:pt x="1327" y="39"/>
                    <a:pt x="1174" y="90"/>
                    <a:pt x="1021" y="192"/>
                  </a:cubicBezTo>
                  <a:lnTo>
                    <a:pt x="766" y="345"/>
                  </a:lnTo>
                  <a:cubicBezTo>
                    <a:pt x="664" y="447"/>
                    <a:pt x="562" y="498"/>
                    <a:pt x="511" y="600"/>
                  </a:cubicBezTo>
                  <a:cubicBezTo>
                    <a:pt x="409" y="702"/>
                    <a:pt x="307" y="855"/>
                    <a:pt x="205" y="1008"/>
                  </a:cubicBezTo>
                  <a:cubicBezTo>
                    <a:pt x="154" y="1161"/>
                    <a:pt x="103" y="1314"/>
                    <a:pt x="52" y="1467"/>
                  </a:cubicBezTo>
                  <a:cubicBezTo>
                    <a:pt x="1" y="1569"/>
                    <a:pt x="1" y="1722"/>
                    <a:pt x="1" y="1824"/>
                  </a:cubicBezTo>
                  <a:cubicBezTo>
                    <a:pt x="1" y="1926"/>
                    <a:pt x="1" y="2028"/>
                    <a:pt x="1" y="2130"/>
                  </a:cubicBezTo>
                  <a:cubicBezTo>
                    <a:pt x="1" y="2232"/>
                    <a:pt x="52" y="2334"/>
                    <a:pt x="103" y="2436"/>
                  </a:cubicBezTo>
                  <a:cubicBezTo>
                    <a:pt x="154" y="2589"/>
                    <a:pt x="205" y="2742"/>
                    <a:pt x="307" y="2844"/>
                  </a:cubicBezTo>
                  <a:cubicBezTo>
                    <a:pt x="460" y="2997"/>
                    <a:pt x="613" y="3150"/>
                    <a:pt x="817" y="3252"/>
                  </a:cubicBezTo>
                  <a:cubicBezTo>
                    <a:pt x="970" y="3303"/>
                    <a:pt x="1174" y="3354"/>
                    <a:pt x="1327" y="3405"/>
                  </a:cubicBezTo>
                  <a:lnTo>
                    <a:pt x="1837" y="3405"/>
                  </a:lnTo>
                  <a:cubicBezTo>
                    <a:pt x="1888" y="3405"/>
                    <a:pt x="1990" y="3405"/>
                    <a:pt x="2092" y="3456"/>
                  </a:cubicBezTo>
                  <a:cubicBezTo>
                    <a:pt x="2296" y="3456"/>
                    <a:pt x="2500" y="3405"/>
                    <a:pt x="2704" y="3354"/>
                  </a:cubicBezTo>
                  <a:cubicBezTo>
                    <a:pt x="2806" y="3303"/>
                    <a:pt x="2908" y="3252"/>
                    <a:pt x="3010" y="3201"/>
                  </a:cubicBezTo>
                  <a:lnTo>
                    <a:pt x="3112" y="3099"/>
                  </a:lnTo>
                  <a:cubicBezTo>
                    <a:pt x="3316" y="2946"/>
                    <a:pt x="3469" y="2742"/>
                    <a:pt x="3520" y="2538"/>
                  </a:cubicBezTo>
                  <a:cubicBezTo>
                    <a:pt x="3622" y="2385"/>
                    <a:pt x="3673" y="2181"/>
                    <a:pt x="3673" y="2028"/>
                  </a:cubicBezTo>
                  <a:cubicBezTo>
                    <a:pt x="3673" y="1773"/>
                    <a:pt x="3673" y="1518"/>
                    <a:pt x="3571" y="1314"/>
                  </a:cubicBezTo>
                  <a:cubicBezTo>
                    <a:pt x="3469" y="1110"/>
                    <a:pt x="3367" y="906"/>
                    <a:pt x="3214" y="753"/>
                  </a:cubicBezTo>
                  <a:cubicBezTo>
                    <a:pt x="3112" y="651"/>
                    <a:pt x="3010" y="549"/>
                    <a:pt x="2908" y="498"/>
                  </a:cubicBezTo>
                  <a:cubicBezTo>
                    <a:pt x="2806" y="396"/>
                    <a:pt x="2653" y="294"/>
                    <a:pt x="2551" y="243"/>
                  </a:cubicBezTo>
                  <a:cubicBezTo>
                    <a:pt x="2341" y="117"/>
                    <a:pt x="2097" y="26"/>
                    <a:pt x="1846" y="26"/>
                  </a:cubicBezTo>
                  <a:cubicBezTo>
                    <a:pt x="1792" y="26"/>
                    <a:pt x="1738" y="30"/>
                    <a:pt x="1684" y="39"/>
                  </a:cubicBezTo>
                  <a:cubicBezTo>
                    <a:pt x="1658" y="14"/>
                    <a:pt x="1620" y="1"/>
                    <a:pt x="1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367978" y="3414245"/>
              <a:ext cx="659038" cy="324606"/>
            </a:xfrm>
            <a:custGeom>
              <a:avLst/>
              <a:gdLst/>
              <a:ahLst/>
              <a:cxnLst/>
              <a:rect l="l" t="t" r="r" b="b"/>
              <a:pathLst>
                <a:path w="52988" h="26099" extrusionOk="0">
                  <a:moveTo>
                    <a:pt x="377" y="0"/>
                  </a:moveTo>
                  <a:cubicBezTo>
                    <a:pt x="345" y="0"/>
                    <a:pt x="307" y="13"/>
                    <a:pt x="256" y="39"/>
                  </a:cubicBezTo>
                  <a:cubicBezTo>
                    <a:pt x="226" y="24"/>
                    <a:pt x="200" y="17"/>
                    <a:pt x="177" y="17"/>
                  </a:cubicBezTo>
                  <a:cubicBezTo>
                    <a:pt x="120" y="17"/>
                    <a:pt x="73" y="53"/>
                    <a:pt x="1" y="90"/>
                  </a:cubicBezTo>
                  <a:cubicBezTo>
                    <a:pt x="307" y="1415"/>
                    <a:pt x="664" y="2690"/>
                    <a:pt x="1123" y="3965"/>
                  </a:cubicBezTo>
                  <a:cubicBezTo>
                    <a:pt x="1633" y="5444"/>
                    <a:pt x="2245" y="6821"/>
                    <a:pt x="2908" y="8198"/>
                  </a:cubicBezTo>
                  <a:cubicBezTo>
                    <a:pt x="2959" y="8300"/>
                    <a:pt x="3112" y="8402"/>
                    <a:pt x="3214" y="8402"/>
                  </a:cubicBezTo>
                  <a:cubicBezTo>
                    <a:pt x="4387" y="9626"/>
                    <a:pt x="5713" y="10697"/>
                    <a:pt x="7140" y="11564"/>
                  </a:cubicBezTo>
                  <a:lnTo>
                    <a:pt x="8517" y="12431"/>
                  </a:lnTo>
                  <a:lnTo>
                    <a:pt x="9486" y="13043"/>
                  </a:lnTo>
                  <a:cubicBezTo>
                    <a:pt x="9945" y="13349"/>
                    <a:pt x="10455" y="13706"/>
                    <a:pt x="10863" y="13961"/>
                  </a:cubicBezTo>
                  <a:lnTo>
                    <a:pt x="10914" y="14012"/>
                  </a:lnTo>
                  <a:lnTo>
                    <a:pt x="11985" y="14726"/>
                  </a:lnTo>
                  <a:cubicBezTo>
                    <a:pt x="13923" y="16001"/>
                    <a:pt x="15708" y="17072"/>
                    <a:pt x="17391" y="17990"/>
                  </a:cubicBezTo>
                  <a:cubicBezTo>
                    <a:pt x="18309" y="18500"/>
                    <a:pt x="19278" y="19010"/>
                    <a:pt x="20196" y="19469"/>
                  </a:cubicBezTo>
                  <a:cubicBezTo>
                    <a:pt x="20961" y="19877"/>
                    <a:pt x="21777" y="20234"/>
                    <a:pt x="22695" y="20693"/>
                  </a:cubicBezTo>
                  <a:cubicBezTo>
                    <a:pt x="24429" y="21560"/>
                    <a:pt x="26214" y="22274"/>
                    <a:pt x="28050" y="22937"/>
                  </a:cubicBezTo>
                  <a:cubicBezTo>
                    <a:pt x="29886" y="23600"/>
                    <a:pt x="31772" y="24058"/>
                    <a:pt x="33710" y="24313"/>
                  </a:cubicBezTo>
                  <a:cubicBezTo>
                    <a:pt x="34220" y="24364"/>
                    <a:pt x="34781" y="24415"/>
                    <a:pt x="35342" y="24415"/>
                  </a:cubicBezTo>
                  <a:lnTo>
                    <a:pt x="36464" y="24415"/>
                  </a:lnTo>
                  <a:cubicBezTo>
                    <a:pt x="36566" y="24364"/>
                    <a:pt x="36617" y="24313"/>
                    <a:pt x="36668" y="24262"/>
                  </a:cubicBezTo>
                  <a:cubicBezTo>
                    <a:pt x="36719" y="24160"/>
                    <a:pt x="36770" y="24109"/>
                    <a:pt x="36719" y="24007"/>
                  </a:cubicBezTo>
                  <a:cubicBezTo>
                    <a:pt x="36719" y="23906"/>
                    <a:pt x="36668" y="23855"/>
                    <a:pt x="36617" y="23804"/>
                  </a:cubicBezTo>
                  <a:cubicBezTo>
                    <a:pt x="36566" y="23753"/>
                    <a:pt x="36464" y="23702"/>
                    <a:pt x="36413" y="23702"/>
                  </a:cubicBezTo>
                  <a:cubicBezTo>
                    <a:pt x="36056" y="22835"/>
                    <a:pt x="35801" y="21917"/>
                    <a:pt x="35648" y="20948"/>
                  </a:cubicBezTo>
                  <a:cubicBezTo>
                    <a:pt x="35495" y="20336"/>
                    <a:pt x="35393" y="19622"/>
                    <a:pt x="35291" y="18959"/>
                  </a:cubicBezTo>
                  <a:lnTo>
                    <a:pt x="35291" y="18959"/>
                  </a:lnTo>
                  <a:cubicBezTo>
                    <a:pt x="35903" y="19826"/>
                    <a:pt x="36566" y="20795"/>
                    <a:pt x="37127" y="21713"/>
                  </a:cubicBezTo>
                  <a:cubicBezTo>
                    <a:pt x="37841" y="22835"/>
                    <a:pt x="38555" y="23956"/>
                    <a:pt x="39371" y="25027"/>
                  </a:cubicBezTo>
                  <a:cubicBezTo>
                    <a:pt x="39422" y="25078"/>
                    <a:pt x="39524" y="25129"/>
                    <a:pt x="39626" y="25129"/>
                  </a:cubicBezTo>
                  <a:cubicBezTo>
                    <a:pt x="39677" y="25231"/>
                    <a:pt x="39728" y="25282"/>
                    <a:pt x="39830" y="25282"/>
                  </a:cubicBezTo>
                  <a:cubicBezTo>
                    <a:pt x="40391" y="25435"/>
                    <a:pt x="40952" y="25588"/>
                    <a:pt x="41513" y="25690"/>
                  </a:cubicBezTo>
                  <a:cubicBezTo>
                    <a:pt x="42125" y="25843"/>
                    <a:pt x="42788" y="25894"/>
                    <a:pt x="43553" y="25996"/>
                  </a:cubicBezTo>
                  <a:cubicBezTo>
                    <a:pt x="44318" y="26047"/>
                    <a:pt x="45185" y="26098"/>
                    <a:pt x="45950" y="26098"/>
                  </a:cubicBezTo>
                  <a:cubicBezTo>
                    <a:pt x="46664" y="26098"/>
                    <a:pt x="47429" y="26047"/>
                    <a:pt x="48143" y="25996"/>
                  </a:cubicBezTo>
                  <a:cubicBezTo>
                    <a:pt x="49010" y="25945"/>
                    <a:pt x="49877" y="25741"/>
                    <a:pt x="50693" y="25537"/>
                  </a:cubicBezTo>
                  <a:cubicBezTo>
                    <a:pt x="51101" y="25435"/>
                    <a:pt x="51458" y="25282"/>
                    <a:pt x="51815" y="25129"/>
                  </a:cubicBezTo>
                  <a:cubicBezTo>
                    <a:pt x="52019" y="25027"/>
                    <a:pt x="52223" y="24925"/>
                    <a:pt x="52478" y="24823"/>
                  </a:cubicBezTo>
                  <a:lnTo>
                    <a:pt x="52529" y="24823"/>
                  </a:lnTo>
                  <a:cubicBezTo>
                    <a:pt x="52631" y="24772"/>
                    <a:pt x="52681" y="24721"/>
                    <a:pt x="52783" y="24670"/>
                  </a:cubicBezTo>
                  <a:cubicBezTo>
                    <a:pt x="52783" y="24619"/>
                    <a:pt x="52834" y="24568"/>
                    <a:pt x="52834" y="24568"/>
                  </a:cubicBezTo>
                  <a:cubicBezTo>
                    <a:pt x="52936" y="24415"/>
                    <a:pt x="52987" y="24262"/>
                    <a:pt x="52885" y="24109"/>
                  </a:cubicBezTo>
                  <a:cubicBezTo>
                    <a:pt x="52885" y="24058"/>
                    <a:pt x="52834" y="24058"/>
                    <a:pt x="52834" y="24058"/>
                  </a:cubicBezTo>
                  <a:lnTo>
                    <a:pt x="52834" y="19775"/>
                  </a:lnTo>
                  <a:lnTo>
                    <a:pt x="52834" y="19061"/>
                  </a:lnTo>
                  <a:lnTo>
                    <a:pt x="52834" y="18041"/>
                  </a:lnTo>
                  <a:cubicBezTo>
                    <a:pt x="52834" y="18041"/>
                    <a:pt x="52834" y="17990"/>
                    <a:pt x="52834" y="17990"/>
                  </a:cubicBezTo>
                  <a:cubicBezTo>
                    <a:pt x="52834" y="16817"/>
                    <a:pt x="52885" y="15593"/>
                    <a:pt x="52885" y="14318"/>
                  </a:cubicBezTo>
                  <a:cubicBezTo>
                    <a:pt x="52885" y="14216"/>
                    <a:pt x="52885" y="14114"/>
                    <a:pt x="52885" y="14063"/>
                  </a:cubicBezTo>
                  <a:cubicBezTo>
                    <a:pt x="52834" y="14012"/>
                    <a:pt x="52834" y="13961"/>
                    <a:pt x="52783" y="13961"/>
                  </a:cubicBezTo>
                  <a:lnTo>
                    <a:pt x="52631" y="13808"/>
                  </a:lnTo>
                  <a:cubicBezTo>
                    <a:pt x="51611" y="13502"/>
                    <a:pt x="50591" y="13196"/>
                    <a:pt x="49571" y="12890"/>
                  </a:cubicBezTo>
                  <a:lnTo>
                    <a:pt x="49520" y="12890"/>
                  </a:lnTo>
                  <a:cubicBezTo>
                    <a:pt x="48908" y="12686"/>
                    <a:pt x="48194" y="12482"/>
                    <a:pt x="47531" y="12227"/>
                  </a:cubicBezTo>
                  <a:cubicBezTo>
                    <a:pt x="46511" y="11921"/>
                    <a:pt x="45695" y="11615"/>
                    <a:pt x="44930" y="11309"/>
                  </a:cubicBezTo>
                  <a:cubicBezTo>
                    <a:pt x="44165" y="11054"/>
                    <a:pt x="43502" y="10697"/>
                    <a:pt x="42839" y="10289"/>
                  </a:cubicBezTo>
                  <a:cubicBezTo>
                    <a:pt x="42023" y="9830"/>
                    <a:pt x="41309" y="9269"/>
                    <a:pt x="40697" y="8606"/>
                  </a:cubicBezTo>
                  <a:cubicBezTo>
                    <a:pt x="40034" y="7841"/>
                    <a:pt x="39473" y="7076"/>
                    <a:pt x="38963" y="6209"/>
                  </a:cubicBezTo>
                  <a:cubicBezTo>
                    <a:pt x="38759" y="5903"/>
                    <a:pt x="38504" y="5597"/>
                    <a:pt x="38300" y="5342"/>
                  </a:cubicBezTo>
                  <a:cubicBezTo>
                    <a:pt x="37994" y="4883"/>
                    <a:pt x="37790" y="4424"/>
                    <a:pt x="37637" y="3965"/>
                  </a:cubicBezTo>
                  <a:cubicBezTo>
                    <a:pt x="37504" y="3743"/>
                    <a:pt x="37293" y="3599"/>
                    <a:pt x="37073" y="3599"/>
                  </a:cubicBezTo>
                  <a:cubicBezTo>
                    <a:pt x="37040" y="3599"/>
                    <a:pt x="37007" y="3602"/>
                    <a:pt x="36974" y="3608"/>
                  </a:cubicBezTo>
                  <a:cubicBezTo>
                    <a:pt x="36872" y="3608"/>
                    <a:pt x="36770" y="3608"/>
                    <a:pt x="36668" y="3659"/>
                  </a:cubicBezTo>
                  <a:cubicBezTo>
                    <a:pt x="34730" y="4883"/>
                    <a:pt x="32690" y="5852"/>
                    <a:pt x="30497" y="6617"/>
                  </a:cubicBezTo>
                  <a:cubicBezTo>
                    <a:pt x="27387" y="7739"/>
                    <a:pt x="24123" y="8453"/>
                    <a:pt x="20859" y="8759"/>
                  </a:cubicBezTo>
                  <a:cubicBezTo>
                    <a:pt x="19941" y="8810"/>
                    <a:pt x="19074" y="8861"/>
                    <a:pt x="18207" y="8861"/>
                  </a:cubicBezTo>
                  <a:cubicBezTo>
                    <a:pt x="16575" y="8861"/>
                    <a:pt x="14943" y="8708"/>
                    <a:pt x="13311" y="8453"/>
                  </a:cubicBezTo>
                  <a:cubicBezTo>
                    <a:pt x="11526" y="8096"/>
                    <a:pt x="9792" y="7586"/>
                    <a:pt x="8109" y="6821"/>
                  </a:cubicBezTo>
                  <a:cubicBezTo>
                    <a:pt x="6784" y="6209"/>
                    <a:pt x="5560" y="5444"/>
                    <a:pt x="4438" y="4526"/>
                  </a:cubicBezTo>
                  <a:cubicBezTo>
                    <a:pt x="3367" y="3608"/>
                    <a:pt x="2398" y="2588"/>
                    <a:pt x="1582" y="1415"/>
                  </a:cubicBezTo>
                  <a:cubicBezTo>
                    <a:pt x="1327" y="1058"/>
                    <a:pt x="1072" y="701"/>
                    <a:pt x="868" y="345"/>
                  </a:cubicBezTo>
                  <a:cubicBezTo>
                    <a:pt x="766" y="192"/>
                    <a:pt x="664" y="90"/>
                    <a:pt x="460" y="39"/>
                  </a:cubicBezTo>
                  <a:cubicBezTo>
                    <a:pt x="434" y="13"/>
                    <a:pt x="409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2392355" y="2592686"/>
              <a:ext cx="194100" cy="98965"/>
            </a:xfrm>
            <a:custGeom>
              <a:avLst/>
              <a:gdLst/>
              <a:ahLst/>
              <a:cxnLst/>
              <a:rect l="l" t="t" r="r" b="b"/>
              <a:pathLst>
                <a:path w="15606" h="7957" extrusionOk="0">
                  <a:moveTo>
                    <a:pt x="2295" y="0"/>
                  </a:moveTo>
                  <a:cubicBezTo>
                    <a:pt x="2193" y="0"/>
                    <a:pt x="2142" y="51"/>
                    <a:pt x="2040" y="51"/>
                  </a:cubicBezTo>
                  <a:cubicBezTo>
                    <a:pt x="1938" y="102"/>
                    <a:pt x="1836" y="102"/>
                    <a:pt x="1785" y="204"/>
                  </a:cubicBezTo>
                  <a:cubicBezTo>
                    <a:pt x="1632" y="255"/>
                    <a:pt x="1479" y="357"/>
                    <a:pt x="1377" y="459"/>
                  </a:cubicBezTo>
                  <a:cubicBezTo>
                    <a:pt x="1275" y="561"/>
                    <a:pt x="1122" y="714"/>
                    <a:pt x="1071" y="918"/>
                  </a:cubicBezTo>
                  <a:cubicBezTo>
                    <a:pt x="816" y="1224"/>
                    <a:pt x="663" y="1632"/>
                    <a:pt x="510" y="1989"/>
                  </a:cubicBezTo>
                  <a:cubicBezTo>
                    <a:pt x="357" y="2499"/>
                    <a:pt x="204" y="3009"/>
                    <a:pt x="102" y="3570"/>
                  </a:cubicBezTo>
                  <a:cubicBezTo>
                    <a:pt x="0" y="3927"/>
                    <a:pt x="255" y="4284"/>
                    <a:pt x="612" y="4386"/>
                  </a:cubicBezTo>
                  <a:lnTo>
                    <a:pt x="714" y="4386"/>
                  </a:lnTo>
                  <a:lnTo>
                    <a:pt x="765" y="4488"/>
                  </a:lnTo>
                  <a:cubicBezTo>
                    <a:pt x="816" y="4641"/>
                    <a:pt x="867" y="4794"/>
                    <a:pt x="969" y="4947"/>
                  </a:cubicBezTo>
                  <a:cubicBezTo>
                    <a:pt x="969" y="4896"/>
                    <a:pt x="1020" y="4794"/>
                    <a:pt x="1020" y="4692"/>
                  </a:cubicBezTo>
                  <a:lnTo>
                    <a:pt x="1173" y="4182"/>
                  </a:lnTo>
                  <a:lnTo>
                    <a:pt x="1173" y="4131"/>
                  </a:lnTo>
                  <a:cubicBezTo>
                    <a:pt x="1275" y="3876"/>
                    <a:pt x="1377" y="3570"/>
                    <a:pt x="1479" y="3315"/>
                  </a:cubicBezTo>
                  <a:lnTo>
                    <a:pt x="1632" y="3672"/>
                  </a:lnTo>
                  <a:cubicBezTo>
                    <a:pt x="1683" y="3876"/>
                    <a:pt x="1785" y="4131"/>
                    <a:pt x="1836" y="4386"/>
                  </a:cubicBezTo>
                  <a:cubicBezTo>
                    <a:pt x="1887" y="4590"/>
                    <a:pt x="1938" y="4845"/>
                    <a:pt x="1938" y="5049"/>
                  </a:cubicBezTo>
                  <a:lnTo>
                    <a:pt x="1938" y="5202"/>
                  </a:lnTo>
                  <a:lnTo>
                    <a:pt x="1938" y="5253"/>
                  </a:lnTo>
                  <a:cubicBezTo>
                    <a:pt x="1989" y="5559"/>
                    <a:pt x="2040" y="5865"/>
                    <a:pt x="2091" y="6171"/>
                  </a:cubicBezTo>
                  <a:cubicBezTo>
                    <a:pt x="2193" y="6528"/>
                    <a:pt x="2397" y="6885"/>
                    <a:pt x="2703" y="7140"/>
                  </a:cubicBezTo>
                  <a:cubicBezTo>
                    <a:pt x="3111" y="7446"/>
                    <a:pt x="3570" y="7650"/>
                    <a:pt x="4080" y="7752"/>
                  </a:cubicBezTo>
                  <a:cubicBezTo>
                    <a:pt x="4335" y="7803"/>
                    <a:pt x="4590" y="7854"/>
                    <a:pt x="4896" y="7905"/>
                  </a:cubicBezTo>
                  <a:cubicBezTo>
                    <a:pt x="5253" y="7905"/>
                    <a:pt x="5559" y="7956"/>
                    <a:pt x="5916" y="7956"/>
                  </a:cubicBezTo>
                  <a:lnTo>
                    <a:pt x="5967" y="7956"/>
                  </a:lnTo>
                  <a:cubicBezTo>
                    <a:pt x="6579" y="7956"/>
                    <a:pt x="7293" y="7905"/>
                    <a:pt x="7905" y="7803"/>
                  </a:cubicBezTo>
                  <a:lnTo>
                    <a:pt x="8925" y="7752"/>
                  </a:lnTo>
                  <a:lnTo>
                    <a:pt x="10047" y="7599"/>
                  </a:lnTo>
                  <a:cubicBezTo>
                    <a:pt x="10710" y="7548"/>
                    <a:pt x="11169" y="7548"/>
                    <a:pt x="11628" y="7548"/>
                  </a:cubicBezTo>
                  <a:lnTo>
                    <a:pt x="11883" y="7548"/>
                  </a:lnTo>
                  <a:cubicBezTo>
                    <a:pt x="12291" y="7548"/>
                    <a:pt x="12648" y="7599"/>
                    <a:pt x="13005" y="7599"/>
                  </a:cubicBezTo>
                  <a:lnTo>
                    <a:pt x="13056" y="7599"/>
                  </a:lnTo>
                  <a:cubicBezTo>
                    <a:pt x="13362" y="7599"/>
                    <a:pt x="13719" y="7650"/>
                    <a:pt x="14127" y="7701"/>
                  </a:cubicBezTo>
                  <a:cubicBezTo>
                    <a:pt x="14331" y="7599"/>
                    <a:pt x="14535" y="7497"/>
                    <a:pt x="14688" y="7395"/>
                  </a:cubicBezTo>
                  <a:cubicBezTo>
                    <a:pt x="14943" y="7242"/>
                    <a:pt x="15147" y="7089"/>
                    <a:pt x="15351" y="6936"/>
                  </a:cubicBezTo>
                  <a:cubicBezTo>
                    <a:pt x="15453" y="6834"/>
                    <a:pt x="15504" y="6732"/>
                    <a:pt x="15504" y="6630"/>
                  </a:cubicBezTo>
                  <a:cubicBezTo>
                    <a:pt x="15606" y="6171"/>
                    <a:pt x="15300" y="5763"/>
                    <a:pt x="14892" y="5763"/>
                  </a:cubicBezTo>
                  <a:lnTo>
                    <a:pt x="14331" y="5763"/>
                  </a:lnTo>
                  <a:cubicBezTo>
                    <a:pt x="13719" y="5763"/>
                    <a:pt x="13107" y="5763"/>
                    <a:pt x="12495" y="5661"/>
                  </a:cubicBezTo>
                  <a:cubicBezTo>
                    <a:pt x="11271" y="5559"/>
                    <a:pt x="10098" y="5304"/>
                    <a:pt x="9027" y="4896"/>
                  </a:cubicBezTo>
                  <a:cubicBezTo>
                    <a:pt x="8364" y="4641"/>
                    <a:pt x="7752" y="4284"/>
                    <a:pt x="7191" y="3876"/>
                  </a:cubicBezTo>
                  <a:cubicBezTo>
                    <a:pt x="6528" y="3366"/>
                    <a:pt x="5916" y="2754"/>
                    <a:pt x="5355" y="2091"/>
                  </a:cubicBezTo>
                  <a:cubicBezTo>
                    <a:pt x="4998" y="1683"/>
                    <a:pt x="4641" y="1275"/>
                    <a:pt x="4233" y="867"/>
                  </a:cubicBezTo>
                  <a:cubicBezTo>
                    <a:pt x="4029" y="663"/>
                    <a:pt x="3774" y="408"/>
                    <a:pt x="3519" y="255"/>
                  </a:cubicBezTo>
                  <a:cubicBezTo>
                    <a:pt x="3417" y="204"/>
                    <a:pt x="3315" y="153"/>
                    <a:pt x="3213" y="102"/>
                  </a:cubicBezTo>
                  <a:cubicBezTo>
                    <a:pt x="3060" y="51"/>
                    <a:pt x="2907" y="0"/>
                    <a:pt x="275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528459" y="2330727"/>
              <a:ext cx="204883" cy="91341"/>
            </a:xfrm>
            <a:custGeom>
              <a:avLst/>
              <a:gdLst/>
              <a:ahLst/>
              <a:cxnLst/>
              <a:rect l="l" t="t" r="r" b="b"/>
              <a:pathLst>
                <a:path w="16473" h="7344" extrusionOk="0">
                  <a:moveTo>
                    <a:pt x="10098" y="0"/>
                  </a:moveTo>
                  <a:cubicBezTo>
                    <a:pt x="9333" y="0"/>
                    <a:pt x="8517" y="102"/>
                    <a:pt x="7701" y="255"/>
                  </a:cubicBezTo>
                  <a:cubicBezTo>
                    <a:pt x="6834" y="408"/>
                    <a:pt x="6018" y="714"/>
                    <a:pt x="5151" y="1020"/>
                  </a:cubicBezTo>
                  <a:cubicBezTo>
                    <a:pt x="4386" y="1326"/>
                    <a:pt x="3621" y="1734"/>
                    <a:pt x="2907" y="2193"/>
                  </a:cubicBezTo>
                  <a:cubicBezTo>
                    <a:pt x="2397" y="2499"/>
                    <a:pt x="1989" y="2856"/>
                    <a:pt x="1581" y="3213"/>
                  </a:cubicBezTo>
                  <a:cubicBezTo>
                    <a:pt x="1479" y="3264"/>
                    <a:pt x="1428" y="3366"/>
                    <a:pt x="1377" y="3417"/>
                  </a:cubicBezTo>
                  <a:cubicBezTo>
                    <a:pt x="1224" y="3621"/>
                    <a:pt x="1122" y="3825"/>
                    <a:pt x="969" y="4029"/>
                  </a:cubicBezTo>
                  <a:cubicBezTo>
                    <a:pt x="510" y="4743"/>
                    <a:pt x="204" y="5610"/>
                    <a:pt x="102" y="6477"/>
                  </a:cubicBezTo>
                  <a:cubicBezTo>
                    <a:pt x="102" y="6579"/>
                    <a:pt x="102" y="6630"/>
                    <a:pt x="204" y="6732"/>
                  </a:cubicBezTo>
                  <a:lnTo>
                    <a:pt x="102" y="6834"/>
                  </a:lnTo>
                  <a:cubicBezTo>
                    <a:pt x="0" y="6987"/>
                    <a:pt x="51" y="7191"/>
                    <a:pt x="204" y="7293"/>
                  </a:cubicBezTo>
                  <a:cubicBezTo>
                    <a:pt x="255" y="7344"/>
                    <a:pt x="306" y="7344"/>
                    <a:pt x="357" y="7344"/>
                  </a:cubicBezTo>
                  <a:cubicBezTo>
                    <a:pt x="510" y="7344"/>
                    <a:pt x="612" y="7293"/>
                    <a:pt x="663" y="7191"/>
                  </a:cubicBezTo>
                  <a:cubicBezTo>
                    <a:pt x="816" y="6936"/>
                    <a:pt x="1020" y="6681"/>
                    <a:pt x="1224" y="6477"/>
                  </a:cubicBezTo>
                  <a:cubicBezTo>
                    <a:pt x="1683" y="5916"/>
                    <a:pt x="2193" y="5508"/>
                    <a:pt x="2805" y="5100"/>
                  </a:cubicBezTo>
                  <a:cubicBezTo>
                    <a:pt x="3570" y="4590"/>
                    <a:pt x="4386" y="4182"/>
                    <a:pt x="5304" y="3876"/>
                  </a:cubicBezTo>
                  <a:cubicBezTo>
                    <a:pt x="6324" y="3519"/>
                    <a:pt x="7446" y="3315"/>
                    <a:pt x="8568" y="3264"/>
                  </a:cubicBezTo>
                  <a:lnTo>
                    <a:pt x="9486" y="3264"/>
                  </a:lnTo>
                  <a:cubicBezTo>
                    <a:pt x="10251" y="3264"/>
                    <a:pt x="11016" y="3315"/>
                    <a:pt x="11730" y="3468"/>
                  </a:cubicBezTo>
                  <a:cubicBezTo>
                    <a:pt x="12393" y="3570"/>
                    <a:pt x="13056" y="3774"/>
                    <a:pt x="13668" y="4029"/>
                  </a:cubicBezTo>
                  <a:cubicBezTo>
                    <a:pt x="13464" y="4080"/>
                    <a:pt x="13311" y="4131"/>
                    <a:pt x="13056" y="4182"/>
                  </a:cubicBezTo>
                  <a:cubicBezTo>
                    <a:pt x="12597" y="4284"/>
                    <a:pt x="12087" y="4488"/>
                    <a:pt x="11628" y="4641"/>
                  </a:cubicBezTo>
                  <a:cubicBezTo>
                    <a:pt x="11475" y="4692"/>
                    <a:pt x="11322" y="4794"/>
                    <a:pt x="11220" y="4845"/>
                  </a:cubicBezTo>
                  <a:lnTo>
                    <a:pt x="11322" y="4845"/>
                  </a:lnTo>
                  <a:lnTo>
                    <a:pt x="11730" y="4794"/>
                  </a:lnTo>
                  <a:cubicBezTo>
                    <a:pt x="12444" y="4794"/>
                    <a:pt x="13209" y="4845"/>
                    <a:pt x="13923" y="4845"/>
                  </a:cubicBezTo>
                  <a:lnTo>
                    <a:pt x="14790" y="4845"/>
                  </a:lnTo>
                  <a:cubicBezTo>
                    <a:pt x="15045" y="4845"/>
                    <a:pt x="15300" y="4845"/>
                    <a:pt x="15555" y="4794"/>
                  </a:cubicBezTo>
                  <a:cubicBezTo>
                    <a:pt x="15657" y="4743"/>
                    <a:pt x="15759" y="4743"/>
                    <a:pt x="15861" y="4692"/>
                  </a:cubicBezTo>
                  <a:cubicBezTo>
                    <a:pt x="16014" y="4590"/>
                    <a:pt x="16116" y="4488"/>
                    <a:pt x="16218" y="4386"/>
                  </a:cubicBezTo>
                  <a:cubicBezTo>
                    <a:pt x="16269" y="4335"/>
                    <a:pt x="16269" y="4284"/>
                    <a:pt x="16320" y="4233"/>
                  </a:cubicBezTo>
                  <a:cubicBezTo>
                    <a:pt x="16320" y="4182"/>
                    <a:pt x="16320" y="4182"/>
                    <a:pt x="16320" y="4131"/>
                  </a:cubicBezTo>
                  <a:cubicBezTo>
                    <a:pt x="16320" y="4080"/>
                    <a:pt x="16371" y="4029"/>
                    <a:pt x="16371" y="3927"/>
                  </a:cubicBezTo>
                  <a:cubicBezTo>
                    <a:pt x="16422" y="3774"/>
                    <a:pt x="16473" y="3570"/>
                    <a:pt x="16473" y="3417"/>
                  </a:cubicBezTo>
                  <a:cubicBezTo>
                    <a:pt x="16473" y="3060"/>
                    <a:pt x="16371" y="2703"/>
                    <a:pt x="16218" y="2397"/>
                  </a:cubicBezTo>
                  <a:cubicBezTo>
                    <a:pt x="16116" y="2244"/>
                    <a:pt x="16014" y="2142"/>
                    <a:pt x="15912" y="1989"/>
                  </a:cubicBezTo>
                  <a:cubicBezTo>
                    <a:pt x="15759" y="1836"/>
                    <a:pt x="15606" y="1734"/>
                    <a:pt x="15453" y="1581"/>
                  </a:cubicBezTo>
                  <a:cubicBezTo>
                    <a:pt x="15198" y="1377"/>
                    <a:pt x="14943" y="1224"/>
                    <a:pt x="14637" y="1122"/>
                  </a:cubicBezTo>
                  <a:cubicBezTo>
                    <a:pt x="14331" y="918"/>
                    <a:pt x="13974" y="765"/>
                    <a:pt x="13617" y="663"/>
                  </a:cubicBezTo>
                  <a:cubicBezTo>
                    <a:pt x="13005" y="459"/>
                    <a:pt x="12342" y="306"/>
                    <a:pt x="11679" y="153"/>
                  </a:cubicBezTo>
                  <a:cubicBezTo>
                    <a:pt x="11475" y="102"/>
                    <a:pt x="11118" y="51"/>
                    <a:pt x="10812" y="51"/>
                  </a:cubicBezTo>
                  <a:cubicBezTo>
                    <a:pt x="10608" y="0"/>
                    <a:pt x="10353" y="0"/>
                    <a:pt x="1009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485326" y="2378300"/>
              <a:ext cx="896893" cy="1029452"/>
            </a:xfrm>
            <a:custGeom>
              <a:avLst/>
              <a:gdLst/>
              <a:ahLst/>
              <a:cxnLst/>
              <a:rect l="l" t="t" r="r" b="b"/>
              <a:pathLst>
                <a:path w="72112" h="82770" extrusionOk="0">
                  <a:moveTo>
                    <a:pt x="30395" y="0"/>
                  </a:moveTo>
                  <a:cubicBezTo>
                    <a:pt x="30242" y="0"/>
                    <a:pt x="30140" y="51"/>
                    <a:pt x="30038" y="102"/>
                  </a:cubicBezTo>
                  <a:cubicBezTo>
                    <a:pt x="26672" y="1938"/>
                    <a:pt x="23510" y="4131"/>
                    <a:pt x="20552" y="6579"/>
                  </a:cubicBezTo>
                  <a:cubicBezTo>
                    <a:pt x="17544" y="9027"/>
                    <a:pt x="14790" y="11832"/>
                    <a:pt x="12393" y="14840"/>
                  </a:cubicBezTo>
                  <a:cubicBezTo>
                    <a:pt x="11169" y="16370"/>
                    <a:pt x="10098" y="17951"/>
                    <a:pt x="9129" y="19583"/>
                  </a:cubicBezTo>
                  <a:cubicBezTo>
                    <a:pt x="8109" y="21266"/>
                    <a:pt x="7191" y="22949"/>
                    <a:pt x="6375" y="24734"/>
                  </a:cubicBezTo>
                  <a:cubicBezTo>
                    <a:pt x="4692" y="28304"/>
                    <a:pt x="3315" y="32027"/>
                    <a:pt x="2346" y="35801"/>
                  </a:cubicBezTo>
                  <a:cubicBezTo>
                    <a:pt x="1836" y="37636"/>
                    <a:pt x="1428" y="39574"/>
                    <a:pt x="1122" y="41563"/>
                  </a:cubicBezTo>
                  <a:cubicBezTo>
                    <a:pt x="867" y="43042"/>
                    <a:pt x="663" y="44572"/>
                    <a:pt x="459" y="46357"/>
                  </a:cubicBezTo>
                  <a:cubicBezTo>
                    <a:pt x="153" y="49213"/>
                    <a:pt x="0" y="52069"/>
                    <a:pt x="51" y="54925"/>
                  </a:cubicBezTo>
                  <a:cubicBezTo>
                    <a:pt x="51" y="57424"/>
                    <a:pt x="306" y="59923"/>
                    <a:pt x="867" y="62370"/>
                  </a:cubicBezTo>
                  <a:cubicBezTo>
                    <a:pt x="1122" y="63441"/>
                    <a:pt x="1428" y="64512"/>
                    <a:pt x="1887" y="65532"/>
                  </a:cubicBezTo>
                  <a:cubicBezTo>
                    <a:pt x="2295" y="66552"/>
                    <a:pt x="2856" y="67419"/>
                    <a:pt x="3570" y="68235"/>
                  </a:cubicBezTo>
                  <a:cubicBezTo>
                    <a:pt x="3621" y="68337"/>
                    <a:pt x="3672" y="68388"/>
                    <a:pt x="3825" y="68490"/>
                  </a:cubicBezTo>
                  <a:cubicBezTo>
                    <a:pt x="3876" y="68490"/>
                    <a:pt x="3978" y="68541"/>
                    <a:pt x="4131" y="68541"/>
                  </a:cubicBezTo>
                  <a:cubicBezTo>
                    <a:pt x="4386" y="68541"/>
                    <a:pt x="4590" y="68388"/>
                    <a:pt x="4692" y="68184"/>
                  </a:cubicBezTo>
                  <a:cubicBezTo>
                    <a:pt x="4998" y="67521"/>
                    <a:pt x="5202" y="66858"/>
                    <a:pt x="5355" y="66195"/>
                  </a:cubicBezTo>
                  <a:cubicBezTo>
                    <a:pt x="5508" y="65481"/>
                    <a:pt x="5661" y="64716"/>
                    <a:pt x="5814" y="64002"/>
                  </a:cubicBezTo>
                  <a:lnTo>
                    <a:pt x="5865" y="63849"/>
                  </a:lnTo>
                  <a:lnTo>
                    <a:pt x="5865" y="63645"/>
                  </a:lnTo>
                  <a:cubicBezTo>
                    <a:pt x="6120" y="62013"/>
                    <a:pt x="6528" y="60382"/>
                    <a:pt x="7038" y="58801"/>
                  </a:cubicBezTo>
                  <a:cubicBezTo>
                    <a:pt x="7293" y="57985"/>
                    <a:pt x="7650" y="57271"/>
                    <a:pt x="8109" y="56557"/>
                  </a:cubicBezTo>
                  <a:cubicBezTo>
                    <a:pt x="8364" y="56200"/>
                    <a:pt x="8619" y="55894"/>
                    <a:pt x="8925" y="55639"/>
                  </a:cubicBezTo>
                  <a:cubicBezTo>
                    <a:pt x="9333" y="55231"/>
                    <a:pt x="9894" y="54976"/>
                    <a:pt x="10455" y="54874"/>
                  </a:cubicBezTo>
                  <a:cubicBezTo>
                    <a:pt x="10710" y="54823"/>
                    <a:pt x="11016" y="54772"/>
                    <a:pt x="11271" y="54772"/>
                  </a:cubicBezTo>
                  <a:lnTo>
                    <a:pt x="11526" y="54772"/>
                  </a:lnTo>
                  <a:cubicBezTo>
                    <a:pt x="12087" y="54823"/>
                    <a:pt x="12648" y="54976"/>
                    <a:pt x="13209" y="55129"/>
                  </a:cubicBezTo>
                  <a:cubicBezTo>
                    <a:pt x="13821" y="55384"/>
                    <a:pt x="14382" y="55639"/>
                    <a:pt x="14892" y="55996"/>
                  </a:cubicBezTo>
                  <a:cubicBezTo>
                    <a:pt x="15504" y="56404"/>
                    <a:pt x="16065" y="56914"/>
                    <a:pt x="16575" y="57475"/>
                  </a:cubicBezTo>
                  <a:cubicBezTo>
                    <a:pt x="16269" y="58852"/>
                    <a:pt x="16014" y="60178"/>
                    <a:pt x="15861" y="61554"/>
                  </a:cubicBezTo>
                  <a:lnTo>
                    <a:pt x="15861" y="61248"/>
                  </a:lnTo>
                  <a:cubicBezTo>
                    <a:pt x="15861" y="61044"/>
                    <a:pt x="15810" y="60789"/>
                    <a:pt x="15759" y="60535"/>
                  </a:cubicBezTo>
                  <a:lnTo>
                    <a:pt x="15759" y="60433"/>
                  </a:lnTo>
                  <a:lnTo>
                    <a:pt x="15759" y="60382"/>
                  </a:lnTo>
                  <a:cubicBezTo>
                    <a:pt x="15759" y="60229"/>
                    <a:pt x="15708" y="60127"/>
                    <a:pt x="15657" y="60025"/>
                  </a:cubicBezTo>
                  <a:cubicBezTo>
                    <a:pt x="15504" y="59668"/>
                    <a:pt x="15300" y="59311"/>
                    <a:pt x="15045" y="59056"/>
                  </a:cubicBezTo>
                  <a:cubicBezTo>
                    <a:pt x="14790" y="58699"/>
                    <a:pt x="14484" y="58444"/>
                    <a:pt x="14178" y="58189"/>
                  </a:cubicBezTo>
                  <a:cubicBezTo>
                    <a:pt x="14076" y="58087"/>
                    <a:pt x="13923" y="58087"/>
                    <a:pt x="13821" y="58087"/>
                  </a:cubicBezTo>
                  <a:cubicBezTo>
                    <a:pt x="13719" y="58087"/>
                    <a:pt x="13617" y="58087"/>
                    <a:pt x="13515" y="58138"/>
                  </a:cubicBezTo>
                  <a:cubicBezTo>
                    <a:pt x="13158" y="58036"/>
                    <a:pt x="12750" y="57934"/>
                    <a:pt x="12393" y="57883"/>
                  </a:cubicBezTo>
                  <a:cubicBezTo>
                    <a:pt x="12189" y="57832"/>
                    <a:pt x="11985" y="57832"/>
                    <a:pt x="11730" y="57832"/>
                  </a:cubicBezTo>
                  <a:cubicBezTo>
                    <a:pt x="11526" y="57832"/>
                    <a:pt x="11271" y="57832"/>
                    <a:pt x="11016" y="57883"/>
                  </a:cubicBezTo>
                  <a:cubicBezTo>
                    <a:pt x="10608" y="57934"/>
                    <a:pt x="10251" y="58087"/>
                    <a:pt x="9894" y="58342"/>
                  </a:cubicBezTo>
                  <a:cubicBezTo>
                    <a:pt x="9690" y="58444"/>
                    <a:pt x="9537" y="58597"/>
                    <a:pt x="9333" y="58699"/>
                  </a:cubicBezTo>
                  <a:cubicBezTo>
                    <a:pt x="9180" y="58903"/>
                    <a:pt x="9027" y="59056"/>
                    <a:pt x="8874" y="59260"/>
                  </a:cubicBezTo>
                  <a:cubicBezTo>
                    <a:pt x="8619" y="59566"/>
                    <a:pt x="8415" y="59974"/>
                    <a:pt x="8211" y="60331"/>
                  </a:cubicBezTo>
                  <a:cubicBezTo>
                    <a:pt x="8058" y="60738"/>
                    <a:pt x="7905" y="61197"/>
                    <a:pt x="7854" y="61605"/>
                  </a:cubicBezTo>
                  <a:cubicBezTo>
                    <a:pt x="7701" y="62472"/>
                    <a:pt x="7701" y="63339"/>
                    <a:pt x="7854" y="64155"/>
                  </a:cubicBezTo>
                  <a:cubicBezTo>
                    <a:pt x="8007" y="65022"/>
                    <a:pt x="8364" y="65787"/>
                    <a:pt x="8874" y="66450"/>
                  </a:cubicBezTo>
                  <a:cubicBezTo>
                    <a:pt x="9027" y="66603"/>
                    <a:pt x="9180" y="66756"/>
                    <a:pt x="9333" y="66909"/>
                  </a:cubicBezTo>
                  <a:cubicBezTo>
                    <a:pt x="9486" y="67011"/>
                    <a:pt x="9639" y="67164"/>
                    <a:pt x="9843" y="67266"/>
                  </a:cubicBezTo>
                  <a:cubicBezTo>
                    <a:pt x="10149" y="67470"/>
                    <a:pt x="10455" y="67623"/>
                    <a:pt x="10812" y="67725"/>
                  </a:cubicBezTo>
                  <a:cubicBezTo>
                    <a:pt x="11016" y="67776"/>
                    <a:pt x="11169" y="67776"/>
                    <a:pt x="11373" y="67827"/>
                  </a:cubicBezTo>
                  <a:lnTo>
                    <a:pt x="11934" y="67827"/>
                  </a:lnTo>
                  <a:cubicBezTo>
                    <a:pt x="12240" y="67776"/>
                    <a:pt x="12546" y="67725"/>
                    <a:pt x="12852" y="67572"/>
                  </a:cubicBezTo>
                  <a:cubicBezTo>
                    <a:pt x="13158" y="67470"/>
                    <a:pt x="13464" y="67266"/>
                    <a:pt x="13719" y="67062"/>
                  </a:cubicBezTo>
                  <a:cubicBezTo>
                    <a:pt x="13974" y="66858"/>
                    <a:pt x="14178" y="66603"/>
                    <a:pt x="14433" y="66348"/>
                  </a:cubicBezTo>
                  <a:cubicBezTo>
                    <a:pt x="14841" y="65787"/>
                    <a:pt x="15198" y="65175"/>
                    <a:pt x="15453" y="64512"/>
                  </a:cubicBezTo>
                  <a:cubicBezTo>
                    <a:pt x="15504" y="64257"/>
                    <a:pt x="15606" y="64002"/>
                    <a:pt x="15657" y="63747"/>
                  </a:cubicBezTo>
                  <a:lnTo>
                    <a:pt x="15657" y="63747"/>
                  </a:lnTo>
                  <a:cubicBezTo>
                    <a:pt x="15504" y="65991"/>
                    <a:pt x="15504" y="68286"/>
                    <a:pt x="15657" y="70530"/>
                  </a:cubicBezTo>
                  <a:cubicBezTo>
                    <a:pt x="15759" y="72468"/>
                    <a:pt x="16014" y="74508"/>
                    <a:pt x="16320" y="76548"/>
                  </a:cubicBezTo>
                  <a:cubicBezTo>
                    <a:pt x="16626" y="78486"/>
                    <a:pt x="17034" y="80373"/>
                    <a:pt x="17544" y="82260"/>
                  </a:cubicBezTo>
                  <a:cubicBezTo>
                    <a:pt x="17595" y="82515"/>
                    <a:pt x="17850" y="82719"/>
                    <a:pt x="18156" y="82770"/>
                  </a:cubicBezTo>
                  <a:lnTo>
                    <a:pt x="18309" y="82770"/>
                  </a:lnTo>
                  <a:cubicBezTo>
                    <a:pt x="18666" y="82668"/>
                    <a:pt x="18921" y="82260"/>
                    <a:pt x="18819" y="81903"/>
                  </a:cubicBezTo>
                  <a:cubicBezTo>
                    <a:pt x="18156" y="79404"/>
                    <a:pt x="17646" y="76854"/>
                    <a:pt x="17340" y="74253"/>
                  </a:cubicBezTo>
                  <a:cubicBezTo>
                    <a:pt x="16779" y="69816"/>
                    <a:pt x="16779" y="65328"/>
                    <a:pt x="17340" y="60891"/>
                  </a:cubicBezTo>
                  <a:cubicBezTo>
                    <a:pt x="17442" y="60229"/>
                    <a:pt x="17544" y="59515"/>
                    <a:pt x="17697" y="58852"/>
                  </a:cubicBezTo>
                  <a:cubicBezTo>
                    <a:pt x="18462" y="60025"/>
                    <a:pt x="19176" y="61197"/>
                    <a:pt x="19788" y="62370"/>
                  </a:cubicBezTo>
                  <a:cubicBezTo>
                    <a:pt x="20298" y="63288"/>
                    <a:pt x="20807" y="64155"/>
                    <a:pt x="21368" y="65022"/>
                  </a:cubicBezTo>
                  <a:cubicBezTo>
                    <a:pt x="21470" y="65226"/>
                    <a:pt x="21674" y="65328"/>
                    <a:pt x="21929" y="65328"/>
                  </a:cubicBezTo>
                  <a:lnTo>
                    <a:pt x="21980" y="65328"/>
                  </a:lnTo>
                  <a:cubicBezTo>
                    <a:pt x="22082" y="65328"/>
                    <a:pt x="22184" y="65328"/>
                    <a:pt x="22286" y="65226"/>
                  </a:cubicBezTo>
                  <a:lnTo>
                    <a:pt x="22439" y="65124"/>
                  </a:lnTo>
                  <a:cubicBezTo>
                    <a:pt x="22490" y="65022"/>
                    <a:pt x="22541" y="64920"/>
                    <a:pt x="22592" y="64818"/>
                  </a:cubicBezTo>
                  <a:cubicBezTo>
                    <a:pt x="23102" y="62880"/>
                    <a:pt x="23306" y="60891"/>
                    <a:pt x="23204" y="58903"/>
                  </a:cubicBezTo>
                  <a:cubicBezTo>
                    <a:pt x="23204" y="58291"/>
                    <a:pt x="23204" y="57679"/>
                    <a:pt x="23153" y="57169"/>
                  </a:cubicBezTo>
                  <a:lnTo>
                    <a:pt x="23153" y="57118"/>
                  </a:lnTo>
                  <a:lnTo>
                    <a:pt x="23102" y="55894"/>
                  </a:lnTo>
                  <a:cubicBezTo>
                    <a:pt x="23102" y="54823"/>
                    <a:pt x="23102" y="53854"/>
                    <a:pt x="23153" y="52936"/>
                  </a:cubicBezTo>
                  <a:cubicBezTo>
                    <a:pt x="23153" y="52732"/>
                    <a:pt x="23153" y="52528"/>
                    <a:pt x="23204" y="52375"/>
                  </a:cubicBezTo>
                  <a:lnTo>
                    <a:pt x="23204" y="50641"/>
                  </a:lnTo>
                  <a:cubicBezTo>
                    <a:pt x="23255" y="49417"/>
                    <a:pt x="23306" y="48244"/>
                    <a:pt x="23357" y="47173"/>
                  </a:cubicBezTo>
                  <a:cubicBezTo>
                    <a:pt x="23357" y="46918"/>
                    <a:pt x="23408" y="46663"/>
                    <a:pt x="23408" y="46408"/>
                  </a:cubicBezTo>
                  <a:cubicBezTo>
                    <a:pt x="23357" y="45745"/>
                    <a:pt x="23255" y="45082"/>
                    <a:pt x="23051" y="44419"/>
                  </a:cubicBezTo>
                  <a:cubicBezTo>
                    <a:pt x="23051" y="44368"/>
                    <a:pt x="23000" y="44317"/>
                    <a:pt x="23000" y="44266"/>
                  </a:cubicBezTo>
                  <a:cubicBezTo>
                    <a:pt x="23051" y="44266"/>
                    <a:pt x="23102" y="44266"/>
                    <a:pt x="23153" y="44215"/>
                  </a:cubicBezTo>
                  <a:lnTo>
                    <a:pt x="23663" y="43909"/>
                  </a:lnTo>
                  <a:lnTo>
                    <a:pt x="23663" y="43858"/>
                  </a:lnTo>
                  <a:cubicBezTo>
                    <a:pt x="24887" y="42685"/>
                    <a:pt x="26213" y="41563"/>
                    <a:pt x="27590" y="40543"/>
                  </a:cubicBezTo>
                  <a:cubicBezTo>
                    <a:pt x="32180" y="37127"/>
                    <a:pt x="37178" y="34322"/>
                    <a:pt x="42533" y="32231"/>
                  </a:cubicBezTo>
                  <a:cubicBezTo>
                    <a:pt x="45745" y="30956"/>
                    <a:pt x="49009" y="29783"/>
                    <a:pt x="52375" y="28814"/>
                  </a:cubicBezTo>
                  <a:cubicBezTo>
                    <a:pt x="53956" y="28355"/>
                    <a:pt x="55639" y="27947"/>
                    <a:pt x="57373" y="27539"/>
                  </a:cubicBezTo>
                  <a:cubicBezTo>
                    <a:pt x="58138" y="27335"/>
                    <a:pt x="58954" y="27131"/>
                    <a:pt x="59821" y="26978"/>
                  </a:cubicBezTo>
                  <a:lnTo>
                    <a:pt x="60994" y="26723"/>
                  </a:lnTo>
                  <a:cubicBezTo>
                    <a:pt x="61300" y="26672"/>
                    <a:pt x="61657" y="26570"/>
                    <a:pt x="62014" y="26519"/>
                  </a:cubicBezTo>
                  <a:cubicBezTo>
                    <a:pt x="62677" y="26417"/>
                    <a:pt x="63340" y="26417"/>
                    <a:pt x="63952" y="26366"/>
                  </a:cubicBezTo>
                  <a:lnTo>
                    <a:pt x="64309" y="26366"/>
                  </a:lnTo>
                  <a:cubicBezTo>
                    <a:pt x="66195" y="26060"/>
                    <a:pt x="68082" y="25856"/>
                    <a:pt x="69969" y="25703"/>
                  </a:cubicBezTo>
                  <a:lnTo>
                    <a:pt x="70275" y="25805"/>
                  </a:lnTo>
                  <a:cubicBezTo>
                    <a:pt x="70836" y="25652"/>
                    <a:pt x="71397" y="25448"/>
                    <a:pt x="71958" y="25142"/>
                  </a:cubicBezTo>
                  <a:cubicBezTo>
                    <a:pt x="71958" y="25142"/>
                    <a:pt x="72009" y="25091"/>
                    <a:pt x="72060" y="25091"/>
                  </a:cubicBezTo>
                  <a:cubicBezTo>
                    <a:pt x="72060" y="24989"/>
                    <a:pt x="72111" y="24938"/>
                    <a:pt x="72111" y="24836"/>
                  </a:cubicBezTo>
                  <a:cubicBezTo>
                    <a:pt x="72111" y="24458"/>
                    <a:pt x="71805" y="24168"/>
                    <a:pt x="71435" y="24168"/>
                  </a:cubicBezTo>
                  <a:cubicBezTo>
                    <a:pt x="71406" y="24168"/>
                    <a:pt x="71376" y="24169"/>
                    <a:pt x="71346" y="24173"/>
                  </a:cubicBezTo>
                  <a:lnTo>
                    <a:pt x="71295" y="24173"/>
                  </a:lnTo>
                  <a:lnTo>
                    <a:pt x="70020" y="24275"/>
                  </a:lnTo>
                  <a:cubicBezTo>
                    <a:pt x="67215" y="23408"/>
                    <a:pt x="64258" y="23000"/>
                    <a:pt x="61300" y="23000"/>
                  </a:cubicBezTo>
                  <a:lnTo>
                    <a:pt x="60229" y="23000"/>
                  </a:lnTo>
                  <a:cubicBezTo>
                    <a:pt x="56710" y="23000"/>
                    <a:pt x="53242" y="23357"/>
                    <a:pt x="49825" y="24122"/>
                  </a:cubicBezTo>
                  <a:cubicBezTo>
                    <a:pt x="45847" y="24938"/>
                    <a:pt x="42023" y="26162"/>
                    <a:pt x="38351" y="27845"/>
                  </a:cubicBezTo>
                  <a:cubicBezTo>
                    <a:pt x="34832" y="29426"/>
                    <a:pt x="31568" y="31517"/>
                    <a:pt x="28661" y="34016"/>
                  </a:cubicBezTo>
                  <a:cubicBezTo>
                    <a:pt x="27335" y="35240"/>
                    <a:pt x="26111" y="36515"/>
                    <a:pt x="25040" y="37993"/>
                  </a:cubicBezTo>
                  <a:cubicBezTo>
                    <a:pt x="23969" y="39370"/>
                    <a:pt x="23102" y="40849"/>
                    <a:pt x="22490" y="42430"/>
                  </a:cubicBezTo>
                  <a:cubicBezTo>
                    <a:pt x="22439" y="42532"/>
                    <a:pt x="22388" y="42634"/>
                    <a:pt x="22388" y="42685"/>
                  </a:cubicBezTo>
                  <a:cubicBezTo>
                    <a:pt x="22388" y="42634"/>
                    <a:pt x="22337" y="42583"/>
                    <a:pt x="22286" y="42532"/>
                  </a:cubicBezTo>
                  <a:cubicBezTo>
                    <a:pt x="22082" y="41971"/>
                    <a:pt x="21827" y="41359"/>
                    <a:pt x="21674" y="40696"/>
                  </a:cubicBezTo>
                  <a:cubicBezTo>
                    <a:pt x="21266" y="39523"/>
                    <a:pt x="20960" y="38299"/>
                    <a:pt x="20705" y="37076"/>
                  </a:cubicBezTo>
                  <a:cubicBezTo>
                    <a:pt x="20552" y="36362"/>
                    <a:pt x="20451" y="35597"/>
                    <a:pt x="20349" y="34832"/>
                  </a:cubicBezTo>
                  <a:cubicBezTo>
                    <a:pt x="20349" y="34169"/>
                    <a:pt x="20400" y="33455"/>
                    <a:pt x="20451" y="32741"/>
                  </a:cubicBezTo>
                  <a:cubicBezTo>
                    <a:pt x="20858" y="27896"/>
                    <a:pt x="21929" y="23051"/>
                    <a:pt x="23612" y="18461"/>
                  </a:cubicBezTo>
                  <a:cubicBezTo>
                    <a:pt x="25346" y="13617"/>
                    <a:pt x="27488" y="8874"/>
                    <a:pt x="29579" y="4386"/>
                  </a:cubicBezTo>
                  <a:lnTo>
                    <a:pt x="30293" y="2856"/>
                  </a:lnTo>
                  <a:cubicBezTo>
                    <a:pt x="30548" y="2295"/>
                    <a:pt x="30854" y="1683"/>
                    <a:pt x="31109" y="1071"/>
                  </a:cubicBezTo>
                  <a:cubicBezTo>
                    <a:pt x="31262" y="816"/>
                    <a:pt x="31211" y="510"/>
                    <a:pt x="31007" y="306"/>
                  </a:cubicBezTo>
                  <a:cubicBezTo>
                    <a:pt x="30956" y="255"/>
                    <a:pt x="30905" y="204"/>
                    <a:pt x="30854" y="153"/>
                  </a:cubicBezTo>
                  <a:cubicBezTo>
                    <a:pt x="30803" y="51"/>
                    <a:pt x="30701" y="0"/>
                    <a:pt x="3054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2137374" y="2215282"/>
              <a:ext cx="515049" cy="379319"/>
            </a:xfrm>
            <a:custGeom>
              <a:avLst/>
              <a:gdLst/>
              <a:ahLst/>
              <a:cxnLst/>
              <a:rect l="l" t="t" r="r" b="b"/>
              <a:pathLst>
                <a:path w="41411" h="30498" extrusionOk="0">
                  <a:moveTo>
                    <a:pt x="6426" y="1"/>
                  </a:moveTo>
                  <a:cubicBezTo>
                    <a:pt x="4284" y="1"/>
                    <a:pt x="2091" y="205"/>
                    <a:pt x="0" y="562"/>
                  </a:cubicBezTo>
                  <a:lnTo>
                    <a:pt x="0" y="664"/>
                  </a:lnTo>
                  <a:cubicBezTo>
                    <a:pt x="51" y="919"/>
                    <a:pt x="153" y="1174"/>
                    <a:pt x="306" y="1429"/>
                  </a:cubicBezTo>
                  <a:cubicBezTo>
                    <a:pt x="459" y="1684"/>
                    <a:pt x="612" y="1939"/>
                    <a:pt x="765" y="2194"/>
                  </a:cubicBezTo>
                  <a:lnTo>
                    <a:pt x="816" y="2296"/>
                  </a:lnTo>
                  <a:cubicBezTo>
                    <a:pt x="867" y="2449"/>
                    <a:pt x="918" y="2602"/>
                    <a:pt x="969" y="2755"/>
                  </a:cubicBezTo>
                  <a:cubicBezTo>
                    <a:pt x="1479" y="3978"/>
                    <a:pt x="2091" y="5100"/>
                    <a:pt x="2754" y="6222"/>
                  </a:cubicBezTo>
                  <a:cubicBezTo>
                    <a:pt x="3570" y="7497"/>
                    <a:pt x="4437" y="8721"/>
                    <a:pt x="5406" y="9894"/>
                  </a:cubicBezTo>
                  <a:cubicBezTo>
                    <a:pt x="6426" y="11169"/>
                    <a:pt x="7497" y="12444"/>
                    <a:pt x="8721" y="13719"/>
                  </a:cubicBezTo>
                  <a:cubicBezTo>
                    <a:pt x="9996" y="15045"/>
                    <a:pt x="11220" y="16269"/>
                    <a:pt x="12699" y="17646"/>
                  </a:cubicBezTo>
                  <a:cubicBezTo>
                    <a:pt x="14075" y="18921"/>
                    <a:pt x="15452" y="20145"/>
                    <a:pt x="16931" y="21267"/>
                  </a:cubicBezTo>
                  <a:cubicBezTo>
                    <a:pt x="19634" y="23511"/>
                    <a:pt x="22541" y="25500"/>
                    <a:pt x="25652" y="27233"/>
                  </a:cubicBezTo>
                  <a:cubicBezTo>
                    <a:pt x="27029" y="27998"/>
                    <a:pt x="28457" y="28712"/>
                    <a:pt x="29936" y="29273"/>
                  </a:cubicBezTo>
                  <a:cubicBezTo>
                    <a:pt x="31160" y="29783"/>
                    <a:pt x="32486" y="30140"/>
                    <a:pt x="33812" y="30344"/>
                  </a:cubicBezTo>
                  <a:cubicBezTo>
                    <a:pt x="34373" y="30446"/>
                    <a:pt x="34883" y="30497"/>
                    <a:pt x="35444" y="30497"/>
                  </a:cubicBezTo>
                  <a:lnTo>
                    <a:pt x="35495" y="30497"/>
                  </a:lnTo>
                  <a:cubicBezTo>
                    <a:pt x="36056" y="30497"/>
                    <a:pt x="36616" y="30446"/>
                    <a:pt x="37177" y="30344"/>
                  </a:cubicBezTo>
                  <a:cubicBezTo>
                    <a:pt x="38197" y="30089"/>
                    <a:pt x="39115" y="29630"/>
                    <a:pt x="39880" y="28916"/>
                  </a:cubicBezTo>
                  <a:cubicBezTo>
                    <a:pt x="40288" y="28559"/>
                    <a:pt x="40645" y="28100"/>
                    <a:pt x="40900" y="27641"/>
                  </a:cubicBezTo>
                  <a:cubicBezTo>
                    <a:pt x="41104" y="27284"/>
                    <a:pt x="41257" y="26928"/>
                    <a:pt x="41410" y="26520"/>
                  </a:cubicBezTo>
                  <a:cubicBezTo>
                    <a:pt x="41410" y="26367"/>
                    <a:pt x="41359" y="26265"/>
                    <a:pt x="41308" y="26112"/>
                  </a:cubicBezTo>
                  <a:cubicBezTo>
                    <a:pt x="40951" y="24786"/>
                    <a:pt x="40492" y="23409"/>
                    <a:pt x="39982" y="22083"/>
                  </a:cubicBezTo>
                  <a:cubicBezTo>
                    <a:pt x="39370" y="20604"/>
                    <a:pt x="38707" y="19176"/>
                    <a:pt x="37993" y="17799"/>
                  </a:cubicBezTo>
                  <a:cubicBezTo>
                    <a:pt x="37228" y="16422"/>
                    <a:pt x="36362" y="15096"/>
                    <a:pt x="35444" y="13872"/>
                  </a:cubicBezTo>
                  <a:cubicBezTo>
                    <a:pt x="33557" y="11373"/>
                    <a:pt x="31313" y="9231"/>
                    <a:pt x="28814" y="7395"/>
                  </a:cubicBezTo>
                  <a:cubicBezTo>
                    <a:pt x="26162" y="5457"/>
                    <a:pt x="23306" y="3876"/>
                    <a:pt x="20297" y="2704"/>
                  </a:cubicBezTo>
                  <a:cubicBezTo>
                    <a:pt x="16982" y="1378"/>
                    <a:pt x="13464" y="511"/>
                    <a:pt x="9945" y="205"/>
                  </a:cubicBezTo>
                  <a:cubicBezTo>
                    <a:pt x="8772" y="52"/>
                    <a:pt x="7599" y="1"/>
                    <a:pt x="6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866535" y="2116342"/>
              <a:ext cx="150966" cy="113542"/>
            </a:xfrm>
            <a:custGeom>
              <a:avLst/>
              <a:gdLst/>
              <a:ahLst/>
              <a:cxnLst/>
              <a:rect l="l" t="t" r="r" b="b"/>
              <a:pathLst>
                <a:path w="12138" h="9129" extrusionOk="0">
                  <a:moveTo>
                    <a:pt x="10047" y="0"/>
                  </a:moveTo>
                  <a:cubicBezTo>
                    <a:pt x="9384" y="0"/>
                    <a:pt x="8670" y="102"/>
                    <a:pt x="8007" y="204"/>
                  </a:cubicBezTo>
                  <a:cubicBezTo>
                    <a:pt x="7293" y="357"/>
                    <a:pt x="6579" y="561"/>
                    <a:pt x="5865" y="816"/>
                  </a:cubicBezTo>
                  <a:cubicBezTo>
                    <a:pt x="5151" y="1071"/>
                    <a:pt x="4386" y="1326"/>
                    <a:pt x="3621" y="1632"/>
                  </a:cubicBezTo>
                  <a:cubicBezTo>
                    <a:pt x="2397" y="2193"/>
                    <a:pt x="1224" y="2805"/>
                    <a:pt x="51" y="3468"/>
                  </a:cubicBezTo>
                  <a:cubicBezTo>
                    <a:pt x="0" y="3876"/>
                    <a:pt x="0" y="4284"/>
                    <a:pt x="51" y="4743"/>
                  </a:cubicBezTo>
                  <a:cubicBezTo>
                    <a:pt x="51" y="5049"/>
                    <a:pt x="102" y="5355"/>
                    <a:pt x="204" y="5661"/>
                  </a:cubicBezTo>
                  <a:cubicBezTo>
                    <a:pt x="306" y="6018"/>
                    <a:pt x="459" y="6324"/>
                    <a:pt x="612" y="6630"/>
                  </a:cubicBezTo>
                  <a:cubicBezTo>
                    <a:pt x="765" y="6936"/>
                    <a:pt x="969" y="7242"/>
                    <a:pt x="1173" y="7497"/>
                  </a:cubicBezTo>
                  <a:cubicBezTo>
                    <a:pt x="1377" y="7803"/>
                    <a:pt x="1632" y="8007"/>
                    <a:pt x="1887" y="8262"/>
                  </a:cubicBezTo>
                  <a:cubicBezTo>
                    <a:pt x="2346" y="8619"/>
                    <a:pt x="2805" y="8925"/>
                    <a:pt x="3366" y="9129"/>
                  </a:cubicBezTo>
                  <a:cubicBezTo>
                    <a:pt x="3519" y="8721"/>
                    <a:pt x="3723" y="8262"/>
                    <a:pt x="3927" y="7854"/>
                  </a:cubicBezTo>
                  <a:cubicBezTo>
                    <a:pt x="4539" y="6579"/>
                    <a:pt x="5355" y="5355"/>
                    <a:pt x="6273" y="4233"/>
                  </a:cubicBezTo>
                  <a:cubicBezTo>
                    <a:pt x="6987" y="3468"/>
                    <a:pt x="7752" y="2754"/>
                    <a:pt x="8670" y="2142"/>
                  </a:cubicBezTo>
                  <a:cubicBezTo>
                    <a:pt x="9435" y="1632"/>
                    <a:pt x="10251" y="1224"/>
                    <a:pt x="11169" y="969"/>
                  </a:cubicBezTo>
                  <a:lnTo>
                    <a:pt x="11373" y="867"/>
                  </a:lnTo>
                  <a:lnTo>
                    <a:pt x="11679" y="969"/>
                  </a:lnTo>
                  <a:lnTo>
                    <a:pt x="11781" y="969"/>
                  </a:lnTo>
                  <a:cubicBezTo>
                    <a:pt x="11883" y="969"/>
                    <a:pt x="12036" y="867"/>
                    <a:pt x="12087" y="714"/>
                  </a:cubicBezTo>
                  <a:cubicBezTo>
                    <a:pt x="12138" y="612"/>
                    <a:pt x="12087" y="510"/>
                    <a:pt x="12036" y="408"/>
                  </a:cubicBezTo>
                  <a:cubicBezTo>
                    <a:pt x="12036" y="408"/>
                    <a:pt x="12036" y="357"/>
                    <a:pt x="12036" y="357"/>
                  </a:cubicBezTo>
                  <a:cubicBezTo>
                    <a:pt x="11985" y="204"/>
                    <a:pt x="11883" y="51"/>
                    <a:pt x="11730" y="51"/>
                  </a:cubicBezTo>
                  <a:lnTo>
                    <a:pt x="11628" y="51"/>
                  </a:lnTo>
                  <a:lnTo>
                    <a:pt x="11373" y="153"/>
                  </a:lnTo>
                  <a:cubicBezTo>
                    <a:pt x="10914" y="51"/>
                    <a:pt x="10506" y="0"/>
                    <a:pt x="10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526597" y="2710021"/>
              <a:ext cx="1335514" cy="506816"/>
            </a:xfrm>
            <a:custGeom>
              <a:avLst/>
              <a:gdLst/>
              <a:ahLst/>
              <a:cxnLst/>
              <a:rect l="l" t="t" r="r" b="b"/>
              <a:pathLst>
                <a:path w="107378" h="40749" extrusionOk="0">
                  <a:moveTo>
                    <a:pt x="89936" y="1"/>
                  </a:moveTo>
                  <a:cubicBezTo>
                    <a:pt x="88100" y="1"/>
                    <a:pt x="86315" y="307"/>
                    <a:pt x="84632" y="817"/>
                  </a:cubicBezTo>
                  <a:cubicBezTo>
                    <a:pt x="83051" y="1327"/>
                    <a:pt x="81572" y="1990"/>
                    <a:pt x="80196" y="2908"/>
                  </a:cubicBezTo>
                  <a:cubicBezTo>
                    <a:pt x="80094" y="3010"/>
                    <a:pt x="79941" y="3112"/>
                    <a:pt x="79788" y="3214"/>
                  </a:cubicBezTo>
                  <a:cubicBezTo>
                    <a:pt x="79482" y="3418"/>
                    <a:pt x="79176" y="3673"/>
                    <a:pt x="78870" y="3877"/>
                  </a:cubicBezTo>
                  <a:cubicBezTo>
                    <a:pt x="78003" y="4591"/>
                    <a:pt x="77238" y="5356"/>
                    <a:pt x="76524" y="6223"/>
                  </a:cubicBezTo>
                  <a:cubicBezTo>
                    <a:pt x="76218" y="6529"/>
                    <a:pt x="75963" y="6937"/>
                    <a:pt x="75657" y="7294"/>
                  </a:cubicBezTo>
                  <a:cubicBezTo>
                    <a:pt x="74994" y="8212"/>
                    <a:pt x="74433" y="9130"/>
                    <a:pt x="73974" y="10150"/>
                  </a:cubicBezTo>
                  <a:cubicBezTo>
                    <a:pt x="73821" y="10456"/>
                    <a:pt x="73719" y="10761"/>
                    <a:pt x="73566" y="11067"/>
                  </a:cubicBezTo>
                  <a:cubicBezTo>
                    <a:pt x="73566" y="11118"/>
                    <a:pt x="73566" y="11169"/>
                    <a:pt x="73515" y="11220"/>
                  </a:cubicBezTo>
                  <a:cubicBezTo>
                    <a:pt x="73260" y="11934"/>
                    <a:pt x="73005" y="12648"/>
                    <a:pt x="72852" y="13362"/>
                  </a:cubicBezTo>
                  <a:cubicBezTo>
                    <a:pt x="72597" y="14382"/>
                    <a:pt x="72444" y="15453"/>
                    <a:pt x="72342" y="16575"/>
                  </a:cubicBezTo>
                  <a:cubicBezTo>
                    <a:pt x="72189" y="16473"/>
                    <a:pt x="71985" y="16473"/>
                    <a:pt x="71781" y="16473"/>
                  </a:cubicBezTo>
                  <a:lnTo>
                    <a:pt x="71373" y="16473"/>
                  </a:lnTo>
                  <a:cubicBezTo>
                    <a:pt x="71322" y="16456"/>
                    <a:pt x="71265" y="16451"/>
                    <a:pt x="71207" y="16451"/>
                  </a:cubicBezTo>
                  <a:cubicBezTo>
                    <a:pt x="71090" y="16451"/>
                    <a:pt x="70965" y="16473"/>
                    <a:pt x="70863" y="16473"/>
                  </a:cubicBezTo>
                  <a:cubicBezTo>
                    <a:pt x="70557" y="16524"/>
                    <a:pt x="70251" y="16575"/>
                    <a:pt x="69996" y="16677"/>
                  </a:cubicBezTo>
                  <a:cubicBezTo>
                    <a:pt x="69690" y="16779"/>
                    <a:pt x="69384" y="16881"/>
                    <a:pt x="69129" y="17034"/>
                  </a:cubicBezTo>
                  <a:cubicBezTo>
                    <a:pt x="68823" y="17187"/>
                    <a:pt x="68568" y="17340"/>
                    <a:pt x="68313" y="17493"/>
                  </a:cubicBezTo>
                  <a:cubicBezTo>
                    <a:pt x="67854" y="17850"/>
                    <a:pt x="67446" y="18207"/>
                    <a:pt x="67140" y="18666"/>
                  </a:cubicBezTo>
                  <a:cubicBezTo>
                    <a:pt x="66936" y="17850"/>
                    <a:pt x="66630" y="17085"/>
                    <a:pt x="66324" y="16320"/>
                  </a:cubicBezTo>
                  <a:cubicBezTo>
                    <a:pt x="65049" y="13311"/>
                    <a:pt x="62958" y="10761"/>
                    <a:pt x="60255" y="8875"/>
                  </a:cubicBezTo>
                  <a:cubicBezTo>
                    <a:pt x="59337" y="8212"/>
                    <a:pt x="58419" y="7702"/>
                    <a:pt x="57400" y="7243"/>
                  </a:cubicBezTo>
                  <a:cubicBezTo>
                    <a:pt x="56380" y="6784"/>
                    <a:pt x="55309" y="6427"/>
                    <a:pt x="54238" y="6172"/>
                  </a:cubicBezTo>
                  <a:cubicBezTo>
                    <a:pt x="52861" y="5815"/>
                    <a:pt x="51535" y="5662"/>
                    <a:pt x="50158" y="5662"/>
                  </a:cubicBezTo>
                  <a:cubicBezTo>
                    <a:pt x="49291" y="5662"/>
                    <a:pt x="48424" y="5713"/>
                    <a:pt x="47557" y="5866"/>
                  </a:cubicBezTo>
                  <a:cubicBezTo>
                    <a:pt x="45925" y="6070"/>
                    <a:pt x="44395" y="6529"/>
                    <a:pt x="42916" y="7243"/>
                  </a:cubicBezTo>
                  <a:lnTo>
                    <a:pt x="42865" y="7243"/>
                  </a:lnTo>
                  <a:cubicBezTo>
                    <a:pt x="42508" y="7396"/>
                    <a:pt x="42151" y="7600"/>
                    <a:pt x="41743" y="7753"/>
                  </a:cubicBezTo>
                  <a:lnTo>
                    <a:pt x="41335" y="8008"/>
                  </a:lnTo>
                  <a:lnTo>
                    <a:pt x="41182" y="8110"/>
                  </a:lnTo>
                  <a:cubicBezTo>
                    <a:pt x="40825" y="8314"/>
                    <a:pt x="40468" y="8569"/>
                    <a:pt x="40111" y="8824"/>
                  </a:cubicBezTo>
                  <a:cubicBezTo>
                    <a:pt x="39754" y="9028"/>
                    <a:pt x="39295" y="9385"/>
                    <a:pt x="38887" y="9742"/>
                  </a:cubicBezTo>
                  <a:lnTo>
                    <a:pt x="38734" y="9895"/>
                  </a:lnTo>
                  <a:cubicBezTo>
                    <a:pt x="37867" y="10609"/>
                    <a:pt x="37102" y="11373"/>
                    <a:pt x="36439" y="12240"/>
                  </a:cubicBezTo>
                  <a:cubicBezTo>
                    <a:pt x="35572" y="13311"/>
                    <a:pt x="34859" y="14433"/>
                    <a:pt x="34247" y="15657"/>
                  </a:cubicBezTo>
                  <a:lnTo>
                    <a:pt x="33992" y="16320"/>
                  </a:lnTo>
                  <a:cubicBezTo>
                    <a:pt x="33380" y="17646"/>
                    <a:pt x="32972" y="19074"/>
                    <a:pt x="32768" y="20502"/>
                  </a:cubicBezTo>
                  <a:cubicBezTo>
                    <a:pt x="32717" y="20757"/>
                    <a:pt x="32666" y="21063"/>
                    <a:pt x="32666" y="21318"/>
                  </a:cubicBezTo>
                  <a:cubicBezTo>
                    <a:pt x="32564" y="22032"/>
                    <a:pt x="32513" y="22746"/>
                    <a:pt x="32564" y="23460"/>
                  </a:cubicBezTo>
                  <a:lnTo>
                    <a:pt x="32564" y="24276"/>
                  </a:lnTo>
                  <a:lnTo>
                    <a:pt x="32564" y="24684"/>
                  </a:lnTo>
                  <a:lnTo>
                    <a:pt x="32564" y="24786"/>
                  </a:lnTo>
                  <a:cubicBezTo>
                    <a:pt x="31391" y="24786"/>
                    <a:pt x="30218" y="24735"/>
                    <a:pt x="29045" y="24684"/>
                  </a:cubicBezTo>
                  <a:cubicBezTo>
                    <a:pt x="24659" y="24480"/>
                    <a:pt x="20273" y="24021"/>
                    <a:pt x="15887" y="23868"/>
                  </a:cubicBezTo>
                  <a:lnTo>
                    <a:pt x="12572" y="23868"/>
                  </a:lnTo>
                  <a:cubicBezTo>
                    <a:pt x="11655" y="23868"/>
                    <a:pt x="10737" y="23919"/>
                    <a:pt x="9819" y="23970"/>
                  </a:cubicBezTo>
                  <a:cubicBezTo>
                    <a:pt x="8187" y="24021"/>
                    <a:pt x="6504" y="24225"/>
                    <a:pt x="4923" y="24633"/>
                  </a:cubicBezTo>
                  <a:cubicBezTo>
                    <a:pt x="4005" y="24837"/>
                    <a:pt x="3189" y="25194"/>
                    <a:pt x="2373" y="25653"/>
                  </a:cubicBezTo>
                  <a:cubicBezTo>
                    <a:pt x="1557" y="26112"/>
                    <a:pt x="843" y="26673"/>
                    <a:pt x="231" y="27387"/>
                  </a:cubicBezTo>
                  <a:cubicBezTo>
                    <a:pt x="1" y="27656"/>
                    <a:pt x="233" y="27953"/>
                    <a:pt x="492" y="27953"/>
                  </a:cubicBezTo>
                  <a:cubicBezTo>
                    <a:pt x="577" y="27953"/>
                    <a:pt x="665" y="27921"/>
                    <a:pt x="741" y="27846"/>
                  </a:cubicBezTo>
                  <a:cubicBezTo>
                    <a:pt x="894" y="27591"/>
                    <a:pt x="1149" y="27387"/>
                    <a:pt x="1353" y="27183"/>
                  </a:cubicBezTo>
                  <a:cubicBezTo>
                    <a:pt x="1863" y="26724"/>
                    <a:pt x="2475" y="26316"/>
                    <a:pt x="3087" y="26010"/>
                  </a:cubicBezTo>
                  <a:cubicBezTo>
                    <a:pt x="3954" y="25602"/>
                    <a:pt x="4923" y="25296"/>
                    <a:pt x="5841" y="25092"/>
                  </a:cubicBezTo>
                  <a:cubicBezTo>
                    <a:pt x="7473" y="24786"/>
                    <a:pt x="9054" y="24633"/>
                    <a:pt x="10686" y="24582"/>
                  </a:cubicBezTo>
                  <a:cubicBezTo>
                    <a:pt x="11706" y="24531"/>
                    <a:pt x="12725" y="24531"/>
                    <a:pt x="13745" y="24531"/>
                  </a:cubicBezTo>
                  <a:cubicBezTo>
                    <a:pt x="14816" y="24531"/>
                    <a:pt x="15938" y="24531"/>
                    <a:pt x="17060" y="24582"/>
                  </a:cubicBezTo>
                  <a:lnTo>
                    <a:pt x="17672" y="24582"/>
                  </a:lnTo>
                  <a:cubicBezTo>
                    <a:pt x="22058" y="24786"/>
                    <a:pt x="26444" y="25245"/>
                    <a:pt x="30830" y="25398"/>
                  </a:cubicBezTo>
                  <a:lnTo>
                    <a:pt x="32615" y="25398"/>
                  </a:lnTo>
                  <a:cubicBezTo>
                    <a:pt x="32768" y="26622"/>
                    <a:pt x="33074" y="27897"/>
                    <a:pt x="33482" y="29070"/>
                  </a:cubicBezTo>
                  <a:lnTo>
                    <a:pt x="33482" y="29121"/>
                  </a:lnTo>
                  <a:lnTo>
                    <a:pt x="33482" y="29172"/>
                  </a:lnTo>
                  <a:cubicBezTo>
                    <a:pt x="33992" y="30549"/>
                    <a:pt x="34706" y="31926"/>
                    <a:pt x="35521" y="33150"/>
                  </a:cubicBezTo>
                  <a:cubicBezTo>
                    <a:pt x="35674" y="33303"/>
                    <a:pt x="35776" y="33507"/>
                    <a:pt x="35929" y="33660"/>
                  </a:cubicBezTo>
                  <a:cubicBezTo>
                    <a:pt x="36184" y="34016"/>
                    <a:pt x="36439" y="34373"/>
                    <a:pt x="36745" y="34730"/>
                  </a:cubicBezTo>
                  <a:lnTo>
                    <a:pt x="36796" y="34781"/>
                  </a:lnTo>
                  <a:cubicBezTo>
                    <a:pt x="37255" y="35291"/>
                    <a:pt x="37765" y="35801"/>
                    <a:pt x="38275" y="36260"/>
                  </a:cubicBezTo>
                  <a:cubicBezTo>
                    <a:pt x="38479" y="36464"/>
                    <a:pt x="38734" y="36668"/>
                    <a:pt x="38938" y="36821"/>
                  </a:cubicBezTo>
                  <a:lnTo>
                    <a:pt x="39193" y="37025"/>
                  </a:lnTo>
                  <a:cubicBezTo>
                    <a:pt x="41794" y="39065"/>
                    <a:pt x="44956" y="40340"/>
                    <a:pt x="48322" y="40697"/>
                  </a:cubicBezTo>
                  <a:cubicBezTo>
                    <a:pt x="48883" y="40748"/>
                    <a:pt x="49444" y="40748"/>
                    <a:pt x="50005" y="40748"/>
                  </a:cubicBezTo>
                  <a:cubicBezTo>
                    <a:pt x="50566" y="40748"/>
                    <a:pt x="51127" y="40748"/>
                    <a:pt x="51739" y="40697"/>
                  </a:cubicBezTo>
                  <a:cubicBezTo>
                    <a:pt x="52861" y="40544"/>
                    <a:pt x="53983" y="40340"/>
                    <a:pt x="55054" y="40034"/>
                  </a:cubicBezTo>
                  <a:cubicBezTo>
                    <a:pt x="57145" y="39422"/>
                    <a:pt x="59133" y="38402"/>
                    <a:pt x="60867" y="37025"/>
                  </a:cubicBezTo>
                  <a:cubicBezTo>
                    <a:pt x="61734" y="36362"/>
                    <a:pt x="62499" y="35597"/>
                    <a:pt x="63264" y="34781"/>
                  </a:cubicBezTo>
                  <a:cubicBezTo>
                    <a:pt x="63978" y="33965"/>
                    <a:pt x="64590" y="33099"/>
                    <a:pt x="65151" y="32181"/>
                  </a:cubicBezTo>
                  <a:cubicBezTo>
                    <a:pt x="65712" y="31212"/>
                    <a:pt x="66171" y="30243"/>
                    <a:pt x="66579" y="29223"/>
                  </a:cubicBezTo>
                  <a:cubicBezTo>
                    <a:pt x="66936" y="28152"/>
                    <a:pt x="67191" y="27132"/>
                    <a:pt x="67395" y="26010"/>
                  </a:cubicBezTo>
                  <a:cubicBezTo>
                    <a:pt x="67752" y="23868"/>
                    <a:pt x="67701" y="21624"/>
                    <a:pt x="67242" y="19482"/>
                  </a:cubicBezTo>
                  <a:lnTo>
                    <a:pt x="67395" y="19227"/>
                  </a:lnTo>
                  <a:cubicBezTo>
                    <a:pt x="67905" y="18462"/>
                    <a:pt x="68619" y="17850"/>
                    <a:pt x="69486" y="17493"/>
                  </a:cubicBezTo>
                  <a:cubicBezTo>
                    <a:pt x="69843" y="17289"/>
                    <a:pt x="70200" y="17187"/>
                    <a:pt x="70608" y="17136"/>
                  </a:cubicBezTo>
                  <a:cubicBezTo>
                    <a:pt x="70824" y="17100"/>
                    <a:pt x="71041" y="17064"/>
                    <a:pt x="71257" y="17064"/>
                  </a:cubicBezTo>
                  <a:cubicBezTo>
                    <a:pt x="71347" y="17064"/>
                    <a:pt x="71436" y="17070"/>
                    <a:pt x="71526" y="17085"/>
                  </a:cubicBezTo>
                  <a:cubicBezTo>
                    <a:pt x="71730" y="17085"/>
                    <a:pt x="71985" y="17136"/>
                    <a:pt x="72240" y="17187"/>
                  </a:cubicBezTo>
                  <a:cubicBezTo>
                    <a:pt x="72240" y="17748"/>
                    <a:pt x="72240" y="18258"/>
                    <a:pt x="72240" y="18819"/>
                  </a:cubicBezTo>
                  <a:lnTo>
                    <a:pt x="72240" y="19227"/>
                  </a:lnTo>
                  <a:cubicBezTo>
                    <a:pt x="72240" y="19431"/>
                    <a:pt x="72291" y="19635"/>
                    <a:pt x="72342" y="19839"/>
                  </a:cubicBezTo>
                  <a:cubicBezTo>
                    <a:pt x="72648" y="22083"/>
                    <a:pt x="73362" y="24174"/>
                    <a:pt x="74433" y="26112"/>
                  </a:cubicBezTo>
                  <a:cubicBezTo>
                    <a:pt x="74943" y="27081"/>
                    <a:pt x="75555" y="27948"/>
                    <a:pt x="76269" y="28815"/>
                  </a:cubicBezTo>
                  <a:cubicBezTo>
                    <a:pt x="79125" y="32232"/>
                    <a:pt x="83153" y="34424"/>
                    <a:pt x="87590" y="34985"/>
                  </a:cubicBezTo>
                  <a:cubicBezTo>
                    <a:pt x="88304" y="35036"/>
                    <a:pt x="89018" y="35087"/>
                    <a:pt x="89732" y="35087"/>
                  </a:cubicBezTo>
                  <a:lnTo>
                    <a:pt x="90956" y="35087"/>
                  </a:lnTo>
                  <a:cubicBezTo>
                    <a:pt x="100187" y="34424"/>
                    <a:pt x="107326" y="26826"/>
                    <a:pt x="107326" y="17595"/>
                  </a:cubicBezTo>
                  <a:cubicBezTo>
                    <a:pt x="107377" y="16524"/>
                    <a:pt x="107326" y="15402"/>
                    <a:pt x="107173" y="14331"/>
                  </a:cubicBezTo>
                  <a:cubicBezTo>
                    <a:pt x="106969" y="13260"/>
                    <a:pt x="106663" y="12189"/>
                    <a:pt x="106255" y="11169"/>
                  </a:cubicBezTo>
                  <a:cubicBezTo>
                    <a:pt x="103807" y="4897"/>
                    <a:pt x="97943" y="562"/>
                    <a:pt x="91211" y="52"/>
                  </a:cubicBezTo>
                  <a:cubicBezTo>
                    <a:pt x="90803" y="52"/>
                    <a:pt x="90344" y="1"/>
                    <a:pt x="89936" y="1"/>
                  </a:cubicBezTo>
                  <a:close/>
                </a:path>
              </a:pathLst>
            </a:custGeom>
            <a:solidFill>
              <a:srgbClr val="A6F9FB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775" name="Google Shape;1775;p33"/>
          <p:cNvGrpSpPr/>
          <p:nvPr/>
        </p:nvGrpSpPr>
        <p:grpSpPr>
          <a:xfrm rot="-1652480">
            <a:off x="1333273" y="2848453"/>
            <a:ext cx="2198629" cy="1775932"/>
            <a:chOff x="5388933" y="2164687"/>
            <a:chExt cx="2198573" cy="1775887"/>
          </a:xfrm>
        </p:grpSpPr>
        <p:grpSp>
          <p:nvGrpSpPr>
            <p:cNvPr id="1776" name="Google Shape;1776;p33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777" name="Google Shape;1777;p33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78" name="Google Shape;1778;p33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79" name="Google Shape;1779;p33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0" name="Google Shape;1780;p33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1" name="Google Shape;1781;p33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2" name="Google Shape;1782;p33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3" name="Google Shape;1783;p33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4" name="Google Shape;1784;p33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5" name="Google Shape;1785;p33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6" name="Google Shape;1786;p33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7" name="Google Shape;1787;p33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1788" name="Google Shape;1788;p33"/>
            <p:cNvSpPr/>
            <p:nvPr/>
          </p:nvSpPr>
          <p:spPr>
            <a:xfrm>
              <a:off x="5486121" y="259842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5388933" y="2164687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5624152" y="2548691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791" name="Google Shape;1791;p33"/>
          <p:cNvGrpSpPr/>
          <p:nvPr/>
        </p:nvGrpSpPr>
        <p:grpSpPr>
          <a:xfrm>
            <a:off x="831069" y="3669386"/>
            <a:ext cx="2982600" cy="747054"/>
            <a:chOff x="1176669" y="3655136"/>
            <a:chExt cx="2982600" cy="747054"/>
          </a:xfrm>
        </p:grpSpPr>
        <p:sp>
          <p:nvSpPr>
            <p:cNvPr id="1792" name="Google Shape;1792;p3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1795" name="Google Shape;1795;p33"/>
            <p:cNvGrpSpPr/>
            <p:nvPr/>
          </p:nvGrpSpPr>
          <p:grpSpPr>
            <a:xfrm>
              <a:off x="1176669" y="3655136"/>
              <a:ext cx="2982600" cy="747054"/>
              <a:chOff x="1176669" y="3655136"/>
              <a:chExt cx="2982600" cy="747054"/>
            </a:xfrm>
          </p:grpSpPr>
          <p:sp>
            <p:nvSpPr>
              <p:cNvPr id="1796" name="Google Shape;1796;p33"/>
              <p:cNvSpPr/>
              <p:nvPr/>
            </p:nvSpPr>
            <p:spPr>
              <a:xfrm>
                <a:off x="4086651" y="37639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97" name="Google Shape;1797;p33"/>
              <p:cNvSpPr/>
              <p:nvPr/>
            </p:nvSpPr>
            <p:spPr>
              <a:xfrm>
                <a:off x="3937979" y="38469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98" name="Google Shape;1798;p3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99" name="Google Shape;1799;p3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0" name="Google Shape;1800;p3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1" name="Google Shape;1801;p3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2" name="Google Shape;1802;p3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3" name="Google Shape;1803;p3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4" name="Google Shape;1804;p3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5" name="Google Shape;1805;p3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6" name="Google Shape;1806;p3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7" name="Google Shape;1807;p3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8" name="Google Shape;1808;p33"/>
              <p:cNvSpPr/>
              <p:nvPr/>
            </p:nvSpPr>
            <p:spPr>
              <a:xfrm>
                <a:off x="3127785" y="39222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9" name="Google Shape;1809;p33"/>
              <p:cNvSpPr/>
              <p:nvPr/>
            </p:nvSpPr>
            <p:spPr>
              <a:xfrm>
                <a:off x="3105706" y="38904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10" name="Google Shape;1810;p33"/>
              <p:cNvSpPr/>
              <p:nvPr/>
            </p:nvSpPr>
            <p:spPr>
              <a:xfrm>
                <a:off x="4139316" y="4364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11" name="Google Shape;1811;p33"/>
              <p:cNvSpPr/>
              <p:nvPr/>
            </p:nvSpPr>
            <p:spPr>
              <a:xfrm>
                <a:off x="4067106" y="4389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12" name="Google Shape;1812;p33"/>
              <p:cNvSpPr/>
              <p:nvPr/>
            </p:nvSpPr>
            <p:spPr>
              <a:xfrm>
                <a:off x="4056881" y="4316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1813" name="Google Shape;1813;p33"/>
          <p:cNvGrpSpPr/>
          <p:nvPr/>
        </p:nvGrpSpPr>
        <p:grpSpPr>
          <a:xfrm rot="10800000">
            <a:off x="1031184" y="1696600"/>
            <a:ext cx="2209227" cy="701963"/>
            <a:chOff x="676459" y="2747475"/>
            <a:chExt cx="2209227" cy="701963"/>
          </a:xfrm>
        </p:grpSpPr>
        <p:sp>
          <p:nvSpPr>
            <p:cNvPr id="1814" name="Google Shape;1814;p33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5" name="Google Shape;1815;p33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6" name="Google Shape;1816;p33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1474249" y="34235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1488275" y="33707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1400999" y="33976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1372450" y="33098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6" name="Google Shape;1826;p33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7" name="Google Shape;1827;p33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9" name="Google Shape;1829;p33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0" name="Google Shape;1830;p33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1" name="Google Shape;1831;p33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2" name="Google Shape;1832;p33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4" name="Google Shape;1834;p33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5" name="Google Shape;1835;p33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836" name="Google Shape;1836;p33"/>
          <p:cNvGrpSpPr/>
          <p:nvPr/>
        </p:nvGrpSpPr>
        <p:grpSpPr>
          <a:xfrm>
            <a:off x="153825" y="3191911"/>
            <a:ext cx="1132346" cy="640125"/>
            <a:chOff x="75300" y="3702036"/>
            <a:chExt cx="1132346" cy="640125"/>
          </a:xfrm>
        </p:grpSpPr>
        <p:sp>
          <p:nvSpPr>
            <p:cNvPr id="1837" name="Google Shape;1837;p33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8" name="Google Shape;1838;p33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9" name="Google Shape;1839;p33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0" name="Google Shape;1840;p33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1" name="Google Shape;1841;p33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2" name="Google Shape;1842;p33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3" name="Google Shape;1843;p33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846" name="Google Shape;1846;p33"/>
          <p:cNvSpPr/>
          <p:nvPr/>
        </p:nvSpPr>
        <p:spPr>
          <a:xfrm>
            <a:off x="2724236" y="1465911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847" name="Google Shape;1847;p33"/>
          <p:cNvGrpSpPr/>
          <p:nvPr/>
        </p:nvGrpSpPr>
        <p:grpSpPr>
          <a:xfrm>
            <a:off x="720003" y="836399"/>
            <a:ext cx="602833" cy="495062"/>
            <a:chOff x="668641" y="1116349"/>
            <a:chExt cx="602833" cy="495062"/>
          </a:xfrm>
        </p:grpSpPr>
        <p:sp>
          <p:nvSpPr>
            <p:cNvPr id="1848" name="Google Shape;1848;p33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859" name="Google Shape;1859;p33"/>
          <p:cNvGrpSpPr/>
          <p:nvPr/>
        </p:nvGrpSpPr>
        <p:grpSpPr>
          <a:xfrm flipH="1">
            <a:off x="7272478" y="209324"/>
            <a:ext cx="602833" cy="495062"/>
            <a:chOff x="668641" y="1116349"/>
            <a:chExt cx="602833" cy="495062"/>
          </a:xfrm>
        </p:grpSpPr>
        <p:sp>
          <p:nvSpPr>
            <p:cNvPr id="1860" name="Google Shape;1860;p33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61" name="Google Shape;3921;p5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FF76A2"/>
                </a:solidFill>
                <a:latin typeface="+mj-lt"/>
              </a:rPr>
              <a:t>CỦNG CỐ BÀI HỌC</a:t>
            </a:r>
            <a:endParaRPr sz="30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 rot="17047823">
            <a:off x="2767451" y="2517355"/>
            <a:ext cx="677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j-lt"/>
              </a:rPr>
              <a:t>10</a:t>
            </a:r>
          </a:p>
        </p:txBody>
      </p:sp>
      <p:sp>
        <p:nvSpPr>
          <p:cNvPr id="159" name="Heart 158">
            <a:extLst>
              <a:ext uri="{FF2B5EF4-FFF2-40B4-BE49-F238E27FC236}">
                <a16:creationId xmlns:a16="http://schemas.microsoft.com/office/drawing/2014/main" id="{88C73EFC-93CA-4B41-A761-CCD4B69B8F9F}"/>
              </a:ext>
            </a:extLst>
          </p:cNvPr>
          <p:cNvSpPr/>
          <p:nvPr/>
        </p:nvSpPr>
        <p:spPr>
          <a:xfrm>
            <a:off x="79809" y="4512939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DAC4C-2115-403C-8C1E-6D3404DC2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105" y="2684233"/>
            <a:ext cx="1647882" cy="1647882"/>
          </a:xfrm>
          <a:prstGeom prst="rect">
            <a:avLst/>
          </a:prstGeom>
        </p:spPr>
      </p:pic>
      <p:sp>
        <p:nvSpPr>
          <p:cNvPr id="5" name="TextBox 4">
            <a:hlinkClick r:id="rId4"/>
            <a:extLst>
              <a:ext uri="{FF2B5EF4-FFF2-40B4-BE49-F238E27FC236}">
                <a16:creationId xmlns:a16="http://schemas.microsoft.com/office/drawing/2014/main" id="{F64BBCDA-879C-5189-1A3C-3B0BA7CC985E}"/>
              </a:ext>
            </a:extLst>
          </p:cNvPr>
          <p:cNvSpPr txBox="1"/>
          <p:nvPr/>
        </p:nvSpPr>
        <p:spPr>
          <a:xfrm>
            <a:off x="4789716" y="4508112"/>
            <a:ext cx="50119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spcAft>
                <a:spcPts val="1600"/>
              </a:spcAft>
            </a:pPr>
            <a:r>
              <a:rPr lang="en-US" dirty="0">
                <a:latin typeface="+mj-lt"/>
              </a:rPr>
              <a:t>https://</a:t>
            </a:r>
            <a:r>
              <a:rPr lang="en-US" dirty="0" err="1">
                <a:latin typeface="+mj-lt"/>
              </a:rPr>
              <a:t>wordwall.net</a:t>
            </a:r>
            <a:r>
              <a:rPr lang="en-US" dirty="0">
                <a:latin typeface="+mj-lt"/>
              </a:rPr>
              <a:t>/play/20259/105/384</a:t>
            </a:r>
          </a:p>
        </p:txBody>
      </p:sp>
    </p:spTree>
    <p:extLst>
      <p:ext uri="{BB962C8B-B14F-4D97-AF65-F5344CB8AC3E}">
        <p14:creationId xmlns:p14="http://schemas.microsoft.com/office/powerpoint/2010/main" val="398490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" name="Google Shape;3921;p50"/>
          <p:cNvSpPr txBox="1">
            <a:spLocks noGrp="1"/>
          </p:cNvSpPr>
          <p:nvPr>
            <p:ph type="title"/>
          </p:nvPr>
        </p:nvSpPr>
        <p:spPr>
          <a:xfrm>
            <a:off x="720000" y="4128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76A2"/>
                </a:solidFill>
                <a:latin typeface="+mj-lt"/>
              </a:rPr>
              <a:t>CHUẨN BỊ CHO TIẾT HỌC SAU</a:t>
            </a:r>
            <a:endParaRPr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3944" name="Google Shape;3944;p50"/>
          <p:cNvGrpSpPr/>
          <p:nvPr/>
        </p:nvGrpSpPr>
        <p:grpSpPr>
          <a:xfrm>
            <a:off x="173021" y="1080224"/>
            <a:ext cx="791416" cy="1547784"/>
            <a:chOff x="173021" y="1080224"/>
            <a:chExt cx="791416" cy="1547784"/>
          </a:xfrm>
        </p:grpSpPr>
        <p:grpSp>
          <p:nvGrpSpPr>
            <p:cNvPr id="3945" name="Google Shape;3945;p50"/>
            <p:cNvGrpSpPr/>
            <p:nvPr/>
          </p:nvGrpSpPr>
          <p:grpSpPr>
            <a:xfrm>
              <a:off x="173021" y="1547895"/>
              <a:ext cx="791411" cy="1080114"/>
              <a:chOff x="480371" y="2406470"/>
              <a:chExt cx="791411" cy="1080114"/>
            </a:xfrm>
          </p:grpSpPr>
          <p:sp>
            <p:nvSpPr>
              <p:cNvPr id="3946" name="Google Shape;3946;p50"/>
              <p:cNvSpPr/>
              <p:nvPr/>
            </p:nvSpPr>
            <p:spPr>
              <a:xfrm>
                <a:off x="1020676" y="3465002"/>
                <a:ext cx="23211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77" extrusionOk="0">
                    <a:moveTo>
                      <a:pt x="251" y="0"/>
                    </a:moveTo>
                    <a:cubicBezTo>
                      <a:pt x="215" y="0"/>
                      <a:pt x="191" y="0"/>
                      <a:pt x="144" y="24"/>
                    </a:cubicBezTo>
                    <a:cubicBezTo>
                      <a:pt x="120" y="36"/>
                      <a:pt x="84" y="48"/>
                      <a:pt x="72" y="60"/>
                    </a:cubicBezTo>
                    <a:cubicBezTo>
                      <a:pt x="36" y="96"/>
                      <a:pt x="25" y="107"/>
                      <a:pt x="25" y="143"/>
                    </a:cubicBezTo>
                    <a:cubicBezTo>
                      <a:pt x="13" y="167"/>
                      <a:pt x="1" y="191"/>
                      <a:pt x="13" y="238"/>
                    </a:cubicBezTo>
                    <a:cubicBezTo>
                      <a:pt x="13" y="262"/>
                      <a:pt x="13" y="286"/>
                      <a:pt x="25" y="298"/>
                    </a:cubicBezTo>
                    <a:cubicBezTo>
                      <a:pt x="36" y="346"/>
                      <a:pt x="60" y="381"/>
                      <a:pt x="84" y="405"/>
                    </a:cubicBezTo>
                    <a:lnTo>
                      <a:pt x="132" y="453"/>
                    </a:lnTo>
                    <a:cubicBezTo>
                      <a:pt x="179" y="477"/>
                      <a:pt x="203" y="477"/>
                      <a:pt x="263" y="477"/>
                    </a:cubicBezTo>
                    <a:cubicBezTo>
                      <a:pt x="298" y="477"/>
                      <a:pt x="322" y="477"/>
                      <a:pt x="370" y="465"/>
                    </a:cubicBezTo>
                    <a:cubicBezTo>
                      <a:pt x="394" y="453"/>
                      <a:pt x="429" y="441"/>
                      <a:pt x="441" y="417"/>
                    </a:cubicBezTo>
                    <a:cubicBezTo>
                      <a:pt x="477" y="393"/>
                      <a:pt x="489" y="381"/>
                      <a:pt x="489" y="346"/>
                    </a:cubicBezTo>
                    <a:cubicBezTo>
                      <a:pt x="501" y="322"/>
                      <a:pt x="513" y="286"/>
                      <a:pt x="501" y="238"/>
                    </a:cubicBezTo>
                    <a:cubicBezTo>
                      <a:pt x="489" y="227"/>
                      <a:pt x="489" y="215"/>
                      <a:pt x="489" y="179"/>
                    </a:cubicBezTo>
                    <a:cubicBezTo>
                      <a:pt x="477" y="143"/>
                      <a:pt x="453" y="107"/>
                      <a:pt x="429" y="84"/>
                    </a:cubicBezTo>
                    <a:lnTo>
                      <a:pt x="382" y="36"/>
                    </a:lnTo>
                    <a:cubicBezTo>
                      <a:pt x="334" y="0"/>
                      <a:pt x="310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47" name="Google Shape;3947;p50"/>
              <p:cNvSpPr/>
              <p:nvPr/>
            </p:nvSpPr>
            <p:spPr>
              <a:xfrm>
                <a:off x="951724" y="346016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218" y="334"/>
                      <a:pt x="222" y="334"/>
                      <a:pt x="225" y="334"/>
                    </a:cubicBezTo>
                    <a:cubicBezTo>
                      <a:pt x="417" y="334"/>
                      <a:pt x="414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48" name="Google Shape;3948;p50"/>
              <p:cNvSpPr/>
              <p:nvPr/>
            </p:nvSpPr>
            <p:spPr>
              <a:xfrm>
                <a:off x="940413" y="3421884"/>
                <a:ext cx="15655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75" extrusionOk="0">
                    <a:moveTo>
                      <a:pt x="179" y="1"/>
                    </a:moveTo>
                    <a:cubicBezTo>
                      <a:pt x="1" y="1"/>
                      <a:pt x="1" y="275"/>
                      <a:pt x="179" y="275"/>
                    </a:cubicBezTo>
                    <a:cubicBezTo>
                      <a:pt x="346" y="275"/>
                      <a:pt x="346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49" name="Google Shape;3949;p50"/>
              <p:cNvSpPr/>
              <p:nvPr/>
            </p:nvSpPr>
            <p:spPr>
              <a:xfrm>
                <a:off x="576831" y="2540619"/>
                <a:ext cx="16198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43" y="0"/>
                    </a:moveTo>
                    <a:cubicBezTo>
                      <a:pt x="131" y="0"/>
                      <a:pt x="95" y="0"/>
                      <a:pt x="83" y="12"/>
                    </a:cubicBezTo>
                    <a:cubicBezTo>
                      <a:pt x="71" y="12"/>
                      <a:pt x="60" y="36"/>
                      <a:pt x="48" y="48"/>
                    </a:cubicBezTo>
                    <a:lnTo>
                      <a:pt x="12" y="72"/>
                    </a:lnTo>
                    <a:cubicBezTo>
                      <a:pt x="0" y="107"/>
                      <a:pt x="0" y="119"/>
                      <a:pt x="0" y="155"/>
                    </a:cubicBezTo>
                    <a:lnTo>
                      <a:pt x="0" y="179"/>
                    </a:lnTo>
                    <a:lnTo>
                      <a:pt x="0" y="226"/>
                    </a:lnTo>
                    <a:cubicBezTo>
                      <a:pt x="0" y="238"/>
                      <a:pt x="12" y="250"/>
                      <a:pt x="12" y="274"/>
                    </a:cubicBezTo>
                    <a:cubicBezTo>
                      <a:pt x="24" y="286"/>
                      <a:pt x="48" y="310"/>
                      <a:pt x="60" y="310"/>
                    </a:cubicBezTo>
                    <a:cubicBezTo>
                      <a:pt x="71" y="334"/>
                      <a:pt x="83" y="334"/>
                      <a:pt x="107" y="346"/>
                    </a:cubicBezTo>
                    <a:cubicBezTo>
                      <a:pt x="119" y="357"/>
                      <a:pt x="131" y="357"/>
                      <a:pt x="143" y="357"/>
                    </a:cubicBezTo>
                    <a:lnTo>
                      <a:pt x="191" y="357"/>
                    </a:lnTo>
                    <a:cubicBezTo>
                      <a:pt x="202" y="357"/>
                      <a:pt x="226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10" y="286"/>
                      <a:pt x="321" y="286"/>
                    </a:cubicBezTo>
                    <a:cubicBezTo>
                      <a:pt x="321" y="274"/>
                      <a:pt x="345" y="250"/>
                      <a:pt x="345" y="238"/>
                    </a:cubicBezTo>
                    <a:lnTo>
                      <a:pt x="345" y="191"/>
                    </a:lnTo>
                    <a:cubicBezTo>
                      <a:pt x="357" y="167"/>
                      <a:pt x="357" y="155"/>
                      <a:pt x="357" y="131"/>
                    </a:cubicBezTo>
                    <a:cubicBezTo>
                      <a:pt x="357" y="119"/>
                      <a:pt x="345" y="107"/>
                      <a:pt x="345" y="96"/>
                    </a:cubicBezTo>
                    <a:cubicBezTo>
                      <a:pt x="321" y="72"/>
                      <a:pt x="310" y="48"/>
                      <a:pt x="298" y="48"/>
                    </a:cubicBezTo>
                    <a:cubicBezTo>
                      <a:pt x="274" y="36"/>
                      <a:pt x="262" y="36"/>
                      <a:pt x="250" y="12"/>
                    </a:cubicBezTo>
                    <a:cubicBezTo>
                      <a:pt x="238" y="0"/>
                      <a:pt x="202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0" name="Google Shape;3950;p50"/>
              <p:cNvSpPr/>
              <p:nvPr/>
            </p:nvSpPr>
            <p:spPr>
              <a:xfrm>
                <a:off x="530999" y="2537904"/>
                <a:ext cx="11356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92" extrusionOk="0">
                    <a:moveTo>
                      <a:pt x="132" y="1"/>
                    </a:moveTo>
                    <a:cubicBezTo>
                      <a:pt x="1" y="1"/>
                      <a:pt x="1" y="191"/>
                      <a:pt x="132" y="191"/>
                    </a:cubicBezTo>
                    <a:cubicBezTo>
                      <a:pt x="251" y="191"/>
                      <a:pt x="251" y="1"/>
                      <a:pt x="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1" name="Google Shape;3951;p50"/>
              <p:cNvSpPr/>
              <p:nvPr/>
            </p:nvSpPr>
            <p:spPr>
              <a:xfrm>
                <a:off x="553123" y="2499673"/>
                <a:ext cx="18867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22" extrusionOk="0">
                    <a:moveTo>
                      <a:pt x="214" y="0"/>
                    </a:moveTo>
                    <a:cubicBezTo>
                      <a:pt x="0" y="0"/>
                      <a:pt x="0" y="322"/>
                      <a:pt x="214" y="322"/>
                    </a:cubicBezTo>
                    <a:cubicBezTo>
                      <a:pt x="417" y="322"/>
                      <a:pt x="417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2" name="Google Shape;3952;p50"/>
              <p:cNvSpPr/>
              <p:nvPr/>
            </p:nvSpPr>
            <p:spPr>
              <a:xfrm>
                <a:off x="480371" y="2406470"/>
                <a:ext cx="19455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34" extrusionOk="0">
                    <a:moveTo>
                      <a:pt x="215" y="1"/>
                    </a:moveTo>
                    <a:cubicBezTo>
                      <a:pt x="1" y="1"/>
                      <a:pt x="1" y="334"/>
                      <a:pt x="215" y="334"/>
                    </a:cubicBezTo>
                    <a:cubicBezTo>
                      <a:pt x="429" y="334"/>
                      <a:pt x="429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3" name="Google Shape;3953;p50"/>
              <p:cNvSpPr/>
              <p:nvPr/>
            </p:nvSpPr>
            <p:spPr>
              <a:xfrm>
                <a:off x="960909" y="2764170"/>
                <a:ext cx="18324" cy="1755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88" extrusionOk="0">
                    <a:moveTo>
                      <a:pt x="203" y="0"/>
                    </a:moveTo>
                    <a:cubicBezTo>
                      <a:pt x="167" y="0"/>
                      <a:pt x="155" y="0"/>
                      <a:pt x="119" y="12"/>
                    </a:cubicBezTo>
                    <a:cubicBezTo>
                      <a:pt x="107" y="12"/>
                      <a:pt x="84" y="36"/>
                      <a:pt x="60" y="48"/>
                    </a:cubicBezTo>
                    <a:cubicBezTo>
                      <a:pt x="48" y="60"/>
                      <a:pt x="48" y="72"/>
                      <a:pt x="36" y="72"/>
                    </a:cubicBezTo>
                    <a:cubicBezTo>
                      <a:pt x="24" y="107"/>
                      <a:pt x="0" y="131"/>
                      <a:pt x="0" y="167"/>
                    </a:cubicBezTo>
                    <a:cubicBezTo>
                      <a:pt x="0" y="179"/>
                      <a:pt x="0" y="215"/>
                      <a:pt x="24" y="227"/>
                    </a:cubicBezTo>
                    <a:lnTo>
                      <a:pt x="24" y="238"/>
                    </a:lnTo>
                    <a:lnTo>
                      <a:pt x="60" y="334"/>
                    </a:lnTo>
                    <a:cubicBezTo>
                      <a:pt x="95" y="358"/>
                      <a:pt x="119" y="369"/>
                      <a:pt x="155" y="369"/>
                    </a:cubicBezTo>
                    <a:cubicBezTo>
                      <a:pt x="167" y="381"/>
                      <a:pt x="185" y="387"/>
                      <a:pt x="204" y="387"/>
                    </a:cubicBezTo>
                    <a:cubicBezTo>
                      <a:pt x="223" y="387"/>
                      <a:pt x="244" y="381"/>
                      <a:pt x="262" y="369"/>
                    </a:cubicBezTo>
                    <a:lnTo>
                      <a:pt x="345" y="334"/>
                    </a:lnTo>
                    <a:cubicBezTo>
                      <a:pt x="381" y="298"/>
                      <a:pt x="393" y="274"/>
                      <a:pt x="393" y="238"/>
                    </a:cubicBezTo>
                    <a:cubicBezTo>
                      <a:pt x="405" y="191"/>
                      <a:pt x="405" y="167"/>
                      <a:pt x="405" y="131"/>
                    </a:cubicBezTo>
                    <a:lnTo>
                      <a:pt x="369" y="48"/>
                    </a:lnTo>
                    <a:cubicBezTo>
                      <a:pt x="334" y="12"/>
                      <a:pt x="310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4" name="Google Shape;3954;p50"/>
              <p:cNvSpPr/>
              <p:nvPr/>
            </p:nvSpPr>
            <p:spPr>
              <a:xfrm>
                <a:off x="900010" y="2758243"/>
                <a:ext cx="19455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23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207" y="322"/>
                      <a:pt x="211" y="322"/>
                      <a:pt x="215" y="322"/>
                    </a:cubicBezTo>
                    <a:cubicBezTo>
                      <a:pt x="429" y="322"/>
                      <a:pt x="42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5" name="Google Shape;3955;p50"/>
              <p:cNvSpPr/>
              <p:nvPr/>
            </p:nvSpPr>
            <p:spPr>
              <a:xfrm>
                <a:off x="921592" y="2708158"/>
                <a:ext cx="14569" cy="1239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4" extrusionOk="0">
                    <a:moveTo>
                      <a:pt x="167" y="0"/>
                    </a:moveTo>
                    <a:cubicBezTo>
                      <a:pt x="0" y="0"/>
                      <a:pt x="0" y="274"/>
                      <a:pt x="167" y="274"/>
                    </a:cubicBezTo>
                    <a:cubicBezTo>
                      <a:pt x="321" y="274"/>
                      <a:pt x="321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6" name="Google Shape;3956;p50"/>
              <p:cNvSpPr/>
              <p:nvPr/>
            </p:nvSpPr>
            <p:spPr>
              <a:xfrm>
                <a:off x="894626" y="2651557"/>
                <a:ext cx="13528" cy="1031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28" extrusionOk="0">
                    <a:moveTo>
                      <a:pt x="144" y="1"/>
                    </a:moveTo>
                    <a:cubicBezTo>
                      <a:pt x="1" y="1"/>
                      <a:pt x="1" y="227"/>
                      <a:pt x="144" y="227"/>
                    </a:cubicBezTo>
                    <a:cubicBezTo>
                      <a:pt x="298" y="227"/>
                      <a:pt x="298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7" name="Google Shape;3957;p50"/>
              <p:cNvSpPr/>
              <p:nvPr/>
            </p:nvSpPr>
            <p:spPr>
              <a:xfrm>
                <a:off x="1260923" y="2753945"/>
                <a:ext cx="10859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79" extrusionOk="0">
                    <a:moveTo>
                      <a:pt x="120" y="0"/>
                    </a:moveTo>
                    <a:cubicBezTo>
                      <a:pt x="1" y="0"/>
                      <a:pt x="1" y="179"/>
                      <a:pt x="120" y="179"/>
                    </a:cubicBezTo>
                    <a:cubicBezTo>
                      <a:pt x="239" y="179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958" name="Google Shape;3958;p50"/>
            <p:cNvGrpSpPr/>
            <p:nvPr/>
          </p:nvGrpSpPr>
          <p:grpSpPr>
            <a:xfrm>
              <a:off x="361603" y="1080224"/>
              <a:ext cx="602833" cy="495062"/>
              <a:chOff x="668641" y="1116349"/>
              <a:chExt cx="602833" cy="495062"/>
            </a:xfrm>
          </p:grpSpPr>
          <p:sp>
            <p:nvSpPr>
              <p:cNvPr id="3959" name="Google Shape;3959;p50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0" name="Google Shape;3960;p50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1" name="Google Shape;3961;p50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2" name="Google Shape;3962;p50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3" name="Google Shape;3963;p50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4" name="Google Shape;3964;p50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5" name="Google Shape;3965;p50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6" name="Google Shape;3966;p50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7" name="Google Shape;3967;p50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8" name="Google Shape;3968;p50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9" name="Google Shape;3969;p50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970" name="Google Shape;3970;p50"/>
          <p:cNvGrpSpPr/>
          <p:nvPr/>
        </p:nvGrpSpPr>
        <p:grpSpPr>
          <a:xfrm>
            <a:off x="-1847616" y="3519625"/>
            <a:ext cx="3255011" cy="1522961"/>
            <a:chOff x="-1847616" y="3519625"/>
            <a:chExt cx="3255011" cy="1522961"/>
          </a:xfrm>
        </p:grpSpPr>
        <p:grpSp>
          <p:nvGrpSpPr>
            <p:cNvPr id="3971" name="Google Shape;3971;p50"/>
            <p:cNvGrpSpPr/>
            <p:nvPr/>
          </p:nvGrpSpPr>
          <p:grpSpPr>
            <a:xfrm>
              <a:off x="32606" y="4378436"/>
              <a:ext cx="1374789" cy="664150"/>
              <a:chOff x="32606" y="4378436"/>
              <a:chExt cx="1374789" cy="664150"/>
            </a:xfrm>
          </p:grpSpPr>
          <p:sp>
            <p:nvSpPr>
              <p:cNvPr id="3972" name="Google Shape;3972;p50"/>
              <p:cNvSpPr/>
              <p:nvPr/>
            </p:nvSpPr>
            <p:spPr>
              <a:xfrm>
                <a:off x="361599" y="4378436"/>
                <a:ext cx="516155" cy="301286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6659" extrusionOk="0">
                    <a:moveTo>
                      <a:pt x="8645" y="0"/>
                    </a:moveTo>
                    <a:lnTo>
                      <a:pt x="7764" y="1989"/>
                    </a:lnTo>
                    <a:lnTo>
                      <a:pt x="8228" y="60"/>
                    </a:lnTo>
                    <a:lnTo>
                      <a:pt x="8228" y="60"/>
                    </a:lnTo>
                    <a:lnTo>
                      <a:pt x="7728" y="131"/>
                    </a:lnTo>
                    <a:cubicBezTo>
                      <a:pt x="7728" y="131"/>
                      <a:pt x="6311" y="2763"/>
                      <a:pt x="6395" y="3965"/>
                    </a:cubicBezTo>
                    <a:cubicBezTo>
                      <a:pt x="6395" y="3965"/>
                      <a:pt x="5644" y="2310"/>
                      <a:pt x="4906" y="1882"/>
                    </a:cubicBezTo>
                    <a:cubicBezTo>
                      <a:pt x="4722" y="1774"/>
                      <a:pt x="4367" y="1728"/>
                      <a:pt x="3927" y="1728"/>
                    </a:cubicBezTo>
                    <a:cubicBezTo>
                      <a:pt x="2608" y="1728"/>
                      <a:pt x="528" y="2149"/>
                      <a:pt x="1" y="2632"/>
                    </a:cubicBezTo>
                    <a:cubicBezTo>
                      <a:pt x="1" y="2632"/>
                      <a:pt x="4871" y="4489"/>
                      <a:pt x="6061" y="6335"/>
                    </a:cubicBezTo>
                    <a:cubicBezTo>
                      <a:pt x="6204" y="6559"/>
                      <a:pt x="6338" y="6658"/>
                      <a:pt x="6470" y="6658"/>
                    </a:cubicBezTo>
                    <a:cubicBezTo>
                      <a:pt x="7421" y="6658"/>
                      <a:pt x="8237" y="1420"/>
                      <a:pt x="11407" y="60"/>
                    </a:cubicBezTo>
                    <a:lnTo>
                      <a:pt x="11407" y="60"/>
                    </a:lnTo>
                    <a:cubicBezTo>
                      <a:pt x="11407" y="60"/>
                      <a:pt x="9419" y="370"/>
                      <a:pt x="8835" y="1286"/>
                    </a:cubicBezTo>
                    <a:cubicBezTo>
                      <a:pt x="8738" y="1443"/>
                      <a:pt x="8692" y="1508"/>
                      <a:pt x="8682" y="1508"/>
                    </a:cubicBezTo>
                    <a:cubicBezTo>
                      <a:pt x="8634" y="1508"/>
                      <a:pt x="9407" y="36"/>
                      <a:pt x="9407" y="36"/>
                    </a:cubicBezTo>
                    <a:lnTo>
                      <a:pt x="86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grpSp>
            <p:nvGrpSpPr>
              <p:cNvPr id="3973" name="Google Shape;3973;p50"/>
              <p:cNvGrpSpPr/>
              <p:nvPr/>
            </p:nvGrpSpPr>
            <p:grpSpPr>
              <a:xfrm>
                <a:off x="32606" y="4477984"/>
                <a:ext cx="1374789" cy="564602"/>
                <a:chOff x="653294" y="4365134"/>
                <a:chExt cx="1374789" cy="564602"/>
              </a:xfrm>
            </p:grpSpPr>
            <p:sp>
              <p:nvSpPr>
                <p:cNvPr id="3974" name="Google Shape;3974;p50"/>
                <p:cNvSpPr/>
                <p:nvPr/>
              </p:nvSpPr>
              <p:spPr>
                <a:xfrm>
                  <a:off x="2007587" y="4909738"/>
                  <a:ext cx="20496" cy="1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" h="442" extrusionOk="0">
                      <a:moveTo>
                        <a:pt x="167" y="1"/>
                      </a:moveTo>
                      <a:cubicBezTo>
                        <a:pt x="155" y="1"/>
                        <a:pt x="131" y="13"/>
                        <a:pt x="119" y="13"/>
                      </a:cubicBezTo>
                      <a:cubicBezTo>
                        <a:pt x="95" y="25"/>
                        <a:pt x="71" y="37"/>
                        <a:pt x="60" y="72"/>
                      </a:cubicBezTo>
                      <a:cubicBezTo>
                        <a:pt x="48" y="84"/>
                        <a:pt x="36" y="120"/>
                        <a:pt x="36" y="144"/>
                      </a:cubicBezTo>
                      <a:cubicBezTo>
                        <a:pt x="36" y="156"/>
                        <a:pt x="36" y="156"/>
                        <a:pt x="12" y="179"/>
                      </a:cubicBezTo>
                      <a:cubicBezTo>
                        <a:pt x="0" y="215"/>
                        <a:pt x="0" y="251"/>
                        <a:pt x="12" y="298"/>
                      </a:cubicBezTo>
                      <a:cubicBezTo>
                        <a:pt x="36" y="322"/>
                        <a:pt x="48" y="358"/>
                        <a:pt x="71" y="382"/>
                      </a:cubicBezTo>
                      <a:cubicBezTo>
                        <a:pt x="95" y="394"/>
                        <a:pt x="107" y="394"/>
                        <a:pt x="119" y="418"/>
                      </a:cubicBezTo>
                      <a:cubicBezTo>
                        <a:pt x="155" y="429"/>
                        <a:pt x="191" y="441"/>
                        <a:pt x="226" y="441"/>
                      </a:cubicBezTo>
                      <a:cubicBezTo>
                        <a:pt x="250" y="441"/>
                        <a:pt x="286" y="441"/>
                        <a:pt x="298" y="429"/>
                      </a:cubicBezTo>
                      <a:cubicBezTo>
                        <a:pt x="333" y="418"/>
                        <a:pt x="345" y="394"/>
                        <a:pt x="369" y="382"/>
                      </a:cubicBezTo>
                      <a:cubicBezTo>
                        <a:pt x="429" y="334"/>
                        <a:pt x="452" y="251"/>
                        <a:pt x="429" y="179"/>
                      </a:cubicBezTo>
                      <a:cubicBezTo>
                        <a:pt x="429" y="156"/>
                        <a:pt x="429" y="156"/>
                        <a:pt x="417" y="144"/>
                      </a:cubicBezTo>
                      <a:cubicBezTo>
                        <a:pt x="417" y="132"/>
                        <a:pt x="405" y="120"/>
                        <a:pt x="405" y="96"/>
                      </a:cubicBezTo>
                      <a:cubicBezTo>
                        <a:pt x="393" y="72"/>
                        <a:pt x="369" y="60"/>
                        <a:pt x="345" y="37"/>
                      </a:cubicBezTo>
                      <a:cubicBezTo>
                        <a:pt x="333" y="25"/>
                        <a:pt x="310" y="25"/>
                        <a:pt x="298" y="13"/>
                      </a:cubicBezTo>
                      <a:cubicBezTo>
                        <a:pt x="274" y="1"/>
                        <a:pt x="250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5" name="Google Shape;3975;p50"/>
                <p:cNvSpPr/>
                <p:nvPr/>
              </p:nvSpPr>
              <p:spPr>
                <a:xfrm>
                  <a:off x="1845432" y="4850242"/>
                  <a:ext cx="21582" cy="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68" extrusionOk="0">
                      <a:moveTo>
                        <a:pt x="238" y="0"/>
                      </a:moveTo>
                      <a:cubicBezTo>
                        <a:pt x="223" y="0"/>
                        <a:pt x="209" y="6"/>
                        <a:pt x="191" y="18"/>
                      </a:cubicBezTo>
                      <a:cubicBezTo>
                        <a:pt x="179" y="18"/>
                        <a:pt x="143" y="18"/>
                        <a:pt x="131" y="30"/>
                      </a:cubicBezTo>
                      <a:cubicBezTo>
                        <a:pt x="119" y="30"/>
                        <a:pt x="107" y="42"/>
                        <a:pt x="84" y="54"/>
                      </a:cubicBezTo>
                      <a:lnTo>
                        <a:pt x="48" y="101"/>
                      </a:lnTo>
                      <a:cubicBezTo>
                        <a:pt x="24" y="113"/>
                        <a:pt x="12" y="137"/>
                        <a:pt x="12" y="149"/>
                      </a:cubicBezTo>
                      <a:cubicBezTo>
                        <a:pt x="0" y="173"/>
                        <a:pt x="0" y="209"/>
                        <a:pt x="0" y="232"/>
                      </a:cubicBezTo>
                      <a:cubicBezTo>
                        <a:pt x="0" y="256"/>
                        <a:pt x="0" y="280"/>
                        <a:pt x="12" y="292"/>
                      </a:cubicBezTo>
                      <a:cubicBezTo>
                        <a:pt x="24" y="316"/>
                        <a:pt x="24" y="328"/>
                        <a:pt x="48" y="351"/>
                      </a:cubicBezTo>
                      <a:lnTo>
                        <a:pt x="72" y="399"/>
                      </a:lnTo>
                      <a:cubicBezTo>
                        <a:pt x="84" y="411"/>
                        <a:pt x="107" y="435"/>
                        <a:pt x="119" y="435"/>
                      </a:cubicBezTo>
                      <a:cubicBezTo>
                        <a:pt x="131" y="447"/>
                        <a:pt x="143" y="447"/>
                        <a:pt x="179" y="459"/>
                      </a:cubicBezTo>
                      <a:cubicBezTo>
                        <a:pt x="191" y="465"/>
                        <a:pt x="206" y="468"/>
                        <a:pt x="220" y="468"/>
                      </a:cubicBezTo>
                      <a:cubicBezTo>
                        <a:pt x="235" y="468"/>
                        <a:pt x="250" y="465"/>
                        <a:pt x="262" y="459"/>
                      </a:cubicBezTo>
                      <a:cubicBezTo>
                        <a:pt x="286" y="459"/>
                        <a:pt x="310" y="459"/>
                        <a:pt x="322" y="447"/>
                      </a:cubicBezTo>
                      <a:cubicBezTo>
                        <a:pt x="357" y="435"/>
                        <a:pt x="381" y="411"/>
                        <a:pt x="405" y="399"/>
                      </a:cubicBezTo>
                      <a:lnTo>
                        <a:pt x="417" y="387"/>
                      </a:lnTo>
                      <a:cubicBezTo>
                        <a:pt x="429" y="375"/>
                        <a:pt x="441" y="340"/>
                        <a:pt x="465" y="328"/>
                      </a:cubicBezTo>
                      <a:cubicBezTo>
                        <a:pt x="476" y="292"/>
                        <a:pt x="476" y="280"/>
                        <a:pt x="476" y="256"/>
                      </a:cubicBezTo>
                      <a:cubicBezTo>
                        <a:pt x="465" y="209"/>
                        <a:pt x="465" y="197"/>
                        <a:pt x="465" y="185"/>
                      </a:cubicBezTo>
                      <a:cubicBezTo>
                        <a:pt x="441" y="149"/>
                        <a:pt x="429" y="125"/>
                        <a:pt x="405" y="89"/>
                      </a:cubicBezTo>
                      <a:lnTo>
                        <a:pt x="381" y="78"/>
                      </a:lnTo>
                      <a:cubicBezTo>
                        <a:pt x="369" y="54"/>
                        <a:pt x="357" y="42"/>
                        <a:pt x="346" y="42"/>
                      </a:cubicBezTo>
                      <a:cubicBezTo>
                        <a:pt x="322" y="30"/>
                        <a:pt x="310" y="30"/>
                        <a:pt x="286" y="18"/>
                      </a:cubicBezTo>
                      <a:cubicBezTo>
                        <a:pt x="268" y="6"/>
                        <a:pt x="253" y="0"/>
                        <a:pt x="2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6" name="Google Shape;3976;p50"/>
                <p:cNvSpPr/>
                <p:nvPr/>
              </p:nvSpPr>
              <p:spPr>
                <a:xfrm>
                  <a:off x="1942933" y="4802554"/>
                  <a:ext cx="26423" cy="1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442" extrusionOk="0">
                      <a:moveTo>
                        <a:pt x="286" y="0"/>
                      </a:moveTo>
                      <a:cubicBezTo>
                        <a:pt x="0" y="0"/>
                        <a:pt x="0" y="441"/>
                        <a:pt x="286" y="441"/>
                      </a:cubicBezTo>
                      <a:cubicBezTo>
                        <a:pt x="584" y="429"/>
                        <a:pt x="584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7" name="Google Shape;3977;p50"/>
                <p:cNvSpPr/>
                <p:nvPr/>
              </p:nvSpPr>
              <p:spPr>
                <a:xfrm>
                  <a:off x="1875067" y="4772376"/>
                  <a:ext cx="22668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382" extrusionOk="0">
                      <a:moveTo>
                        <a:pt x="250" y="1"/>
                      </a:moveTo>
                      <a:cubicBezTo>
                        <a:pt x="0" y="1"/>
                        <a:pt x="0" y="382"/>
                        <a:pt x="250" y="382"/>
                      </a:cubicBezTo>
                      <a:cubicBezTo>
                        <a:pt x="254" y="382"/>
                        <a:pt x="258" y="382"/>
                        <a:pt x="261" y="382"/>
                      </a:cubicBezTo>
                      <a:cubicBezTo>
                        <a:pt x="500" y="382"/>
                        <a:pt x="496" y="1"/>
                        <a:pt x="2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8" name="Google Shape;3978;p50"/>
                <p:cNvSpPr/>
                <p:nvPr/>
              </p:nvSpPr>
              <p:spPr>
                <a:xfrm>
                  <a:off x="1873438" y="4722834"/>
                  <a:ext cx="7058" cy="5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20" extrusionOk="0">
                      <a:moveTo>
                        <a:pt x="84" y="0"/>
                      </a:moveTo>
                      <a:cubicBezTo>
                        <a:pt x="0" y="0"/>
                        <a:pt x="0" y="119"/>
                        <a:pt x="84" y="119"/>
                      </a:cubicBezTo>
                      <a:cubicBezTo>
                        <a:pt x="155" y="108"/>
                        <a:pt x="15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9" name="Google Shape;3979;p50"/>
                <p:cNvSpPr/>
                <p:nvPr/>
              </p:nvSpPr>
              <p:spPr>
                <a:xfrm>
                  <a:off x="2009170" y="4712066"/>
                  <a:ext cx="17284" cy="17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94" extrusionOk="0">
                      <a:moveTo>
                        <a:pt x="191" y="0"/>
                      </a:moveTo>
                      <a:cubicBezTo>
                        <a:pt x="156" y="0"/>
                        <a:pt x="144" y="0"/>
                        <a:pt x="120" y="24"/>
                      </a:cubicBezTo>
                      <a:cubicBezTo>
                        <a:pt x="84" y="36"/>
                        <a:pt x="72" y="36"/>
                        <a:pt x="60" y="60"/>
                      </a:cubicBezTo>
                      <a:cubicBezTo>
                        <a:pt x="36" y="84"/>
                        <a:pt x="25" y="96"/>
                        <a:pt x="13" y="119"/>
                      </a:cubicBezTo>
                      <a:cubicBezTo>
                        <a:pt x="1" y="131"/>
                        <a:pt x="1" y="167"/>
                        <a:pt x="1" y="191"/>
                      </a:cubicBezTo>
                      <a:lnTo>
                        <a:pt x="1" y="238"/>
                      </a:lnTo>
                      <a:lnTo>
                        <a:pt x="36" y="334"/>
                      </a:lnTo>
                      <a:cubicBezTo>
                        <a:pt x="60" y="346"/>
                        <a:pt x="72" y="346"/>
                        <a:pt x="84" y="357"/>
                      </a:cubicBezTo>
                      <a:cubicBezTo>
                        <a:pt x="120" y="381"/>
                        <a:pt x="144" y="393"/>
                        <a:pt x="179" y="393"/>
                      </a:cubicBezTo>
                      <a:cubicBezTo>
                        <a:pt x="203" y="393"/>
                        <a:pt x="215" y="393"/>
                        <a:pt x="251" y="381"/>
                      </a:cubicBezTo>
                      <a:cubicBezTo>
                        <a:pt x="275" y="357"/>
                        <a:pt x="298" y="357"/>
                        <a:pt x="310" y="334"/>
                      </a:cubicBezTo>
                      <a:cubicBezTo>
                        <a:pt x="322" y="322"/>
                        <a:pt x="334" y="298"/>
                        <a:pt x="358" y="274"/>
                      </a:cubicBezTo>
                      <a:cubicBezTo>
                        <a:pt x="370" y="262"/>
                        <a:pt x="370" y="226"/>
                        <a:pt x="370" y="203"/>
                      </a:cubicBezTo>
                      <a:cubicBezTo>
                        <a:pt x="382" y="203"/>
                        <a:pt x="370" y="179"/>
                        <a:pt x="370" y="155"/>
                      </a:cubicBezTo>
                      <a:lnTo>
                        <a:pt x="322" y="60"/>
                      </a:lnTo>
                      <a:lnTo>
                        <a:pt x="275" y="36"/>
                      </a:lnTo>
                      <a:cubicBezTo>
                        <a:pt x="251" y="24"/>
                        <a:pt x="215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0" name="Google Shape;3980;p50"/>
                <p:cNvSpPr/>
                <p:nvPr/>
              </p:nvSpPr>
              <p:spPr>
                <a:xfrm>
                  <a:off x="1826565" y="4789614"/>
                  <a:ext cx="14569" cy="8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180" extrusionOk="0">
                      <a:moveTo>
                        <a:pt x="251" y="1"/>
                      </a:moveTo>
                      <a:cubicBezTo>
                        <a:pt x="227" y="1"/>
                        <a:pt x="179" y="1"/>
                        <a:pt x="143" y="13"/>
                      </a:cubicBezTo>
                      <a:cubicBezTo>
                        <a:pt x="120" y="13"/>
                        <a:pt x="84" y="36"/>
                        <a:pt x="60" y="36"/>
                      </a:cubicBezTo>
                      <a:cubicBezTo>
                        <a:pt x="48" y="36"/>
                        <a:pt x="24" y="48"/>
                        <a:pt x="12" y="60"/>
                      </a:cubicBezTo>
                      <a:cubicBezTo>
                        <a:pt x="1" y="72"/>
                        <a:pt x="1" y="108"/>
                        <a:pt x="1" y="120"/>
                      </a:cubicBezTo>
                      <a:cubicBezTo>
                        <a:pt x="1" y="132"/>
                        <a:pt x="12" y="156"/>
                        <a:pt x="24" y="167"/>
                      </a:cubicBezTo>
                      <a:cubicBezTo>
                        <a:pt x="48" y="179"/>
                        <a:pt x="72" y="179"/>
                        <a:pt x="84" y="179"/>
                      </a:cubicBezTo>
                      <a:cubicBezTo>
                        <a:pt x="120" y="179"/>
                        <a:pt x="143" y="167"/>
                        <a:pt x="179" y="167"/>
                      </a:cubicBezTo>
                      <a:cubicBezTo>
                        <a:pt x="191" y="167"/>
                        <a:pt x="203" y="156"/>
                        <a:pt x="239" y="156"/>
                      </a:cubicBezTo>
                      <a:cubicBezTo>
                        <a:pt x="251" y="156"/>
                        <a:pt x="262" y="132"/>
                        <a:pt x="286" y="132"/>
                      </a:cubicBezTo>
                      <a:cubicBezTo>
                        <a:pt x="286" y="132"/>
                        <a:pt x="298" y="132"/>
                        <a:pt x="298" y="120"/>
                      </a:cubicBezTo>
                      <a:lnTo>
                        <a:pt x="310" y="108"/>
                      </a:lnTo>
                      <a:cubicBezTo>
                        <a:pt x="322" y="72"/>
                        <a:pt x="322" y="60"/>
                        <a:pt x="310" y="48"/>
                      </a:cubicBezTo>
                      <a:cubicBezTo>
                        <a:pt x="298" y="13"/>
                        <a:pt x="28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1" name="Google Shape;3981;p50"/>
                <p:cNvSpPr/>
                <p:nvPr/>
              </p:nvSpPr>
              <p:spPr>
                <a:xfrm>
                  <a:off x="1940218" y="4722834"/>
                  <a:ext cx="15655" cy="1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58" extrusionOk="0">
                      <a:moveTo>
                        <a:pt x="179" y="0"/>
                      </a:moveTo>
                      <a:cubicBezTo>
                        <a:pt x="156" y="0"/>
                        <a:pt x="132" y="0"/>
                        <a:pt x="108" y="24"/>
                      </a:cubicBezTo>
                      <a:cubicBezTo>
                        <a:pt x="96" y="24"/>
                        <a:pt x="60" y="36"/>
                        <a:pt x="48" y="48"/>
                      </a:cubicBezTo>
                      <a:cubicBezTo>
                        <a:pt x="36" y="60"/>
                        <a:pt x="13" y="84"/>
                        <a:pt x="13" y="108"/>
                      </a:cubicBezTo>
                      <a:cubicBezTo>
                        <a:pt x="1" y="119"/>
                        <a:pt x="1" y="155"/>
                        <a:pt x="1" y="179"/>
                      </a:cubicBezTo>
                      <a:lnTo>
                        <a:pt x="1" y="227"/>
                      </a:lnTo>
                      <a:cubicBezTo>
                        <a:pt x="13" y="262"/>
                        <a:pt x="36" y="286"/>
                        <a:pt x="48" y="298"/>
                      </a:cubicBezTo>
                      <a:cubicBezTo>
                        <a:pt x="60" y="322"/>
                        <a:pt x="72" y="322"/>
                        <a:pt x="72" y="334"/>
                      </a:cubicBezTo>
                      <a:cubicBezTo>
                        <a:pt x="108" y="346"/>
                        <a:pt x="132" y="358"/>
                        <a:pt x="167" y="358"/>
                      </a:cubicBezTo>
                      <a:cubicBezTo>
                        <a:pt x="191" y="358"/>
                        <a:pt x="215" y="358"/>
                        <a:pt x="239" y="346"/>
                      </a:cubicBezTo>
                      <a:cubicBezTo>
                        <a:pt x="251" y="346"/>
                        <a:pt x="286" y="334"/>
                        <a:pt x="298" y="322"/>
                      </a:cubicBezTo>
                      <a:cubicBezTo>
                        <a:pt x="310" y="298"/>
                        <a:pt x="334" y="286"/>
                        <a:pt x="334" y="262"/>
                      </a:cubicBezTo>
                      <a:cubicBezTo>
                        <a:pt x="346" y="238"/>
                        <a:pt x="346" y="215"/>
                        <a:pt x="346" y="179"/>
                      </a:cubicBezTo>
                      <a:lnTo>
                        <a:pt x="346" y="143"/>
                      </a:lnTo>
                      <a:cubicBezTo>
                        <a:pt x="334" y="108"/>
                        <a:pt x="310" y="84"/>
                        <a:pt x="298" y="60"/>
                      </a:cubicBezTo>
                      <a:cubicBezTo>
                        <a:pt x="286" y="48"/>
                        <a:pt x="275" y="48"/>
                        <a:pt x="275" y="36"/>
                      </a:cubicBezTo>
                      <a:cubicBezTo>
                        <a:pt x="239" y="24"/>
                        <a:pt x="215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2" name="Google Shape;3982;p50"/>
                <p:cNvSpPr/>
                <p:nvPr/>
              </p:nvSpPr>
              <p:spPr>
                <a:xfrm>
                  <a:off x="1169349" y="4787488"/>
                  <a:ext cx="19998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41" extrusionOk="0">
                      <a:moveTo>
                        <a:pt x="227" y="0"/>
                      </a:moveTo>
                      <a:cubicBezTo>
                        <a:pt x="191" y="0"/>
                        <a:pt x="168" y="0"/>
                        <a:pt x="132" y="12"/>
                      </a:cubicBezTo>
                      <a:cubicBezTo>
                        <a:pt x="108" y="36"/>
                        <a:pt x="84" y="48"/>
                        <a:pt x="60" y="60"/>
                      </a:cubicBezTo>
                      <a:cubicBezTo>
                        <a:pt x="49" y="72"/>
                        <a:pt x="25" y="107"/>
                        <a:pt x="13" y="131"/>
                      </a:cubicBezTo>
                      <a:cubicBezTo>
                        <a:pt x="1" y="167"/>
                        <a:pt x="1" y="191"/>
                        <a:pt x="1" y="226"/>
                      </a:cubicBezTo>
                      <a:cubicBezTo>
                        <a:pt x="1" y="238"/>
                        <a:pt x="1" y="274"/>
                        <a:pt x="13" y="286"/>
                      </a:cubicBezTo>
                      <a:cubicBezTo>
                        <a:pt x="25" y="310"/>
                        <a:pt x="49" y="357"/>
                        <a:pt x="72" y="369"/>
                      </a:cubicBezTo>
                      <a:lnTo>
                        <a:pt x="120" y="405"/>
                      </a:lnTo>
                      <a:cubicBezTo>
                        <a:pt x="144" y="417"/>
                        <a:pt x="191" y="441"/>
                        <a:pt x="227" y="441"/>
                      </a:cubicBezTo>
                      <a:cubicBezTo>
                        <a:pt x="251" y="441"/>
                        <a:pt x="287" y="441"/>
                        <a:pt x="310" y="417"/>
                      </a:cubicBezTo>
                      <a:cubicBezTo>
                        <a:pt x="346" y="405"/>
                        <a:pt x="358" y="393"/>
                        <a:pt x="382" y="381"/>
                      </a:cubicBezTo>
                      <a:cubicBezTo>
                        <a:pt x="406" y="357"/>
                        <a:pt x="418" y="333"/>
                        <a:pt x="430" y="298"/>
                      </a:cubicBezTo>
                      <a:cubicBezTo>
                        <a:pt x="441" y="274"/>
                        <a:pt x="441" y="238"/>
                        <a:pt x="441" y="214"/>
                      </a:cubicBezTo>
                      <a:cubicBezTo>
                        <a:pt x="441" y="179"/>
                        <a:pt x="430" y="167"/>
                        <a:pt x="430" y="155"/>
                      </a:cubicBezTo>
                      <a:cubicBezTo>
                        <a:pt x="418" y="119"/>
                        <a:pt x="406" y="83"/>
                        <a:pt x="370" y="60"/>
                      </a:cubicBezTo>
                      <a:cubicBezTo>
                        <a:pt x="358" y="48"/>
                        <a:pt x="346" y="48"/>
                        <a:pt x="322" y="36"/>
                      </a:cubicBezTo>
                      <a:cubicBezTo>
                        <a:pt x="299" y="12"/>
                        <a:pt x="251" y="0"/>
                        <a:pt x="2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3" name="Google Shape;3983;p50"/>
                <p:cNvSpPr/>
                <p:nvPr/>
              </p:nvSpPr>
              <p:spPr>
                <a:xfrm>
                  <a:off x="1120892" y="4754053"/>
                  <a:ext cx="16741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82" extrusionOk="0">
                      <a:moveTo>
                        <a:pt x="155" y="1"/>
                      </a:moveTo>
                      <a:cubicBezTo>
                        <a:pt x="143" y="1"/>
                        <a:pt x="119" y="13"/>
                        <a:pt x="96" y="25"/>
                      </a:cubicBezTo>
                      <a:lnTo>
                        <a:pt x="84" y="49"/>
                      </a:lnTo>
                      <a:lnTo>
                        <a:pt x="72" y="60"/>
                      </a:lnTo>
                      <a:lnTo>
                        <a:pt x="60" y="72"/>
                      </a:lnTo>
                      <a:cubicBezTo>
                        <a:pt x="36" y="84"/>
                        <a:pt x="36" y="108"/>
                        <a:pt x="24" y="108"/>
                      </a:cubicBezTo>
                      <a:cubicBezTo>
                        <a:pt x="24" y="120"/>
                        <a:pt x="12" y="132"/>
                        <a:pt x="12" y="144"/>
                      </a:cubicBezTo>
                      <a:cubicBezTo>
                        <a:pt x="12" y="180"/>
                        <a:pt x="0" y="191"/>
                        <a:pt x="12" y="227"/>
                      </a:cubicBezTo>
                      <a:cubicBezTo>
                        <a:pt x="12" y="239"/>
                        <a:pt x="12" y="251"/>
                        <a:pt x="24" y="263"/>
                      </a:cubicBezTo>
                      <a:cubicBezTo>
                        <a:pt x="24" y="287"/>
                        <a:pt x="36" y="299"/>
                        <a:pt x="60" y="310"/>
                      </a:cubicBezTo>
                      <a:cubicBezTo>
                        <a:pt x="72" y="322"/>
                        <a:pt x="72" y="346"/>
                        <a:pt x="84" y="346"/>
                      </a:cubicBezTo>
                      <a:cubicBezTo>
                        <a:pt x="96" y="358"/>
                        <a:pt x="119" y="358"/>
                        <a:pt x="131" y="370"/>
                      </a:cubicBezTo>
                      <a:cubicBezTo>
                        <a:pt x="143" y="382"/>
                        <a:pt x="179" y="382"/>
                        <a:pt x="203" y="382"/>
                      </a:cubicBezTo>
                      <a:lnTo>
                        <a:pt x="250" y="382"/>
                      </a:lnTo>
                      <a:cubicBezTo>
                        <a:pt x="262" y="382"/>
                        <a:pt x="274" y="370"/>
                        <a:pt x="298" y="370"/>
                      </a:cubicBezTo>
                      <a:cubicBezTo>
                        <a:pt x="310" y="358"/>
                        <a:pt x="322" y="358"/>
                        <a:pt x="322" y="346"/>
                      </a:cubicBezTo>
                      <a:cubicBezTo>
                        <a:pt x="334" y="322"/>
                        <a:pt x="334" y="310"/>
                        <a:pt x="358" y="310"/>
                      </a:cubicBezTo>
                      <a:cubicBezTo>
                        <a:pt x="358" y="299"/>
                        <a:pt x="369" y="287"/>
                        <a:pt x="369" y="263"/>
                      </a:cubicBezTo>
                      <a:lnTo>
                        <a:pt x="369" y="191"/>
                      </a:lnTo>
                      <a:cubicBezTo>
                        <a:pt x="369" y="180"/>
                        <a:pt x="369" y="168"/>
                        <a:pt x="358" y="144"/>
                      </a:cubicBezTo>
                      <a:cubicBezTo>
                        <a:pt x="358" y="132"/>
                        <a:pt x="346" y="108"/>
                        <a:pt x="322" y="84"/>
                      </a:cubicBezTo>
                      <a:lnTo>
                        <a:pt x="310" y="72"/>
                      </a:lnTo>
                      <a:lnTo>
                        <a:pt x="298" y="60"/>
                      </a:lnTo>
                      <a:lnTo>
                        <a:pt x="274" y="49"/>
                      </a:lnTo>
                      <a:cubicBezTo>
                        <a:pt x="262" y="25"/>
                        <a:pt x="250" y="25"/>
                        <a:pt x="238" y="13"/>
                      </a:cubicBezTo>
                      <a:cubicBezTo>
                        <a:pt x="215" y="1"/>
                        <a:pt x="203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4" name="Google Shape;3984;p50"/>
                <p:cNvSpPr/>
                <p:nvPr/>
              </p:nvSpPr>
              <p:spPr>
                <a:xfrm>
                  <a:off x="1151568" y="4678133"/>
                  <a:ext cx="17827" cy="14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10" extrusionOk="0">
                      <a:moveTo>
                        <a:pt x="203" y="0"/>
                      </a:moveTo>
                      <a:cubicBezTo>
                        <a:pt x="1" y="0"/>
                        <a:pt x="1" y="310"/>
                        <a:pt x="203" y="310"/>
                      </a:cubicBezTo>
                      <a:cubicBezTo>
                        <a:pt x="394" y="310"/>
                        <a:pt x="394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5" name="Google Shape;3985;p50"/>
                <p:cNvSpPr/>
                <p:nvPr/>
              </p:nvSpPr>
              <p:spPr>
                <a:xfrm>
                  <a:off x="1093972" y="4562308"/>
                  <a:ext cx="21582" cy="16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370" extrusionOk="0">
                      <a:moveTo>
                        <a:pt x="238" y="0"/>
                      </a:moveTo>
                      <a:cubicBezTo>
                        <a:pt x="0" y="0"/>
                        <a:pt x="0" y="369"/>
                        <a:pt x="238" y="369"/>
                      </a:cubicBezTo>
                      <a:cubicBezTo>
                        <a:pt x="242" y="370"/>
                        <a:pt x="245" y="370"/>
                        <a:pt x="249" y="370"/>
                      </a:cubicBezTo>
                      <a:cubicBezTo>
                        <a:pt x="476" y="370"/>
                        <a:pt x="473" y="0"/>
                        <a:pt x="2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6" name="Google Shape;3986;p50"/>
                <p:cNvSpPr/>
                <p:nvPr/>
              </p:nvSpPr>
              <p:spPr>
                <a:xfrm>
                  <a:off x="863951" y="4841329"/>
                  <a:ext cx="19953" cy="17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94" extrusionOk="0">
                      <a:moveTo>
                        <a:pt x="226" y="1"/>
                      </a:moveTo>
                      <a:cubicBezTo>
                        <a:pt x="202" y="1"/>
                        <a:pt x="155" y="25"/>
                        <a:pt x="119" y="36"/>
                      </a:cubicBezTo>
                      <a:cubicBezTo>
                        <a:pt x="107" y="36"/>
                        <a:pt x="107" y="48"/>
                        <a:pt x="95" y="48"/>
                      </a:cubicBezTo>
                      <a:cubicBezTo>
                        <a:pt x="60" y="60"/>
                        <a:pt x="48" y="84"/>
                        <a:pt x="36" y="108"/>
                      </a:cubicBezTo>
                      <a:cubicBezTo>
                        <a:pt x="24" y="144"/>
                        <a:pt x="0" y="167"/>
                        <a:pt x="0" y="203"/>
                      </a:cubicBezTo>
                      <a:cubicBezTo>
                        <a:pt x="0" y="227"/>
                        <a:pt x="24" y="263"/>
                        <a:pt x="36" y="286"/>
                      </a:cubicBezTo>
                      <a:cubicBezTo>
                        <a:pt x="48" y="322"/>
                        <a:pt x="71" y="334"/>
                        <a:pt x="95" y="346"/>
                      </a:cubicBezTo>
                      <a:cubicBezTo>
                        <a:pt x="107" y="346"/>
                        <a:pt x="107" y="358"/>
                        <a:pt x="119" y="358"/>
                      </a:cubicBezTo>
                      <a:cubicBezTo>
                        <a:pt x="155" y="382"/>
                        <a:pt x="179" y="394"/>
                        <a:pt x="226" y="394"/>
                      </a:cubicBezTo>
                      <a:cubicBezTo>
                        <a:pt x="262" y="394"/>
                        <a:pt x="310" y="382"/>
                        <a:pt x="333" y="358"/>
                      </a:cubicBezTo>
                      <a:cubicBezTo>
                        <a:pt x="369" y="346"/>
                        <a:pt x="393" y="322"/>
                        <a:pt x="405" y="286"/>
                      </a:cubicBezTo>
                      <a:cubicBezTo>
                        <a:pt x="429" y="263"/>
                        <a:pt x="441" y="227"/>
                        <a:pt x="441" y="179"/>
                      </a:cubicBezTo>
                      <a:cubicBezTo>
                        <a:pt x="417" y="179"/>
                        <a:pt x="417" y="144"/>
                        <a:pt x="405" y="108"/>
                      </a:cubicBezTo>
                      <a:cubicBezTo>
                        <a:pt x="393" y="84"/>
                        <a:pt x="369" y="48"/>
                        <a:pt x="333" y="36"/>
                      </a:cubicBezTo>
                      <a:cubicBezTo>
                        <a:pt x="310" y="25"/>
                        <a:pt x="27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7" name="Google Shape;3987;p50"/>
                <p:cNvSpPr/>
                <p:nvPr/>
              </p:nvSpPr>
              <p:spPr>
                <a:xfrm>
                  <a:off x="653294" y="4365134"/>
                  <a:ext cx="23754" cy="2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" h="553" extrusionOk="0">
                      <a:moveTo>
                        <a:pt x="310" y="1"/>
                      </a:moveTo>
                      <a:cubicBezTo>
                        <a:pt x="286" y="1"/>
                        <a:pt x="239" y="24"/>
                        <a:pt x="215" y="36"/>
                      </a:cubicBezTo>
                      <a:lnTo>
                        <a:pt x="179" y="36"/>
                      </a:lnTo>
                      <a:cubicBezTo>
                        <a:pt x="167" y="36"/>
                        <a:pt x="132" y="48"/>
                        <a:pt x="120" y="60"/>
                      </a:cubicBezTo>
                      <a:lnTo>
                        <a:pt x="72" y="108"/>
                      </a:lnTo>
                      <a:cubicBezTo>
                        <a:pt x="48" y="120"/>
                        <a:pt x="48" y="155"/>
                        <a:pt x="36" y="167"/>
                      </a:cubicBezTo>
                      <a:cubicBezTo>
                        <a:pt x="13" y="203"/>
                        <a:pt x="1" y="227"/>
                        <a:pt x="1" y="263"/>
                      </a:cubicBezTo>
                      <a:lnTo>
                        <a:pt x="1" y="358"/>
                      </a:lnTo>
                      <a:lnTo>
                        <a:pt x="36" y="417"/>
                      </a:lnTo>
                      <a:cubicBezTo>
                        <a:pt x="48" y="453"/>
                        <a:pt x="60" y="465"/>
                        <a:pt x="96" y="501"/>
                      </a:cubicBezTo>
                      <a:cubicBezTo>
                        <a:pt x="108" y="513"/>
                        <a:pt x="120" y="525"/>
                        <a:pt x="155" y="525"/>
                      </a:cubicBezTo>
                      <a:cubicBezTo>
                        <a:pt x="173" y="542"/>
                        <a:pt x="197" y="553"/>
                        <a:pt x="218" y="553"/>
                      </a:cubicBezTo>
                      <a:cubicBezTo>
                        <a:pt x="225" y="553"/>
                        <a:pt x="232" y="552"/>
                        <a:pt x="239" y="548"/>
                      </a:cubicBezTo>
                      <a:cubicBezTo>
                        <a:pt x="263" y="548"/>
                        <a:pt x="286" y="548"/>
                        <a:pt x="298" y="525"/>
                      </a:cubicBezTo>
                      <a:cubicBezTo>
                        <a:pt x="346" y="513"/>
                        <a:pt x="370" y="501"/>
                        <a:pt x="406" y="465"/>
                      </a:cubicBezTo>
                      <a:cubicBezTo>
                        <a:pt x="406" y="465"/>
                        <a:pt x="406" y="453"/>
                        <a:pt x="417" y="453"/>
                      </a:cubicBezTo>
                      <a:cubicBezTo>
                        <a:pt x="453" y="417"/>
                        <a:pt x="477" y="382"/>
                        <a:pt x="477" y="346"/>
                      </a:cubicBezTo>
                      <a:cubicBezTo>
                        <a:pt x="525" y="346"/>
                        <a:pt x="525" y="322"/>
                        <a:pt x="525" y="310"/>
                      </a:cubicBezTo>
                      <a:lnTo>
                        <a:pt x="525" y="274"/>
                      </a:lnTo>
                      <a:lnTo>
                        <a:pt x="525" y="251"/>
                      </a:lnTo>
                      <a:lnTo>
                        <a:pt x="525" y="215"/>
                      </a:lnTo>
                      <a:cubicBezTo>
                        <a:pt x="525" y="179"/>
                        <a:pt x="513" y="144"/>
                        <a:pt x="501" y="108"/>
                      </a:cubicBezTo>
                      <a:cubicBezTo>
                        <a:pt x="477" y="84"/>
                        <a:pt x="453" y="60"/>
                        <a:pt x="417" y="36"/>
                      </a:cubicBezTo>
                      <a:cubicBezTo>
                        <a:pt x="394" y="24"/>
                        <a:pt x="358" y="1"/>
                        <a:pt x="31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8" name="Google Shape;3988;p50"/>
                <p:cNvSpPr/>
                <p:nvPr/>
              </p:nvSpPr>
              <p:spPr>
                <a:xfrm>
                  <a:off x="741656" y="4382372"/>
                  <a:ext cx="18369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382" extrusionOk="0">
                      <a:moveTo>
                        <a:pt x="191" y="1"/>
                      </a:moveTo>
                      <a:cubicBezTo>
                        <a:pt x="167" y="1"/>
                        <a:pt x="155" y="1"/>
                        <a:pt x="119" y="13"/>
                      </a:cubicBezTo>
                      <a:cubicBezTo>
                        <a:pt x="96" y="24"/>
                        <a:pt x="72" y="24"/>
                        <a:pt x="60" y="60"/>
                      </a:cubicBezTo>
                      <a:cubicBezTo>
                        <a:pt x="48" y="72"/>
                        <a:pt x="36" y="96"/>
                        <a:pt x="12" y="120"/>
                      </a:cubicBezTo>
                      <a:cubicBezTo>
                        <a:pt x="0" y="144"/>
                        <a:pt x="0" y="155"/>
                        <a:pt x="0" y="191"/>
                      </a:cubicBezTo>
                      <a:lnTo>
                        <a:pt x="0" y="239"/>
                      </a:lnTo>
                      <a:lnTo>
                        <a:pt x="48" y="322"/>
                      </a:lnTo>
                      <a:cubicBezTo>
                        <a:pt x="60" y="334"/>
                        <a:pt x="72" y="334"/>
                        <a:pt x="96" y="358"/>
                      </a:cubicBezTo>
                      <a:cubicBezTo>
                        <a:pt x="119" y="370"/>
                        <a:pt x="143" y="382"/>
                        <a:pt x="191" y="382"/>
                      </a:cubicBezTo>
                      <a:cubicBezTo>
                        <a:pt x="227" y="382"/>
                        <a:pt x="238" y="382"/>
                        <a:pt x="274" y="370"/>
                      </a:cubicBezTo>
                      <a:cubicBezTo>
                        <a:pt x="298" y="358"/>
                        <a:pt x="310" y="358"/>
                        <a:pt x="334" y="322"/>
                      </a:cubicBezTo>
                      <a:cubicBezTo>
                        <a:pt x="346" y="310"/>
                        <a:pt x="358" y="286"/>
                        <a:pt x="369" y="263"/>
                      </a:cubicBezTo>
                      <a:cubicBezTo>
                        <a:pt x="393" y="239"/>
                        <a:pt x="393" y="227"/>
                        <a:pt x="393" y="191"/>
                      </a:cubicBezTo>
                      <a:cubicBezTo>
                        <a:pt x="405" y="179"/>
                        <a:pt x="405" y="167"/>
                        <a:pt x="393" y="144"/>
                      </a:cubicBezTo>
                      <a:lnTo>
                        <a:pt x="346" y="60"/>
                      </a:lnTo>
                      <a:cubicBezTo>
                        <a:pt x="334" y="48"/>
                        <a:pt x="310" y="48"/>
                        <a:pt x="298" y="24"/>
                      </a:cubicBezTo>
                      <a:cubicBezTo>
                        <a:pt x="274" y="13"/>
                        <a:pt x="238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9" name="Google Shape;3989;p50"/>
                <p:cNvSpPr/>
                <p:nvPr/>
              </p:nvSpPr>
              <p:spPr>
                <a:xfrm>
                  <a:off x="668405" y="4464264"/>
                  <a:ext cx="10814" cy="9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" h="203" extrusionOk="0">
                      <a:moveTo>
                        <a:pt x="119" y="0"/>
                      </a:moveTo>
                      <a:cubicBezTo>
                        <a:pt x="0" y="0"/>
                        <a:pt x="0" y="203"/>
                        <a:pt x="119" y="203"/>
                      </a:cubicBezTo>
                      <a:cubicBezTo>
                        <a:pt x="238" y="203"/>
                        <a:pt x="238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0" name="Google Shape;3990;p50"/>
                <p:cNvSpPr/>
                <p:nvPr/>
              </p:nvSpPr>
              <p:spPr>
                <a:xfrm>
                  <a:off x="1350370" y="4830560"/>
                  <a:ext cx="21582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382" extrusionOk="0">
                      <a:moveTo>
                        <a:pt x="239" y="1"/>
                      </a:moveTo>
                      <a:cubicBezTo>
                        <a:pt x="0" y="1"/>
                        <a:pt x="0" y="382"/>
                        <a:pt x="239" y="382"/>
                      </a:cubicBezTo>
                      <a:cubicBezTo>
                        <a:pt x="477" y="382"/>
                        <a:pt x="477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1" name="Google Shape;3991;p50"/>
                <p:cNvSpPr/>
                <p:nvPr/>
              </p:nvSpPr>
              <p:spPr>
                <a:xfrm>
                  <a:off x="1404256" y="4690530"/>
                  <a:ext cx="21039" cy="20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53" extrusionOk="0">
                      <a:moveTo>
                        <a:pt x="226" y="0"/>
                      </a:moveTo>
                      <a:cubicBezTo>
                        <a:pt x="191" y="0"/>
                        <a:pt x="167" y="0"/>
                        <a:pt x="131" y="12"/>
                      </a:cubicBezTo>
                      <a:cubicBezTo>
                        <a:pt x="107" y="36"/>
                        <a:pt x="71" y="48"/>
                        <a:pt x="60" y="60"/>
                      </a:cubicBezTo>
                      <a:cubicBezTo>
                        <a:pt x="36" y="71"/>
                        <a:pt x="12" y="107"/>
                        <a:pt x="12" y="131"/>
                      </a:cubicBezTo>
                      <a:cubicBezTo>
                        <a:pt x="0" y="167"/>
                        <a:pt x="0" y="191"/>
                        <a:pt x="0" y="226"/>
                      </a:cubicBezTo>
                      <a:cubicBezTo>
                        <a:pt x="0" y="238"/>
                        <a:pt x="0" y="274"/>
                        <a:pt x="12" y="286"/>
                      </a:cubicBezTo>
                      <a:cubicBezTo>
                        <a:pt x="36" y="333"/>
                        <a:pt x="48" y="357"/>
                        <a:pt x="71" y="393"/>
                      </a:cubicBezTo>
                      <a:cubicBezTo>
                        <a:pt x="95" y="405"/>
                        <a:pt x="107" y="417"/>
                        <a:pt x="119" y="417"/>
                      </a:cubicBezTo>
                      <a:cubicBezTo>
                        <a:pt x="155" y="441"/>
                        <a:pt x="191" y="452"/>
                        <a:pt x="238" y="452"/>
                      </a:cubicBezTo>
                      <a:cubicBezTo>
                        <a:pt x="274" y="452"/>
                        <a:pt x="298" y="452"/>
                        <a:pt x="333" y="441"/>
                      </a:cubicBezTo>
                      <a:cubicBezTo>
                        <a:pt x="357" y="417"/>
                        <a:pt x="393" y="405"/>
                        <a:pt x="405" y="393"/>
                      </a:cubicBezTo>
                      <a:cubicBezTo>
                        <a:pt x="429" y="381"/>
                        <a:pt x="452" y="345"/>
                        <a:pt x="452" y="321"/>
                      </a:cubicBezTo>
                      <a:cubicBezTo>
                        <a:pt x="464" y="286"/>
                        <a:pt x="464" y="262"/>
                        <a:pt x="464" y="226"/>
                      </a:cubicBezTo>
                      <a:cubicBezTo>
                        <a:pt x="452" y="214"/>
                        <a:pt x="452" y="179"/>
                        <a:pt x="452" y="167"/>
                      </a:cubicBezTo>
                      <a:cubicBezTo>
                        <a:pt x="429" y="119"/>
                        <a:pt x="417" y="95"/>
                        <a:pt x="393" y="60"/>
                      </a:cubicBezTo>
                      <a:cubicBezTo>
                        <a:pt x="369" y="48"/>
                        <a:pt x="357" y="36"/>
                        <a:pt x="345" y="36"/>
                      </a:cubicBezTo>
                      <a:cubicBezTo>
                        <a:pt x="310" y="12"/>
                        <a:pt x="274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2" name="Google Shape;3992;p50"/>
                <p:cNvSpPr/>
                <p:nvPr/>
              </p:nvSpPr>
              <p:spPr>
                <a:xfrm>
                  <a:off x="1437103" y="4743284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74" y="1"/>
                      </a:moveTo>
                      <a:cubicBezTo>
                        <a:pt x="0" y="1"/>
                        <a:pt x="0" y="418"/>
                        <a:pt x="274" y="418"/>
                      </a:cubicBezTo>
                      <a:cubicBezTo>
                        <a:pt x="536" y="406"/>
                        <a:pt x="536" y="1"/>
                        <a:pt x="2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3" name="Google Shape;3993;p50"/>
                <p:cNvSpPr/>
                <p:nvPr/>
              </p:nvSpPr>
              <p:spPr>
                <a:xfrm>
                  <a:off x="1390773" y="4732516"/>
                  <a:ext cx="15112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51" extrusionOk="0">
                      <a:moveTo>
                        <a:pt x="167" y="1"/>
                      </a:moveTo>
                      <a:cubicBezTo>
                        <a:pt x="0" y="1"/>
                        <a:pt x="0" y="251"/>
                        <a:pt x="167" y="251"/>
                      </a:cubicBezTo>
                      <a:cubicBezTo>
                        <a:pt x="334" y="251"/>
                        <a:pt x="334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</p:grpSp>
        </p:grpSp>
        <p:grpSp>
          <p:nvGrpSpPr>
            <p:cNvPr id="3994" name="Google Shape;3994;p50"/>
            <p:cNvGrpSpPr/>
            <p:nvPr/>
          </p:nvGrpSpPr>
          <p:grpSpPr>
            <a:xfrm>
              <a:off x="-1847616" y="3519625"/>
              <a:ext cx="2209227" cy="701963"/>
              <a:chOff x="676459" y="2747475"/>
              <a:chExt cx="2209227" cy="701963"/>
            </a:xfrm>
          </p:grpSpPr>
          <p:sp>
            <p:nvSpPr>
              <p:cNvPr id="3995" name="Google Shape;3995;p50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6" name="Google Shape;3996;p50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7" name="Google Shape;3997;p50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8" name="Google Shape;3998;p50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9" name="Google Shape;3999;p50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0" name="Google Shape;4000;p50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1" name="Google Shape;4001;p50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2" name="Google Shape;4002;p50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3" name="Google Shape;4003;p50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4" name="Google Shape;4004;p50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5" name="Google Shape;4005;p50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6" name="Google Shape;4006;p50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7" name="Google Shape;4007;p50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8" name="Google Shape;4008;p50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9" name="Google Shape;4009;p50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0" name="Google Shape;4010;p50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1" name="Google Shape;4011;p50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2" name="Google Shape;4012;p50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3" name="Google Shape;4013;p50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4" name="Google Shape;4014;p50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5" name="Google Shape;4015;p50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6" name="Google Shape;4016;p50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017" name="Google Shape;4017;p50"/>
          <p:cNvGrpSpPr/>
          <p:nvPr/>
        </p:nvGrpSpPr>
        <p:grpSpPr>
          <a:xfrm>
            <a:off x="8119302" y="5"/>
            <a:ext cx="1177875" cy="3059474"/>
            <a:chOff x="8119302" y="5"/>
            <a:chExt cx="1177875" cy="3059474"/>
          </a:xfrm>
        </p:grpSpPr>
        <p:grpSp>
          <p:nvGrpSpPr>
            <p:cNvPr id="4018" name="Google Shape;4018;p50"/>
            <p:cNvGrpSpPr/>
            <p:nvPr/>
          </p:nvGrpSpPr>
          <p:grpSpPr>
            <a:xfrm>
              <a:off x="8640698" y="2153917"/>
              <a:ext cx="430453" cy="905562"/>
              <a:chOff x="6492361" y="-8"/>
              <a:chExt cx="430453" cy="905562"/>
            </a:xfrm>
          </p:grpSpPr>
          <p:sp>
            <p:nvSpPr>
              <p:cNvPr id="4019" name="Google Shape;4019;p50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0" name="Google Shape;4020;p50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1" name="Google Shape;4021;p50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2" name="Google Shape;4022;p50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3" name="Google Shape;4023;p50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4" name="Google Shape;4024;p50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5" name="Google Shape;4025;p50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6" name="Google Shape;4026;p50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7" name="Google Shape;4027;p50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8" name="Google Shape;4028;p50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4029" name="Google Shape;4029;p50"/>
            <p:cNvSpPr/>
            <p:nvPr/>
          </p:nvSpPr>
          <p:spPr>
            <a:xfrm flipH="1">
              <a:off x="8492697" y="113583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030" name="Google Shape;4030;p50"/>
            <p:cNvGrpSpPr/>
            <p:nvPr/>
          </p:nvGrpSpPr>
          <p:grpSpPr>
            <a:xfrm rot="-4621276" flipH="1">
              <a:off x="7603574" y="805230"/>
              <a:ext cx="2209332" cy="699554"/>
              <a:chOff x="676459" y="2747475"/>
              <a:chExt cx="2209227" cy="699520"/>
            </a:xfrm>
          </p:grpSpPr>
          <p:sp>
            <p:nvSpPr>
              <p:cNvPr id="4031" name="Google Shape;4031;p50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2" name="Google Shape;4032;p50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3" name="Google Shape;4033;p50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4" name="Google Shape;4034;p50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5" name="Google Shape;4035;p50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6" name="Google Shape;4036;p50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7" name="Google Shape;4037;p50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8" name="Google Shape;4038;p50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9" name="Google Shape;4039;p50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0" name="Google Shape;4040;p50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1" name="Google Shape;4041;p50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2" name="Google Shape;4042;p50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3" name="Google Shape;4043;p50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4" name="Google Shape;4044;p50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5" name="Google Shape;4045;p50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6" name="Google Shape;4046;p50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7" name="Google Shape;4047;p50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8" name="Google Shape;4048;p50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9" name="Google Shape;4049;p50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50" name="Google Shape;4050;p50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51" name="Google Shape;4051;p50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52" name="Google Shape;4052;p50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053" name="Google Shape;4053;p50"/>
          <p:cNvGrpSpPr/>
          <p:nvPr/>
        </p:nvGrpSpPr>
        <p:grpSpPr>
          <a:xfrm flipH="1">
            <a:off x="7683803" y="292474"/>
            <a:ext cx="602833" cy="495062"/>
            <a:chOff x="668641" y="1116349"/>
            <a:chExt cx="602833" cy="495062"/>
          </a:xfrm>
        </p:grpSpPr>
        <p:sp>
          <p:nvSpPr>
            <p:cNvPr id="4054" name="Google Shape;4054;p50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5" name="Google Shape;4055;p50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6" name="Google Shape;4056;p50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7" name="Google Shape;4057;p50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8" name="Google Shape;4058;p50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9" name="Google Shape;4059;p50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0" name="Google Shape;4060;p50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1" name="Google Shape;4061;p50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2" name="Google Shape;4062;p50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3" name="Google Shape;4063;p50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4" name="Google Shape;4064;p50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065" name="Google Shape;4065;p50"/>
          <p:cNvGrpSpPr/>
          <p:nvPr/>
        </p:nvGrpSpPr>
        <p:grpSpPr>
          <a:xfrm>
            <a:off x="4354801" y="4062067"/>
            <a:ext cx="602812" cy="1256585"/>
            <a:chOff x="4354801" y="4062067"/>
            <a:chExt cx="602812" cy="1256585"/>
          </a:xfrm>
        </p:grpSpPr>
        <p:sp>
          <p:nvSpPr>
            <p:cNvPr id="4066" name="Google Shape;4066;p50"/>
            <p:cNvSpPr/>
            <p:nvPr/>
          </p:nvSpPr>
          <p:spPr>
            <a:xfrm>
              <a:off x="4354801" y="4603498"/>
              <a:ext cx="602812" cy="715153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067" name="Google Shape;4067;p50"/>
            <p:cNvGrpSpPr/>
            <p:nvPr/>
          </p:nvGrpSpPr>
          <p:grpSpPr>
            <a:xfrm>
              <a:off x="4378698" y="4062067"/>
              <a:ext cx="430453" cy="905562"/>
              <a:chOff x="6492361" y="-8"/>
              <a:chExt cx="430453" cy="905562"/>
            </a:xfrm>
          </p:grpSpPr>
          <p:sp>
            <p:nvSpPr>
              <p:cNvPr id="4068" name="Google Shape;4068;p50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69" name="Google Shape;4069;p50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0" name="Google Shape;4070;p50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1" name="Google Shape;4071;p50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2" name="Google Shape;4072;p50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3" name="Google Shape;4073;p50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4" name="Google Shape;4074;p50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5" name="Google Shape;4075;p50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6" name="Google Shape;4076;p50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7" name="Google Shape;4077;p50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A9EE9C-8C84-46FF-9878-7A4F86F94004}"/>
              </a:ext>
            </a:extLst>
          </p:cNvPr>
          <p:cNvGrpSpPr/>
          <p:nvPr/>
        </p:nvGrpSpPr>
        <p:grpSpPr>
          <a:xfrm>
            <a:off x="2925577" y="1200300"/>
            <a:ext cx="3199132" cy="3294922"/>
            <a:chOff x="2925577" y="1200300"/>
            <a:chExt cx="3199132" cy="3294922"/>
          </a:xfrm>
        </p:grpSpPr>
        <p:sp>
          <p:nvSpPr>
            <p:cNvPr id="3922" name="Google Shape;3922;p50"/>
            <p:cNvSpPr/>
            <p:nvPr/>
          </p:nvSpPr>
          <p:spPr>
            <a:xfrm flipH="1">
              <a:off x="2925577" y="1200300"/>
              <a:ext cx="3199132" cy="3294922"/>
            </a:xfrm>
            <a:custGeom>
              <a:avLst/>
              <a:gdLst/>
              <a:ahLst/>
              <a:cxnLst/>
              <a:rect l="l" t="t" r="r" b="b"/>
              <a:pathLst>
                <a:path w="109672" h="96167" extrusionOk="0">
                  <a:moveTo>
                    <a:pt x="78071" y="0"/>
                  </a:moveTo>
                  <a:cubicBezTo>
                    <a:pt x="77346" y="0"/>
                    <a:pt x="76627" y="7"/>
                    <a:pt x="75916" y="18"/>
                  </a:cubicBezTo>
                  <a:cubicBezTo>
                    <a:pt x="62359" y="238"/>
                    <a:pt x="48939" y="486"/>
                    <a:pt x="35410" y="1106"/>
                  </a:cubicBezTo>
                  <a:cubicBezTo>
                    <a:pt x="26041" y="1533"/>
                    <a:pt x="12993" y="1382"/>
                    <a:pt x="6380" y="9276"/>
                  </a:cubicBezTo>
                  <a:cubicBezTo>
                    <a:pt x="1" y="16909"/>
                    <a:pt x="1516" y="28951"/>
                    <a:pt x="1475" y="38210"/>
                  </a:cubicBezTo>
                  <a:cubicBezTo>
                    <a:pt x="1434" y="46614"/>
                    <a:pt x="1737" y="55018"/>
                    <a:pt x="2398" y="63409"/>
                  </a:cubicBezTo>
                  <a:cubicBezTo>
                    <a:pt x="2936" y="70201"/>
                    <a:pt x="1613" y="79956"/>
                    <a:pt x="5526" y="85853"/>
                  </a:cubicBezTo>
                  <a:cubicBezTo>
                    <a:pt x="8929" y="90978"/>
                    <a:pt x="12291" y="93582"/>
                    <a:pt x="18739" y="94671"/>
                  </a:cubicBezTo>
                  <a:cubicBezTo>
                    <a:pt x="24897" y="95714"/>
                    <a:pt x="31331" y="95893"/>
                    <a:pt x="37674" y="95893"/>
                  </a:cubicBezTo>
                  <a:cubicBezTo>
                    <a:pt x="39958" y="95893"/>
                    <a:pt x="42231" y="95870"/>
                    <a:pt x="44475" y="95856"/>
                  </a:cubicBezTo>
                  <a:cubicBezTo>
                    <a:pt x="44878" y="95853"/>
                    <a:pt x="45282" y="95852"/>
                    <a:pt x="45688" y="95852"/>
                  </a:cubicBezTo>
                  <a:cubicBezTo>
                    <a:pt x="52621" y="95852"/>
                    <a:pt x="60114" y="96166"/>
                    <a:pt x="67647" y="96166"/>
                  </a:cubicBezTo>
                  <a:cubicBezTo>
                    <a:pt x="78312" y="96166"/>
                    <a:pt x="89058" y="95537"/>
                    <a:pt x="98415" y="92494"/>
                  </a:cubicBezTo>
                  <a:cubicBezTo>
                    <a:pt x="109672" y="88829"/>
                    <a:pt x="107384" y="72447"/>
                    <a:pt x="107508" y="63395"/>
                  </a:cubicBezTo>
                  <a:cubicBezTo>
                    <a:pt x="107646" y="53351"/>
                    <a:pt x="107205" y="42660"/>
                    <a:pt x="106640" y="32395"/>
                  </a:cubicBezTo>
                  <a:cubicBezTo>
                    <a:pt x="106640" y="32051"/>
                    <a:pt x="106627" y="31720"/>
                    <a:pt x="106599" y="31390"/>
                  </a:cubicBezTo>
                  <a:cubicBezTo>
                    <a:pt x="106213" y="23399"/>
                    <a:pt x="106186" y="14250"/>
                    <a:pt x="101157" y="7664"/>
                  </a:cubicBezTo>
                  <a:cubicBezTo>
                    <a:pt x="96049" y="956"/>
                    <a:pt x="86665" y="0"/>
                    <a:pt x="78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930" name="Google Shape;3930;p50"/>
            <p:cNvSpPr txBox="1"/>
            <p:nvPr/>
          </p:nvSpPr>
          <p:spPr>
            <a:xfrm>
              <a:off x="3812560" y="2038601"/>
              <a:ext cx="1795570" cy="7629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  Phân công nhiệm vụ cá nhân/nhóm tìm hiểu đàn piano qua tài liệu, mạng internet,…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>
                <a:solidFill>
                  <a:schemeClr val="dk2"/>
                </a:solidFill>
                <a:latin typeface="+mj-lt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0807B95-A22B-4386-B668-2BE6F008629E}"/>
                </a:ext>
              </a:extLst>
            </p:cNvPr>
            <p:cNvGrpSpPr/>
            <p:nvPr/>
          </p:nvGrpSpPr>
          <p:grpSpPr>
            <a:xfrm>
              <a:off x="3281714" y="1750734"/>
              <a:ext cx="471576" cy="451357"/>
              <a:chOff x="3257311" y="2182385"/>
              <a:chExt cx="471576" cy="451357"/>
            </a:xfrm>
          </p:grpSpPr>
          <p:sp>
            <p:nvSpPr>
              <p:cNvPr id="3925" name="Google Shape;3925;p50"/>
              <p:cNvSpPr/>
              <p:nvPr/>
            </p:nvSpPr>
            <p:spPr>
              <a:xfrm>
                <a:off x="3257311" y="2182385"/>
                <a:ext cx="471576" cy="451357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94" extrusionOk="0">
                    <a:moveTo>
                      <a:pt x="491" y="1"/>
                    </a:moveTo>
                    <a:cubicBezTo>
                      <a:pt x="377" y="1"/>
                      <a:pt x="260" y="23"/>
                      <a:pt x="170" y="95"/>
                    </a:cubicBezTo>
                    <a:cubicBezTo>
                      <a:pt x="62" y="181"/>
                      <a:pt x="28" y="323"/>
                      <a:pt x="4" y="458"/>
                    </a:cubicBezTo>
                    <a:cubicBezTo>
                      <a:pt x="1" y="467"/>
                      <a:pt x="7" y="479"/>
                      <a:pt x="19" y="485"/>
                    </a:cubicBezTo>
                    <a:cubicBezTo>
                      <a:pt x="1" y="697"/>
                      <a:pt x="68" y="927"/>
                      <a:pt x="268" y="1029"/>
                    </a:cubicBezTo>
                    <a:cubicBezTo>
                      <a:pt x="362" y="1073"/>
                      <a:pt x="463" y="1094"/>
                      <a:pt x="565" y="1094"/>
                    </a:cubicBezTo>
                    <a:cubicBezTo>
                      <a:pt x="590" y="1094"/>
                      <a:pt x="615" y="1092"/>
                      <a:pt x="639" y="1090"/>
                    </a:cubicBezTo>
                    <a:cubicBezTo>
                      <a:pt x="759" y="1087"/>
                      <a:pt x="873" y="1047"/>
                      <a:pt x="968" y="976"/>
                    </a:cubicBezTo>
                    <a:cubicBezTo>
                      <a:pt x="1060" y="906"/>
                      <a:pt x="1121" y="801"/>
                      <a:pt x="1137" y="685"/>
                    </a:cubicBezTo>
                    <a:cubicBezTo>
                      <a:pt x="1143" y="620"/>
                      <a:pt x="1143" y="556"/>
                      <a:pt x="1131" y="491"/>
                    </a:cubicBezTo>
                    <a:cubicBezTo>
                      <a:pt x="1124" y="427"/>
                      <a:pt x="1112" y="366"/>
                      <a:pt x="1097" y="304"/>
                    </a:cubicBezTo>
                    <a:cubicBezTo>
                      <a:pt x="1069" y="197"/>
                      <a:pt x="992" y="111"/>
                      <a:pt x="891" y="68"/>
                    </a:cubicBezTo>
                    <a:cubicBezTo>
                      <a:pt x="784" y="28"/>
                      <a:pt x="670" y="6"/>
                      <a:pt x="556" y="3"/>
                    </a:cubicBezTo>
                    <a:cubicBezTo>
                      <a:pt x="535" y="2"/>
                      <a:pt x="513" y="1"/>
                      <a:pt x="4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grpSp>
            <p:nvGrpSpPr>
              <p:cNvPr id="3931" name="Google Shape;3931;p50"/>
              <p:cNvGrpSpPr/>
              <p:nvPr/>
            </p:nvGrpSpPr>
            <p:grpSpPr>
              <a:xfrm>
                <a:off x="3355924" y="2274155"/>
                <a:ext cx="274351" cy="274399"/>
                <a:chOff x="1492675" y="4992125"/>
                <a:chExt cx="481825" cy="481825"/>
              </a:xfrm>
            </p:grpSpPr>
            <p:sp>
              <p:nvSpPr>
                <p:cNvPr id="3932" name="Google Shape;3932;p50"/>
                <p:cNvSpPr/>
                <p:nvPr/>
              </p:nvSpPr>
              <p:spPr>
                <a:xfrm>
                  <a:off x="1492675" y="4992125"/>
                  <a:ext cx="481825" cy="4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3" h="19273" extrusionOk="0">
                      <a:moveTo>
                        <a:pt x="12728" y="5990"/>
                      </a:moveTo>
                      <a:cubicBezTo>
                        <a:pt x="13161" y="5990"/>
                        <a:pt x="13595" y="6156"/>
                        <a:pt x="13925" y="6487"/>
                      </a:cubicBezTo>
                      <a:cubicBezTo>
                        <a:pt x="14587" y="7149"/>
                        <a:pt x="14587" y="8221"/>
                        <a:pt x="13928" y="8884"/>
                      </a:cubicBezTo>
                      <a:lnTo>
                        <a:pt x="10028" y="12780"/>
                      </a:lnTo>
                      <a:cubicBezTo>
                        <a:pt x="9709" y="13100"/>
                        <a:pt x="9278" y="13280"/>
                        <a:pt x="8830" y="13280"/>
                      </a:cubicBezTo>
                      <a:lnTo>
                        <a:pt x="8815" y="13280"/>
                      </a:lnTo>
                      <a:cubicBezTo>
                        <a:pt x="8811" y="13280"/>
                        <a:pt x="8807" y="13280"/>
                        <a:pt x="8804" y="13280"/>
                      </a:cubicBezTo>
                      <a:cubicBezTo>
                        <a:pt x="8362" y="13280"/>
                        <a:pt x="7936" y="13103"/>
                        <a:pt x="7622" y="12789"/>
                      </a:cubicBezTo>
                      <a:lnTo>
                        <a:pt x="5346" y="10528"/>
                      </a:lnTo>
                      <a:cubicBezTo>
                        <a:pt x="4632" y="9877"/>
                        <a:pt x="4605" y="8760"/>
                        <a:pt x="5288" y="8077"/>
                      </a:cubicBezTo>
                      <a:cubicBezTo>
                        <a:pt x="5620" y="7745"/>
                        <a:pt x="6053" y="7581"/>
                        <a:pt x="6485" y="7581"/>
                      </a:cubicBezTo>
                      <a:cubicBezTo>
                        <a:pt x="6944" y="7581"/>
                        <a:pt x="7402" y="7766"/>
                        <a:pt x="7737" y="8134"/>
                      </a:cubicBezTo>
                      <a:lnTo>
                        <a:pt x="8812" y="9206"/>
                      </a:lnTo>
                      <a:lnTo>
                        <a:pt x="11531" y="6487"/>
                      </a:lnTo>
                      <a:cubicBezTo>
                        <a:pt x="11861" y="6156"/>
                        <a:pt x="12294" y="5990"/>
                        <a:pt x="12728" y="5990"/>
                      </a:cubicBezTo>
                      <a:close/>
                      <a:moveTo>
                        <a:pt x="9637" y="1"/>
                      </a:moveTo>
                      <a:cubicBezTo>
                        <a:pt x="7095" y="1"/>
                        <a:pt x="4686" y="1012"/>
                        <a:pt x="2849" y="2849"/>
                      </a:cubicBezTo>
                      <a:cubicBezTo>
                        <a:pt x="1013" y="4686"/>
                        <a:pt x="1" y="7098"/>
                        <a:pt x="1" y="9637"/>
                      </a:cubicBezTo>
                      <a:cubicBezTo>
                        <a:pt x="1" y="12175"/>
                        <a:pt x="1013" y="14587"/>
                        <a:pt x="2849" y="16424"/>
                      </a:cubicBezTo>
                      <a:cubicBezTo>
                        <a:pt x="4686" y="18261"/>
                        <a:pt x="7095" y="19273"/>
                        <a:pt x="9637" y="19273"/>
                      </a:cubicBezTo>
                      <a:cubicBezTo>
                        <a:pt x="12175" y="19273"/>
                        <a:pt x="14584" y="18261"/>
                        <a:pt x="16421" y="16424"/>
                      </a:cubicBezTo>
                      <a:cubicBezTo>
                        <a:pt x="18258" y="14587"/>
                        <a:pt x="19273" y="12175"/>
                        <a:pt x="19273" y="9637"/>
                      </a:cubicBezTo>
                      <a:cubicBezTo>
                        <a:pt x="19273" y="7098"/>
                        <a:pt x="18258" y="4686"/>
                        <a:pt x="16421" y="2849"/>
                      </a:cubicBezTo>
                      <a:cubicBezTo>
                        <a:pt x="14584" y="1012"/>
                        <a:pt x="12175" y="1"/>
                        <a:pt x="96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435D74"/>
                    </a:solidFill>
                    <a:latin typeface="+mj-lt"/>
                  </a:endParaRPr>
                </a:p>
              </p:txBody>
            </p:sp>
            <p:sp>
              <p:nvSpPr>
                <p:cNvPr id="3933" name="Google Shape;3933;p50"/>
                <p:cNvSpPr/>
                <p:nvPr/>
              </p:nvSpPr>
              <p:spPr>
                <a:xfrm>
                  <a:off x="1639625" y="5170175"/>
                  <a:ext cx="190100" cy="1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4" h="5030" extrusionOk="0">
                      <a:moveTo>
                        <a:pt x="6852" y="0"/>
                      </a:moveTo>
                      <a:cubicBezTo>
                        <a:pt x="6851" y="0"/>
                        <a:pt x="6850" y="0"/>
                        <a:pt x="6848" y="0"/>
                      </a:cubicBezTo>
                      <a:cubicBezTo>
                        <a:pt x="6698" y="0"/>
                        <a:pt x="6556" y="57"/>
                        <a:pt x="6451" y="163"/>
                      </a:cubicBezTo>
                      <a:lnTo>
                        <a:pt x="3334" y="3279"/>
                      </a:lnTo>
                      <a:cubicBezTo>
                        <a:pt x="3224" y="3391"/>
                        <a:pt x="3080" y="3447"/>
                        <a:pt x="2935" y="3447"/>
                      </a:cubicBezTo>
                      <a:cubicBezTo>
                        <a:pt x="2791" y="3447"/>
                        <a:pt x="2646" y="3391"/>
                        <a:pt x="2536" y="3279"/>
                      </a:cubicBezTo>
                      <a:cubicBezTo>
                        <a:pt x="2533" y="3279"/>
                        <a:pt x="2533" y="3279"/>
                        <a:pt x="2530" y="3276"/>
                      </a:cubicBezTo>
                      <a:cubicBezTo>
                        <a:pt x="2521" y="3267"/>
                        <a:pt x="2509" y="3255"/>
                        <a:pt x="2497" y="3246"/>
                      </a:cubicBezTo>
                      <a:lnTo>
                        <a:pt x="1061" y="1810"/>
                      </a:lnTo>
                      <a:cubicBezTo>
                        <a:pt x="948" y="1678"/>
                        <a:pt x="789" y="1611"/>
                        <a:pt x="629" y="1611"/>
                      </a:cubicBezTo>
                      <a:cubicBezTo>
                        <a:pt x="486" y="1611"/>
                        <a:pt x="342" y="1666"/>
                        <a:pt x="233" y="1777"/>
                      </a:cubicBezTo>
                      <a:cubicBezTo>
                        <a:pt x="1" y="2009"/>
                        <a:pt x="16" y="2391"/>
                        <a:pt x="266" y="2605"/>
                      </a:cubicBezTo>
                      <a:lnTo>
                        <a:pt x="2542" y="4869"/>
                      </a:lnTo>
                      <a:cubicBezTo>
                        <a:pt x="2645" y="4972"/>
                        <a:pt x="2782" y="5029"/>
                        <a:pt x="2926" y="5029"/>
                      </a:cubicBezTo>
                      <a:cubicBezTo>
                        <a:pt x="2929" y="5029"/>
                        <a:pt x="2933" y="5029"/>
                        <a:pt x="2937" y="5029"/>
                      </a:cubicBezTo>
                      <a:lnTo>
                        <a:pt x="2943" y="5029"/>
                      </a:lnTo>
                      <a:cubicBezTo>
                        <a:pt x="3096" y="5029"/>
                        <a:pt x="3241" y="4969"/>
                        <a:pt x="3352" y="4860"/>
                      </a:cubicBezTo>
                      <a:lnTo>
                        <a:pt x="7249" y="964"/>
                      </a:lnTo>
                      <a:cubicBezTo>
                        <a:pt x="7603" y="606"/>
                        <a:pt x="7352" y="0"/>
                        <a:pt x="68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435D74"/>
                    </a:solidFill>
                    <a:latin typeface="+mj-lt"/>
                  </a:endParaRPr>
                </a:p>
              </p:txBody>
            </p: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EAD0F3-8D1C-4A79-924B-9D85F3E91271}"/>
                </a:ext>
              </a:extLst>
            </p:cNvPr>
            <p:cNvGrpSpPr/>
            <p:nvPr/>
          </p:nvGrpSpPr>
          <p:grpSpPr>
            <a:xfrm>
              <a:off x="3281714" y="2978010"/>
              <a:ext cx="471576" cy="451357"/>
              <a:chOff x="3257311" y="3457485"/>
              <a:chExt cx="471576" cy="451357"/>
            </a:xfrm>
          </p:grpSpPr>
          <p:sp>
            <p:nvSpPr>
              <p:cNvPr id="3924" name="Google Shape;3924;p50"/>
              <p:cNvSpPr/>
              <p:nvPr/>
            </p:nvSpPr>
            <p:spPr>
              <a:xfrm>
                <a:off x="3257311" y="3457485"/>
                <a:ext cx="471576" cy="451357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94" extrusionOk="0">
                    <a:moveTo>
                      <a:pt x="491" y="1"/>
                    </a:moveTo>
                    <a:cubicBezTo>
                      <a:pt x="377" y="1"/>
                      <a:pt x="260" y="23"/>
                      <a:pt x="170" y="95"/>
                    </a:cubicBezTo>
                    <a:cubicBezTo>
                      <a:pt x="62" y="181"/>
                      <a:pt x="28" y="323"/>
                      <a:pt x="4" y="458"/>
                    </a:cubicBezTo>
                    <a:cubicBezTo>
                      <a:pt x="1" y="467"/>
                      <a:pt x="7" y="479"/>
                      <a:pt x="19" y="485"/>
                    </a:cubicBezTo>
                    <a:cubicBezTo>
                      <a:pt x="1" y="697"/>
                      <a:pt x="68" y="927"/>
                      <a:pt x="268" y="1029"/>
                    </a:cubicBezTo>
                    <a:cubicBezTo>
                      <a:pt x="362" y="1073"/>
                      <a:pt x="463" y="1094"/>
                      <a:pt x="565" y="1094"/>
                    </a:cubicBezTo>
                    <a:cubicBezTo>
                      <a:pt x="590" y="1094"/>
                      <a:pt x="615" y="1092"/>
                      <a:pt x="639" y="1090"/>
                    </a:cubicBezTo>
                    <a:cubicBezTo>
                      <a:pt x="759" y="1087"/>
                      <a:pt x="873" y="1047"/>
                      <a:pt x="968" y="976"/>
                    </a:cubicBezTo>
                    <a:cubicBezTo>
                      <a:pt x="1060" y="906"/>
                      <a:pt x="1121" y="801"/>
                      <a:pt x="1137" y="685"/>
                    </a:cubicBezTo>
                    <a:cubicBezTo>
                      <a:pt x="1143" y="620"/>
                      <a:pt x="1143" y="556"/>
                      <a:pt x="1131" y="491"/>
                    </a:cubicBezTo>
                    <a:cubicBezTo>
                      <a:pt x="1124" y="427"/>
                      <a:pt x="1112" y="366"/>
                      <a:pt x="1097" y="304"/>
                    </a:cubicBezTo>
                    <a:cubicBezTo>
                      <a:pt x="1069" y="197"/>
                      <a:pt x="992" y="111"/>
                      <a:pt x="891" y="68"/>
                    </a:cubicBezTo>
                    <a:cubicBezTo>
                      <a:pt x="784" y="28"/>
                      <a:pt x="670" y="6"/>
                      <a:pt x="556" y="3"/>
                    </a:cubicBezTo>
                    <a:cubicBezTo>
                      <a:pt x="535" y="2"/>
                      <a:pt x="513" y="1"/>
                      <a:pt x="4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grpSp>
            <p:nvGrpSpPr>
              <p:cNvPr id="3937" name="Google Shape;3937;p50"/>
              <p:cNvGrpSpPr/>
              <p:nvPr/>
            </p:nvGrpSpPr>
            <p:grpSpPr>
              <a:xfrm>
                <a:off x="3355924" y="3542667"/>
                <a:ext cx="274351" cy="274399"/>
                <a:chOff x="1492675" y="4992125"/>
                <a:chExt cx="481825" cy="481825"/>
              </a:xfrm>
            </p:grpSpPr>
            <p:sp>
              <p:nvSpPr>
                <p:cNvPr id="3938" name="Google Shape;3938;p50"/>
                <p:cNvSpPr/>
                <p:nvPr/>
              </p:nvSpPr>
              <p:spPr>
                <a:xfrm>
                  <a:off x="1492675" y="4992125"/>
                  <a:ext cx="481825" cy="4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3" h="19273" extrusionOk="0">
                      <a:moveTo>
                        <a:pt x="12728" y="5990"/>
                      </a:moveTo>
                      <a:cubicBezTo>
                        <a:pt x="13161" y="5990"/>
                        <a:pt x="13595" y="6156"/>
                        <a:pt x="13925" y="6487"/>
                      </a:cubicBezTo>
                      <a:cubicBezTo>
                        <a:pt x="14587" y="7149"/>
                        <a:pt x="14587" y="8221"/>
                        <a:pt x="13928" y="8884"/>
                      </a:cubicBezTo>
                      <a:lnTo>
                        <a:pt x="10028" y="12780"/>
                      </a:lnTo>
                      <a:cubicBezTo>
                        <a:pt x="9709" y="13100"/>
                        <a:pt x="9278" y="13280"/>
                        <a:pt x="8830" y="13280"/>
                      </a:cubicBezTo>
                      <a:lnTo>
                        <a:pt x="8815" y="13280"/>
                      </a:lnTo>
                      <a:cubicBezTo>
                        <a:pt x="8811" y="13280"/>
                        <a:pt x="8807" y="13280"/>
                        <a:pt x="8804" y="13280"/>
                      </a:cubicBezTo>
                      <a:cubicBezTo>
                        <a:pt x="8362" y="13280"/>
                        <a:pt x="7936" y="13103"/>
                        <a:pt x="7622" y="12789"/>
                      </a:cubicBezTo>
                      <a:lnTo>
                        <a:pt x="5346" y="10528"/>
                      </a:lnTo>
                      <a:cubicBezTo>
                        <a:pt x="4632" y="9877"/>
                        <a:pt x="4605" y="8760"/>
                        <a:pt x="5288" y="8077"/>
                      </a:cubicBezTo>
                      <a:cubicBezTo>
                        <a:pt x="5620" y="7745"/>
                        <a:pt x="6053" y="7581"/>
                        <a:pt x="6485" y="7581"/>
                      </a:cubicBezTo>
                      <a:cubicBezTo>
                        <a:pt x="6944" y="7581"/>
                        <a:pt x="7402" y="7766"/>
                        <a:pt x="7737" y="8134"/>
                      </a:cubicBezTo>
                      <a:lnTo>
                        <a:pt x="8812" y="9206"/>
                      </a:lnTo>
                      <a:lnTo>
                        <a:pt x="11531" y="6487"/>
                      </a:lnTo>
                      <a:cubicBezTo>
                        <a:pt x="11861" y="6156"/>
                        <a:pt x="12294" y="5990"/>
                        <a:pt x="12728" y="5990"/>
                      </a:cubicBezTo>
                      <a:close/>
                      <a:moveTo>
                        <a:pt x="9637" y="1"/>
                      </a:moveTo>
                      <a:cubicBezTo>
                        <a:pt x="7095" y="1"/>
                        <a:pt x="4686" y="1012"/>
                        <a:pt x="2849" y="2849"/>
                      </a:cubicBezTo>
                      <a:cubicBezTo>
                        <a:pt x="1013" y="4686"/>
                        <a:pt x="1" y="7098"/>
                        <a:pt x="1" y="9637"/>
                      </a:cubicBezTo>
                      <a:cubicBezTo>
                        <a:pt x="1" y="12175"/>
                        <a:pt x="1013" y="14587"/>
                        <a:pt x="2849" y="16424"/>
                      </a:cubicBezTo>
                      <a:cubicBezTo>
                        <a:pt x="4686" y="18261"/>
                        <a:pt x="7095" y="19273"/>
                        <a:pt x="9637" y="19273"/>
                      </a:cubicBezTo>
                      <a:cubicBezTo>
                        <a:pt x="12175" y="19273"/>
                        <a:pt x="14584" y="18261"/>
                        <a:pt x="16421" y="16424"/>
                      </a:cubicBezTo>
                      <a:cubicBezTo>
                        <a:pt x="18258" y="14587"/>
                        <a:pt x="19273" y="12175"/>
                        <a:pt x="19273" y="9637"/>
                      </a:cubicBezTo>
                      <a:cubicBezTo>
                        <a:pt x="19273" y="7098"/>
                        <a:pt x="18258" y="4686"/>
                        <a:pt x="16421" y="2849"/>
                      </a:cubicBezTo>
                      <a:cubicBezTo>
                        <a:pt x="14584" y="1012"/>
                        <a:pt x="12175" y="1"/>
                        <a:pt x="96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435D74"/>
                    </a:solidFill>
                    <a:latin typeface="+mj-lt"/>
                  </a:endParaRPr>
                </a:p>
              </p:txBody>
            </p:sp>
            <p:sp>
              <p:nvSpPr>
                <p:cNvPr id="3939" name="Google Shape;3939;p50"/>
                <p:cNvSpPr/>
                <p:nvPr/>
              </p:nvSpPr>
              <p:spPr>
                <a:xfrm>
                  <a:off x="1639625" y="5170175"/>
                  <a:ext cx="190100" cy="1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4" h="5030" extrusionOk="0">
                      <a:moveTo>
                        <a:pt x="6852" y="0"/>
                      </a:moveTo>
                      <a:cubicBezTo>
                        <a:pt x="6851" y="0"/>
                        <a:pt x="6850" y="0"/>
                        <a:pt x="6848" y="0"/>
                      </a:cubicBezTo>
                      <a:cubicBezTo>
                        <a:pt x="6698" y="0"/>
                        <a:pt x="6556" y="57"/>
                        <a:pt x="6451" y="163"/>
                      </a:cubicBezTo>
                      <a:lnTo>
                        <a:pt x="3334" y="3279"/>
                      </a:lnTo>
                      <a:cubicBezTo>
                        <a:pt x="3224" y="3391"/>
                        <a:pt x="3080" y="3447"/>
                        <a:pt x="2935" y="3447"/>
                      </a:cubicBezTo>
                      <a:cubicBezTo>
                        <a:pt x="2791" y="3447"/>
                        <a:pt x="2646" y="3391"/>
                        <a:pt x="2536" y="3279"/>
                      </a:cubicBezTo>
                      <a:cubicBezTo>
                        <a:pt x="2533" y="3279"/>
                        <a:pt x="2533" y="3279"/>
                        <a:pt x="2530" y="3276"/>
                      </a:cubicBezTo>
                      <a:cubicBezTo>
                        <a:pt x="2521" y="3267"/>
                        <a:pt x="2509" y="3255"/>
                        <a:pt x="2497" y="3246"/>
                      </a:cubicBezTo>
                      <a:lnTo>
                        <a:pt x="1061" y="1810"/>
                      </a:lnTo>
                      <a:cubicBezTo>
                        <a:pt x="948" y="1678"/>
                        <a:pt x="789" y="1611"/>
                        <a:pt x="629" y="1611"/>
                      </a:cubicBezTo>
                      <a:cubicBezTo>
                        <a:pt x="486" y="1611"/>
                        <a:pt x="342" y="1666"/>
                        <a:pt x="233" y="1777"/>
                      </a:cubicBezTo>
                      <a:cubicBezTo>
                        <a:pt x="1" y="2009"/>
                        <a:pt x="16" y="2391"/>
                        <a:pt x="266" y="2605"/>
                      </a:cubicBezTo>
                      <a:lnTo>
                        <a:pt x="2542" y="4869"/>
                      </a:lnTo>
                      <a:cubicBezTo>
                        <a:pt x="2645" y="4972"/>
                        <a:pt x="2782" y="5029"/>
                        <a:pt x="2926" y="5029"/>
                      </a:cubicBezTo>
                      <a:cubicBezTo>
                        <a:pt x="2929" y="5029"/>
                        <a:pt x="2933" y="5029"/>
                        <a:pt x="2937" y="5029"/>
                      </a:cubicBezTo>
                      <a:lnTo>
                        <a:pt x="2943" y="5029"/>
                      </a:lnTo>
                      <a:cubicBezTo>
                        <a:pt x="3096" y="5029"/>
                        <a:pt x="3241" y="4969"/>
                        <a:pt x="3352" y="4860"/>
                      </a:cubicBezTo>
                      <a:lnTo>
                        <a:pt x="7249" y="964"/>
                      </a:lnTo>
                      <a:cubicBezTo>
                        <a:pt x="7603" y="606"/>
                        <a:pt x="7352" y="0"/>
                        <a:pt x="68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435D74"/>
                    </a:solidFill>
                    <a:latin typeface="+mj-lt"/>
                  </a:endParaRPr>
                </a:p>
              </p:txBody>
            </p:sp>
          </p:grpSp>
        </p:grp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C98C7B3-CF81-4880-B85D-5FCA12603F32}"/>
                </a:ext>
              </a:extLst>
            </p:cNvPr>
            <p:cNvSpPr txBox="1"/>
            <p:nvPr/>
          </p:nvSpPr>
          <p:spPr>
            <a:xfrm>
              <a:off x="3815677" y="2986465"/>
              <a:ext cx="18868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 err="1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Ôn</a:t>
              </a:r>
              <a:r>
                <a:rPr lang="en-US" dirty="0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 </a:t>
              </a:r>
              <a:r>
                <a:rPr lang="en-US" dirty="0" err="1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tập</a:t>
              </a:r>
              <a:r>
                <a:rPr lang="en-US" dirty="0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 </a:t>
              </a:r>
              <a:r>
                <a:rPr lang="en-US" dirty="0" err="1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lại</a:t>
              </a:r>
              <a:r>
                <a:rPr lang="en-US" dirty="0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 </a:t>
              </a:r>
              <a:r>
                <a:rPr lang="en-US" dirty="0" err="1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bài</a:t>
              </a:r>
              <a:r>
                <a:rPr lang="en-US" dirty="0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 </a:t>
              </a:r>
              <a:r>
                <a:rPr lang="en-US" dirty="0" err="1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hát</a:t>
              </a:r>
              <a:r>
                <a:rPr lang="en-US" dirty="0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 </a:t>
              </a:r>
              <a:r>
                <a:rPr lang="en-US" i="1" dirty="0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Con </a:t>
              </a:r>
              <a:r>
                <a:rPr lang="en-US" i="1" dirty="0" err="1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đường</a:t>
              </a:r>
              <a:r>
                <a:rPr lang="en-US" i="1" dirty="0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 </a:t>
              </a:r>
              <a:r>
                <a:rPr lang="en-US" i="1" dirty="0" err="1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học</a:t>
              </a:r>
              <a:r>
                <a:rPr lang="en-US" i="1" dirty="0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 </a:t>
              </a:r>
              <a:r>
                <a:rPr lang="en-US" i="1" dirty="0" err="1">
                  <a:solidFill>
                    <a:schemeClr val="dk2"/>
                  </a:solidFill>
                  <a:latin typeface="+mj-lt"/>
                  <a:ea typeface="Short Stack"/>
                  <a:cs typeface="Short Stack"/>
                  <a:sym typeface="Short Stack"/>
                </a:rPr>
                <a:t>trò</a:t>
              </a:r>
              <a:endParaRPr lang="en-US" i="1" dirty="0">
                <a:solidFill>
                  <a:schemeClr val="dk2"/>
                </a:solidFill>
                <a:latin typeface="+mj-lt"/>
                <a:ea typeface="Short Stack"/>
                <a:cs typeface="Short Stack"/>
                <a:sym typeface="Short Stack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D0677073-657F-4995-BF8F-E8CFA6E17079}"/>
              </a:ext>
            </a:extLst>
          </p:cNvPr>
          <p:cNvGrpSpPr/>
          <p:nvPr/>
        </p:nvGrpSpPr>
        <p:grpSpPr>
          <a:xfrm>
            <a:off x="585676" y="2616644"/>
            <a:ext cx="1060871" cy="2309501"/>
            <a:chOff x="713167" y="2609540"/>
            <a:chExt cx="1060871" cy="2309501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34DBB48-C13C-41A6-B0A4-38703794979D}"/>
                </a:ext>
              </a:extLst>
            </p:cNvPr>
            <p:cNvGrpSpPr/>
            <p:nvPr/>
          </p:nvGrpSpPr>
          <p:grpSpPr>
            <a:xfrm flipH="1">
              <a:off x="713167" y="2609540"/>
              <a:ext cx="1060871" cy="2309501"/>
              <a:chOff x="7343650" y="2818621"/>
              <a:chExt cx="1060871" cy="2309501"/>
            </a:xfrm>
          </p:grpSpPr>
          <p:sp>
            <p:nvSpPr>
              <p:cNvPr id="206" name="Google Shape;5686;p61">
                <a:extLst>
                  <a:ext uri="{FF2B5EF4-FFF2-40B4-BE49-F238E27FC236}">
                    <a16:creationId xmlns:a16="http://schemas.microsoft.com/office/drawing/2014/main" id="{1528AFE9-5372-41BF-9121-AD65DD12896A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7" name="Google Shape;5687;p61">
                <a:extLst>
                  <a:ext uri="{FF2B5EF4-FFF2-40B4-BE49-F238E27FC236}">
                    <a16:creationId xmlns:a16="http://schemas.microsoft.com/office/drawing/2014/main" id="{406623DF-0E28-494A-9DA3-AED015E05499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" name="Google Shape;5688;p61">
                <a:extLst>
                  <a:ext uri="{FF2B5EF4-FFF2-40B4-BE49-F238E27FC236}">
                    <a16:creationId xmlns:a16="http://schemas.microsoft.com/office/drawing/2014/main" id="{3F998AE9-5057-4727-BDAE-479B6FAED381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" name="Google Shape;5691;p61">
                <a:extLst>
                  <a:ext uri="{FF2B5EF4-FFF2-40B4-BE49-F238E27FC236}">
                    <a16:creationId xmlns:a16="http://schemas.microsoft.com/office/drawing/2014/main" id="{AF0EBF16-DC52-4A8E-ACF9-736A389AE1C6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0" name="Google Shape;5692;p61">
                <a:extLst>
                  <a:ext uri="{FF2B5EF4-FFF2-40B4-BE49-F238E27FC236}">
                    <a16:creationId xmlns:a16="http://schemas.microsoft.com/office/drawing/2014/main" id="{E9F376E8-0A05-4B4C-8455-D891A34A2F4A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1" name="Google Shape;5693;p61">
                <a:extLst>
                  <a:ext uri="{FF2B5EF4-FFF2-40B4-BE49-F238E27FC236}">
                    <a16:creationId xmlns:a16="http://schemas.microsoft.com/office/drawing/2014/main" id="{498B6299-0D58-4BC3-95B2-2AB4B444F452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2" name="Google Shape;5694;p61">
                <a:extLst>
                  <a:ext uri="{FF2B5EF4-FFF2-40B4-BE49-F238E27FC236}">
                    <a16:creationId xmlns:a16="http://schemas.microsoft.com/office/drawing/2014/main" id="{001279C7-B5B2-4ACB-A332-B82313A85B25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3" name="Google Shape;5695;p61">
                <a:extLst>
                  <a:ext uri="{FF2B5EF4-FFF2-40B4-BE49-F238E27FC236}">
                    <a16:creationId xmlns:a16="http://schemas.microsoft.com/office/drawing/2014/main" id="{0CBA4B19-B3F7-47C9-A807-48311BC813EB}"/>
                  </a:ext>
                </a:extLst>
              </p:cNvPr>
              <p:cNvSpPr/>
              <p:nvPr/>
            </p:nvSpPr>
            <p:spPr>
              <a:xfrm>
                <a:off x="7587300" y="4148714"/>
                <a:ext cx="58531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4" name="Google Shape;5696;p61">
                <a:extLst>
                  <a:ext uri="{FF2B5EF4-FFF2-40B4-BE49-F238E27FC236}">
                    <a16:creationId xmlns:a16="http://schemas.microsoft.com/office/drawing/2014/main" id="{496BD6FF-09FF-4FD3-B2E1-EFDE2F68CC6D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5" name="Google Shape;5697;p61">
                <a:extLst>
                  <a:ext uri="{FF2B5EF4-FFF2-40B4-BE49-F238E27FC236}">
                    <a16:creationId xmlns:a16="http://schemas.microsoft.com/office/drawing/2014/main" id="{82671AE4-8C91-4193-88CA-49787B00AC28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6" name="Google Shape;5698;p61">
                <a:extLst>
                  <a:ext uri="{FF2B5EF4-FFF2-40B4-BE49-F238E27FC236}">
                    <a16:creationId xmlns:a16="http://schemas.microsoft.com/office/drawing/2014/main" id="{7A7AA406-C5B9-495D-88B2-33114A624EB1}"/>
                  </a:ext>
                </a:extLst>
              </p:cNvPr>
              <p:cNvSpPr/>
              <p:nvPr/>
            </p:nvSpPr>
            <p:spPr>
              <a:xfrm>
                <a:off x="7961373" y="4745775"/>
                <a:ext cx="211242" cy="234284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7" name="Google Shape;5699;p61">
                <a:extLst>
                  <a:ext uri="{FF2B5EF4-FFF2-40B4-BE49-F238E27FC236}">
                    <a16:creationId xmlns:a16="http://schemas.microsoft.com/office/drawing/2014/main" id="{40DBC690-1425-48B2-8E24-165CCA70A966}"/>
                  </a:ext>
                </a:extLst>
              </p:cNvPr>
              <p:cNvSpPr/>
              <p:nvPr/>
            </p:nvSpPr>
            <p:spPr>
              <a:xfrm>
                <a:off x="7632740" y="4754645"/>
                <a:ext cx="195931" cy="226009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8" name="Google Shape;5700;p61">
                <a:extLst>
                  <a:ext uri="{FF2B5EF4-FFF2-40B4-BE49-F238E27FC236}">
                    <a16:creationId xmlns:a16="http://schemas.microsoft.com/office/drawing/2014/main" id="{9E08BA5E-F301-4DB8-8F17-3A95786E7DF7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9" name="Google Shape;5701;p61">
                <a:extLst>
                  <a:ext uri="{FF2B5EF4-FFF2-40B4-BE49-F238E27FC236}">
                    <a16:creationId xmlns:a16="http://schemas.microsoft.com/office/drawing/2014/main" id="{8AF77CBD-83E5-4401-A968-D1E662B3B0DE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0" name="Google Shape;5702;p61">
                <a:extLst>
                  <a:ext uri="{FF2B5EF4-FFF2-40B4-BE49-F238E27FC236}">
                    <a16:creationId xmlns:a16="http://schemas.microsoft.com/office/drawing/2014/main" id="{9112B0AE-5374-49D8-A06A-CA41BEBBC489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1" name="Google Shape;5703;p61">
                <a:extLst>
                  <a:ext uri="{FF2B5EF4-FFF2-40B4-BE49-F238E27FC236}">
                    <a16:creationId xmlns:a16="http://schemas.microsoft.com/office/drawing/2014/main" id="{2C2DF5CA-A069-4A58-A1AF-2E7BFA843537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2" name="Google Shape;5704;p61">
                <a:extLst>
                  <a:ext uri="{FF2B5EF4-FFF2-40B4-BE49-F238E27FC236}">
                    <a16:creationId xmlns:a16="http://schemas.microsoft.com/office/drawing/2014/main" id="{FD6C7B74-6E95-4CAE-8D88-A2D8C6C10084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3" name="Google Shape;5705;p61">
                <a:extLst>
                  <a:ext uri="{FF2B5EF4-FFF2-40B4-BE49-F238E27FC236}">
                    <a16:creationId xmlns:a16="http://schemas.microsoft.com/office/drawing/2014/main" id="{59E5264E-CFAE-460A-A6E1-F6F3B02372D2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4" name="Google Shape;5706;p61">
                <a:extLst>
                  <a:ext uri="{FF2B5EF4-FFF2-40B4-BE49-F238E27FC236}">
                    <a16:creationId xmlns:a16="http://schemas.microsoft.com/office/drawing/2014/main" id="{29B4C432-3670-4E34-ABCE-590776501EA0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5" name="Google Shape;5707;p61">
                <a:extLst>
                  <a:ext uri="{FF2B5EF4-FFF2-40B4-BE49-F238E27FC236}">
                    <a16:creationId xmlns:a16="http://schemas.microsoft.com/office/drawing/2014/main" id="{9D382B79-6327-478C-9A9A-ED0D0CFF2341}"/>
                  </a:ext>
                </a:extLst>
              </p:cNvPr>
              <p:cNvSpPr/>
              <p:nvPr/>
            </p:nvSpPr>
            <p:spPr>
              <a:xfrm>
                <a:off x="7546023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" name="Google Shape;5708;p61">
                <a:extLst>
                  <a:ext uri="{FF2B5EF4-FFF2-40B4-BE49-F238E27FC236}">
                    <a16:creationId xmlns:a16="http://schemas.microsoft.com/office/drawing/2014/main" id="{F216670C-6D96-4388-BE1B-C9E6AFA0788C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" name="Google Shape;5709;p61">
                <a:extLst>
                  <a:ext uri="{FF2B5EF4-FFF2-40B4-BE49-F238E27FC236}">
                    <a16:creationId xmlns:a16="http://schemas.microsoft.com/office/drawing/2014/main" id="{57D3CD09-36DF-486D-B104-AB730566EE0A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" name="Google Shape;5710;p61">
                <a:extLst>
                  <a:ext uri="{FF2B5EF4-FFF2-40B4-BE49-F238E27FC236}">
                    <a16:creationId xmlns:a16="http://schemas.microsoft.com/office/drawing/2014/main" id="{DA47CDDB-10D9-4776-A93C-48274557DA1E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" name="Google Shape;5718;p61">
                <a:extLst>
                  <a:ext uri="{FF2B5EF4-FFF2-40B4-BE49-F238E27FC236}">
                    <a16:creationId xmlns:a16="http://schemas.microsoft.com/office/drawing/2014/main" id="{E2CC4E09-11D8-4C34-BC8C-26064990363A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" name="Google Shape;5719;p61">
                <a:extLst>
                  <a:ext uri="{FF2B5EF4-FFF2-40B4-BE49-F238E27FC236}">
                    <a16:creationId xmlns:a16="http://schemas.microsoft.com/office/drawing/2014/main" id="{B2ED8D51-AF55-4E6F-827C-1B8063D824CB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1" name="Google Shape;5720;p61">
                <a:extLst>
                  <a:ext uri="{FF2B5EF4-FFF2-40B4-BE49-F238E27FC236}">
                    <a16:creationId xmlns:a16="http://schemas.microsoft.com/office/drawing/2014/main" id="{82351CAE-E151-4E7C-B6E7-9CC61ED79AF5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2" name="Google Shape;5721;p61">
                <a:extLst>
                  <a:ext uri="{FF2B5EF4-FFF2-40B4-BE49-F238E27FC236}">
                    <a16:creationId xmlns:a16="http://schemas.microsoft.com/office/drawing/2014/main" id="{A010591E-5F3E-4D15-97D5-D4815FB9407C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3" name="Google Shape;5722;p61">
                <a:extLst>
                  <a:ext uri="{FF2B5EF4-FFF2-40B4-BE49-F238E27FC236}">
                    <a16:creationId xmlns:a16="http://schemas.microsoft.com/office/drawing/2014/main" id="{75C91327-48F6-4633-AE99-A7C0BA7B1B3E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4" name="Google Shape;5723;p61">
                <a:extLst>
                  <a:ext uri="{FF2B5EF4-FFF2-40B4-BE49-F238E27FC236}">
                    <a16:creationId xmlns:a16="http://schemas.microsoft.com/office/drawing/2014/main" id="{E8FB4BF9-F806-4663-9EEE-76EF8731EA42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5" name="Google Shape;5726;p61">
                <a:extLst>
                  <a:ext uri="{FF2B5EF4-FFF2-40B4-BE49-F238E27FC236}">
                    <a16:creationId xmlns:a16="http://schemas.microsoft.com/office/drawing/2014/main" id="{A2FA0129-5522-42D8-9E6D-FDAB44D62023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6" name="Google Shape;5727;p61">
                <a:extLst>
                  <a:ext uri="{FF2B5EF4-FFF2-40B4-BE49-F238E27FC236}">
                    <a16:creationId xmlns:a16="http://schemas.microsoft.com/office/drawing/2014/main" id="{EA538FA8-3526-4B3D-B2F9-D5122CED8BDA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7" name="Google Shape;5728;p61">
                <a:extLst>
                  <a:ext uri="{FF2B5EF4-FFF2-40B4-BE49-F238E27FC236}">
                    <a16:creationId xmlns:a16="http://schemas.microsoft.com/office/drawing/2014/main" id="{D6927032-FACE-446E-8A32-0C7AF68337B7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" name="Google Shape;5729;p61">
                <a:extLst>
                  <a:ext uri="{FF2B5EF4-FFF2-40B4-BE49-F238E27FC236}">
                    <a16:creationId xmlns:a16="http://schemas.microsoft.com/office/drawing/2014/main" id="{33F0979C-081F-4106-9E00-639D19D98721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9" name="Google Shape;5731;p61">
                <a:extLst>
                  <a:ext uri="{FF2B5EF4-FFF2-40B4-BE49-F238E27FC236}">
                    <a16:creationId xmlns:a16="http://schemas.microsoft.com/office/drawing/2014/main" id="{24D212C4-7BF7-4DBC-AE6E-42E6949F86BE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40" name="Google Shape;5732;p61">
                <a:extLst>
                  <a:ext uri="{FF2B5EF4-FFF2-40B4-BE49-F238E27FC236}">
                    <a16:creationId xmlns:a16="http://schemas.microsoft.com/office/drawing/2014/main" id="{8BE2403F-9B3D-4C10-B781-52EF22D91905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41" name="Google Shape;5733;p61">
                <a:extLst>
                  <a:ext uri="{FF2B5EF4-FFF2-40B4-BE49-F238E27FC236}">
                    <a16:creationId xmlns:a16="http://schemas.microsoft.com/office/drawing/2014/main" id="{0DE37804-607B-4F95-97F4-1447C5495372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202" name="Google Shape;5729;p61">
              <a:extLst>
                <a:ext uri="{FF2B5EF4-FFF2-40B4-BE49-F238E27FC236}">
                  <a16:creationId xmlns:a16="http://schemas.microsoft.com/office/drawing/2014/main" id="{49A5E298-1405-4720-A09C-CBA70BE4E7A9}"/>
                </a:ext>
              </a:extLst>
            </p:cNvPr>
            <p:cNvSpPr/>
            <p:nvPr/>
          </p:nvSpPr>
          <p:spPr>
            <a:xfrm flipH="1">
              <a:off x="15049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" name="Google Shape;6154;p63">
              <a:extLst>
                <a:ext uri="{FF2B5EF4-FFF2-40B4-BE49-F238E27FC236}">
                  <a16:creationId xmlns:a16="http://schemas.microsoft.com/office/drawing/2014/main" id="{18122ACA-6043-4908-A274-21DC22C3DD1B}"/>
                </a:ext>
              </a:extLst>
            </p:cNvPr>
            <p:cNvSpPr/>
            <p:nvPr/>
          </p:nvSpPr>
          <p:spPr>
            <a:xfrm flipH="1">
              <a:off x="783763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" name="Google Shape;6155;p63">
              <a:extLst>
                <a:ext uri="{FF2B5EF4-FFF2-40B4-BE49-F238E27FC236}">
                  <a16:creationId xmlns:a16="http://schemas.microsoft.com/office/drawing/2014/main" id="{C79B042E-BF7D-4757-9FAD-65B86B46B416}"/>
                </a:ext>
              </a:extLst>
            </p:cNvPr>
            <p:cNvSpPr/>
            <p:nvPr/>
          </p:nvSpPr>
          <p:spPr>
            <a:xfrm flipH="1">
              <a:off x="815528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" name="Google Shape;5929;p62">
              <a:extLst>
                <a:ext uri="{FF2B5EF4-FFF2-40B4-BE49-F238E27FC236}">
                  <a16:creationId xmlns:a16="http://schemas.microsoft.com/office/drawing/2014/main" id="{90215275-54B9-47CB-8A70-F39F6CB3F1CD}"/>
                </a:ext>
              </a:extLst>
            </p:cNvPr>
            <p:cNvSpPr/>
            <p:nvPr/>
          </p:nvSpPr>
          <p:spPr>
            <a:xfrm flipH="1">
              <a:off x="849836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51049A9-7848-4A84-8EEF-32CA6C924097}"/>
              </a:ext>
            </a:extLst>
          </p:cNvPr>
          <p:cNvGrpSpPr/>
          <p:nvPr/>
        </p:nvGrpSpPr>
        <p:grpSpPr>
          <a:xfrm>
            <a:off x="7645152" y="2639458"/>
            <a:ext cx="1009777" cy="2252998"/>
            <a:chOff x="7225809" y="2234159"/>
            <a:chExt cx="1009777" cy="2252998"/>
          </a:xfrm>
        </p:grpSpPr>
        <p:sp>
          <p:nvSpPr>
            <p:cNvPr id="279" name="Google Shape;3312;p46">
              <a:extLst>
                <a:ext uri="{FF2B5EF4-FFF2-40B4-BE49-F238E27FC236}">
                  <a16:creationId xmlns:a16="http://schemas.microsoft.com/office/drawing/2014/main" id="{09A3E7F2-0D00-4B22-B1ED-7EA6EE0DE4C9}"/>
                </a:ext>
              </a:extLst>
            </p:cNvPr>
            <p:cNvSpPr/>
            <p:nvPr/>
          </p:nvSpPr>
          <p:spPr>
            <a:xfrm>
              <a:off x="7225809" y="4370162"/>
              <a:ext cx="1009777" cy="116995"/>
            </a:xfrm>
            <a:custGeom>
              <a:avLst/>
              <a:gdLst/>
              <a:ahLst/>
              <a:cxnLst/>
              <a:rect l="l" t="t" r="r" b="b"/>
              <a:pathLst>
                <a:path w="20861" h="2417" extrusionOk="0">
                  <a:moveTo>
                    <a:pt x="10431" y="0"/>
                  </a:moveTo>
                  <a:cubicBezTo>
                    <a:pt x="4668" y="0"/>
                    <a:pt x="1" y="548"/>
                    <a:pt x="1" y="1214"/>
                  </a:cubicBezTo>
                  <a:cubicBezTo>
                    <a:pt x="1" y="1869"/>
                    <a:pt x="4668" y="2417"/>
                    <a:pt x="10431" y="2417"/>
                  </a:cubicBezTo>
                  <a:cubicBezTo>
                    <a:pt x="16193" y="2417"/>
                    <a:pt x="20860" y="1869"/>
                    <a:pt x="20860" y="1214"/>
                  </a:cubicBezTo>
                  <a:cubicBezTo>
                    <a:pt x="20860" y="548"/>
                    <a:pt x="16193" y="0"/>
                    <a:pt x="10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DABD0921-D938-406B-98DB-0A217905183A}"/>
                </a:ext>
              </a:extLst>
            </p:cNvPr>
            <p:cNvGrpSpPr/>
            <p:nvPr/>
          </p:nvGrpSpPr>
          <p:grpSpPr>
            <a:xfrm>
              <a:off x="7277724" y="2234159"/>
              <a:ext cx="926762" cy="2209867"/>
              <a:chOff x="7571316" y="2773789"/>
              <a:chExt cx="926762" cy="2209867"/>
            </a:xfrm>
          </p:grpSpPr>
          <p:sp>
            <p:nvSpPr>
              <p:cNvPr id="281" name="Google Shape;3313;p46">
                <a:extLst>
                  <a:ext uri="{FF2B5EF4-FFF2-40B4-BE49-F238E27FC236}">
                    <a16:creationId xmlns:a16="http://schemas.microsoft.com/office/drawing/2014/main" id="{9E3FCBD1-CBD0-4B5B-8797-6DDF03DE60F2}"/>
                  </a:ext>
                </a:extLst>
              </p:cNvPr>
              <p:cNvSpPr/>
              <p:nvPr/>
            </p:nvSpPr>
            <p:spPr>
              <a:xfrm>
                <a:off x="7733812" y="4080613"/>
                <a:ext cx="572922" cy="816689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6872" extrusionOk="0">
                    <a:moveTo>
                      <a:pt x="9693" y="0"/>
                    </a:moveTo>
                    <a:cubicBezTo>
                      <a:pt x="9693" y="0"/>
                      <a:pt x="9455" y="36"/>
                      <a:pt x="9383" y="36"/>
                    </a:cubicBezTo>
                    <a:cubicBezTo>
                      <a:pt x="9347" y="36"/>
                      <a:pt x="9335" y="48"/>
                      <a:pt x="9300" y="48"/>
                    </a:cubicBezTo>
                    <a:cubicBezTo>
                      <a:pt x="8728" y="131"/>
                      <a:pt x="8133" y="191"/>
                      <a:pt x="7550" y="250"/>
                    </a:cubicBezTo>
                    <a:cubicBezTo>
                      <a:pt x="6371" y="370"/>
                      <a:pt x="5192" y="429"/>
                      <a:pt x="4025" y="429"/>
                    </a:cubicBezTo>
                    <a:cubicBezTo>
                      <a:pt x="2847" y="429"/>
                      <a:pt x="1668" y="405"/>
                      <a:pt x="489" y="250"/>
                    </a:cubicBezTo>
                    <a:cubicBezTo>
                      <a:pt x="465" y="252"/>
                      <a:pt x="441" y="253"/>
                      <a:pt x="418" y="253"/>
                    </a:cubicBezTo>
                    <a:cubicBezTo>
                      <a:pt x="271" y="253"/>
                      <a:pt x="145" y="223"/>
                      <a:pt x="1" y="203"/>
                    </a:cubicBezTo>
                    <a:lnTo>
                      <a:pt x="1" y="203"/>
                    </a:lnTo>
                    <a:cubicBezTo>
                      <a:pt x="13" y="3215"/>
                      <a:pt x="156" y="6073"/>
                      <a:pt x="334" y="7323"/>
                    </a:cubicBezTo>
                    <a:cubicBezTo>
                      <a:pt x="751" y="10323"/>
                      <a:pt x="1430" y="16872"/>
                      <a:pt x="1430" y="16872"/>
                    </a:cubicBezTo>
                    <a:lnTo>
                      <a:pt x="4883" y="16872"/>
                    </a:lnTo>
                    <a:cubicBezTo>
                      <a:pt x="4871" y="14085"/>
                      <a:pt x="4394" y="3537"/>
                      <a:pt x="4621" y="3489"/>
                    </a:cubicBezTo>
                    <a:cubicBezTo>
                      <a:pt x="4680" y="3477"/>
                      <a:pt x="4716" y="3477"/>
                      <a:pt x="4799" y="3477"/>
                    </a:cubicBezTo>
                    <a:cubicBezTo>
                      <a:pt x="4883" y="3477"/>
                      <a:pt x="4990" y="3489"/>
                      <a:pt x="5097" y="3513"/>
                    </a:cubicBezTo>
                    <a:cubicBezTo>
                      <a:pt x="5228" y="3560"/>
                      <a:pt x="5395" y="3620"/>
                      <a:pt x="5597" y="3727"/>
                    </a:cubicBezTo>
                    <a:cubicBezTo>
                      <a:pt x="6240" y="4084"/>
                      <a:pt x="8407" y="16860"/>
                      <a:pt x="8407" y="16860"/>
                    </a:cubicBezTo>
                    <a:lnTo>
                      <a:pt x="11836" y="16860"/>
                    </a:lnTo>
                    <a:cubicBezTo>
                      <a:pt x="11479" y="13443"/>
                      <a:pt x="9836" y="2120"/>
                      <a:pt x="9705" y="608"/>
                    </a:cubicBezTo>
                    <a:cubicBezTo>
                      <a:pt x="9693" y="477"/>
                      <a:pt x="9693" y="227"/>
                      <a:pt x="9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2" name="Google Shape;3314;p46">
                <a:extLst>
                  <a:ext uri="{FF2B5EF4-FFF2-40B4-BE49-F238E27FC236}">
                    <a16:creationId xmlns:a16="http://schemas.microsoft.com/office/drawing/2014/main" id="{33E23249-D414-4F76-A994-DD4B3C7E41A9}"/>
                  </a:ext>
                </a:extLst>
              </p:cNvPr>
              <p:cNvSpPr/>
              <p:nvPr/>
            </p:nvSpPr>
            <p:spPr>
              <a:xfrm>
                <a:off x="8182767" y="4082937"/>
                <a:ext cx="93422" cy="814947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6836" extrusionOk="0">
                    <a:moveTo>
                      <a:pt x="72" y="0"/>
                    </a:moveTo>
                    <a:cubicBezTo>
                      <a:pt x="49" y="0"/>
                      <a:pt x="25" y="12"/>
                      <a:pt x="1" y="12"/>
                    </a:cubicBezTo>
                    <a:cubicBezTo>
                      <a:pt x="13" y="1298"/>
                      <a:pt x="108" y="2560"/>
                      <a:pt x="203" y="3846"/>
                    </a:cubicBezTo>
                    <a:cubicBezTo>
                      <a:pt x="322" y="5358"/>
                      <a:pt x="441" y="6894"/>
                      <a:pt x="596" y="8406"/>
                    </a:cubicBezTo>
                    <a:cubicBezTo>
                      <a:pt x="739" y="9930"/>
                      <a:pt x="906" y="11442"/>
                      <a:pt x="1132" y="12954"/>
                    </a:cubicBezTo>
                    <a:cubicBezTo>
                      <a:pt x="1323" y="14264"/>
                      <a:pt x="1573" y="15550"/>
                      <a:pt x="1870" y="16835"/>
                    </a:cubicBezTo>
                    <a:lnTo>
                      <a:pt x="1930" y="16835"/>
                    </a:lnTo>
                    <a:cubicBezTo>
                      <a:pt x="1680" y="15728"/>
                      <a:pt x="1477" y="14633"/>
                      <a:pt x="1299" y="13514"/>
                    </a:cubicBezTo>
                    <a:cubicBezTo>
                      <a:pt x="1061" y="12002"/>
                      <a:pt x="858" y="10478"/>
                      <a:pt x="715" y="8965"/>
                    </a:cubicBezTo>
                    <a:cubicBezTo>
                      <a:pt x="561" y="7441"/>
                      <a:pt x="441" y="5929"/>
                      <a:pt x="322" y="4405"/>
                    </a:cubicBezTo>
                    <a:cubicBezTo>
                      <a:pt x="227" y="2929"/>
                      <a:pt x="108" y="1476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3" name="Google Shape;3315;p46">
                <a:extLst>
                  <a:ext uri="{FF2B5EF4-FFF2-40B4-BE49-F238E27FC236}">
                    <a16:creationId xmlns:a16="http://schemas.microsoft.com/office/drawing/2014/main" id="{CCC54C50-69D3-4B53-8335-1046B23905AE}"/>
                  </a:ext>
                </a:extLst>
              </p:cNvPr>
              <p:cNvSpPr/>
              <p:nvPr/>
            </p:nvSpPr>
            <p:spPr>
              <a:xfrm>
                <a:off x="7859471" y="4221617"/>
                <a:ext cx="154848" cy="37223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69" extrusionOk="0">
                    <a:moveTo>
                      <a:pt x="211" y="0"/>
                    </a:moveTo>
                    <a:cubicBezTo>
                      <a:pt x="148" y="0"/>
                      <a:pt x="86" y="2"/>
                      <a:pt x="24" y="4"/>
                    </a:cubicBezTo>
                    <a:cubicBezTo>
                      <a:pt x="1" y="4"/>
                      <a:pt x="1" y="52"/>
                      <a:pt x="24" y="52"/>
                    </a:cubicBezTo>
                    <a:cubicBezTo>
                      <a:pt x="274" y="64"/>
                      <a:pt x="548" y="88"/>
                      <a:pt x="798" y="112"/>
                    </a:cubicBezTo>
                    <a:cubicBezTo>
                      <a:pt x="1072" y="147"/>
                      <a:pt x="1334" y="183"/>
                      <a:pt x="1608" y="243"/>
                    </a:cubicBezTo>
                    <a:cubicBezTo>
                      <a:pt x="1977" y="338"/>
                      <a:pt x="2334" y="433"/>
                      <a:pt x="2679" y="576"/>
                    </a:cubicBezTo>
                    <a:cubicBezTo>
                      <a:pt x="2394" y="493"/>
                      <a:pt x="2096" y="457"/>
                      <a:pt x="1798" y="445"/>
                    </a:cubicBezTo>
                    <a:cubicBezTo>
                      <a:pt x="1656" y="433"/>
                      <a:pt x="1510" y="426"/>
                      <a:pt x="1364" y="426"/>
                    </a:cubicBezTo>
                    <a:cubicBezTo>
                      <a:pt x="1072" y="426"/>
                      <a:pt x="778" y="453"/>
                      <a:pt x="501" y="516"/>
                    </a:cubicBezTo>
                    <a:cubicBezTo>
                      <a:pt x="477" y="528"/>
                      <a:pt x="477" y="576"/>
                      <a:pt x="513" y="576"/>
                    </a:cubicBezTo>
                    <a:cubicBezTo>
                      <a:pt x="875" y="547"/>
                      <a:pt x="1221" y="525"/>
                      <a:pt x="1572" y="525"/>
                    </a:cubicBezTo>
                    <a:cubicBezTo>
                      <a:pt x="1647" y="525"/>
                      <a:pt x="1722" y="526"/>
                      <a:pt x="1798" y="528"/>
                    </a:cubicBezTo>
                    <a:cubicBezTo>
                      <a:pt x="2215" y="564"/>
                      <a:pt x="2644" y="600"/>
                      <a:pt x="3049" y="719"/>
                    </a:cubicBezTo>
                    <a:lnTo>
                      <a:pt x="3132" y="766"/>
                    </a:lnTo>
                    <a:cubicBezTo>
                      <a:pt x="3137" y="768"/>
                      <a:pt x="3142" y="769"/>
                      <a:pt x="3146" y="769"/>
                    </a:cubicBezTo>
                    <a:cubicBezTo>
                      <a:pt x="3176" y="769"/>
                      <a:pt x="3198" y="739"/>
                      <a:pt x="3168" y="719"/>
                    </a:cubicBezTo>
                    <a:cubicBezTo>
                      <a:pt x="3156" y="719"/>
                      <a:pt x="3132" y="707"/>
                      <a:pt x="3120" y="707"/>
                    </a:cubicBezTo>
                    <a:lnTo>
                      <a:pt x="3108" y="695"/>
                    </a:lnTo>
                    <a:cubicBezTo>
                      <a:pt x="3096" y="695"/>
                      <a:pt x="3072" y="695"/>
                      <a:pt x="3060" y="683"/>
                    </a:cubicBezTo>
                    <a:cubicBezTo>
                      <a:pt x="2596" y="469"/>
                      <a:pt x="2120" y="302"/>
                      <a:pt x="1632" y="183"/>
                    </a:cubicBezTo>
                    <a:cubicBezTo>
                      <a:pt x="1168" y="78"/>
                      <a:pt x="68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4" name="Google Shape;3316;p46">
                <a:extLst>
                  <a:ext uri="{FF2B5EF4-FFF2-40B4-BE49-F238E27FC236}">
                    <a16:creationId xmlns:a16="http://schemas.microsoft.com/office/drawing/2014/main" id="{9B5EA78C-94B0-487F-81B4-1B901EE3E92B}"/>
                  </a:ext>
                </a:extLst>
              </p:cNvPr>
              <p:cNvSpPr/>
              <p:nvPr/>
            </p:nvSpPr>
            <p:spPr>
              <a:xfrm>
                <a:off x="8031211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92" y="1"/>
                    </a:moveTo>
                    <a:cubicBezTo>
                      <a:pt x="2561" y="1"/>
                      <a:pt x="2242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39" y="73"/>
                    </a:cubicBezTo>
                    <a:cubicBezTo>
                      <a:pt x="5631" y="40"/>
                      <a:pt x="4002" y="1"/>
                      <a:pt x="29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5" name="Google Shape;3317;p46">
                <a:extLst>
                  <a:ext uri="{FF2B5EF4-FFF2-40B4-BE49-F238E27FC236}">
                    <a16:creationId xmlns:a16="http://schemas.microsoft.com/office/drawing/2014/main" id="{456BA66D-7B54-4682-BBB5-A567F61E6D44}"/>
                  </a:ext>
                </a:extLst>
              </p:cNvPr>
              <p:cNvSpPr/>
              <p:nvPr/>
            </p:nvSpPr>
            <p:spPr>
              <a:xfrm>
                <a:off x="8031211" y="4954903"/>
                <a:ext cx="295125" cy="28753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94" extrusionOk="0">
                    <a:moveTo>
                      <a:pt x="203" y="0"/>
                    </a:moveTo>
                    <a:cubicBezTo>
                      <a:pt x="143" y="72"/>
                      <a:pt x="96" y="143"/>
                      <a:pt x="60" y="203"/>
                    </a:cubicBezTo>
                    <a:cubicBezTo>
                      <a:pt x="1" y="322"/>
                      <a:pt x="96" y="453"/>
                      <a:pt x="227" y="476"/>
                    </a:cubicBezTo>
                    <a:cubicBezTo>
                      <a:pt x="921" y="506"/>
                      <a:pt x="2897" y="593"/>
                      <a:pt x="4356" y="593"/>
                    </a:cubicBezTo>
                    <a:cubicBezTo>
                      <a:pt x="5275" y="593"/>
                      <a:pt x="5989" y="558"/>
                      <a:pt x="6049" y="453"/>
                    </a:cubicBezTo>
                    <a:cubicBezTo>
                      <a:pt x="6073" y="417"/>
                      <a:pt x="6097" y="334"/>
                      <a:pt x="6097" y="250"/>
                    </a:cubicBezTo>
                    <a:lnTo>
                      <a:pt x="3787" y="250"/>
                    </a:lnTo>
                    <a:cubicBezTo>
                      <a:pt x="2596" y="238"/>
                      <a:pt x="1394" y="191"/>
                      <a:pt x="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6" name="Google Shape;3318;p46">
                <a:extLst>
                  <a:ext uri="{FF2B5EF4-FFF2-40B4-BE49-F238E27FC236}">
                    <a16:creationId xmlns:a16="http://schemas.microsoft.com/office/drawing/2014/main" id="{2764A018-7EA1-4234-80B9-CAFC90DF8B4E}"/>
                  </a:ext>
                </a:extLst>
              </p:cNvPr>
              <p:cNvSpPr/>
              <p:nvPr/>
            </p:nvSpPr>
            <p:spPr>
              <a:xfrm>
                <a:off x="7693490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87" y="1"/>
                    </a:moveTo>
                    <a:cubicBezTo>
                      <a:pt x="2556" y="1"/>
                      <a:pt x="2239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27" y="73"/>
                    </a:cubicBezTo>
                    <a:cubicBezTo>
                      <a:pt x="5627" y="40"/>
                      <a:pt x="3995" y="1"/>
                      <a:pt x="29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7" name="Google Shape;3319;p46">
                <a:extLst>
                  <a:ext uri="{FF2B5EF4-FFF2-40B4-BE49-F238E27FC236}">
                    <a16:creationId xmlns:a16="http://schemas.microsoft.com/office/drawing/2014/main" id="{9095EF5E-5D74-4E9F-A185-8EA417D73503}"/>
                  </a:ext>
                </a:extLst>
              </p:cNvPr>
              <p:cNvSpPr/>
              <p:nvPr/>
            </p:nvSpPr>
            <p:spPr>
              <a:xfrm>
                <a:off x="7693490" y="4956597"/>
                <a:ext cx="294544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546" extrusionOk="0">
                    <a:moveTo>
                      <a:pt x="155" y="1"/>
                    </a:moveTo>
                    <a:cubicBezTo>
                      <a:pt x="120" y="60"/>
                      <a:pt x="72" y="108"/>
                      <a:pt x="60" y="156"/>
                    </a:cubicBezTo>
                    <a:cubicBezTo>
                      <a:pt x="1" y="275"/>
                      <a:pt x="96" y="406"/>
                      <a:pt x="227" y="418"/>
                    </a:cubicBezTo>
                    <a:cubicBezTo>
                      <a:pt x="925" y="454"/>
                      <a:pt x="2921" y="546"/>
                      <a:pt x="4383" y="546"/>
                    </a:cubicBezTo>
                    <a:cubicBezTo>
                      <a:pt x="5289" y="546"/>
                      <a:pt x="5990" y="510"/>
                      <a:pt x="6049" y="406"/>
                    </a:cubicBezTo>
                    <a:cubicBezTo>
                      <a:pt x="6073" y="358"/>
                      <a:pt x="6085" y="299"/>
                      <a:pt x="6085" y="215"/>
                    </a:cubicBezTo>
                    <a:lnTo>
                      <a:pt x="6085" y="215"/>
                    </a:lnTo>
                    <a:cubicBezTo>
                      <a:pt x="6037" y="227"/>
                      <a:pt x="5966" y="227"/>
                      <a:pt x="5894" y="239"/>
                    </a:cubicBezTo>
                    <a:cubicBezTo>
                      <a:pt x="5394" y="266"/>
                      <a:pt x="4901" y="279"/>
                      <a:pt x="4404" y="279"/>
                    </a:cubicBezTo>
                    <a:cubicBezTo>
                      <a:pt x="4238" y="279"/>
                      <a:pt x="4072" y="278"/>
                      <a:pt x="3906" y="275"/>
                    </a:cubicBezTo>
                    <a:cubicBezTo>
                      <a:pt x="2858" y="263"/>
                      <a:pt x="1822" y="203"/>
                      <a:pt x="786" y="37"/>
                    </a:cubicBezTo>
                    <a:cubicBezTo>
                      <a:pt x="584" y="25"/>
                      <a:pt x="370" y="25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8" name="Google Shape;3322;p46">
                <a:extLst>
                  <a:ext uri="{FF2B5EF4-FFF2-40B4-BE49-F238E27FC236}">
                    <a16:creationId xmlns:a16="http://schemas.microsoft.com/office/drawing/2014/main" id="{DAA19A84-D060-4B7A-B35E-C4EF8B1EA72B}"/>
                  </a:ext>
                </a:extLst>
              </p:cNvPr>
              <p:cNvSpPr/>
              <p:nvPr/>
            </p:nvSpPr>
            <p:spPr>
              <a:xfrm>
                <a:off x="7571316" y="3612635"/>
                <a:ext cx="238056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98" extrusionOk="0">
                    <a:moveTo>
                      <a:pt x="4918" y="1"/>
                    </a:moveTo>
                    <a:lnTo>
                      <a:pt x="4918" y="1"/>
                    </a:lnTo>
                    <a:cubicBezTo>
                      <a:pt x="4917" y="1"/>
                      <a:pt x="441" y="3537"/>
                      <a:pt x="227" y="5073"/>
                    </a:cubicBezTo>
                    <a:cubicBezTo>
                      <a:pt x="0" y="6597"/>
                      <a:pt x="3370" y="11097"/>
                      <a:pt x="3370" y="11097"/>
                    </a:cubicBezTo>
                    <a:lnTo>
                      <a:pt x="49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9" name="Google Shape;3323;p46">
                <a:extLst>
                  <a:ext uri="{FF2B5EF4-FFF2-40B4-BE49-F238E27FC236}">
                    <a16:creationId xmlns:a16="http://schemas.microsoft.com/office/drawing/2014/main" id="{52E94A24-C0BF-4034-8AF5-409E1B51D4D0}"/>
                  </a:ext>
                </a:extLst>
              </p:cNvPr>
              <p:cNvSpPr/>
              <p:nvPr/>
            </p:nvSpPr>
            <p:spPr>
              <a:xfrm>
                <a:off x="7623158" y="3612635"/>
                <a:ext cx="186214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11098" extrusionOk="0">
                    <a:moveTo>
                      <a:pt x="3847" y="1"/>
                    </a:moveTo>
                    <a:cubicBezTo>
                      <a:pt x="3847" y="1"/>
                      <a:pt x="3716" y="108"/>
                      <a:pt x="3513" y="286"/>
                    </a:cubicBezTo>
                    <a:lnTo>
                      <a:pt x="3513" y="322"/>
                    </a:lnTo>
                    <a:cubicBezTo>
                      <a:pt x="3311" y="1858"/>
                      <a:pt x="2656" y="3275"/>
                      <a:pt x="1906" y="4608"/>
                    </a:cubicBezTo>
                    <a:cubicBezTo>
                      <a:pt x="1525" y="5263"/>
                      <a:pt x="1156" y="5930"/>
                      <a:pt x="739" y="6561"/>
                    </a:cubicBezTo>
                    <a:cubicBezTo>
                      <a:pt x="549" y="6859"/>
                      <a:pt x="322" y="7144"/>
                      <a:pt x="96" y="7418"/>
                    </a:cubicBezTo>
                    <a:cubicBezTo>
                      <a:pt x="72" y="7466"/>
                      <a:pt x="25" y="7501"/>
                      <a:pt x="1" y="7537"/>
                    </a:cubicBezTo>
                    <a:cubicBezTo>
                      <a:pt x="930" y="9264"/>
                      <a:pt x="2323" y="11097"/>
                      <a:pt x="2323" y="11097"/>
                    </a:cubicBezTo>
                    <a:lnTo>
                      <a:pt x="38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0" name="Google Shape;3324;p46">
                <a:extLst>
                  <a:ext uri="{FF2B5EF4-FFF2-40B4-BE49-F238E27FC236}">
                    <a16:creationId xmlns:a16="http://schemas.microsoft.com/office/drawing/2014/main" id="{FDD618BF-6DAE-4B65-846D-372C58345E7C}"/>
                  </a:ext>
                </a:extLst>
              </p:cNvPr>
              <p:cNvSpPr/>
              <p:nvPr/>
            </p:nvSpPr>
            <p:spPr>
              <a:xfrm>
                <a:off x="7650410" y="3864437"/>
                <a:ext cx="88823" cy="6951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436" extrusionOk="0">
                    <a:moveTo>
                      <a:pt x="50" y="0"/>
                    </a:moveTo>
                    <a:cubicBezTo>
                      <a:pt x="27" y="0"/>
                      <a:pt x="1" y="50"/>
                      <a:pt x="33" y="61"/>
                    </a:cubicBezTo>
                    <a:cubicBezTo>
                      <a:pt x="200" y="156"/>
                      <a:pt x="343" y="228"/>
                      <a:pt x="510" y="323"/>
                    </a:cubicBezTo>
                    <a:cubicBezTo>
                      <a:pt x="676" y="406"/>
                      <a:pt x="819" y="525"/>
                      <a:pt x="974" y="633"/>
                    </a:cubicBezTo>
                    <a:cubicBezTo>
                      <a:pt x="1272" y="859"/>
                      <a:pt x="1522" y="1121"/>
                      <a:pt x="1760" y="1407"/>
                    </a:cubicBezTo>
                    <a:cubicBezTo>
                      <a:pt x="1768" y="1428"/>
                      <a:pt x="1781" y="1435"/>
                      <a:pt x="1793" y="1435"/>
                    </a:cubicBezTo>
                    <a:cubicBezTo>
                      <a:pt x="1815" y="1435"/>
                      <a:pt x="1835" y="1410"/>
                      <a:pt x="1819" y="1395"/>
                    </a:cubicBezTo>
                    <a:cubicBezTo>
                      <a:pt x="1724" y="1276"/>
                      <a:pt x="1617" y="1156"/>
                      <a:pt x="1522" y="1037"/>
                    </a:cubicBezTo>
                    <a:cubicBezTo>
                      <a:pt x="1486" y="978"/>
                      <a:pt x="1438" y="895"/>
                      <a:pt x="1414" y="835"/>
                    </a:cubicBezTo>
                    <a:cubicBezTo>
                      <a:pt x="1367" y="764"/>
                      <a:pt x="1331" y="692"/>
                      <a:pt x="1272" y="597"/>
                    </a:cubicBezTo>
                    <a:cubicBezTo>
                      <a:pt x="1176" y="454"/>
                      <a:pt x="1093" y="287"/>
                      <a:pt x="974" y="144"/>
                    </a:cubicBezTo>
                    <a:cubicBezTo>
                      <a:pt x="967" y="134"/>
                      <a:pt x="957" y="129"/>
                      <a:pt x="948" y="129"/>
                    </a:cubicBezTo>
                    <a:cubicBezTo>
                      <a:pt x="928" y="129"/>
                      <a:pt x="910" y="152"/>
                      <a:pt x="926" y="168"/>
                    </a:cubicBezTo>
                    <a:cubicBezTo>
                      <a:pt x="998" y="335"/>
                      <a:pt x="1117" y="478"/>
                      <a:pt x="1200" y="645"/>
                    </a:cubicBezTo>
                    <a:cubicBezTo>
                      <a:pt x="1248" y="704"/>
                      <a:pt x="1295" y="775"/>
                      <a:pt x="1331" y="835"/>
                    </a:cubicBezTo>
                    <a:cubicBezTo>
                      <a:pt x="1224" y="752"/>
                      <a:pt x="1129" y="656"/>
                      <a:pt x="1033" y="573"/>
                    </a:cubicBezTo>
                    <a:cubicBezTo>
                      <a:pt x="748" y="347"/>
                      <a:pt x="414" y="121"/>
                      <a:pt x="57" y="2"/>
                    </a:cubicBezTo>
                    <a:cubicBezTo>
                      <a:pt x="55" y="1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1" name="Google Shape;3325;p46">
                <a:extLst>
                  <a:ext uri="{FF2B5EF4-FFF2-40B4-BE49-F238E27FC236}">
                    <a16:creationId xmlns:a16="http://schemas.microsoft.com/office/drawing/2014/main" id="{AFAEB709-2446-4D87-B3D7-A24C0E23B8B1}"/>
                  </a:ext>
                </a:extLst>
              </p:cNvPr>
              <p:cNvSpPr/>
              <p:nvPr/>
            </p:nvSpPr>
            <p:spPr>
              <a:xfrm>
                <a:off x="7718274" y="3553823"/>
                <a:ext cx="514110" cy="649644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13421" extrusionOk="0">
                    <a:moveTo>
                      <a:pt x="6506" y="0"/>
                    </a:moveTo>
                    <a:cubicBezTo>
                      <a:pt x="4453" y="0"/>
                      <a:pt x="1590" y="831"/>
                      <a:pt x="1310" y="1251"/>
                    </a:cubicBezTo>
                    <a:cubicBezTo>
                      <a:pt x="477" y="2478"/>
                      <a:pt x="108" y="7824"/>
                      <a:pt x="1" y="12919"/>
                    </a:cubicBezTo>
                    <a:cubicBezTo>
                      <a:pt x="1825" y="13305"/>
                      <a:pt x="3703" y="13420"/>
                      <a:pt x="5564" y="13420"/>
                    </a:cubicBezTo>
                    <a:cubicBezTo>
                      <a:pt x="5658" y="13420"/>
                      <a:pt x="5752" y="13420"/>
                      <a:pt x="5846" y="13419"/>
                    </a:cubicBezTo>
                    <a:cubicBezTo>
                      <a:pt x="6930" y="13408"/>
                      <a:pt x="8013" y="13348"/>
                      <a:pt x="9097" y="13241"/>
                    </a:cubicBezTo>
                    <a:cubicBezTo>
                      <a:pt x="9609" y="13193"/>
                      <a:pt x="10121" y="13134"/>
                      <a:pt x="10621" y="13062"/>
                    </a:cubicBezTo>
                    <a:cubicBezTo>
                      <a:pt x="10609" y="12955"/>
                      <a:pt x="10597" y="12872"/>
                      <a:pt x="10597" y="12800"/>
                    </a:cubicBezTo>
                    <a:cubicBezTo>
                      <a:pt x="10359" y="10991"/>
                      <a:pt x="10549" y="1954"/>
                      <a:pt x="10359" y="1442"/>
                    </a:cubicBezTo>
                    <a:cubicBezTo>
                      <a:pt x="10145" y="918"/>
                      <a:pt x="8716" y="61"/>
                      <a:pt x="6632" y="1"/>
                    </a:cubicBezTo>
                    <a:cubicBezTo>
                      <a:pt x="6590" y="0"/>
                      <a:pt x="6548" y="0"/>
                      <a:pt x="65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2" name="Google Shape;3326;p46">
                <a:extLst>
                  <a:ext uri="{FF2B5EF4-FFF2-40B4-BE49-F238E27FC236}">
                    <a16:creationId xmlns:a16="http://schemas.microsoft.com/office/drawing/2014/main" id="{304088D1-C99E-453F-A09E-B753B2923967}"/>
                  </a:ext>
                </a:extLst>
              </p:cNvPr>
              <p:cNvSpPr/>
              <p:nvPr/>
            </p:nvSpPr>
            <p:spPr>
              <a:xfrm>
                <a:off x="7840448" y="3558566"/>
                <a:ext cx="261871" cy="206835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4273" extrusionOk="0">
                    <a:moveTo>
                      <a:pt x="3914" y="0"/>
                    </a:moveTo>
                    <a:cubicBezTo>
                      <a:pt x="3535" y="0"/>
                      <a:pt x="3090" y="42"/>
                      <a:pt x="2632" y="106"/>
                    </a:cubicBezTo>
                    <a:cubicBezTo>
                      <a:pt x="1525" y="248"/>
                      <a:pt x="548" y="225"/>
                      <a:pt x="334" y="820"/>
                    </a:cubicBezTo>
                    <a:cubicBezTo>
                      <a:pt x="1" y="1725"/>
                      <a:pt x="477" y="3023"/>
                      <a:pt x="822" y="3737"/>
                    </a:cubicBezTo>
                    <a:cubicBezTo>
                      <a:pt x="965" y="4058"/>
                      <a:pt x="1084" y="4273"/>
                      <a:pt x="1084" y="4273"/>
                    </a:cubicBezTo>
                    <a:cubicBezTo>
                      <a:pt x="1084" y="4273"/>
                      <a:pt x="1287" y="4118"/>
                      <a:pt x="1596" y="3868"/>
                    </a:cubicBezTo>
                    <a:cubicBezTo>
                      <a:pt x="2310" y="3273"/>
                      <a:pt x="3656" y="2141"/>
                      <a:pt x="4632" y="1094"/>
                    </a:cubicBezTo>
                    <a:cubicBezTo>
                      <a:pt x="5409" y="265"/>
                      <a:pt x="4875" y="0"/>
                      <a:pt x="3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3" name="Google Shape;3327;p46">
                <a:extLst>
                  <a:ext uri="{FF2B5EF4-FFF2-40B4-BE49-F238E27FC236}">
                    <a16:creationId xmlns:a16="http://schemas.microsoft.com/office/drawing/2014/main" id="{1EB01912-AB65-4964-A4E3-3B6B3E4E2ACF}"/>
                  </a:ext>
                </a:extLst>
              </p:cNvPr>
              <p:cNvSpPr/>
              <p:nvPr/>
            </p:nvSpPr>
            <p:spPr>
              <a:xfrm>
                <a:off x="7869249" y="3498544"/>
                <a:ext cx="187957" cy="121981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520" extrusionOk="0">
                    <a:moveTo>
                      <a:pt x="3513" y="0"/>
                    </a:moveTo>
                    <a:lnTo>
                      <a:pt x="1" y="417"/>
                    </a:lnTo>
                    <a:lnTo>
                      <a:pt x="299" y="2060"/>
                    </a:lnTo>
                    <a:cubicBezTo>
                      <a:pt x="311" y="2108"/>
                      <a:pt x="334" y="2167"/>
                      <a:pt x="370" y="2191"/>
                    </a:cubicBezTo>
                    <a:cubicBezTo>
                      <a:pt x="487" y="2308"/>
                      <a:pt x="786" y="2519"/>
                      <a:pt x="1483" y="2519"/>
                    </a:cubicBezTo>
                    <a:cubicBezTo>
                      <a:pt x="1710" y="2519"/>
                      <a:pt x="1980" y="2497"/>
                      <a:pt x="2299" y="2441"/>
                    </a:cubicBezTo>
                    <a:cubicBezTo>
                      <a:pt x="3882" y="2179"/>
                      <a:pt x="3799" y="1357"/>
                      <a:pt x="3799" y="1357"/>
                    </a:cubicBezTo>
                    <a:lnTo>
                      <a:pt x="3513" y="0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4" name="Google Shape;3328;p46">
                <a:extLst>
                  <a:ext uri="{FF2B5EF4-FFF2-40B4-BE49-F238E27FC236}">
                    <a16:creationId xmlns:a16="http://schemas.microsoft.com/office/drawing/2014/main" id="{EB1C11CA-A38A-4CBD-A6EC-7F834D7795A1}"/>
                  </a:ext>
                </a:extLst>
              </p:cNvPr>
              <p:cNvSpPr/>
              <p:nvPr/>
            </p:nvSpPr>
            <p:spPr>
              <a:xfrm>
                <a:off x="7871000" y="3469500"/>
                <a:ext cx="15484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2044" extrusionOk="0">
                    <a:moveTo>
                      <a:pt x="3333" y="1"/>
                    </a:moveTo>
                    <a:cubicBezTo>
                      <a:pt x="3271" y="1"/>
                      <a:pt x="3207" y="2"/>
                      <a:pt x="3143" y="5"/>
                    </a:cubicBezTo>
                    <a:cubicBezTo>
                      <a:pt x="2310" y="41"/>
                      <a:pt x="1512" y="219"/>
                      <a:pt x="714" y="422"/>
                    </a:cubicBezTo>
                    <a:cubicBezTo>
                      <a:pt x="524" y="469"/>
                      <a:pt x="321" y="541"/>
                      <a:pt x="214" y="683"/>
                    </a:cubicBezTo>
                    <a:cubicBezTo>
                      <a:pt x="83" y="862"/>
                      <a:pt x="0" y="1279"/>
                      <a:pt x="119" y="1481"/>
                    </a:cubicBezTo>
                    <a:cubicBezTo>
                      <a:pt x="274" y="1755"/>
                      <a:pt x="691" y="1934"/>
                      <a:pt x="1000" y="1993"/>
                    </a:cubicBezTo>
                    <a:cubicBezTo>
                      <a:pt x="1185" y="2029"/>
                      <a:pt x="1378" y="2044"/>
                      <a:pt x="1572" y="2044"/>
                    </a:cubicBezTo>
                    <a:cubicBezTo>
                      <a:pt x="1765" y="2044"/>
                      <a:pt x="1959" y="2029"/>
                      <a:pt x="2143" y="2005"/>
                    </a:cubicBezTo>
                    <a:cubicBezTo>
                      <a:pt x="2607" y="1946"/>
                      <a:pt x="3072" y="1826"/>
                      <a:pt x="3477" y="1612"/>
                    </a:cubicBezTo>
                    <a:cubicBezTo>
                      <a:pt x="3870" y="1410"/>
                      <a:pt x="4215" y="1076"/>
                      <a:pt x="4334" y="683"/>
                    </a:cubicBezTo>
                    <a:cubicBezTo>
                      <a:pt x="4382" y="541"/>
                      <a:pt x="4393" y="398"/>
                      <a:pt x="4322" y="279"/>
                    </a:cubicBezTo>
                    <a:cubicBezTo>
                      <a:pt x="4251" y="172"/>
                      <a:pt x="4096" y="112"/>
                      <a:pt x="3965" y="64"/>
                    </a:cubicBezTo>
                    <a:cubicBezTo>
                      <a:pt x="3752" y="18"/>
                      <a:pt x="3547" y="1"/>
                      <a:pt x="3333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5" name="Google Shape;3329;p46">
                <a:extLst>
                  <a:ext uri="{FF2B5EF4-FFF2-40B4-BE49-F238E27FC236}">
                    <a16:creationId xmlns:a16="http://schemas.microsoft.com/office/drawing/2014/main" id="{B421A56A-16BA-4ED8-AC02-16EDCD3FAA31}"/>
                  </a:ext>
                </a:extLst>
              </p:cNvPr>
              <p:cNvSpPr/>
              <p:nvPr/>
            </p:nvSpPr>
            <p:spPr>
              <a:xfrm>
                <a:off x="7854872" y="3533686"/>
                <a:ext cx="226197" cy="148845"/>
              </a:xfrm>
              <a:custGeom>
                <a:avLst/>
                <a:gdLst/>
                <a:ahLst/>
                <a:cxnLst/>
                <a:rect l="l" t="t" r="r" b="b"/>
                <a:pathLst>
                  <a:path w="4673" h="3075" extrusionOk="0">
                    <a:moveTo>
                      <a:pt x="3982" y="0"/>
                    </a:moveTo>
                    <a:cubicBezTo>
                      <a:pt x="3940" y="0"/>
                      <a:pt x="3899" y="15"/>
                      <a:pt x="3858" y="48"/>
                    </a:cubicBezTo>
                    <a:cubicBezTo>
                      <a:pt x="3507" y="331"/>
                      <a:pt x="2683" y="1366"/>
                      <a:pt x="1274" y="1366"/>
                    </a:cubicBezTo>
                    <a:cubicBezTo>
                      <a:pt x="1200" y="1366"/>
                      <a:pt x="1125" y="1364"/>
                      <a:pt x="1048" y="1358"/>
                    </a:cubicBezTo>
                    <a:cubicBezTo>
                      <a:pt x="691" y="1334"/>
                      <a:pt x="536" y="881"/>
                      <a:pt x="477" y="691"/>
                    </a:cubicBezTo>
                    <a:cubicBezTo>
                      <a:pt x="470" y="665"/>
                      <a:pt x="454" y="654"/>
                      <a:pt x="436" y="654"/>
                    </a:cubicBezTo>
                    <a:cubicBezTo>
                      <a:pt x="420" y="654"/>
                      <a:pt x="404" y="662"/>
                      <a:pt x="393" y="679"/>
                    </a:cubicBezTo>
                    <a:cubicBezTo>
                      <a:pt x="250" y="917"/>
                      <a:pt x="0" y="1524"/>
                      <a:pt x="0" y="1691"/>
                    </a:cubicBezTo>
                    <a:cubicBezTo>
                      <a:pt x="0" y="1941"/>
                      <a:pt x="215" y="2834"/>
                      <a:pt x="346" y="2846"/>
                    </a:cubicBezTo>
                    <a:cubicBezTo>
                      <a:pt x="346" y="2846"/>
                      <a:pt x="347" y="2846"/>
                      <a:pt x="348" y="2846"/>
                    </a:cubicBezTo>
                    <a:cubicBezTo>
                      <a:pt x="496" y="2846"/>
                      <a:pt x="1072" y="1929"/>
                      <a:pt x="1072" y="1929"/>
                    </a:cubicBezTo>
                    <a:cubicBezTo>
                      <a:pt x="1072" y="1929"/>
                      <a:pt x="1650" y="3074"/>
                      <a:pt x="1877" y="3074"/>
                    </a:cubicBezTo>
                    <a:cubicBezTo>
                      <a:pt x="1883" y="3074"/>
                      <a:pt x="1888" y="3074"/>
                      <a:pt x="1893" y="3072"/>
                    </a:cubicBezTo>
                    <a:cubicBezTo>
                      <a:pt x="2215" y="2965"/>
                      <a:pt x="3810" y="2929"/>
                      <a:pt x="4620" y="1084"/>
                    </a:cubicBezTo>
                    <a:cubicBezTo>
                      <a:pt x="4673" y="957"/>
                      <a:pt x="4321" y="0"/>
                      <a:pt x="3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6" name="Google Shape;3330;p46">
                <a:extLst>
                  <a:ext uri="{FF2B5EF4-FFF2-40B4-BE49-F238E27FC236}">
                    <a16:creationId xmlns:a16="http://schemas.microsoft.com/office/drawing/2014/main" id="{D3508E99-03E1-46EE-BD44-A6107B2E694F}"/>
                  </a:ext>
                </a:extLst>
              </p:cNvPr>
              <p:cNvSpPr/>
              <p:nvPr/>
            </p:nvSpPr>
            <p:spPr>
              <a:xfrm>
                <a:off x="7854291" y="3523908"/>
                <a:ext cx="230843" cy="147103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3039" extrusionOk="0">
                    <a:moveTo>
                      <a:pt x="4069" y="0"/>
                    </a:moveTo>
                    <a:cubicBezTo>
                      <a:pt x="4026" y="0"/>
                      <a:pt x="3983" y="15"/>
                      <a:pt x="3941" y="48"/>
                    </a:cubicBezTo>
                    <a:cubicBezTo>
                      <a:pt x="3581" y="329"/>
                      <a:pt x="2752" y="1356"/>
                      <a:pt x="1324" y="1356"/>
                    </a:cubicBezTo>
                    <a:cubicBezTo>
                      <a:pt x="1242" y="1356"/>
                      <a:pt x="1158" y="1353"/>
                      <a:pt x="1072" y="1345"/>
                    </a:cubicBezTo>
                    <a:cubicBezTo>
                      <a:pt x="703" y="1310"/>
                      <a:pt x="560" y="869"/>
                      <a:pt x="489" y="667"/>
                    </a:cubicBezTo>
                    <a:cubicBezTo>
                      <a:pt x="482" y="647"/>
                      <a:pt x="465" y="638"/>
                      <a:pt x="446" y="638"/>
                    </a:cubicBezTo>
                    <a:cubicBezTo>
                      <a:pt x="431" y="638"/>
                      <a:pt x="416" y="644"/>
                      <a:pt x="405" y="655"/>
                    </a:cubicBezTo>
                    <a:cubicBezTo>
                      <a:pt x="262" y="893"/>
                      <a:pt x="12" y="1500"/>
                      <a:pt x="0" y="1655"/>
                    </a:cubicBezTo>
                    <a:cubicBezTo>
                      <a:pt x="0" y="1905"/>
                      <a:pt x="215" y="2798"/>
                      <a:pt x="358" y="2810"/>
                    </a:cubicBezTo>
                    <a:cubicBezTo>
                      <a:pt x="360" y="2810"/>
                      <a:pt x="362" y="2810"/>
                      <a:pt x="364" y="2810"/>
                    </a:cubicBezTo>
                    <a:cubicBezTo>
                      <a:pt x="527" y="2810"/>
                      <a:pt x="1108" y="1893"/>
                      <a:pt x="1108" y="1893"/>
                    </a:cubicBezTo>
                    <a:cubicBezTo>
                      <a:pt x="1108" y="1893"/>
                      <a:pt x="1697" y="3038"/>
                      <a:pt x="1925" y="3038"/>
                    </a:cubicBezTo>
                    <a:cubicBezTo>
                      <a:pt x="1931" y="3038"/>
                      <a:pt x="1936" y="3038"/>
                      <a:pt x="1941" y="3036"/>
                    </a:cubicBezTo>
                    <a:cubicBezTo>
                      <a:pt x="2263" y="2953"/>
                      <a:pt x="3882" y="2917"/>
                      <a:pt x="4715" y="1072"/>
                    </a:cubicBezTo>
                    <a:cubicBezTo>
                      <a:pt x="4768" y="955"/>
                      <a:pt x="4416" y="0"/>
                      <a:pt x="40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7" name="Google Shape;3331;p46">
                <a:extLst>
                  <a:ext uri="{FF2B5EF4-FFF2-40B4-BE49-F238E27FC236}">
                    <a16:creationId xmlns:a16="http://schemas.microsoft.com/office/drawing/2014/main" id="{3DAFC58D-7555-4A8F-B83C-DC6F8613BB42}"/>
                  </a:ext>
                </a:extLst>
              </p:cNvPr>
              <p:cNvSpPr/>
              <p:nvPr/>
            </p:nvSpPr>
            <p:spPr>
              <a:xfrm>
                <a:off x="7880236" y="3658764"/>
                <a:ext cx="37514" cy="106636"/>
              </a:xfrm>
              <a:custGeom>
                <a:avLst/>
                <a:gdLst/>
                <a:ahLst/>
                <a:cxnLst/>
                <a:rect l="l" t="t" r="r" b="b"/>
                <a:pathLst>
                  <a:path w="775" h="2203" extrusionOk="0">
                    <a:moveTo>
                      <a:pt x="476" y="0"/>
                    </a:moveTo>
                    <a:cubicBezTo>
                      <a:pt x="417" y="0"/>
                      <a:pt x="322" y="179"/>
                      <a:pt x="250" y="488"/>
                    </a:cubicBezTo>
                    <a:cubicBezTo>
                      <a:pt x="167" y="786"/>
                      <a:pt x="95" y="1203"/>
                      <a:pt x="0" y="1667"/>
                    </a:cubicBezTo>
                    <a:cubicBezTo>
                      <a:pt x="143" y="1988"/>
                      <a:pt x="262" y="2203"/>
                      <a:pt x="262" y="2203"/>
                    </a:cubicBezTo>
                    <a:cubicBezTo>
                      <a:pt x="262" y="2203"/>
                      <a:pt x="465" y="2048"/>
                      <a:pt x="774" y="1798"/>
                    </a:cubicBezTo>
                    <a:cubicBezTo>
                      <a:pt x="715" y="1274"/>
                      <a:pt x="655" y="845"/>
                      <a:pt x="595" y="512"/>
                    </a:cubicBezTo>
                    <a:cubicBezTo>
                      <a:pt x="536" y="191"/>
                      <a:pt x="512" y="0"/>
                      <a:pt x="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8" name="Google Shape;3332;p46">
                <a:extLst>
                  <a:ext uri="{FF2B5EF4-FFF2-40B4-BE49-F238E27FC236}">
                    <a16:creationId xmlns:a16="http://schemas.microsoft.com/office/drawing/2014/main" id="{6DBFF67D-998B-454C-82AC-A7C72307BA0E}"/>
                  </a:ext>
                </a:extLst>
              </p:cNvPr>
              <p:cNvSpPr/>
              <p:nvPr/>
            </p:nvSpPr>
            <p:spPr>
              <a:xfrm>
                <a:off x="7873315" y="3612635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9" name="Google Shape;3335;p46">
                <a:extLst>
                  <a:ext uri="{FF2B5EF4-FFF2-40B4-BE49-F238E27FC236}">
                    <a16:creationId xmlns:a16="http://schemas.microsoft.com/office/drawing/2014/main" id="{E25EBEB6-0AD1-4B94-BAB6-CD884024C6C6}"/>
                  </a:ext>
                </a:extLst>
              </p:cNvPr>
              <p:cNvSpPr/>
              <p:nvPr/>
            </p:nvSpPr>
            <p:spPr>
              <a:xfrm>
                <a:off x="7946503" y="4001665"/>
                <a:ext cx="521031" cy="432838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942" extrusionOk="0">
                    <a:moveTo>
                      <a:pt x="10264" y="0"/>
                    </a:moveTo>
                    <a:lnTo>
                      <a:pt x="84" y="1167"/>
                    </a:lnTo>
                    <a:cubicBezTo>
                      <a:pt x="48" y="1167"/>
                      <a:pt x="0" y="1215"/>
                      <a:pt x="12" y="1274"/>
                    </a:cubicBezTo>
                    <a:lnTo>
                      <a:pt x="739" y="8227"/>
                    </a:lnTo>
                    <a:cubicBezTo>
                      <a:pt x="739" y="8227"/>
                      <a:pt x="739" y="8263"/>
                      <a:pt x="762" y="8275"/>
                    </a:cubicBezTo>
                    <a:lnTo>
                      <a:pt x="1334" y="8906"/>
                    </a:lnTo>
                    <a:cubicBezTo>
                      <a:pt x="1358" y="8942"/>
                      <a:pt x="1405" y="8942"/>
                      <a:pt x="1429" y="8942"/>
                    </a:cubicBezTo>
                    <a:lnTo>
                      <a:pt x="10680" y="6715"/>
                    </a:lnTo>
                    <a:cubicBezTo>
                      <a:pt x="10728" y="6692"/>
                      <a:pt x="10764" y="6668"/>
                      <a:pt x="10764" y="6620"/>
                    </a:cubicBezTo>
                    <a:lnTo>
                      <a:pt x="10323" y="36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0" name="Google Shape;3336;p46">
                <a:extLst>
                  <a:ext uri="{FF2B5EF4-FFF2-40B4-BE49-F238E27FC236}">
                    <a16:creationId xmlns:a16="http://schemas.microsoft.com/office/drawing/2014/main" id="{C83D49D6-23E3-4405-958C-5F011FF8883D}"/>
                  </a:ext>
                </a:extLst>
              </p:cNvPr>
              <p:cNvSpPr/>
              <p:nvPr/>
            </p:nvSpPr>
            <p:spPr>
              <a:xfrm>
                <a:off x="7953425" y="4008006"/>
                <a:ext cx="521031" cy="415557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585" extrusionOk="0">
                    <a:moveTo>
                      <a:pt x="10085" y="0"/>
                    </a:moveTo>
                    <a:lnTo>
                      <a:pt x="0" y="1191"/>
                    </a:lnTo>
                    <a:lnTo>
                      <a:pt x="703" y="8108"/>
                    </a:lnTo>
                    <a:lnTo>
                      <a:pt x="1191" y="8585"/>
                    </a:lnTo>
                    <a:lnTo>
                      <a:pt x="10764" y="6715"/>
                    </a:lnTo>
                    <a:lnTo>
                      <a:pt x="10644" y="631"/>
                    </a:lnTo>
                    <a:lnTo>
                      <a:pt x="100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1" name="Google Shape;3337;p46">
                <a:extLst>
                  <a:ext uri="{FF2B5EF4-FFF2-40B4-BE49-F238E27FC236}">
                    <a16:creationId xmlns:a16="http://schemas.microsoft.com/office/drawing/2014/main" id="{49C94FEC-3EA4-41B3-9325-9180D052F725}"/>
                  </a:ext>
                </a:extLst>
              </p:cNvPr>
              <p:cNvSpPr/>
              <p:nvPr/>
            </p:nvSpPr>
            <p:spPr>
              <a:xfrm>
                <a:off x="7977627" y="4032789"/>
                <a:ext cx="520451" cy="401713"/>
              </a:xfrm>
              <a:custGeom>
                <a:avLst/>
                <a:gdLst/>
                <a:ahLst/>
                <a:cxnLst/>
                <a:rect l="l" t="t" r="r" b="b"/>
                <a:pathLst>
                  <a:path w="10752" h="8299" extrusionOk="0">
                    <a:moveTo>
                      <a:pt x="10264" y="0"/>
                    </a:moveTo>
                    <a:lnTo>
                      <a:pt x="84" y="1227"/>
                    </a:lnTo>
                    <a:cubicBezTo>
                      <a:pt x="36" y="1227"/>
                      <a:pt x="0" y="1274"/>
                      <a:pt x="12" y="1334"/>
                    </a:cubicBezTo>
                    <a:lnTo>
                      <a:pt x="655" y="8073"/>
                    </a:lnTo>
                    <a:lnTo>
                      <a:pt x="655" y="8108"/>
                    </a:lnTo>
                    <a:lnTo>
                      <a:pt x="715" y="8251"/>
                    </a:lnTo>
                    <a:cubicBezTo>
                      <a:pt x="727" y="8275"/>
                      <a:pt x="774" y="8299"/>
                      <a:pt x="810" y="8299"/>
                    </a:cubicBezTo>
                    <a:lnTo>
                      <a:pt x="10680" y="6763"/>
                    </a:lnTo>
                    <a:cubicBezTo>
                      <a:pt x="10728" y="6763"/>
                      <a:pt x="10752" y="6727"/>
                      <a:pt x="10752" y="6680"/>
                    </a:cubicBezTo>
                    <a:lnTo>
                      <a:pt x="10323" y="60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2" name="Google Shape;3338;p46">
                <a:extLst>
                  <a:ext uri="{FF2B5EF4-FFF2-40B4-BE49-F238E27FC236}">
                    <a16:creationId xmlns:a16="http://schemas.microsoft.com/office/drawing/2014/main" id="{3127BFFD-7E9A-451A-848E-BA12600C79C3}"/>
                  </a:ext>
                </a:extLst>
              </p:cNvPr>
              <p:cNvSpPr/>
              <p:nvPr/>
            </p:nvSpPr>
            <p:spPr>
              <a:xfrm>
                <a:off x="8027194" y="4072094"/>
                <a:ext cx="434580" cy="322668"/>
              </a:xfrm>
              <a:custGeom>
                <a:avLst/>
                <a:gdLst/>
                <a:ahLst/>
                <a:cxnLst/>
                <a:rect l="l" t="t" r="r" b="b"/>
                <a:pathLst>
                  <a:path w="8978" h="6666" extrusionOk="0">
                    <a:moveTo>
                      <a:pt x="8525" y="1"/>
                    </a:moveTo>
                    <a:cubicBezTo>
                      <a:pt x="8510" y="1"/>
                      <a:pt x="8495" y="4"/>
                      <a:pt x="8478" y="10"/>
                    </a:cubicBezTo>
                    <a:cubicBezTo>
                      <a:pt x="7454" y="129"/>
                      <a:pt x="6394" y="331"/>
                      <a:pt x="5370" y="367"/>
                    </a:cubicBezTo>
                    <a:cubicBezTo>
                      <a:pt x="3798" y="557"/>
                      <a:pt x="2227" y="724"/>
                      <a:pt x="655" y="927"/>
                    </a:cubicBezTo>
                    <a:cubicBezTo>
                      <a:pt x="465" y="938"/>
                      <a:pt x="286" y="962"/>
                      <a:pt x="84" y="986"/>
                    </a:cubicBezTo>
                    <a:cubicBezTo>
                      <a:pt x="60" y="986"/>
                      <a:pt x="48" y="986"/>
                      <a:pt x="12" y="1010"/>
                    </a:cubicBezTo>
                    <a:cubicBezTo>
                      <a:pt x="0" y="1034"/>
                      <a:pt x="0" y="1069"/>
                      <a:pt x="0" y="1105"/>
                    </a:cubicBezTo>
                    <a:cubicBezTo>
                      <a:pt x="131" y="2486"/>
                      <a:pt x="191" y="3903"/>
                      <a:pt x="417" y="5272"/>
                    </a:cubicBezTo>
                    <a:cubicBezTo>
                      <a:pt x="465" y="5701"/>
                      <a:pt x="477" y="6153"/>
                      <a:pt x="560" y="6582"/>
                    </a:cubicBezTo>
                    <a:cubicBezTo>
                      <a:pt x="560" y="6606"/>
                      <a:pt x="584" y="6641"/>
                      <a:pt x="607" y="6653"/>
                    </a:cubicBezTo>
                    <a:cubicBezTo>
                      <a:pt x="643" y="6665"/>
                      <a:pt x="667" y="6665"/>
                      <a:pt x="679" y="6665"/>
                    </a:cubicBezTo>
                    <a:lnTo>
                      <a:pt x="703" y="6665"/>
                    </a:lnTo>
                    <a:cubicBezTo>
                      <a:pt x="2155" y="6463"/>
                      <a:pt x="3632" y="6237"/>
                      <a:pt x="5084" y="6010"/>
                    </a:cubicBezTo>
                    <a:cubicBezTo>
                      <a:pt x="6322" y="5832"/>
                      <a:pt x="7573" y="5641"/>
                      <a:pt x="8811" y="5463"/>
                    </a:cubicBezTo>
                    <a:cubicBezTo>
                      <a:pt x="8835" y="5463"/>
                      <a:pt x="8882" y="5451"/>
                      <a:pt x="8918" y="5451"/>
                    </a:cubicBezTo>
                    <a:cubicBezTo>
                      <a:pt x="8954" y="5451"/>
                      <a:pt x="8978" y="5403"/>
                      <a:pt x="8978" y="5368"/>
                    </a:cubicBezTo>
                    <a:cubicBezTo>
                      <a:pt x="8894" y="4213"/>
                      <a:pt x="8811" y="3046"/>
                      <a:pt x="8739" y="1879"/>
                    </a:cubicBezTo>
                    <a:cubicBezTo>
                      <a:pt x="8704" y="1498"/>
                      <a:pt x="8692" y="1129"/>
                      <a:pt x="8656" y="748"/>
                    </a:cubicBezTo>
                    <a:cubicBezTo>
                      <a:pt x="8656" y="641"/>
                      <a:pt x="8680" y="57"/>
                      <a:pt x="8573" y="10"/>
                    </a:cubicBezTo>
                    <a:cubicBezTo>
                      <a:pt x="8555" y="4"/>
                      <a:pt x="8540" y="1"/>
                      <a:pt x="8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3" name="Google Shape;3339;p46">
                <a:extLst>
                  <a:ext uri="{FF2B5EF4-FFF2-40B4-BE49-F238E27FC236}">
                    <a16:creationId xmlns:a16="http://schemas.microsoft.com/office/drawing/2014/main" id="{78477A94-C1DC-4826-912F-1C13A6AC8347}"/>
                  </a:ext>
                </a:extLst>
              </p:cNvPr>
              <p:cNvSpPr/>
              <p:nvPr/>
            </p:nvSpPr>
            <p:spPr>
              <a:xfrm>
                <a:off x="8169940" y="4277718"/>
                <a:ext cx="189264" cy="129919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2684" extrusionOk="0">
                    <a:moveTo>
                      <a:pt x="3552" y="0"/>
                    </a:moveTo>
                    <a:lnTo>
                      <a:pt x="849" y="358"/>
                    </a:lnTo>
                    <a:cubicBezTo>
                      <a:pt x="1055" y="1420"/>
                      <a:pt x="1" y="2471"/>
                      <a:pt x="282" y="2471"/>
                    </a:cubicBezTo>
                    <a:cubicBezTo>
                      <a:pt x="294" y="2471"/>
                      <a:pt x="308" y="2469"/>
                      <a:pt x="325" y="2465"/>
                    </a:cubicBezTo>
                    <a:cubicBezTo>
                      <a:pt x="696" y="2391"/>
                      <a:pt x="1086" y="2005"/>
                      <a:pt x="1268" y="2005"/>
                    </a:cubicBezTo>
                    <a:cubicBezTo>
                      <a:pt x="1291" y="2005"/>
                      <a:pt x="1310" y="2011"/>
                      <a:pt x="1326" y="2024"/>
                    </a:cubicBezTo>
                    <a:cubicBezTo>
                      <a:pt x="1457" y="2155"/>
                      <a:pt x="933" y="2596"/>
                      <a:pt x="1576" y="2679"/>
                    </a:cubicBezTo>
                    <a:cubicBezTo>
                      <a:pt x="1603" y="2682"/>
                      <a:pt x="1633" y="2683"/>
                      <a:pt x="1663" y="2683"/>
                    </a:cubicBezTo>
                    <a:cubicBezTo>
                      <a:pt x="2351" y="2683"/>
                      <a:pt x="3793" y="2066"/>
                      <a:pt x="3850" y="1667"/>
                    </a:cubicBezTo>
                    <a:cubicBezTo>
                      <a:pt x="3909" y="1250"/>
                      <a:pt x="3552" y="0"/>
                      <a:pt x="3552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4" name="Google Shape;3340;p46">
                <a:extLst>
                  <a:ext uri="{FF2B5EF4-FFF2-40B4-BE49-F238E27FC236}">
                    <a16:creationId xmlns:a16="http://schemas.microsoft.com/office/drawing/2014/main" id="{B45FA3E2-68F6-4D40-B31A-C6DB642935E8}"/>
                  </a:ext>
                </a:extLst>
              </p:cNvPr>
              <p:cNvSpPr/>
              <p:nvPr/>
            </p:nvSpPr>
            <p:spPr>
              <a:xfrm>
                <a:off x="8107885" y="3606439"/>
                <a:ext cx="248995" cy="71228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4715" extrusionOk="0">
                    <a:moveTo>
                      <a:pt x="1818" y="0"/>
                    </a:moveTo>
                    <a:cubicBezTo>
                      <a:pt x="1060" y="0"/>
                      <a:pt x="289" y="1578"/>
                      <a:pt x="167" y="2784"/>
                    </a:cubicBezTo>
                    <a:cubicBezTo>
                      <a:pt x="0" y="4320"/>
                      <a:pt x="857" y="5248"/>
                      <a:pt x="1215" y="8582"/>
                    </a:cubicBezTo>
                    <a:cubicBezTo>
                      <a:pt x="1572" y="11916"/>
                      <a:pt x="1798" y="14714"/>
                      <a:pt x="1798" y="14714"/>
                    </a:cubicBezTo>
                    <a:cubicBezTo>
                      <a:pt x="1820" y="14714"/>
                      <a:pt x="1843" y="14714"/>
                      <a:pt x="1866" y="14714"/>
                    </a:cubicBezTo>
                    <a:cubicBezTo>
                      <a:pt x="2869" y="14714"/>
                      <a:pt x="5143" y="14464"/>
                      <a:pt x="5132" y="13952"/>
                    </a:cubicBezTo>
                    <a:cubicBezTo>
                      <a:pt x="5001" y="7451"/>
                      <a:pt x="3167" y="1403"/>
                      <a:pt x="2405" y="367"/>
                    </a:cubicBezTo>
                    <a:cubicBezTo>
                      <a:pt x="2219" y="110"/>
                      <a:pt x="2019" y="0"/>
                      <a:pt x="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5" name="Google Shape;3343;p46">
                <a:extLst>
                  <a:ext uri="{FF2B5EF4-FFF2-40B4-BE49-F238E27FC236}">
                    <a16:creationId xmlns:a16="http://schemas.microsoft.com/office/drawing/2014/main" id="{8F8B9834-CBED-47F0-B3FF-3CBE0D768646}"/>
                  </a:ext>
                </a:extLst>
              </p:cNvPr>
              <p:cNvSpPr/>
              <p:nvPr/>
            </p:nvSpPr>
            <p:spPr>
              <a:xfrm>
                <a:off x="7646247" y="2864101"/>
                <a:ext cx="588460" cy="671958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2" extrusionOk="0">
                    <a:moveTo>
                      <a:pt x="5894" y="0"/>
                    </a:moveTo>
                    <a:cubicBezTo>
                      <a:pt x="2517" y="0"/>
                      <a:pt x="58" y="2785"/>
                      <a:pt x="0" y="7237"/>
                    </a:cubicBezTo>
                    <a:cubicBezTo>
                      <a:pt x="0" y="7797"/>
                      <a:pt x="12" y="8333"/>
                      <a:pt x="72" y="8857"/>
                    </a:cubicBezTo>
                    <a:lnTo>
                      <a:pt x="72" y="8880"/>
                    </a:lnTo>
                    <a:cubicBezTo>
                      <a:pt x="84" y="9047"/>
                      <a:pt x="119" y="9202"/>
                      <a:pt x="131" y="9357"/>
                    </a:cubicBezTo>
                    <a:cubicBezTo>
                      <a:pt x="334" y="10690"/>
                      <a:pt x="798" y="11821"/>
                      <a:pt x="1679" y="12607"/>
                    </a:cubicBezTo>
                    <a:lnTo>
                      <a:pt x="1691" y="12619"/>
                    </a:lnTo>
                    <a:cubicBezTo>
                      <a:pt x="1846" y="12750"/>
                      <a:pt x="2024" y="12893"/>
                      <a:pt x="2203" y="13012"/>
                    </a:cubicBezTo>
                    <a:cubicBezTo>
                      <a:pt x="2953" y="13500"/>
                      <a:pt x="3965" y="13810"/>
                      <a:pt x="5299" y="13881"/>
                    </a:cubicBezTo>
                    <a:lnTo>
                      <a:pt x="5680" y="13881"/>
                    </a:lnTo>
                    <a:cubicBezTo>
                      <a:pt x="5834" y="13881"/>
                      <a:pt x="5977" y="13881"/>
                      <a:pt x="6144" y="13869"/>
                    </a:cubicBezTo>
                    <a:cubicBezTo>
                      <a:pt x="8037" y="13738"/>
                      <a:pt x="9716" y="12595"/>
                      <a:pt x="10740" y="10845"/>
                    </a:cubicBezTo>
                    <a:cubicBezTo>
                      <a:pt x="10752" y="10833"/>
                      <a:pt x="10752" y="10821"/>
                      <a:pt x="10775" y="10809"/>
                    </a:cubicBezTo>
                    <a:cubicBezTo>
                      <a:pt x="10859" y="10654"/>
                      <a:pt x="10930" y="10523"/>
                      <a:pt x="11014" y="10357"/>
                    </a:cubicBezTo>
                    <a:cubicBezTo>
                      <a:pt x="11383" y="9583"/>
                      <a:pt x="11633" y="8726"/>
                      <a:pt x="11740" y="7773"/>
                    </a:cubicBezTo>
                    <a:cubicBezTo>
                      <a:pt x="12157" y="3856"/>
                      <a:pt x="9740" y="236"/>
                      <a:pt x="6251" y="10"/>
                    </a:cubicBezTo>
                    <a:cubicBezTo>
                      <a:pt x="6131" y="3"/>
                      <a:pt x="6012" y="0"/>
                      <a:pt x="5894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6" name="Google Shape;3346;p46">
                <a:extLst>
                  <a:ext uri="{FF2B5EF4-FFF2-40B4-BE49-F238E27FC236}">
                    <a16:creationId xmlns:a16="http://schemas.microsoft.com/office/drawing/2014/main" id="{32304133-77CD-4DBC-9FD1-FE24026197A5}"/>
                  </a:ext>
                </a:extLst>
              </p:cNvPr>
              <p:cNvSpPr/>
              <p:nvPr/>
            </p:nvSpPr>
            <p:spPr>
              <a:xfrm>
                <a:off x="8159146" y="3146592"/>
                <a:ext cx="179873" cy="216274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468" extrusionOk="0">
                    <a:moveTo>
                      <a:pt x="2310" y="1"/>
                    </a:moveTo>
                    <a:cubicBezTo>
                      <a:pt x="982" y="1"/>
                      <a:pt x="226" y="1553"/>
                      <a:pt x="72" y="2687"/>
                    </a:cubicBezTo>
                    <a:cubicBezTo>
                      <a:pt x="25" y="2973"/>
                      <a:pt x="1" y="3283"/>
                      <a:pt x="72" y="3568"/>
                    </a:cubicBezTo>
                    <a:cubicBezTo>
                      <a:pt x="194" y="4110"/>
                      <a:pt x="614" y="4468"/>
                      <a:pt x="1150" y="4468"/>
                    </a:cubicBezTo>
                    <a:cubicBezTo>
                      <a:pt x="1191" y="4468"/>
                      <a:pt x="1233" y="4465"/>
                      <a:pt x="1275" y="4461"/>
                    </a:cubicBezTo>
                    <a:cubicBezTo>
                      <a:pt x="1799" y="4414"/>
                      <a:pt x="2299" y="4104"/>
                      <a:pt x="2692" y="3759"/>
                    </a:cubicBezTo>
                    <a:cubicBezTo>
                      <a:pt x="3311" y="3211"/>
                      <a:pt x="3704" y="2425"/>
                      <a:pt x="3704" y="1604"/>
                    </a:cubicBezTo>
                    <a:cubicBezTo>
                      <a:pt x="3716" y="1235"/>
                      <a:pt x="3632" y="830"/>
                      <a:pt x="3406" y="520"/>
                    </a:cubicBezTo>
                    <a:cubicBezTo>
                      <a:pt x="3192" y="235"/>
                      <a:pt x="2930" y="92"/>
                      <a:pt x="2644" y="32"/>
                    </a:cubicBezTo>
                    <a:cubicBezTo>
                      <a:pt x="2529" y="11"/>
                      <a:pt x="2418" y="1"/>
                      <a:pt x="2310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7" name="Google Shape;3347;p46">
                <a:extLst>
                  <a:ext uri="{FF2B5EF4-FFF2-40B4-BE49-F238E27FC236}">
                    <a16:creationId xmlns:a16="http://schemas.microsoft.com/office/drawing/2014/main" id="{1EA1113B-D9CF-476C-8052-F07DE636AECC}"/>
                  </a:ext>
                </a:extLst>
              </p:cNvPr>
              <p:cNvSpPr/>
              <p:nvPr/>
            </p:nvSpPr>
            <p:spPr>
              <a:xfrm>
                <a:off x="8208712" y="3204049"/>
                <a:ext cx="89404" cy="102764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123" extrusionOk="0">
                    <a:moveTo>
                      <a:pt x="1275" y="0"/>
                    </a:moveTo>
                    <a:cubicBezTo>
                      <a:pt x="1001" y="0"/>
                      <a:pt x="763" y="179"/>
                      <a:pt x="584" y="369"/>
                    </a:cubicBezTo>
                    <a:cubicBezTo>
                      <a:pt x="179" y="833"/>
                      <a:pt x="1" y="1441"/>
                      <a:pt x="60" y="2060"/>
                    </a:cubicBezTo>
                    <a:cubicBezTo>
                      <a:pt x="66" y="2101"/>
                      <a:pt x="105" y="2122"/>
                      <a:pt x="142" y="2122"/>
                    </a:cubicBezTo>
                    <a:cubicBezTo>
                      <a:pt x="179" y="2122"/>
                      <a:pt x="215" y="2101"/>
                      <a:pt x="215" y="2060"/>
                    </a:cubicBezTo>
                    <a:cubicBezTo>
                      <a:pt x="179" y="1560"/>
                      <a:pt x="346" y="1060"/>
                      <a:pt x="644" y="667"/>
                    </a:cubicBezTo>
                    <a:cubicBezTo>
                      <a:pt x="703" y="583"/>
                      <a:pt x="775" y="488"/>
                      <a:pt x="870" y="417"/>
                    </a:cubicBezTo>
                    <a:cubicBezTo>
                      <a:pt x="953" y="524"/>
                      <a:pt x="1013" y="643"/>
                      <a:pt x="1048" y="762"/>
                    </a:cubicBezTo>
                    <a:cubicBezTo>
                      <a:pt x="1060" y="833"/>
                      <a:pt x="1060" y="893"/>
                      <a:pt x="1060" y="976"/>
                    </a:cubicBezTo>
                    <a:lnTo>
                      <a:pt x="1060" y="1036"/>
                    </a:lnTo>
                    <a:lnTo>
                      <a:pt x="1060" y="1060"/>
                    </a:lnTo>
                    <a:lnTo>
                      <a:pt x="1060" y="1084"/>
                    </a:lnTo>
                    <a:cubicBezTo>
                      <a:pt x="1048" y="1131"/>
                      <a:pt x="1025" y="1179"/>
                      <a:pt x="1048" y="1226"/>
                    </a:cubicBezTo>
                    <a:cubicBezTo>
                      <a:pt x="1048" y="1273"/>
                      <a:pt x="1084" y="1304"/>
                      <a:pt x="1125" y="1304"/>
                    </a:cubicBezTo>
                    <a:cubicBezTo>
                      <a:pt x="1147" y="1304"/>
                      <a:pt x="1170" y="1295"/>
                      <a:pt x="1191" y="1274"/>
                    </a:cubicBezTo>
                    <a:cubicBezTo>
                      <a:pt x="1263" y="1203"/>
                      <a:pt x="1275" y="1084"/>
                      <a:pt x="1299" y="976"/>
                    </a:cubicBezTo>
                    <a:cubicBezTo>
                      <a:pt x="1310" y="893"/>
                      <a:pt x="1299" y="786"/>
                      <a:pt x="1263" y="703"/>
                    </a:cubicBezTo>
                    <a:cubicBezTo>
                      <a:pt x="1215" y="548"/>
                      <a:pt x="1144" y="417"/>
                      <a:pt x="1048" y="298"/>
                    </a:cubicBezTo>
                    <a:cubicBezTo>
                      <a:pt x="1084" y="262"/>
                      <a:pt x="1132" y="250"/>
                      <a:pt x="1191" y="238"/>
                    </a:cubicBezTo>
                    <a:cubicBezTo>
                      <a:pt x="1222" y="225"/>
                      <a:pt x="1256" y="220"/>
                      <a:pt x="1291" y="220"/>
                    </a:cubicBezTo>
                    <a:cubicBezTo>
                      <a:pt x="1352" y="220"/>
                      <a:pt x="1417" y="235"/>
                      <a:pt x="1477" y="250"/>
                    </a:cubicBezTo>
                    <a:cubicBezTo>
                      <a:pt x="1560" y="298"/>
                      <a:pt x="1608" y="381"/>
                      <a:pt x="1703" y="429"/>
                    </a:cubicBezTo>
                    <a:cubicBezTo>
                      <a:pt x="1713" y="439"/>
                      <a:pt x="1727" y="443"/>
                      <a:pt x="1741" y="443"/>
                    </a:cubicBezTo>
                    <a:cubicBezTo>
                      <a:pt x="1780" y="443"/>
                      <a:pt x="1826" y="412"/>
                      <a:pt x="1834" y="369"/>
                    </a:cubicBezTo>
                    <a:cubicBezTo>
                      <a:pt x="1846" y="131"/>
                      <a:pt x="1489" y="0"/>
                      <a:pt x="1275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8" name="Google Shape;3348;p46">
                <a:extLst>
                  <a:ext uri="{FF2B5EF4-FFF2-40B4-BE49-F238E27FC236}">
                    <a16:creationId xmlns:a16="http://schemas.microsoft.com/office/drawing/2014/main" id="{CDB926B9-E6D9-41E0-BC83-F1A9C9DE6927}"/>
                  </a:ext>
                </a:extLst>
              </p:cNvPr>
              <p:cNvSpPr/>
              <p:nvPr/>
            </p:nvSpPr>
            <p:spPr>
              <a:xfrm>
                <a:off x="7881350" y="3063916"/>
                <a:ext cx="116608" cy="7565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1563" extrusionOk="0">
                    <a:moveTo>
                      <a:pt x="656" y="1"/>
                    </a:moveTo>
                    <a:cubicBezTo>
                      <a:pt x="499" y="1"/>
                      <a:pt x="353" y="43"/>
                      <a:pt x="227" y="133"/>
                    </a:cubicBezTo>
                    <a:cubicBezTo>
                      <a:pt x="96" y="216"/>
                      <a:pt x="1" y="371"/>
                      <a:pt x="37" y="526"/>
                    </a:cubicBezTo>
                    <a:cubicBezTo>
                      <a:pt x="72" y="692"/>
                      <a:pt x="215" y="847"/>
                      <a:pt x="406" y="919"/>
                    </a:cubicBezTo>
                    <a:cubicBezTo>
                      <a:pt x="596" y="990"/>
                      <a:pt x="823" y="1002"/>
                      <a:pt x="1037" y="1050"/>
                    </a:cubicBezTo>
                    <a:cubicBezTo>
                      <a:pt x="1430" y="1145"/>
                      <a:pt x="1811" y="1300"/>
                      <a:pt x="2132" y="1526"/>
                    </a:cubicBezTo>
                    <a:cubicBezTo>
                      <a:pt x="2165" y="1552"/>
                      <a:pt x="2201" y="1563"/>
                      <a:pt x="2235" y="1563"/>
                    </a:cubicBezTo>
                    <a:cubicBezTo>
                      <a:pt x="2327" y="1563"/>
                      <a:pt x="2408" y="1485"/>
                      <a:pt x="2382" y="1407"/>
                    </a:cubicBezTo>
                    <a:cubicBezTo>
                      <a:pt x="2370" y="1061"/>
                      <a:pt x="2132" y="740"/>
                      <a:pt x="1846" y="490"/>
                    </a:cubicBezTo>
                    <a:cubicBezTo>
                      <a:pt x="1585" y="252"/>
                      <a:pt x="1192" y="49"/>
                      <a:pt x="811" y="14"/>
                    </a:cubicBezTo>
                    <a:cubicBezTo>
                      <a:pt x="758" y="5"/>
                      <a:pt x="706" y="1"/>
                      <a:pt x="656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9" name="Google Shape;3349;p46">
                <a:extLst>
                  <a:ext uri="{FF2B5EF4-FFF2-40B4-BE49-F238E27FC236}">
                    <a16:creationId xmlns:a16="http://schemas.microsoft.com/office/drawing/2014/main" id="{B91F1647-CFDA-47AF-BB6B-C9D4570B7426}"/>
                  </a:ext>
                </a:extLst>
              </p:cNvPr>
              <p:cNvSpPr/>
              <p:nvPr/>
            </p:nvSpPr>
            <p:spPr>
              <a:xfrm>
                <a:off x="7681825" y="3061254"/>
                <a:ext cx="91824" cy="6573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358" extrusionOk="0">
                    <a:moveTo>
                      <a:pt x="1359" y="1"/>
                    </a:moveTo>
                    <a:cubicBezTo>
                      <a:pt x="1320" y="1"/>
                      <a:pt x="1281" y="4"/>
                      <a:pt x="1242" y="9"/>
                    </a:cubicBezTo>
                    <a:cubicBezTo>
                      <a:pt x="932" y="45"/>
                      <a:pt x="634" y="212"/>
                      <a:pt x="420" y="426"/>
                    </a:cubicBezTo>
                    <a:cubicBezTo>
                      <a:pt x="206" y="628"/>
                      <a:pt x="27" y="926"/>
                      <a:pt x="27" y="1224"/>
                    </a:cubicBezTo>
                    <a:cubicBezTo>
                      <a:pt x="1" y="1294"/>
                      <a:pt x="65" y="1358"/>
                      <a:pt x="144" y="1358"/>
                    </a:cubicBezTo>
                    <a:cubicBezTo>
                      <a:pt x="172" y="1358"/>
                      <a:pt x="202" y="1350"/>
                      <a:pt x="230" y="1331"/>
                    </a:cubicBezTo>
                    <a:cubicBezTo>
                      <a:pt x="480" y="1140"/>
                      <a:pt x="777" y="986"/>
                      <a:pt x="1099" y="914"/>
                    </a:cubicBezTo>
                    <a:cubicBezTo>
                      <a:pt x="1254" y="866"/>
                      <a:pt x="1432" y="866"/>
                      <a:pt x="1587" y="795"/>
                    </a:cubicBezTo>
                    <a:cubicBezTo>
                      <a:pt x="1742" y="735"/>
                      <a:pt x="1861" y="605"/>
                      <a:pt x="1885" y="450"/>
                    </a:cubicBezTo>
                    <a:cubicBezTo>
                      <a:pt x="1897" y="319"/>
                      <a:pt x="1825" y="188"/>
                      <a:pt x="1706" y="104"/>
                    </a:cubicBezTo>
                    <a:cubicBezTo>
                      <a:pt x="1606" y="32"/>
                      <a:pt x="1485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0" name="Google Shape;3352;p46">
                <a:extLst>
                  <a:ext uri="{FF2B5EF4-FFF2-40B4-BE49-F238E27FC236}">
                    <a16:creationId xmlns:a16="http://schemas.microsoft.com/office/drawing/2014/main" id="{336B03F1-48C7-409B-8E96-A0090557D566}"/>
                  </a:ext>
                </a:extLst>
              </p:cNvPr>
              <p:cNvSpPr/>
              <p:nvPr/>
            </p:nvSpPr>
            <p:spPr>
              <a:xfrm>
                <a:off x="7902115" y="3193061"/>
                <a:ext cx="40951" cy="62346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88" extrusionOk="0">
                    <a:moveTo>
                      <a:pt x="441" y="1"/>
                    </a:moveTo>
                    <a:cubicBezTo>
                      <a:pt x="215" y="1"/>
                      <a:pt x="24" y="275"/>
                      <a:pt x="13" y="632"/>
                    </a:cubicBezTo>
                    <a:cubicBezTo>
                      <a:pt x="1" y="989"/>
                      <a:pt x="167" y="1275"/>
                      <a:pt x="394" y="1287"/>
                    </a:cubicBezTo>
                    <a:cubicBezTo>
                      <a:pt x="398" y="1287"/>
                      <a:pt x="403" y="1287"/>
                      <a:pt x="407" y="1287"/>
                    </a:cubicBezTo>
                    <a:cubicBezTo>
                      <a:pt x="627" y="1287"/>
                      <a:pt x="811" y="1006"/>
                      <a:pt x="834" y="656"/>
                    </a:cubicBezTo>
                    <a:cubicBezTo>
                      <a:pt x="846" y="298"/>
                      <a:pt x="667" y="25"/>
                      <a:pt x="4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1" name="Google Shape;3353;p46">
                <a:extLst>
                  <a:ext uri="{FF2B5EF4-FFF2-40B4-BE49-F238E27FC236}">
                    <a16:creationId xmlns:a16="http://schemas.microsoft.com/office/drawing/2014/main" id="{E59CA2BD-EC9C-4C18-9720-40C9E0A4324C}"/>
                  </a:ext>
                </a:extLst>
              </p:cNvPr>
              <p:cNvSpPr/>
              <p:nvPr/>
            </p:nvSpPr>
            <p:spPr>
              <a:xfrm>
                <a:off x="7716531" y="3188946"/>
                <a:ext cx="33496" cy="5145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063" extrusionOk="0">
                    <a:moveTo>
                      <a:pt x="337" y="1"/>
                    </a:moveTo>
                    <a:cubicBezTo>
                      <a:pt x="189" y="1"/>
                      <a:pt x="35" y="242"/>
                      <a:pt x="13" y="526"/>
                    </a:cubicBezTo>
                    <a:cubicBezTo>
                      <a:pt x="1" y="824"/>
                      <a:pt x="156" y="1062"/>
                      <a:pt x="334" y="1062"/>
                    </a:cubicBezTo>
                    <a:cubicBezTo>
                      <a:pt x="513" y="1062"/>
                      <a:pt x="668" y="836"/>
                      <a:pt x="668" y="538"/>
                    </a:cubicBezTo>
                    <a:cubicBezTo>
                      <a:pt x="691" y="241"/>
                      <a:pt x="537" y="2"/>
                      <a:pt x="358" y="2"/>
                    </a:cubicBezTo>
                    <a:cubicBezTo>
                      <a:pt x="351" y="1"/>
                      <a:pt x="344" y="1"/>
                      <a:pt x="3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2" name="Google Shape;3354;p46">
                <a:extLst>
                  <a:ext uri="{FF2B5EF4-FFF2-40B4-BE49-F238E27FC236}">
                    <a16:creationId xmlns:a16="http://schemas.microsoft.com/office/drawing/2014/main" id="{0A087B4B-A66E-44AE-8A17-F6FA06D72678}"/>
                  </a:ext>
                </a:extLst>
              </p:cNvPr>
              <p:cNvSpPr/>
              <p:nvPr/>
            </p:nvSpPr>
            <p:spPr>
              <a:xfrm>
                <a:off x="7751721" y="3171617"/>
                <a:ext cx="57069" cy="133646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761" extrusionOk="0">
                    <a:moveTo>
                      <a:pt x="1018" y="0"/>
                    </a:moveTo>
                    <a:cubicBezTo>
                      <a:pt x="1000" y="0"/>
                      <a:pt x="982" y="9"/>
                      <a:pt x="976" y="27"/>
                    </a:cubicBezTo>
                    <a:cubicBezTo>
                      <a:pt x="941" y="194"/>
                      <a:pt x="953" y="360"/>
                      <a:pt x="953" y="527"/>
                    </a:cubicBezTo>
                    <a:cubicBezTo>
                      <a:pt x="953" y="682"/>
                      <a:pt x="976" y="849"/>
                      <a:pt x="976" y="1015"/>
                    </a:cubicBezTo>
                    <a:cubicBezTo>
                      <a:pt x="976" y="1158"/>
                      <a:pt x="953" y="1301"/>
                      <a:pt x="822" y="1373"/>
                    </a:cubicBezTo>
                    <a:cubicBezTo>
                      <a:pt x="691" y="1444"/>
                      <a:pt x="524" y="1480"/>
                      <a:pt x="381" y="1503"/>
                    </a:cubicBezTo>
                    <a:cubicBezTo>
                      <a:pt x="274" y="1539"/>
                      <a:pt x="107" y="1515"/>
                      <a:pt x="48" y="1634"/>
                    </a:cubicBezTo>
                    <a:cubicBezTo>
                      <a:pt x="0" y="1742"/>
                      <a:pt x="95" y="1920"/>
                      <a:pt x="143" y="2027"/>
                    </a:cubicBezTo>
                    <a:cubicBezTo>
                      <a:pt x="238" y="2289"/>
                      <a:pt x="393" y="2516"/>
                      <a:pt x="583" y="2742"/>
                    </a:cubicBezTo>
                    <a:cubicBezTo>
                      <a:pt x="597" y="2755"/>
                      <a:pt x="611" y="2761"/>
                      <a:pt x="624" y="2761"/>
                    </a:cubicBezTo>
                    <a:cubicBezTo>
                      <a:pt x="670" y="2761"/>
                      <a:pt x="706" y="2693"/>
                      <a:pt x="679" y="2646"/>
                    </a:cubicBezTo>
                    <a:cubicBezTo>
                      <a:pt x="500" y="2432"/>
                      <a:pt x="357" y="2158"/>
                      <a:pt x="274" y="1896"/>
                    </a:cubicBezTo>
                    <a:cubicBezTo>
                      <a:pt x="262" y="1849"/>
                      <a:pt x="262" y="1813"/>
                      <a:pt x="238" y="1777"/>
                    </a:cubicBezTo>
                    <a:lnTo>
                      <a:pt x="226" y="1718"/>
                    </a:lnTo>
                    <a:cubicBezTo>
                      <a:pt x="226" y="1682"/>
                      <a:pt x="393" y="1682"/>
                      <a:pt x="417" y="1682"/>
                    </a:cubicBezTo>
                    <a:cubicBezTo>
                      <a:pt x="560" y="1670"/>
                      <a:pt x="703" y="1623"/>
                      <a:pt x="834" y="1575"/>
                    </a:cubicBezTo>
                    <a:cubicBezTo>
                      <a:pt x="953" y="1515"/>
                      <a:pt x="1060" y="1456"/>
                      <a:pt x="1119" y="1337"/>
                    </a:cubicBezTo>
                    <a:cubicBezTo>
                      <a:pt x="1179" y="1218"/>
                      <a:pt x="1179" y="1087"/>
                      <a:pt x="1179" y="968"/>
                    </a:cubicBezTo>
                    <a:cubicBezTo>
                      <a:pt x="1179" y="825"/>
                      <a:pt x="1167" y="658"/>
                      <a:pt x="1155" y="503"/>
                    </a:cubicBezTo>
                    <a:cubicBezTo>
                      <a:pt x="1131" y="349"/>
                      <a:pt x="1119" y="182"/>
                      <a:pt x="1060" y="27"/>
                    </a:cubicBezTo>
                    <a:cubicBezTo>
                      <a:pt x="1054" y="9"/>
                      <a:pt x="1036" y="0"/>
                      <a:pt x="1018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3" name="Google Shape;3404;p46">
                <a:extLst>
                  <a:ext uri="{FF2B5EF4-FFF2-40B4-BE49-F238E27FC236}">
                    <a16:creationId xmlns:a16="http://schemas.microsoft.com/office/drawing/2014/main" id="{AB4F0253-9DA4-4373-90E5-B206AA7F6636}"/>
                  </a:ext>
                </a:extLst>
              </p:cNvPr>
              <p:cNvSpPr/>
              <p:nvPr/>
            </p:nvSpPr>
            <p:spPr>
              <a:xfrm>
                <a:off x="7750027" y="3344202"/>
                <a:ext cx="168086" cy="70304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1420" extrusionOk="0">
                    <a:moveTo>
                      <a:pt x="2709" y="0"/>
                    </a:moveTo>
                    <a:cubicBezTo>
                      <a:pt x="2406" y="0"/>
                      <a:pt x="2072" y="169"/>
                      <a:pt x="1513" y="197"/>
                    </a:cubicBezTo>
                    <a:cubicBezTo>
                      <a:pt x="1451" y="200"/>
                      <a:pt x="1391" y="201"/>
                      <a:pt x="1334" y="201"/>
                    </a:cubicBezTo>
                    <a:cubicBezTo>
                      <a:pt x="897" y="201"/>
                      <a:pt x="577" y="126"/>
                      <a:pt x="389" y="126"/>
                    </a:cubicBezTo>
                    <a:cubicBezTo>
                      <a:pt x="304" y="126"/>
                      <a:pt x="246" y="141"/>
                      <a:pt x="215" y="185"/>
                    </a:cubicBezTo>
                    <a:cubicBezTo>
                      <a:pt x="0" y="501"/>
                      <a:pt x="365" y="1419"/>
                      <a:pt x="1483" y="1419"/>
                    </a:cubicBezTo>
                    <a:cubicBezTo>
                      <a:pt x="1543" y="1419"/>
                      <a:pt x="1604" y="1416"/>
                      <a:pt x="1668" y="1411"/>
                    </a:cubicBezTo>
                    <a:cubicBezTo>
                      <a:pt x="2716" y="1328"/>
                      <a:pt x="3394" y="232"/>
                      <a:pt x="2978" y="54"/>
                    </a:cubicBezTo>
                    <a:cubicBezTo>
                      <a:pt x="2887" y="15"/>
                      <a:pt x="2799" y="0"/>
                      <a:pt x="2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4" name="Google Shape;3396;p46">
                <a:extLst>
                  <a:ext uri="{FF2B5EF4-FFF2-40B4-BE49-F238E27FC236}">
                    <a16:creationId xmlns:a16="http://schemas.microsoft.com/office/drawing/2014/main" id="{E953B58C-70D2-4C08-B1C5-65B2B08C9303}"/>
                  </a:ext>
                </a:extLst>
              </p:cNvPr>
              <p:cNvSpPr/>
              <p:nvPr/>
            </p:nvSpPr>
            <p:spPr>
              <a:xfrm rot="21304703">
                <a:off x="7642915" y="2775129"/>
                <a:ext cx="718143" cy="481881"/>
              </a:xfrm>
              <a:custGeom>
                <a:avLst/>
                <a:gdLst/>
                <a:ahLst/>
                <a:cxnLst/>
                <a:rect l="l" t="t" r="r" b="b"/>
                <a:pathLst>
                  <a:path w="14505" h="9733" extrusionOk="0">
                    <a:moveTo>
                      <a:pt x="6337" y="0"/>
                    </a:moveTo>
                    <a:cubicBezTo>
                      <a:pt x="6165" y="0"/>
                      <a:pt x="5994" y="6"/>
                      <a:pt x="5825" y="17"/>
                    </a:cubicBezTo>
                    <a:cubicBezTo>
                      <a:pt x="5563" y="28"/>
                      <a:pt x="5313" y="52"/>
                      <a:pt x="5039" y="88"/>
                    </a:cubicBezTo>
                    <a:cubicBezTo>
                      <a:pt x="4301" y="207"/>
                      <a:pt x="3551" y="421"/>
                      <a:pt x="2872" y="755"/>
                    </a:cubicBezTo>
                    <a:cubicBezTo>
                      <a:pt x="1289" y="1564"/>
                      <a:pt x="193" y="3160"/>
                      <a:pt x="51" y="4886"/>
                    </a:cubicBezTo>
                    <a:cubicBezTo>
                      <a:pt x="40" y="5056"/>
                      <a:pt x="1" y="5652"/>
                      <a:pt x="280" y="5652"/>
                    </a:cubicBezTo>
                    <a:cubicBezTo>
                      <a:pt x="314" y="5652"/>
                      <a:pt x="352" y="5644"/>
                      <a:pt x="396" y="5624"/>
                    </a:cubicBezTo>
                    <a:cubicBezTo>
                      <a:pt x="432" y="5612"/>
                      <a:pt x="455" y="5577"/>
                      <a:pt x="491" y="5553"/>
                    </a:cubicBezTo>
                    <a:cubicBezTo>
                      <a:pt x="622" y="5136"/>
                      <a:pt x="908" y="4755"/>
                      <a:pt x="1182" y="4422"/>
                    </a:cubicBezTo>
                    <a:cubicBezTo>
                      <a:pt x="1527" y="4053"/>
                      <a:pt x="1920" y="3719"/>
                      <a:pt x="2337" y="3434"/>
                    </a:cubicBezTo>
                    <a:cubicBezTo>
                      <a:pt x="2956" y="3005"/>
                      <a:pt x="3658" y="2672"/>
                      <a:pt x="4384" y="2434"/>
                    </a:cubicBezTo>
                    <a:cubicBezTo>
                      <a:pt x="4932" y="1981"/>
                      <a:pt x="5647" y="1683"/>
                      <a:pt x="6361" y="1576"/>
                    </a:cubicBezTo>
                    <a:lnTo>
                      <a:pt x="6361" y="1576"/>
                    </a:lnTo>
                    <a:cubicBezTo>
                      <a:pt x="5789" y="1719"/>
                      <a:pt x="5230" y="2041"/>
                      <a:pt x="4789" y="2434"/>
                    </a:cubicBezTo>
                    <a:cubicBezTo>
                      <a:pt x="4873" y="2767"/>
                      <a:pt x="4992" y="3076"/>
                      <a:pt x="5158" y="3362"/>
                    </a:cubicBezTo>
                    <a:cubicBezTo>
                      <a:pt x="5587" y="4136"/>
                      <a:pt x="6289" y="4743"/>
                      <a:pt x="7099" y="5136"/>
                    </a:cubicBezTo>
                    <a:cubicBezTo>
                      <a:pt x="7373" y="5279"/>
                      <a:pt x="7671" y="5386"/>
                      <a:pt x="7992" y="5470"/>
                    </a:cubicBezTo>
                    <a:cubicBezTo>
                      <a:pt x="8052" y="5874"/>
                      <a:pt x="8052" y="6279"/>
                      <a:pt x="8242" y="6636"/>
                    </a:cubicBezTo>
                    <a:cubicBezTo>
                      <a:pt x="8468" y="7041"/>
                      <a:pt x="8897" y="7172"/>
                      <a:pt x="9266" y="7410"/>
                    </a:cubicBezTo>
                    <a:cubicBezTo>
                      <a:pt x="9659" y="7648"/>
                      <a:pt x="9849" y="8089"/>
                      <a:pt x="9838" y="8530"/>
                    </a:cubicBezTo>
                    <a:cubicBezTo>
                      <a:pt x="9838" y="8708"/>
                      <a:pt x="9611" y="9720"/>
                      <a:pt x="9957" y="9732"/>
                    </a:cubicBezTo>
                    <a:cubicBezTo>
                      <a:pt x="9980" y="9732"/>
                      <a:pt x="10028" y="9720"/>
                      <a:pt x="10052" y="9684"/>
                    </a:cubicBezTo>
                    <a:cubicBezTo>
                      <a:pt x="10314" y="9482"/>
                      <a:pt x="10564" y="9268"/>
                      <a:pt x="10850" y="9089"/>
                    </a:cubicBezTo>
                    <a:cubicBezTo>
                      <a:pt x="11123" y="8911"/>
                      <a:pt x="11457" y="8851"/>
                      <a:pt x="11778" y="8756"/>
                    </a:cubicBezTo>
                    <a:cubicBezTo>
                      <a:pt x="12159" y="8637"/>
                      <a:pt x="12516" y="8494"/>
                      <a:pt x="12850" y="8315"/>
                    </a:cubicBezTo>
                    <a:cubicBezTo>
                      <a:pt x="13481" y="7994"/>
                      <a:pt x="14017" y="7482"/>
                      <a:pt x="14255" y="6851"/>
                    </a:cubicBezTo>
                    <a:cubicBezTo>
                      <a:pt x="14505" y="6148"/>
                      <a:pt x="14505" y="5374"/>
                      <a:pt x="14362" y="4612"/>
                    </a:cubicBezTo>
                    <a:cubicBezTo>
                      <a:pt x="14100" y="3481"/>
                      <a:pt x="13493" y="2398"/>
                      <a:pt x="12612" y="1588"/>
                    </a:cubicBezTo>
                    <a:cubicBezTo>
                      <a:pt x="12469" y="1457"/>
                      <a:pt x="12302" y="1326"/>
                      <a:pt x="12135" y="1207"/>
                    </a:cubicBezTo>
                    <a:cubicBezTo>
                      <a:pt x="11600" y="826"/>
                      <a:pt x="10981" y="576"/>
                      <a:pt x="10338" y="445"/>
                    </a:cubicBezTo>
                    <a:cubicBezTo>
                      <a:pt x="9992" y="374"/>
                      <a:pt x="9671" y="326"/>
                      <a:pt x="9326" y="314"/>
                    </a:cubicBezTo>
                    <a:cubicBezTo>
                      <a:pt x="9199" y="302"/>
                      <a:pt x="9070" y="296"/>
                      <a:pt x="8941" y="296"/>
                    </a:cubicBezTo>
                    <a:cubicBezTo>
                      <a:pt x="8684" y="296"/>
                      <a:pt x="8425" y="322"/>
                      <a:pt x="8171" y="386"/>
                    </a:cubicBezTo>
                    <a:lnTo>
                      <a:pt x="7992" y="290"/>
                    </a:lnTo>
                    <a:cubicBezTo>
                      <a:pt x="7873" y="231"/>
                      <a:pt x="7730" y="195"/>
                      <a:pt x="7611" y="159"/>
                    </a:cubicBezTo>
                    <a:cubicBezTo>
                      <a:pt x="7202" y="40"/>
                      <a:pt x="6768" y="0"/>
                      <a:pt x="6337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5" name="Google Shape;3397;p46">
                <a:extLst>
                  <a:ext uri="{FF2B5EF4-FFF2-40B4-BE49-F238E27FC236}">
                    <a16:creationId xmlns:a16="http://schemas.microsoft.com/office/drawing/2014/main" id="{D6C47E3B-E198-4C01-ADA5-F682D3B971F9}"/>
                  </a:ext>
                </a:extLst>
              </p:cNvPr>
              <p:cNvSpPr/>
              <p:nvPr/>
            </p:nvSpPr>
            <p:spPr>
              <a:xfrm>
                <a:off x="7963953" y="2811590"/>
                <a:ext cx="338401" cy="161947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3271" extrusionOk="0">
                    <a:moveTo>
                      <a:pt x="4549" y="1"/>
                    </a:moveTo>
                    <a:cubicBezTo>
                      <a:pt x="4227" y="72"/>
                      <a:pt x="3930" y="179"/>
                      <a:pt x="3680" y="251"/>
                    </a:cubicBezTo>
                    <a:cubicBezTo>
                      <a:pt x="2668" y="560"/>
                      <a:pt x="1703" y="989"/>
                      <a:pt x="751" y="1441"/>
                    </a:cubicBezTo>
                    <a:cubicBezTo>
                      <a:pt x="501" y="1561"/>
                      <a:pt x="215" y="1691"/>
                      <a:pt x="108" y="1965"/>
                    </a:cubicBezTo>
                    <a:cubicBezTo>
                      <a:pt x="1" y="2203"/>
                      <a:pt x="96" y="2477"/>
                      <a:pt x="263" y="2692"/>
                    </a:cubicBezTo>
                    <a:cubicBezTo>
                      <a:pt x="441" y="2882"/>
                      <a:pt x="655" y="3013"/>
                      <a:pt x="894" y="3132"/>
                    </a:cubicBezTo>
                    <a:cubicBezTo>
                      <a:pt x="1037" y="3204"/>
                      <a:pt x="1192" y="3271"/>
                      <a:pt x="1336" y="3271"/>
                    </a:cubicBezTo>
                    <a:cubicBezTo>
                      <a:pt x="1406" y="3271"/>
                      <a:pt x="1474" y="3255"/>
                      <a:pt x="1536" y="3215"/>
                    </a:cubicBezTo>
                    <a:cubicBezTo>
                      <a:pt x="1763" y="3049"/>
                      <a:pt x="1751" y="2692"/>
                      <a:pt x="1953" y="2525"/>
                    </a:cubicBezTo>
                    <a:cubicBezTo>
                      <a:pt x="2033" y="2465"/>
                      <a:pt x="2121" y="2443"/>
                      <a:pt x="2215" y="2443"/>
                    </a:cubicBezTo>
                    <a:cubicBezTo>
                      <a:pt x="2455" y="2443"/>
                      <a:pt x="2727" y="2587"/>
                      <a:pt x="2977" y="2587"/>
                    </a:cubicBezTo>
                    <a:cubicBezTo>
                      <a:pt x="3034" y="2587"/>
                      <a:pt x="3090" y="2579"/>
                      <a:pt x="3144" y="2561"/>
                    </a:cubicBezTo>
                    <a:cubicBezTo>
                      <a:pt x="3489" y="2418"/>
                      <a:pt x="3537" y="1953"/>
                      <a:pt x="3799" y="1691"/>
                    </a:cubicBezTo>
                    <a:cubicBezTo>
                      <a:pt x="3960" y="1541"/>
                      <a:pt x="4180" y="1487"/>
                      <a:pt x="4397" y="1487"/>
                    </a:cubicBezTo>
                    <a:cubicBezTo>
                      <a:pt x="4420" y="1487"/>
                      <a:pt x="4443" y="1488"/>
                      <a:pt x="4465" y="1489"/>
                    </a:cubicBezTo>
                    <a:cubicBezTo>
                      <a:pt x="4704" y="1489"/>
                      <a:pt x="4942" y="1549"/>
                      <a:pt x="5180" y="1572"/>
                    </a:cubicBezTo>
                    <a:cubicBezTo>
                      <a:pt x="5266" y="1581"/>
                      <a:pt x="5352" y="1585"/>
                      <a:pt x="5439" y="1585"/>
                    </a:cubicBezTo>
                    <a:cubicBezTo>
                      <a:pt x="5834" y="1585"/>
                      <a:pt x="6231" y="1496"/>
                      <a:pt x="6573" y="1310"/>
                    </a:cubicBezTo>
                    <a:cubicBezTo>
                      <a:pt x="6656" y="1263"/>
                      <a:pt x="6763" y="1203"/>
                      <a:pt x="6835" y="1132"/>
                    </a:cubicBezTo>
                    <a:cubicBezTo>
                      <a:pt x="6692" y="1001"/>
                      <a:pt x="6525" y="858"/>
                      <a:pt x="6347" y="751"/>
                    </a:cubicBezTo>
                    <a:cubicBezTo>
                      <a:pt x="5811" y="382"/>
                      <a:pt x="5180" y="132"/>
                      <a:pt x="454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6" name="Google Shape;3398;p46">
                <a:extLst>
                  <a:ext uri="{FF2B5EF4-FFF2-40B4-BE49-F238E27FC236}">
                    <a16:creationId xmlns:a16="http://schemas.microsoft.com/office/drawing/2014/main" id="{CF4E713A-583A-4975-AC8A-1D074055CE61}"/>
                  </a:ext>
                </a:extLst>
              </p:cNvPr>
              <p:cNvSpPr/>
              <p:nvPr/>
            </p:nvSpPr>
            <p:spPr>
              <a:xfrm>
                <a:off x="7741286" y="2773789"/>
                <a:ext cx="282999" cy="118774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2399" extrusionOk="0">
                    <a:moveTo>
                      <a:pt x="4046" y="0"/>
                    </a:moveTo>
                    <a:cubicBezTo>
                      <a:pt x="3876" y="0"/>
                      <a:pt x="3706" y="6"/>
                      <a:pt x="3536" y="17"/>
                    </a:cubicBezTo>
                    <a:cubicBezTo>
                      <a:pt x="3263" y="28"/>
                      <a:pt x="3013" y="52"/>
                      <a:pt x="2739" y="88"/>
                    </a:cubicBezTo>
                    <a:cubicBezTo>
                      <a:pt x="2417" y="267"/>
                      <a:pt x="2084" y="457"/>
                      <a:pt x="1786" y="636"/>
                    </a:cubicBezTo>
                    <a:cubicBezTo>
                      <a:pt x="1667" y="731"/>
                      <a:pt x="1536" y="814"/>
                      <a:pt x="1512" y="945"/>
                    </a:cubicBezTo>
                    <a:cubicBezTo>
                      <a:pt x="1489" y="1040"/>
                      <a:pt x="1524" y="1112"/>
                      <a:pt x="1477" y="1183"/>
                    </a:cubicBezTo>
                    <a:cubicBezTo>
                      <a:pt x="1441" y="1255"/>
                      <a:pt x="1381" y="1267"/>
                      <a:pt x="1298" y="1291"/>
                    </a:cubicBezTo>
                    <a:cubicBezTo>
                      <a:pt x="1084" y="1374"/>
                      <a:pt x="869" y="1457"/>
                      <a:pt x="643" y="1529"/>
                    </a:cubicBezTo>
                    <a:cubicBezTo>
                      <a:pt x="488" y="1588"/>
                      <a:pt x="322" y="1648"/>
                      <a:pt x="203" y="1767"/>
                    </a:cubicBezTo>
                    <a:cubicBezTo>
                      <a:pt x="60" y="1886"/>
                      <a:pt x="0" y="2064"/>
                      <a:pt x="84" y="2207"/>
                    </a:cubicBezTo>
                    <a:cubicBezTo>
                      <a:pt x="157" y="2346"/>
                      <a:pt x="339" y="2398"/>
                      <a:pt x="522" y="2398"/>
                    </a:cubicBezTo>
                    <a:cubicBezTo>
                      <a:pt x="575" y="2398"/>
                      <a:pt x="628" y="2394"/>
                      <a:pt x="679" y="2386"/>
                    </a:cubicBezTo>
                    <a:cubicBezTo>
                      <a:pt x="1131" y="2291"/>
                      <a:pt x="1489" y="2005"/>
                      <a:pt x="1870" y="1755"/>
                    </a:cubicBezTo>
                    <a:cubicBezTo>
                      <a:pt x="2536" y="1314"/>
                      <a:pt x="3298" y="969"/>
                      <a:pt x="4084" y="719"/>
                    </a:cubicBezTo>
                    <a:cubicBezTo>
                      <a:pt x="4453" y="600"/>
                      <a:pt x="4810" y="505"/>
                      <a:pt x="5179" y="421"/>
                    </a:cubicBezTo>
                    <a:cubicBezTo>
                      <a:pt x="5346" y="386"/>
                      <a:pt x="5549" y="362"/>
                      <a:pt x="5715" y="326"/>
                    </a:cubicBezTo>
                    <a:cubicBezTo>
                      <a:pt x="5596" y="267"/>
                      <a:pt x="5477" y="219"/>
                      <a:pt x="5322" y="159"/>
                    </a:cubicBezTo>
                    <a:cubicBezTo>
                      <a:pt x="4905" y="40"/>
                      <a:pt x="4475" y="0"/>
                      <a:pt x="4046" y="0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18" name="Google Shape;3260;p46">
            <a:extLst>
              <a:ext uri="{FF2B5EF4-FFF2-40B4-BE49-F238E27FC236}">
                <a16:creationId xmlns:a16="http://schemas.microsoft.com/office/drawing/2014/main" id="{E911BACF-7623-4E32-BFB2-1C2E36BB3C01}"/>
              </a:ext>
            </a:extLst>
          </p:cNvPr>
          <p:cNvGrpSpPr/>
          <p:nvPr/>
        </p:nvGrpSpPr>
        <p:grpSpPr>
          <a:xfrm rot="20299065" flipH="1">
            <a:off x="6363684" y="2003942"/>
            <a:ext cx="1451891" cy="995023"/>
            <a:chOff x="-3035943" y="1509393"/>
            <a:chExt cx="577108" cy="470377"/>
          </a:xfrm>
        </p:grpSpPr>
        <p:sp>
          <p:nvSpPr>
            <p:cNvPr id="319" name="Google Shape;3261;p46">
              <a:extLst>
                <a:ext uri="{FF2B5EF4-FFF2-40B4-BE49-F238E27FC236}">
                  <a16:creationId xmlns:a16="http://schemas.microsoft.com/office/drawing/2014/main" id="{E208BCF3-9E8D-429B-820B-16D6CDD107E4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0" name="Google Shape;3262;p46">
              <a:extLst>
                <a:ext uri="{FF2B5EF4-FFF2-40B4-BE49-F238E27FC236}">
                  <a16:creationId xmlns:a16="http://schemas.microsoft.com/office/drawing/2014/main" id="{1BC52563-162A-4CDB-9462-7D6A6FCC7CA2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1B4991-5324-4ECA-8348-B3F5547EE57C}"/>
              </a:ext>
            </a:extLst>
          </p:cNvPr>
          <p:cNvSpPr txBox="1"/>
          <p:nvPr/>
        </p:nvSpPr>
        <p:spPr>
          <a:xfrm>
            <a:off x="6401118" y="2133834"/>
            <a:ext cx="135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4D61"/>
                </a:solidFill>
              </a:rPr>
              <a:t>Nhớ chuẩn bị bài cho tiết sau bạn nhé!</a:t>
            </a:r>
          </a:p>
        </p:txBody>
      </p:sp>
      <p:grpSp>
        <p:nvGrpSpPr>
          <p:cNvPr id="322" name="Google Shape;3260;p46">
            <a:extLst>
              <a:ext uri="{FF2B5EF4-FFF2-40B4-BE49-F238E27FC236}">
                <a16:creationId xmlns:a16="http://schemas.microsoft.com/office/drawing/2014/main" id="{6BBFCC1D-BC3E-48D4-A7DA-FBB37D436E86}"/>
              </a:ext>
            </a:extLst>
          </p:cNvPr>
          <p:cNvGrpSpPr/>
          <p:nvPr/>
        </p:nvGrpSpPr>
        <p:grpSpPr>
          <a:xfrm rot="1300935">
            <a:off x="1510202" y="1774290"/>
            <a:ext cx="1259862" cy="1302102"/>
            <a:chOff x="-3035943" y="1509393"/>
            <a:chExt cx="577108" cy="470377"/>
          </a:xfrm>
        </p:grpSpPr>
        <p:sp>
          <p:nvSpPr>
            <p:cNvPr id="323" name="Google Shape;3261;p46">
              <a:extLst>
                <a:ext uri="{FF2B5EF4-FFF2-40B4-BE49-F238E27FC236}">
                  <a16:creationId xmlns:a16="http://schemas.microsoft.com/office/drawing/2014/main" id="{F2717CAD-4B49-49EE-BFC6-67DCE735C538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4" name="Google Shape;3262;p46">
              <a:extLst>
                <a:ext uri="{FF2B5EF4-FFF2-40B4-BE49-F238E27FC236}">
                  <a16:creationId xmlns:a16="http://schemas.microsoft.com/office/drawing/2014/main" id="{817B4233-814F-410B-9201-9AE206E51E39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25" name="TextBox 324">
            <a:extLst>
              <a:ext uri="{FF2B5EF4-FFF2-40B4-BE49-F238E27FC236}">
                <a16:creationId xmlns:a16="http://schemas.microsoft.com/office/drawing/2014/main" id="{A5581FCE-69D6-4852-A0D3-029E58513C34}"/>
              </a:ext>
            </a:extLst>
          </p:cNvPr>
          <p:cNvSpPr txBox="1"/>
          <p:nvPr/>
        </p:nvSpPr>
        <p:spPr>
          <a:xfrm>
            <a:off x="1645168" y="2087585"/>
            <a:ext cx="119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4D61"/>
                </a:solidFill>
              </a:rPr>
              <a:t>Hãy học thật chăm chỉ nhé!</a:t>
            </a:r>
          </a:p>
        </p:txBody>
      </p:sp>
      <p:sp>
        <p:nvSpPr>
          <p:cNvPr id="242" name="Heart 241">
            <a:extLst>
              <a:ext uri="{FF2B5EF4-FFF2-40B4-BE49-F238E27FC236}">
                <a16:creationId xmlns:a16="http://schemas.microsoft.com/office/drawing/2014/main" id="{31B1B1D7-CE31-4493-9ADC-2FB285146D52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21022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1" name="Google Shape;4091;p51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CHỦ ĐỀ 1: TUỔI HỌC TRÒ</a:t>
            </a:r>
            <a:endParaRPr dirty="0">
              <a:solidFill>
                <a:srgbClr val="FF76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092" name="Google Shape;4092;p51"/>
          <p:cNvSpPr/>
          <p:nvPr/>
        </p:nvSpPr>
        <p:spPr>
          <a:xfrm rot="-85741">
            <a:off x="123663" y="2284155"/>
            <a:ext cx="8860038" cy="238979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093" name="Google Shape;4093;p51"/>
          <p:cNvSpPr/>
          <p:nvPr/>
        </p:nvSpPr>
        <p:spPr>
          <a:xfrm>
            <a:off x="690154" y="1975583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094" name="Google Shape;4094;p51"/>
          <p:cNvSpPr/>
          <p:nvPr/>
        </p:nvSpPr>
        <p:spPr>
          <a:xfrm flipH="1">
            <a:off x="3005079" y="1975583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095" name="Google Shape;4095;p51"/>
          <p:cNvSpPr/>
          <p:nvPr/>
        </p:nvSpPr>
        <p:spPr>
          <a:xfrm flipH="1">
            <a:off x="7702942" y="1975583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096" name="Google Shape;4096;p51"/>
          <p:cNvSpPr/>
          <p:nvPr/>
        </p:nvSpPr>
        <p:spPr>
          <a:xfrm>
            <a:off x="5430140" y="1975583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097" name="Google Shape;4097;p51"/>
          <p:cNvSpPr txBox="1"/>
          <p:nvPr/>
        </p:nvSpPr>
        <p:spPr>
          <a:xfrm>
            <a:off x="2375989" y="2998427"/>
            <a:ext cx="2376516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TTÂN: Giới thiệu đàn piano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Ôn bài hát: </a:t>
            </a:r>
            <a:r>
              <a:rPr lang="en" sz="1200" i="1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Con đường học trò</a:t>
            </a:r>
            <a:endParaRPr sz="1200" i="1">
              <a:solidFill>
                <a:srgbClr val="004D61"/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sp>
        <p:nvSpPr>
          <p:cNvPr id="4098" name="Google Shape;4098;p51"/>
          <p:cNvSpPr txBox="1"/>
          <p:nvPr/>
        </p:nvSpPr>
        <p:spPr>
          <a:xfrm>
            <a:off x="4726084" y="3010097"/>
            <a:ext cx="2306157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LTÂN: Các thuộc tính cơ bản của âm thanh có tính nhạc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Đọc nhạc: Bài đọc nhạc số 1</a:t>
            </a:r>
            <a:endParaRPr sz="1200">
              <a:solidFill>
                <a:srgbClr val="004D61"/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sp>
        <p:nvSpPr>
          <p:cNvPr id="4101" name="Google Shape;4101;p51"/>
          <p:cNvSpPr txBox="1"/>
          <p:nvPr/>
        </p:nvSpPr>
        <p:spPr>
          <a:xfrm>
            <a:off x="281" y="2976628"/>
            <a:ext cx="2461091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H</a:t>
            </a:r>
            <a:r>
              <a:rPr lang="en-US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át</a:t>
            </a:r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: </a:t>
            </a:r>
            <a:r>
              <a:rPr lang="en" sz="1200" i="1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Con đường học trò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Nghe nhạc: Bài hát </a:t>
            </a:r>
            <a:r>
              <a:rPr lang="en" sz="1200" i="1">
                <a:solidFill>
                  <a:srgbClr val="004D61"/>
                </a:solidFill>
                <a:latin typeface="+mj-lt"/>
                <a:ea typeface="Short Stack"/>
                <a:cs typeface="Short Stack"/>
                <a:sym typeface="Short Stack"/>
              </a:rPr>
              <a:t>Tháng năm học trò</a:t>
            </a:r>
            <a:endParaRPr sz="1200" i="1">
              <a:solidFill>
                <a:srgbClr val="004D61"/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sp>
        <p:nvSpPr>
          <p:cNvPr id="4102" name="Google Shape;4102;p51"/>
          <p:cNvSpPr txBox="1"/>
          <p:nvPr/>
        </p:nvSpPr>
        <p:spPr>
          <a:xfrm>
            <a:off x="759093" y="2079171"/>
            <a:ext cx="771746" cy="66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0718D"/>
                </a:solidFill>
                <a:latin typeface="+mj-lt"/>
                <a:ea typeface="Gochi Hand"/>
                <a:cs typeface="Gochi Hand"/>
                <a:sym typeface="Gochi Hand"/>
              </a:rPr>
              <a:t>1</a:t>
            </a:r>
            <a:endParaRPr sz="3200" b="1">
              <a:solidFill>
                <a:srgbClr val="00718D"/>
              </a:solidFill>
              <a:latin typeface="+mj-lt"/>
              <a:ea typeface="Gochi Hand"/>
              <a:cs typeface="Gochi Hand"/>
              <a:sym typeface="Gochi Hand"/>
            </a:endParaRPr>
          </a:p>
        </p:txBody>
      </p:sp>
      <p:sp>
        <p:nvSpPr>
          <p:cNvPr id="4103" name="Google Shape;4103;p51"/>
          <p:cNvSpPr txBox="1"/>
          <p:nvPr/>
        </p:nvSpPr>
        <p:spPr>
          <a:xfrm>
            <a:off x="6958208" y="3055495"/>
            <a:ext cx="18105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  <a:latin typeface="+mj-lt"/>
                <a:ea typeface="Short Stack"/>
                <a:cs typeface="Short Stack"/>
                <a:sym typeface="Short Stack"/>
              </a:rPr>
              <a:t>Vận dụng – Sáng tạo</a:t>
            </a:r>
            <a:endParaRPr sz="1200">
              <a:solidFill>
                <a:srgbClr val="004D61"/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4126" name="Google Shape;4126;p51"/>
          <p:cNvGrpSpPr/>
          <p:nvPr/>
        </p:nvGrpSpPr>
        <p:grpSpPr>
          <a:xfrm flipH="1">
            <a:off x="8033260" y="588449"/>
            <a:ext cx="602833" cy="495062"/>
            <a:chOff x="668641" y="1116349"/>
            <a:chExt cx="602833" cy="495062"/>
          </a:xfrm>
        </p:grpSpPr>
        <p:sp>
          <p:nvSpPr>
            <p:cNvPr id="4127" name="Google Shape;4127;p5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28" name="Google Shape;4128;p5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29" name="Google Shape;4129;p5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0" name="Google Shape;4130;p5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1" name="Google Shape;4131;p5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2" name="Google Shape;4132;p5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3" name="Google Shape;4133;p5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4" name="Google Shape;4134;p5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5" name="Google Shape;4135;p5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6" name="Google Shape;4136;p5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137" name="Google Shape;4137;p5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138" name="Google Shape;4138;p51"/>
          <p:cNvGrpSpPr/>
          <p:nvPr/>
        </p:nvGrpSpPr>
        <p:grpSpPr>
          <a:xfrm>
            <a:off x="7399721" y="3519625"/>
            <a:ext cx="3330099" cy="1700066"/>
            <a:chOff x="7633988" y="3519625"/>
            <a:chExt cx="3330099" cy="1700066"/>
          </a:xfrm>
        </p:grpSpPr>
        <p:sp>
          <p:nvSpPr>
            <p:cNvPr id="4139" name="Google Shape;4139;p51"/>
            <p:cNvSpPr/>
            <p:nvPr/>
          </p:nvSpPr>
          <p:spPr>
            <a:xfrm flipH="1">
              <a:off x="7751733" y="4139574"/>
              <a:ext cx="1473538" cy="1080117"/>
            </a:xfrm>
            <a:custGeom>
              <a:avLst/>
              <a:gdLst/>
              <a:ahLst/>
              <a:cxnLst/>
              <a:rect l="l" t="t" r="r" b="b"/>
              <a:pathLst>
                <a:path w="51876" h="33283" extrusionOk="0">
                  <a:moveTo>
                    <a:pt x="9463" y="0"/>
                  </a:moveTo>
                  <a:cubicBezTo>
                    <a:pt x="9333" y="0"/>
                    <a:pt x="9203" y="14"/>
                    <a:pt x="9073" y="43"/>
                  </a:cubicBezTo>
                  <a:cubicBezTo>
                    <a:pt x="8216" y="222"/>
                    <a:pt x="7620" y="1043"/>
                    <a:pt x="7239" y="1853"/>
                  </a:cubicBezTo>
                  <a:cubicBezTo>
                    <a:pt x="6358" y="3746"/>
                    <a:pt x="6168" y="5877"/>
                    <a:pt x="6227" y="7949"/>
                  </a:cubicBezTo>
                  <a:cubicBezTo>
                    <a:pt x="6334" y="12199"/>
                    <a:pt x="7454" y="16426"/>
                    <a:pt x="9442" y="20176"/>
                  </a:cubicBezTo>
                  <a:cubicBezTo>
                    <a:pt x="7525" y="17259"/>
                    <a:pt x="4644" y="14950"/>
                    <a:pt x="1346" y="13783"/>
                  </a:cubicBezTo>
                  <a:cubicBezTo>
                    <a:pt x="917" y="13616"/>
                    <a:pt x="441" y="13497"/>
                    <a:pt x="0" y="13497"/>
                  </a:cubicBezTo>
                  <a:lnTo>
                    <a:pt x="0" y="32726"/>
                  </a:lnTo>
                  <a:cubicBezTo>
                    <a:pt x="3322" y="33011"/>
                    <a:pt x="6680" y="33059"/>
                    <a:pt x="10025" y="33154"/>
                  </a:cubicBezTo>
                  <a:cubicBezTo>
                    <a:pt x="12938" y="33235"/>
                    <a:pt x="15844" y="33283"/>
                    <a:pt x="18753" y="33283"/>
                  </a:cubicBezTo>
                  <a:cubicBezTo>
                    <a:pt x="20126" y="33283"/>
                    <a:pt x="21498" y="33272"/>
                    <a:pt x="22872" y="33249"/>
                  </a:cubicBezTo>
                  <a:cubicBezTo>
                    <a:pt x="23753" y="33237"/>
                    <a:pt x="24622" y="33214"/>
                    <a:pt x="25504" y="33190"/>
                  </a:cubicBezTo>
                  <a:cubicBezTo>
                    <a:pt x="31611" y="33011"/>
                    <a:pt x="37719" y="32761"/>
                    <a:pt x="43827" y="32321"/>
                  </a:cubicBezTo>
                  <a:cubicBezTo>
                    <a:pt x="45399" y="32202"/>
                    <a:pt x="47030" y="32130"/>
                    <a:pt x="48590" y="31880"/>
                  </a:cubicBezTo>
                  <a:cubicBezTo>
                    <a:pt x="49316" y="31761"/>
                    <a:pt x="50459" y="31547"/>
                    <a:pt x="50995" y="31035"/>
                  </a:cubicBezTo>
                  <a:cubicBezTo>
                    <a:pt x="51876" y="30201"/>
                    <a:pt x="50840" y="25748"/>
                    <a:pt x="50483" y="24570"/>
                  </a:cubicBezTo>
                  <a:cubicBezTo>
                    <a:pt x="50245" y="23784"/>
                    <a:pt x="49804" y="22927"/>
                    <a:pt x="49018" y="22724"/>
                  </a:cubicBezTo>
                  <a:cubicBezTo>
                    <a:pt x="48901" y="22694"/>
                    <a:pt x="48782" y="22680"/>
                    <a:pt x="48663" y="22680"/>
                  </a:cubicBezTo>
                  <a:cubicBezTo>
                    <a:pt x="48175" y="22680"/>
                    <a:pt x="47679" y="22911"/>
                    <a:pt x="47268" y="23189"/>
                  </a:cubicBezTo>
                  <a:cubicBezTo>
                    <a:pt x="46220" y="23879"/>
                    <a:pt x="45387" y="24879"/>
                    <a:pt x="44899" y="26022"/>
                  </a:cubicBezTo>
                  <a:cubicBezTo>
                    <a:pt x="45625" y="23974"/>
                    <a:pt x="45875" y="21724"/>
                    <a:pt x="45613" y="19557"/>
                  </a:cubicBezTo>
                  <a:cubicBezTo>
                    <a:pt x="45458" y="18367"/>
                    <a:pt x="45161" y="17176"/>
                    <a:pt x="44542" y="16164"/>
                  </a:cubicBezTo>
                  <a:cubicBezTo>
                    <a:pt x="44125" y="15473"/>
                    <a:pt x="43458" y="14819"/>
                    <a:pt x="42649" y="14807"/>
                  </a:cubicBezTo>
                  <a:cubicBezTo>
                    <a:pt x="42635" y="14806"/>
                    <a:pt x="42621" y="14806"/>
                    <a:pt x="42607" y="14806"/>
                  </a:cubicBezTo>
                  <a:cubicBezTo>
                    <a:pt x="42159" y="14806"/>
                    <a:pt x="41744" y="14993"/>
                    <a:pt x="41375" y="15235"/>
                  </a:cubicBezTo>
                  <a:cubicBezTo>
                    <a:pt x="39922" y="16200"/>
                    <a:pt x="39243" y="17962"/>
                    <a:pt x="38993" y="19676"/>
                  </a:cubicBezTo>
                  <a:cubicBezTo>
                    <a:pt x="38779" y="21129"/>
                    <a:pt x="38815" y="22629"/>
                    <a:pt x="39089" y="24082"/>
                  </a:cubicBezTo>
                  <a:cubicBezTo>
                    <a:pt x="38755" y="22986"/>
                    <a:pt x="38196" y="21962"/>
                    <a:pt x="37469" y="21081"/>
                  </a:cubicBezTo>
                  <a:cubicBezTo>
                    <a:pt x="37350" y="20938"/>
                    <a:pt x="37207" y="20784"/>
                    <a:pt x="37029" y="20724"/>
                  </a:cubicBezTo>
                  <a:cubicBezTo>
                    <a:pt x="36980" y="20712"/>
                    <a:pt x="36930" y="20706"/>
                    <a:pt x="36880" y="20706"/>
                  </a:cubicBezTo>
                  <a:cubicBezTo>
                    <a:pt x="36540" y="20706"/>
                    <a:pt x="36190" y="20974"/>
                    <a:pt x="36076" y="21296"/>
                  </a:cubicBezTo>
                  <a:cubicBezTo>
                    <a:pt x="35695" y="22272"/>
                    <a:pt x="35481" y="23141"/>
                    <a:pt x="35398" y="24415"/>
                  </a:cubicBezTo>
                  <a:cubicBezTo>
                    <a:pt x="35326" y="23867"/>
                    <a:pt x="35195" y="21772"/>
                    <a:pt x="35076" y="21236"/>
                  </a:cubicBezTo>
                  <a:cubicBezTo>
                    <a:pt x="34802" y="19974"/>
                    <a:pt x="34421" y="18736"/>
                    <a:pt x="33993" y="17533"/>
                  </a:cubicBezTo>
                  <a:cubicBezTo>
                    <a:pt x="33731" y="16795"/>
                    <a:pt x="33421" y="16081"/>
                    <a:pt x="32993" y="15450"/>
                  </a:cubicBezTo>
                  <a:cubicBezTo>
                    <a:pt x="32677" y="14976"/>
                    <a:pt x="32175" y="14381"/>
                    <a:pt x="31561" y="14381"/>
                  </a:cubicBezTo>
                  <a:cubicBezTo>
                    <a:pt x="31481" y="14381"/>
                    <a:pt x="31398" y="14392"/>
                    <a:pt x="31314" y="14414"/>
                  </a:cubicBezTo>
                  <a:cubicBezTo>
                    <a:pt x="31171" y="14461"/>
                    <a:pt x="31040" y="14521"/>
                    <a:pt x="30921" y="14592"/>
                  </a:cubicBezTo>
                  <a:cubicBezTo>
                    <a:pt x="30909" y="14616"/>
                    <a:pt x="30897" y="14616"/>
                    <a:pt x="30897" y="14628"/>
                  </a:cubicBezTo>
                  <a:cubicBezTo>
                    <a:pt x="29266" y="16700"/>
                    <a:pt x="28540" y="19450"/>
                    <a:pt x="28921" y="22058"/>
                  </a:cubicBezTo>
                  <a:cubicBezTo>
                    <a:pt x="28468" y="20295"/>
                    <a:pt x="28671" y="18426"/>
                    <a:pt x="28254" y="16652"/>
                  </a:cubicBezTo>
                  <a:cubicBezTo>
                    <a:pt x="27853" y="14945"/>
                    <a:pt x="26547" y="13215"/>
                    <a:pt x="24826" y="13215"/>
                  </a:cubicBezTo>
                  <a:cubicBezTo>
                    <a:pt x="24759" y="13215"/>
                    <a:pt x="24691" y="13218"/>
                    <a:pt x="24622" y="13223"/>
                  </a:cubicBezTo>
                  <a:cubicBezTo>
                    <a:pt x="23420" y="13330"/>
                    <a:pt x="22408" y="14318"/>
                    <a:pt x="21967" y="15450"/>
                  </a:cubicBezTo>
                  <a:lnTo>
                    <a:pt x="21872" y="15712"/>
                  </a:lnTo>
                  <a:cubicBezTo>
                    <a:pt x="21765" y="14938"/>
                    <a:pt x="21574" y="14176"/>
                    <a:pt x="21289" y="13461"/>
                  </a:cubicBezTo>
                  <a:cubicBezTo>
                    <a:pt x="20959" y="12616"/>
                    <a:pt x="20219" y="11700"/>
                    <a:pt x="19386" y="11700"/>
                  </a:cubicBezTo>
                  <a:cubicBezTo>
                    <a:pt x="19256" y="11700"/>
                    <a:pt x="19124" y="11722"/>
                    <a:pt x="18991" y="11771"/>
                  </a:cubicBezTo>
                  <a:cubicBezTo>
                    <a:pt x="18372" y="11997"/>
                    <a:pt x="18062" y="12652"/>
                    <a:pt x="17860" y="13259"/>
                  </a:cubicBezTo>
                  <a:cubicBezTo>
                    <a:pt x="17360" y="14711"/>
                    <a:pt x="17157" y="16259"/>
                    <a:pt x="17264" y="17795"/>
                  </a:cubicBezTo>
                  <a:cubicBezTo>
                    <a:pt x="16610" y="13628"/>
                    <a:pt x="15562" y="9520"/>
                    <a:pt x="14145" y="5532"/>
                  </a:cubicBezTo>
                  <a:cubicBezTo>
                    <a:pt x="13490" y="3662"/>
                    <a:pt x="12657" y="1710"/>
                    <a:pt x="11026" y="579"/>
                  </a:cubicBezTo>
                  <a:cubicBezTo>
                    <a:pt x="10562" y="250"/>
                    <a:pt x="10020" y="0"/>
                    <a:pt x="9463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140" name="Google Shape;4140;p51"/>
            <p:cNvGrpSpPr/>
            <p:nvPr/>
          </p:nvGrpSpPr>
          <p:grpSpPr>
            <a:xfrm flipH="1">
              <a:off x="7633988" y="4429634"/>
              <a:ext cx="1374789" cy="564602"/>
              <a:chOff x="653294" y="4365134"/>
              <a:chExt cx="1374789" cy="564602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2007587" y="4909738"/>
                <a:ext cx="20496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42" extrusionOk="0">
                    <a:moveTo>
                      <a:pt x="167" y="1"/>
                    </a:moveTo>
                    <a:cubicBezTo>
                      <a:pt x="155" y="1"/>
                      <a:pt x="131" y="13"/>
                      <a:pt x="119" y="13"/>
                    </a:cubicBezTo>
                    <a:cubicBezTo>
                      <a:pt x="95" y="25"/>
                      <a:pt x="71" y="37"/>
                      <a:pt x="60" y="72"/>
                    </a:cubicBezTo>
                    <a:cubicBezTo>
                      <a:pt x="48" y="84"/>
                      <a:pt x="36" y="120"/>
                      <a:pt x="36" y="144"/>
                    </a:cubicBezTo>
                    <a:cubicBezTo>
                      <a:pt x="36" y="156"/>
                      <a:pt x="36" y="156"/>
                      <a:pt x="12" y="179"/>
                    </a:cubicBezTo>
                    <a:cubicBezTo>
                      <a:pt x="0" y="215"/>
                      <a:pt x="0" y="251"/>
                      <a:pt x="12" y="298"/>
                    </a:cubicBezTo>
                    <a:cubicBezTo>
                      <a:pt x="36" y="322"/>
                      <a:pt x="48" y="358"/>
                      <a:pt x="71" y="382"/>
                    </a:cubicBezTo>
                    <a:cubicBezTo>
                      <a:pt x="95" y="394"/>
                      <a:pt x="107" y="394"/>
                      <a:pt x="119" y="418"/>
                    </a:cubicBezTo>
                    <a:cubicBezTo>
                      <a:pt x="155" y="429"/>
                      <a:pt x="191" y="441"/>
                      <a:pt x="226" y="441"/>
                    </a:cubicBezTo>
                    <a:cubicBezTo>
                      <a:pt x="250" y="441"/>
                      <a:pt x="286" y="441"/>
                      <a:pt x="298" y="429"/>
                    </a:cubicBezTo>
                    <a:cubicBezTo>
                      <a:pt x="333" y="418"/>
                      <a:pt x="345" y="394"/>
                      <a:pt x="369" y="382"/>
                    </a:cubicBezTo>
                    <a:cubicBezTo>
                      <a:pt x="429" y="334"/>
                      <a:pt x="452" y="251"/>
                      <a:pt x="429" y="179"/>
                    </a:cubicBezTo>
                    <a:cubicBezTo>
                      <a:pt x="429" y="156"/>
                      <a:pt x="429" y="156"/>
                      <a:pt x="417" y="144"/>
                    </a:cubicBezTo>
                    <a:cubicBezTo>
                      <a:pt x="417" y="132"/>
                      <a:pt x="405" y="120"/>
                      <a:pt x="405" y="96"/>
                    </a:cubicBezTo>
                    <a:cubicBezTo>
                      <a:pt x="393" y="72"/>
                      <a:pt x="369" y="60"/>
                      <a:pt x="345" y="37"/>
                    </a:cubicBezTo>
                    <a:cubicBezTo>
                      <a:pt x="333" y="25"/>
                      <a:pt x="310" y="25"/>
                      <a:pt x="298" y="13"/>
                    </a:cubicBezTo>
                    <a:cubicBezTo>
                      <a:pt x="274" y="1"/>
                      <a:pt x="250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1845432" y="4850242"/>
                <a:ext cx="21582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8" extrusionOk="0">
                    <a:moveTo>
                      <a:pt x="238" y="0"/>
                    </a:moveTo>
                    <a:cubicBezTo>
                      <a:pt x="223" y="0"/>
                      <a:pt x="209" y="6"/>
                      <a:pt x="191" y="18"/>
                    </a:cubicBezTo>
                    <a:cubicBezTo>
                      <a:pt x="179" y="18"/>
                      <a:pt x="143" y="18"/>
                      <a:pt x="131" y="30"/>
                    </a:cubicBezTo>
                    <a:cubicBezTo>
                      <a:pt x="119" y="30"/>
                      <a:pt x="107" y="42"/>
                      <a:pt x="84" y="54"/>
                    </a:cubicBezTo>
                    <a:lnTo>
                      <a:pt x="48" y="101"/>
                    </a:lnTo>
                    <a:cubicBezTo>
                      <a:pt x="24" y="113"/>
                      <a:pt x="12" y="137"/>
                      <a:pt x="12" y="149"/>
                    </a:cubicBezTo>
                    <a:cubicBezTo>
                      <a:pt x="0" y="173"/>
                      <a:pt x="0" y="209"/>
                      <a:pt x="0" y="232"/>
                    </a:cubicBezTo>
                    <a:cubicBezTo>
                      <a:pt x="0" y="256"/>
                      <a:pt x="0" y="280"/>
                      <a:pt x="12" y="292"/>
                    </a:cubicBezTo>
                    <a:cubicBezTo>
                      <a:pt x="24" y="316"/>
                      <a:pt x="24" y="328"/>
                      <a:pt x="48" y="351"/>
                    </a:cubicBezTo>
                    <a:lnTo>
                      <a:pt x="72" y="399"/>
                    </a:lnTo>
                    <a:cubicBezTo>
                      <a:pt x="84" y="411"/>
                      <a:pt x="107" y="435"/>
                      <a:pt x="119" y="435"/>
                    </a:cubicBezTo>
                    <a:cubicBezTo>
                      <a:pt x="131" y="447"/>
                      <a:pt x="143" y="447"/>
                      <a:pt x="179" y="459"/>
                    </a:cubicBezTo>
                    <a:cubicBezTo>
                      <a:pt x="191" y="465"/>
                      <a:pt x="206" y="468"/>
                      <a:pt x="220" y="468"/>
                    </a:cubicBezTo>
                    <a:cubicBezTo>
                      <a:pt x="235" y="468"/>
                      <a:pt x="250" y="465"/>
                      <a:pt x="262" y="459"/>
                    </a:cubicBezTo>
                    <a:cubicBezTo>
                      <a:pt x="286" y="459"/>
                      <a:pt x="310" y="459"/>
                      <a:pt x="322" y="447"/>
                    </a:cubicBezTo>
                    <a:cubicBezTo>
                      <a:pt x="357" y="435"/>
                      <a:pt x="381" y="411"/>
                      <a:pt x="405" y="399"/>
                    </a:cubicBezTo>
                    <a:lnTo>
                      <a:pt x="417" y="387"/>
                    </a:lnTo>
                    <a:cubicBezTo>
                      <a:pt x="429" y="375"/>
                      <a:pt x="441" y="340"/>
                      <a:pt x="465" y="328"/>
                    </a:cubicBezTo>
                    <a:cubicBezTo>
                      <a:pt x="476" y="292"/>
                      <a:pt x="476" y="280"/>
                      <a:pt x="476" y="256"/>
                    </a:cubicBezTo>
                    <a:cubicBezTo>
                      <a:pt x="465" y="209"/>
                      <a:pt x="465" y="197"/>
                      <a:pt x="465" y="185"/>
                    </a:cubicBezTo>
                    <a:cubicBezTo>
                      <a:pt x="441" y="149"/>
                      <a:pt x="429" y="125"/>
                      <a:pt x="405" y="89"/>
                    </a:cubicBezTo>
                    <a:lnTo>
                      <a:pt x="381" y="78"/>
                    </a:lnTo>
                    <a:cubicBezTo>
                      <a:pt x="369" y="54"/>
                      <a:pt x="357" y="42"/>
                      <a:pt x="346" y="42"/>
                    </a:cubicBezTo>
                    <a:cubicBezTo>
                      <a:pt x="322" y="30"/>
                      <a:pt x="310" y="30"/>
                      <a:pt x="286" y="18"/>
                    </a:cubicBezTo>
                    <a:cubicBezTo>
                      <a:pt x="268" y="6"/>
                      <a:pt x="25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1942933" y="4802554"/>
                <a:ext cx="26423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42" extrusionOk="0">
                    <a:moveTo>
                      <a:pt x="286" y="0"/>
                    </a:moveTo>
                    <a:cubicBezTo>
                      <a:pt x="0" y="0"/>
                      <a:pt x="0" y="441"/>
                      <a:pt x="286" y="441"/>
                    </a:cubicBezTo>
                    <a:cubicBezTo>
                      <a:pt x="584" y="429"/>
                      <a:pt x="584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1875067" y="4772376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50" y="1"/>
                    </a:moveTo>
                    <a:cubicBezTo>
                      <a:pt x="0" y="1"/>
                      <a:pt x="0" y="382"/>
                      <a:pt x="250" y="382"/>
                    </a:cubicBezTo>
                    <a:cubicBezTo>
                      <a:pt x="254" y="382"/>
                      <a:pt x="258" y="382"/>
                      <a:pt x="261" y="382"/>
                    </a:cubicBezTo>
                    <a:cubicBezTo>
                      <a:pt x="500" y="382"/>
                      <a:pt x="496" y="1"/>
                      <a:pt x="2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1873438" y="4722834"/>
                <a:ext cx="7058" cy="5429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84" y="0"/>
                    </a:moveTo>
                    <a:cubicBezTo>
                      <a:pt x="0" y="0"/>
                      <a:pt x="0" y="119"/>
                      <a:pt x="84" y="119"/>
                    </a:cubicBezTo>
                    <a:cubicBezTo>
                      <a:pt x="155" y="108"/>
                      <a:pt x="155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2009170" y="4712066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156" y="0"/>
                      <a:pt x="144" y="0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6" y="84"/>
                      <a:pt x="25" y="96"/>
                      <a:pt x="13" y="119"/>
                    </a:cubicBezTo>
                    <a:cubicBezTo>
                      <a:pt x="1" y="131"/>
                      <a:pt x="1" y="167"/>
                      <a:pt x="1" y="191"/>
                    </a:cubicBezTo>
                    <a:lnTo>
                      <a:pt x="1" y="238"/>
                    </a:lnTo>
                    <a:lnTo>
                      <a:pt x="36" y="334"/>
                    </a:lnTo>
                    <a:cubicBezTo>
                      <a:pt x="60" y="346"/>
                      <a:pt x="72" y="346"/>
                      <a:pt x="84" y="357"/>
                    </a:cubicBezTo>
                    <a:cubicBezTo>
                      <a:pt x="120" y="381"/>
                      <a:pt x="144" y="393"/>
                      <a:pt x="179" y="393"/>
                    </a:cubicBezTo>
                    <a:cubicBezTo>
                      <a:pt x="203" y="393"/>
                      <a:pt x="215" y="393"/>
                      <a:pt x="251" y="381"/>
                    </a:cubicBezTo>
                    <a:cubicBezTo>
                      <a:pt x="275" y="357"/>
                      <a:pt x="298" y="357"/>
                      <a:pt x="310" y="334"/>
                    </a:cubicBezTo>
                    <a:cubicBezTo>
                      <a:pt x="322" y="322"/>
                      <a:pt x="334" y="298"/>
                      <a:pt x="358" y="274"/>
                    </a:cubicBezTo>
                    <a:cubicBezTo>
                      <a:pt x="370" y="262"/>
                      <a:pt x="370" y="226"/>
                      <a:pt x="370" y="203"/>
                    </a:cubicBezTo>
                    <a:cubicBezTo>
                      <a:pt x="382" y="203"/>
                      <a:pt x="370" y="179"/>
                      <a:pt x="370" y="155"/>
                    </a:cubicBezTo>
                    <a:lnTo>
                      <a:pt x="322" y="60"/>
                    </a:lnTo>
                    <a:lnTo>
                      <a:pt x="275" y="36"/>
                    </a:lnTo>
                    <a:cubicBezTo>
                      <a:pt x="251" y="24"/>
                      <a:pt x="21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1826565" y="4789614"/>
                <a:ext cx="14569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80" extrusionOk="0">
                    <a:moveTo>
                      <a:pt x="251" y="1"/>
                    </a:moveTo>
                    <a:cubicBezTo>
                      <a:pt x="227" y="1"/>
                      <a:pt x="179" y="1"/>
                      <a:pt x="143" y="13"/>
                    </a:cubicBezTo>
                    <a:cubicBezTo>
                      <a:pt x="120" y="13"/>
                      <a:pt x="84" y="36"/>
                      <a:pt x="60" y="36"/>
                    </a:cubicBezTo>
                    <a:cubicBezTo>
                      <a:pt x="48" y="36"/>
                      <a:pt x="24" y="48"/>
                      <a:pt x="12" y="60"/>
                    </a:cubicBezTo>
                    <a:cubicBezTo>
                      <a:pt x="1" y="72"/>
                      <a:pt x="1" y="108"/>
                      <a:pt x="1" y="120"/>
                    </a:cubicBezTo>
                    <a:cubicBezTo>
                      <a:pt x="1" y="132"/>
                      <a:pt x="12" y="156"/>
                      <a:pt x="24" y="167"/>
                    </a:cubicBezTo>
                    <a:cubicBezTo>
                      <a:pt x="48" y="179"/>
                      <a:pt x="72" y="179"/>
                      <a:pt x="84" y="179"/>
                    </a:cubicBezTo>
                    <a:cubicBezTo>
                      <a:pt x="120" y="179"/>
                      <a:pt x="143" y="167"/>
                      <a:pt x="179" y="167"/>
                    </a:cubicBezTo>
                    <a:cubicBezTo>
                      <a:pt x="191" y="167"/>
                      <a:pt x="203" y="156"/>
                      <a:pt x="239" y="156"/>
                    </a:cubicBezTo>
                    <a:cubicBezTo>
                      <a:pt x="251" y="156"/>
                      <a:pt x="262" y="132"/>
                      <a:pt x="286" y="132"/>
                    </a:cubicBezTo>
                    <a:cubicBezTo>
                      <a:pt x="286" y="132"/>
                      <a:pt x="298" y="132"/>
                      <a:pt x="298" y="120"/>
                    </a:cubicBezTo>
                    <a:lnTo>
                      <a:pt x="310" y="108"/>
                    </a:lnTo>
                    <a:cubicBezTo>
                      <a:pt x="322" y="72"/>
                      <a:pt x="322" y="60"/>
                      <a:pt x="310" y="48"/>
                    </a:cubicBezTo>
                    <a:cubicBezTo>
                      <a:pt x="298" y="13"/>
                      <a:pt x="286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8" name="Google Shape;4148;p51"/>
              <p:cNvSpPr/>
              <p:nvPr/>
            </p:nvSpPr>
            <p:spPr>
              <a:xfrm>
                <a:off x="1940218" y="4722834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6" y="0"/>
                      <a:pt x="132" y="0"/>
                      <a:pt x="108" y="24"/>
                    </a:cubicBezTo>
                    <a:cubicBezTo>
                      <a:pt x="96" y="24"/>
                      <a:pt x="60" y="36"/>
                      <a:pt x="48" y="48"/>
                    </a:cubicBezTo>
                    <a:cubicBezTo>
                      <a:pt x="36" y="60"/>
                      <a:pt x="13" y="84"/>
                      <a:pt x="13" y="108"/>
                    </a:cubicBezTo>
                    <a:cubicBezTo>
                      <a:pt x="1" y="119"/>
                      <a:pt x="1" y="155"/>
                      <a:pt x="1" y="179"/>
                    </a:cubicBezTo>
                    <a:lnTo>
                      <a:pt x="1" y="227"/>
                    </a:lnTo>
                    <a:cubicBezTo>
                      <a:pt x="13" y="262"/>
                      <a:pt x="36" y="286"/>
                      <a:pt x="48" y="298"/>
                    </a:cubicBezTo>
                    <a:cubicBezTo>
                      <a:pt x="60" y="322"/>
                      <a:pt x="72" y="322"/>
                      <a:pt x="72" y="334"/>
                    </a:cubicBezTo>
                    <a:cubicBezTo>
                      <a:pt x="108" y="346"/>
                      <a:pt x="132" y="358"/>
                      <a:pt x="167" y="358"/>
                    </a:cubicBezTo>
                    <a:cubicBezTo>
                      <a:pt x="191" y="358"/>
                      <a:pt x="215" y="358"/>
                      <a:pt x="239" y="346"/>
                    </a:cubicBezTo>
                    <a:cubicBezTo>
                      <a:pt x="251" y="346"/>
                      <a:pt x="286" y="334"/>
                      <a:pt x="298" y="322"/>
                    </a:cubicBezTo>
                    <a:cubicBezTo>
                      <a:pt x="310" y="298"/>
                      <a:pt x="334" y="286"/>
                      <a:pt x="334" y="262"/>
                    </a:cubicBezTo>
                    <a:cubicBezTo>
                      <a:pt x="346" y="238"/>
                      <a:pt x="346" y="215"/>
                      <a:pt x="346" y="179"/>
                    </a:cubicBezTo>
                    <a:lnTo>
                      <a:pt x="346" y="143"/>
                    </a:lnTo>
                    <a:cubicBezTo>
                      <a:pt x="334" y="108"/>
                      <a:pt x="310" y="84"/>
                      <a:pt x="298" y="60"/>
                    </a:cubicBezTo>
                    <a:cubicBezTo>
                      <a:pt x="286" y="48"/>
                      <a:pt x="275" y="48"/>
                      <a:pt x="275" y="36"/>
                    </a:cubicBezTo>
                    <a:cubicBezTo>
                      <a:pt x="239" y="24"/>
                      <a:pt x="215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49" name="Google Shape;4149;p51"/>
              <p:cNvSpPr/>
              <p:nvPr/>
            </p:nvSpPr>
            <p:spPr>
              <a:xfrm>
                <a:off x="1169349" y="4787488"/>
                <a:ext cx="19998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41" extrusionOk="0">
                    <a:moveTo>
                      <a:pt x="227" y="0"/>
                    </a:moveTo>
                    <a:cubicBezTo>
                      <a:pt x="191" y="0"/>
                      <a:pt x="168" y="0"/>
                      <a:pt x="132" y="12"/>
                    </a:cubicBezTo>
                    <a:cubicBezTo>
                      <a:pt x="108" y="36"/>
                      <a:pt x="84" y="48"/>
                      <a:pt x="60" y="60"/>
                    </a:cubicBezTo>
                    <a:cubicBezTo>
                      <a:pt x="49" y="72"/>
                      <a:pt x="25" y="107"/>
                      <a:pt x="13" y="131"/>
                    </a:cubicBezTo>
                    <a:cubicBezTo>
                      <a:pt x="1" y="167"/>
                      <a:pt x="1" y="191"/>
                      <a:pt x="1" y="226"/>
                    </a:cubicBezTo>
                    <a:cubicBezTo>
                      <a:pt x="1" y="238"/>
                      <a:pt x="1" y="274"/>
                      <a:pt x="13" y="286"/>
                    </a:cubicBezTo>
                    <a:cubicBezTo>
                      <a:pt x="25" y="310"/>
                      <a:pt x="49" y="357"/>
                      <a:pt x="72" y="369"/>
                    </a:cubicBezTo>
                    <a:lnTo>
                      <a:pt x="120" y="405"/>
                    </a:lnTo>
                    <a:cubicBezTo>
                      <a:pt x="144" y="417"/>
                      <a:pt x="191" y="441"/>
                      <a:pt x="227" y="441"/>
                    </a:cubicBezTo>
                    <a:cubicBezTo>
                      <a:pt x="251" y="441"/>
                      <a:pt x="287" y="441"/>
                      <a:pt x="310" y="417"/>
                    </a:cubicBezTo>
                    <a:cubicBezTo>
                      <a:pt x="346" y="405"/>
                      <a:pt x="358" y="393"/>
                      <a:pt x="382" y="381"/>
                    </a:cubicBezTo>
                    <a:cubicBezTo>
                      <a:pt x="406" y="357"/>
                      <a:pt x="418" y="333"/>
                      <a:pt x="430" y="298"/>
                    </a:cubicBezTo>
                    <a:cubicBezTo>
                      <a:pt x="441" y="274"/>
                      <a:pt x="441" y="238"/>
                      <a:pt x="441" y="214"/>
                    </a:cubicBezTo>
                    <a:cubicBezTo>
                      <a:pt x="441" y="179"/>
                      <a:pt x="430" y="167"/>
                      <a:pt x="430" y="155"/>
                    </a:cubicBezTo>
                    <a:cubicBezTo>
                      <a:pt x="418" y="119"/>
                      <a:pt x="406" y="83"/>
                      <a:pt x="370" y="60"/>
                    </a:cubicBezTo>
                    <a:cubicBezTo>
                      <a:pt x="358" y="48"/>
                      <a:pt x="346" y="48"/>
                      <a:pt x="322" y="36"/>
                    </a:cubicBezTo>
                    <a:cubicBezTo>
                      <a:pt x="299" y="12"/>
                      <a:pt x="251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0" name="Google Shape;4150;p51"/>
              <p:cNvSpPr/>
              <p:nvPr/>
            </p:nvSpPr>
            <p:spPr>
              <a:xfrm>
                <a:off x="1120892" y="4754053"/>
                <a:ext cx="16741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82" extrusionOk="0">
                    <a:moveTo>
                      <a:pt x="155" y="1"/>
                    </a:moveTo>
                    <a:cubicBezTo>
                      <a:pt x="143" y="1"/>
                      <a:pt x="119" y="13"/>
                      <a:pt x="96" y="25"/>
                    </a:cubicBezTo>
                    <a:lnTo>
                      <a:pt x="84" y="49"/>
                    </a:lnTo>
                    <a:lnTo>
                      <a:pt x="72" y="60"/>
                    </a:lnTo>
                    <a:lnTo>
                      <a:pt x="60" y="72"/>
                    </a:lnTo>
                    <a:cubicBezTo>
                      <a:pt x="36" y="84"/>
                      <a:pt x="36" y="108"/>
                      <a:pt x="24" y="108"/>
                    </a:cubicBezTo>
                    <a:cubicBezTo>
                      <a:pt x="24" y="120"/>
                      <a:pt x="12" y="132"/>
                      <a:pt x="12" y="144"/>
                    </a:cubicBezTo>
                    <a:cubicBezTo>
                      <a:pt x="12" y="180"/>
                      <a:pt x="0" y="191"/>
                      <a:pt x="12" y="227"/>
                    </a:cubicBezTo>
                    <a:cubicBezTo>
                      <a:pt x="12" y="239"/>
                      <a:pt x="12" y="251"/>
                      <a:pt x="24" y="263"/>
                    </a:cubicBezTo>
                    <a:cubicBezTo>
                      <a:pt x="24" y="287"/>
                      <a:pt x="36" y="299"/>
                      <a:pt x="60" y="310"/>
                    </a:cubicBezTo>
                    <a:cubicBezTo>
                      <a:pt x="72" y="322"/>
                      <a:pt x="72" y="346"/>
                      <a:pt x="84" y="346"/>
                    </a:cubicBezTo>
                    <a:cubicBezTo>
                      <a:pt x="96" y="358"/>
                      <a:pt x="119" y="358"/>
                      <a:pt x="131" y="370"/>
                    </a:cubicBezTo>
                    <a:cubicBezTo>
                      <a:pt x="143" y="382"/>
                      <a:pt x="179" y="382"/>
                      <a:pt x="203" y="382"/>
                    </a:cubicBezTo>
                    <a:lnTo>
                      <a:pt x="250" y="382"/>
                    </a:lnTo>
                    <a:cubicBezTo>
                      <a:pt x="262" y="382"/>
                      <a:pt x="274" y="370"/>
                      <a:pt x="298" y="370"/>
                    </a:cubicBezTo>
                    <a:cubicBezTo>
                      <a:pt x="310" y="358"/>
                      <a:pt x="322" y="358"/>
                      <a:pt x="322" y="346"/>
                    </a:cubicBezTo>
                    <a:cubicBezTo>
                      <a:pt x="334" y="322"/>
                      <a:pt x="334" y="310"/>
                      <a:pt x="358" y="310"/>
                    </a:cubicBezTo>
                    <a:cubicBezTo>
                      <a:pt x="358" y="299"/>
                      <a:pt x="369" y="287"/>
                      <a:pt x="369" y="263"/>
                    </a:cubicBezTo>
                    <a:lnTo>
                      <a:pt x="369" y="191"/>
                    </a:lnTo>
                    <a:cubicBezTo>
                      <a:pt x="369" y="180"/>
                      <a:pt x="369" y="168"/>
                      <a:pt x="358" y="144"/>
                    </a:cubicBezTo>
                    <a:cubicBezTo>
                      <a:pt x="358" y="132"/>
                      <a:pt x="346" y="108"/>
                      <a:pt x="322" y="84"/>
                    </a:cubicBezTo>
                    <a:lnTo>
                      <a:pt x="310" y="72"/>
                    </a:lnTo>
                    <a:lnTo>
                      <a:pt x="298" y="60"/>
                    </a:lnTo>
                    <a:lnTo>
                      <a:pt x="274" y="49"/>
                    </a:lnTo>
                    <a:cubicBezTo>
                      <a:pt x="262" y="25"/>
                      <a:pt x="250" y="25"/>
                      <a:pt x="238" y="13"/>
                    </a:cubicBezTo>
                    <a:cubicBezTo>
                      <a:pt x="215" y="1"/>
                      <a:pt x="203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1" name="Google Shape;4151;p51"/>
              <p:cNvSpPr/>
              <p:nvPr/>
            </p:nvSpPr>
            <p:spPr>
              <a:xfrm>
                <a:off x="1151568" y="4678133"/>
                <a:ext cx="17827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10" extrusionOk="0">
                    <a:moveTo>
                      <a:pt x="203" y="0"/>
                    </a:moveTo>
                    <a:cubicBezTo>
                      <a:pt x="1" y="0"/>
                      <a:pt x="1" y="310"/>
                      <a:pt x="203" y="310"/>
                    </a:cubicBezTo>
                    <a:cubicBezTo>
                      <a:pt x="394" y="310"/>
                      <a:pt x="394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2" name="Google Shape;4152;p51"/>
              <p:cNvSpPr/>
              <p:nvPr/>
            </p:nvSpPr>
            <p:spPr>
              <a:xfrm>
                <a:off x="1093972" y="4562308"/>
                <a:ext cx="21582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0" extrusionOk="0">
                    <a:moveTo>
                      <a:pt x="238" y="0"/>
                    </a:moveTo>
                    <a:cubicBezTo>
                      <a:pt x="0" y="0"/>
                      <a:pt x="0" y="369"/>
                      <a:pt x="238" y="369"/>
                    </a:cubicBezTo>
                    <a:cubicBezTo>
                      <a:pt x="242" y="370"/>
                      <a:pt x="245" y="370"/>
                      <a:pt x="249" y="370"/>
                    </a:cubicBezTo>
                    <a:cubicBezTo>
                      <a:pt x="476" y="370"/>
                      <a:pt x="47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3" name="Google Shape;4153;p51"/>
              <p:cNvSpPr/>
              <p:nvPr/>
            </p:nvSpPr>
            <p:spPr>
              <a:xfrm>
                <a:off x="863951" y="4841329"/>
                <a:ext cx="19953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94" extrusionOk="0">
                    <a:moveTo>
                      <a:pt x="226" y="1"/>
                    </a:moveTo>
                    <a:cubicBezTo>
                      <a:pt x="202" y="1"/>
                      <a:pt x="155" y="25"/>
                      <a:pt x="119" y="36"/>
                    </a:cubicBezTo>
                    <a:cubicBezTo>
                      <a:pt x="107" y="36"/>
                      <a:pt x="107" y="48"/>
                      <a:pt x="95" y="48"/>
                    </a:cubicBezTo>
                    <a:cubicBezTo>
                      <a:pt x="60" y="60"/>
                      <a:pt x="48" y="84"/>
                      <a:pt x="36" y="108"/>
                    </a:cubicBezTo>
                    <a:cubicBezTo>
                      <a:pt x="24" y="144"/>
                      <a:pt x="0" y="167"/>
                      <a:pt x="0" y="203"/>
                    </a:cubicBezTo>
                    <a:cubicBezTo>
                      <a:pt x="0" y="227"/>
                      <a:pt x="24" y="263"/>
                      <a:pt x="36" y="286"/>
                    </a:cubicBezTo>
                    <a:cubicBezTo>
                      <a:pt x="48" y="322"/>
                      <a:pt x="71" y="334"/>
                      <a:pt x="95" y="346"/>
                    </a:cubicBezTo>
                    <a:cubicBezTo>
                      <a:pt x="107" y="346"/>
                      <a:pt x="107" y="358"/>
                      <a:pt x="119" y="358"/>
                    </a:cubicBezTo>
                    <a:cubicBezTo>
                      <a:pt x="155" y="382"/>
                      <a:pt x="179" y="394"/>
                      <a:pt x="226" y="394"/>
                    </a:cubicBezTo>
                    <a:cubicBezTo>
                      <a:pt x="262" y="394"/>
                      <a:pt x="310" y="382"/>
                      <a:pt x="333" y="358"/>
                    </a:cubicBezTo>
                    <a:cubicBezTo>
                      <a:pt x="369" y="346"/>
                      <a:pt x="393" y="322"/>
                      <a:pt x="405" y="286"/>
                    </a:cubicBezTo>
                    <a:cubicBezTo>
                      <a:pt x="429" y="263"/>
                      <a:pt x="441" y="227"/>
                      <a:pt x="441" y="179"/>
                    </a:cubicBezTo>
                    <a:cubicBezTo>
                      <a:pt x="417" y="179"/>
                      <a:pt x="417" y="144"/>
                      <a:pt x="405" y="108"/>
                    </a:cubicBezTo>
                    <a:cubicBezTo>
                      <a:pt x="393" y="84"/>
                      <a:pt x="369" y="48"/>
                      <a:pt x="333" y="36"/>
                    </a:cubicBezTo>
                    <a:cubicBezTo>
                      <a:pt x="310" y="25"/>
                      <a:pt x="274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4" name="Google Shape;4154;p51"/>
              <p:cNvSpPr/>
              <p:nvPr/>
            </p:nvSpPr>
            <p:spPr>
              <a:xfrm>
                <a:off x="653294" y="4365134"/>
                <a:ext cx="23754" cy="250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53" extrusionOk="0">
                    <a:moveTo>
                      <a:pt x="310" y="1"/>
                    </a:moveTo>
                    <a:cubicBezTo>
                      <a:pt x="286" y="1"/>
                      <a:pt x="239" y="24"/>
                      <a:pt x="215" y="36"/>
                    </a:cubicBezTo>
                    <a:lnTo>
                      <a:pt x="179" y="36"/>
                    </a:lnTo>
                    <a:cubicBezTo>
                      <a:pt x="167" y="36"/>
                      <a:pt x="132" y="48"/>
                      <a:pt x="120" y="60"/>
                    </a:cubicBezTo>
                    <a:lnTo>
                      <a:pt x="72" y="108"/>
                    </a:lnTo>
                    <a:cubicBezTo>
                      <a:pt x="48" y="120"/>
                      <a:pt x="48" y="155"/>
                      <a:pt x="36" y="167"/>
                    </a:cubicBezTo>
                    <a:cubicBezTo>
                      <a:pt x="13" y="203"/>
                      <a:pt x="1" y="227"/>
                      <a:pt x="1" y="263"/>
                    </a:cubicBezTo>
                    <a:lnTo>
                      <a:pt x="1" y="358"/>
                    </a:lnTo>
                    <a:lnTo>
                      <a:pt x="36" y="417"/>
                    </a:lnTo>
                    <a:cubicBezTo>
                      <a:pt x="48" y="453"/>
                      <a:pt x="60" y="465"/>
                      <a:pt x="96" y="501"/>
                    </a:cubicBezTo>
                    <a:cubicBezTo>
                      <a:pt x="108" y="513"/>
                      <a:pt x="120" y="525"/>
                      <a:pt x="155" y="525"/>
                    </a:cubicBezTo>
                    <a:cubicBezTo>
                      <a:pt x="173" y="542"/>
                      <a:pt x="197" y="553"/>
                      <a:pt x="218" y="553"/>
                    </a:cubicBezTo>
                    <a:cubicBezTo>
                      <a:pt x="225" y="553"/>
                      <a:pt x="232" y="552"/>
                      <a:pt x="239" y="548"/>
                    </a:cubicBezTo>
                    <a:cubicBezTo>
                      <a:pt x="263" y="548"/>
                      <a:pt x="286" y="548"/>
                      <a:pt x="298" y="525"/>
                    </a:cubicBezTo>
                    <a:cubicBezTo>
                      <a:pt x="346" y="513"/>
                      <a:pt x="370" y="501"/>
                      <a:pt x="406" y="465"/>
                    </a:cubicBezTo>
                    <a:cubicBezTo>
                      <a:pt x="406" y="465"/>
                      <a:pt x="406" y="453"/>
                      <a:pt x="417" y="453"/>
                    </a:cubicBezTo>
                    <a:cubicBezTo>
                      <a:pt x="453" y="417"/>
                      <a:pt x="477" y="382"/>
                      <a:pt x="477" y="346"/>
                    </a:cubicBezTo>
                    <a:cubicBezTo>
                      <a:pt x="525" y="346"/>
                      <a:pt x="525" y="322"/>
                      <a:pt x="525" y="310"/>
                    </a:cubicBezTo>
                    <a:lnTo>
                      <a:pt x="525" y="274"/>
                    </a:lnTo>
                    <a:lnTo>
                      <a:pt x="525" y="251"/>
                    </a:lnTo>
                    <a:lnTo>
                      <a:pt x="525" y="215"/>
                    </a:lnTo>
                    <a:cubicBezTo>
                      <a:pt x="525" y="179"/>
                      <a:pt x="513" y="144"/>
                      <a:pt x="501" y="108"/>
                    </a:cubicBezTo>
                    <a:cubicBezTo>
                      <a:pt x="477" y="84"/>
                      <a:pt x="453" y="60"/>
                      <a:pt x="417" y="36"/>
                    </a:cubicBezTo>
                    <a:cubicBezTo>
                      <a:pt x="394" y="24"/>
                      <a:pt x="358" y="1"/>
                      <a:pt x="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5" name="Google Shape;4155;p51"/>
              <p:cNvSpPr/>
              <p:nvPr/>
            </p:nvSpPr>
            <p:spPr>
              <a:xfrm>
                <a:off x="741656" y="4382372"/>
                <a:ext cx="18369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82" extrusionOk="0">
                    <a:moveTo>
                      <a:pt x="191" y="1"/>
                    </a:moveTo>
                    <a:cubicBezTo>
                      <a:pt x="167" y="1"/>
                      <a:pt x="155" y="1"/>
                      <a:pt x="119" y="13"/>
                    </a:cubicBezTo>
                    <a:cubicBezTo>
                      <a:pt x="96" y="24"/>
                      <a:pt x="72" y="24"/>
                      <a:pt x="60" y="60"/>
                    </a:cubicBezTo>
                    <a:cubicBezTo>
                      <a:pt x="48" y="72"/>
                      <a:pt x="36" y="96"/>
                      <a:pt x="12" y="120"/>
                    </a:cubicBezTo>
                    <a:cubicBezTo>
                      <a:pt x="0" y="144"/>
                      <a:pt x="0" y="155"/>
                      <a:pt x="0" y="191"/>
                    </a:cubicBezTo>
                    <a:lnTo>
                      <a:pt x="0" y="239"/>
                    </a:lnTo>
                    <a:lnTo>
                      <a:pt x="48" y="322"/>
                    </a:lnTo>
                    <a:cubicBezTo>
                      <a:pt x="60" y="334"/>
                      <a:pt x="72" y="334"/>
                      <a:pt x="96" y="358"/>
                    </a:cubicBezTo>
                    <a:cubicBezTo>
                      <a:pt x="119" y="370"/>
                      <a:pt x="143" y="382"/>
                      <a:pt x="191" y="382"/>
                    </a:cubicBezTo>
                    <a:cubicBezTo>
                      <a:pt x="227" y="382"/>
                      <a:pt x="238" y="382"/>
                      <a:pt x="274" y="370"/>
                    </a:cubicBezTo>
                    <a:cubicBezTo>
                      <a:pt x="298" y="358"/>
                      <a:pt x="310" y="358"/>
                      <a:pt x="334" y="322"/>
                    </a:cubicBezTo>
                    <a:cubicBezTo>
                      <a:pt x="346" y="310"/>
                      <a:pt x="358" y="286"/>
                      <a:pt x="369" y="263"/>
                    </a:cubicBezTo>
                    <a:cubicBezTo>
                      <a:pt x="393" y="239"/>
                      <a:pt x="393" y="227"/>
                      <a:pt x="393" y="191"/>
                    </a:cubicBezTo>
                    <a:cubicBezTo>
                      <a:pt x="405" y="179"/>
                      <a:pt x="405" y="167"/>
                      <a:pt x="393" y="144"/>
                    </a:cubicBezTo>
                    <a:lnTo>
                      <a:pt x="346" y="60"/>
                    </a:lnTo>
                    <a:cubicBezTo>
                      <a:pt x="334" y="48"/>
                      <a:pt x="310" y="48"/>
                      <a:pt x="298" y="24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6" name="Google Shape;4156;p51"/>
              <p:cNvSpPr/>
              <p:nvPr/>
            </p:nvSpPr>
            <p:spPr>
              <a:xfrm>
                <a:off x="668405" y="4464264"/>
                <a:ext cx="10814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3" extrusionOk="0">
                    <a:moveTo>
                      <a:pt x="119" y="0"/>
                    </a:moveTo>
                    <a:cubicBezTo>
                      <a:pt x="0" y="0"/>
                      <a:pt x="0" y="203"/>
                      <a:pt x="119" y="203"/>
                    </a:cubicBezTo>
                    <a:cubicBezTo>
                      <a:pt x="238" y="203"/>
                      <a:pt x="238" y="0"/>
                      <a:pt x="1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7" name="Google Shape;4157;p51"/>
              <p:cNvSpPr/>
              <p:nvPr/>
            </p:nvSpPr>
            <p:spPr>
              <a:xfrm>
                <a:off x="1350370" y="4830560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9" y="1"/>
                    </a:moveTo>
                    <a:cubicBezTo>
                      <a:pt x="0" y="1"/>
                      <a:pt x="0" y="382"/>
                      <a:pt x="239" y="382"/>
                    </a:cubicBezTo>
                    <a:cubicBezTo>
                      <a:pt x="477" y="382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8" name="Google Shape;4158;p51"/>
              <p:cNvSpPr/>
              <p:nvPr/>
            </p:nvSpPr>
            <p:spPr>
              <a:xfrm>
                <a:off x="1404256" y="4690530"/>
                <a:ext cx="21039" cy="2049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3" extrusionOk="0">
                    <a:moveTo>
                      <a:pt x="226" y="0"/>
                    </a:moveTo>
                    <a:cubicBezTo>
                      <a:pt x="191" y="0"/>
                      <a:pt x="167" y="0"/>
                      <a:pt x="131" y="12"/>
                    </a:cubicBezTo>
                    <a:cubicBezTo>
                      <a:pt x="107" y="36"/>
                      <a:pt x="71" y="48"/>
                      <a:pt x="60" y="60"/>
                    </a:cubicBezTo>
                    <a:cubicBezTo>
                      <a:pt x="36" y="71"/>
                      <a:pt x="12" y="107"/>
                      <a:pt x="12" y="131"/>
                    </a:cubicBezTo>
                    <a:cubicBezTo>
                      <a:pt x="0" y="167"/>
                      <a:pt x="0" y="191"/>
                      <a:pt x="0" y="226"/>
                    </a:cubicBezTo>
                    <a:cubicBezTo>
                      <a:pt x="0" y="238"/>
                      <a:pt x="0" y="274"/>
                      <a:pt x="12" y="286"/>
                    </a:cubicBezTo>
                    <a:cubicBezTo>
                      <a:pt x="36" y="333"/>
                      <a:pt x="48" y="357"/>
                      <a:pt x="71" y="393"/>
                    </a:cubicBezTo>
                    <a:cubicBezTo>
                      <a:pt x="95" y="405"/>
                      <a:pt x="107" y="417"/>
                      <a:pt x="119" y="417"/>
                    </a:cubicBezTo>
                    <a:cubicBezTo>
                      <a:pt x="155" y="441"/>
                      <a:pt x="191" y="452"/>
                      <a:pt x="238" y="452"/>
                    </a:cubicBezTo>
                    <a:cubicBezTo>
                      <a:pt x="274" y="452"/>
                      <a:pt x="298" y="452"/>
                      <a:pt x="333" y="441"/>
                    </a:cubicBezTo>
                    <a:cubicBezTo>
                      <a:pt x="357" y="417"/>
                      <a:pt x="393" y="405"/>
                      <a:pt x="405" y="393"/>
                    </a:cubicBezTo>
                    <a:cubicBezTo>
                      <a:pt x="429" y="381"/>
                      <a:pt x="452" y="345"/>
                      <a:pt x="452" y="321"/>
                    </a:cubicBezTo>
                    <a:cubicBezTo>
                      <a:pt x="464" y="286"/>
                      <a:pt x="464" y="262"/>
                      <a:pt x="464" y="226"/>
                    </a:cubicBezTo>
                    <a:cubicBezTo>
                      <a:pt x="452" y="214"/>
                      <a:pt x="452" y="179"/>
                      <a:pt x="452" y="167"/>
                    </a:cubicBezTo>
                    <a:cubicBezTo>
                      <a:pt x="429" y="119"/>
                      <a:pt x="417" y="95"/>
                      <a:pt x="393" y="60"/>
                    </a:cubicBezTo>
                    <a:cubicBezTo>
                      <a:pt x="369" y="48"/>
                      <a:pt x="357" y="36"/>
                      <a:pt x="345" y="36"/>
                    </a:cubicBezTo>
                    <a:cubicBezTo>
                      <a:pt x="310" y="12"/>
                      <a:pt x="274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59" name="Google Shape;4159;p51"/>
              <p:cNvSpPr/>
              <p:nvPr/>
            </p:nvSpPr>
            <p:spPr>
              <a:xfrm>
                <a:off x="1437103" y="47432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74" y="1"/>
                    </a:moveTo>
                    <a:cubicBezTo>
                      <a:pt x="0" y="1"/>
                      <a:pt x="0" y="418"/>
                      <a:pt x="274" y="418"/>
                    </a:cubicBezTo>
                    <a:cubicBezTo>
                      <a:pt x="536" y="406"/>
                      <a:pt x="536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0" name="Google Shape;4160;p51"/>
              <p:cNvSpPr/>
              <p:nvPr/>
            </p:nvSpPr>
            <p:spPr>
              <a:xfrm>
                <a:off x="1390773" y="4732516"/>
                <a:ext cx="15112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51" extrusionOk="0">
                    <a:moveTo>
                      <a:pt x="167" y="1"/>
                    </a:moveTo>
                    <a:cubicBezTo>
                      <a:pt x="0" y="1"/>
                      <a:pt x="0" y="251"/>
                      <a:pt x="167" y="251"/>
                    </a:cubicBezTo>
                    <a:cubicBezTo>
                      <a:pt x="334" y="251"/>
                      <a:pt x="334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4161" name="Google Shape;4161;p51"/>
            <p:cNvGrpSpPr/>
            <p:nvPr/>
          </p:nvGrpSpPr>
          <p:grpSpPr>
            <a:xfrm flipH="1">
              <a:off x="8754861" y="3519625"/>
              <a:ext cx="2209227" cy="701963"/>
              <a:chOff x="676459" y="2747475"/>
              <a:chExt cx="2209227" cy="701963"/>
            </a:xfrm>
          </p:grpSpPr>
          <p:sp>
            <p:nvSpPr>
              <p:cNvPr id="4162" name="Google Shape;4162;p51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3" name="Google Shape;4163;p51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4" name="Google Shape;4164;p51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5" name="Google Shape;4165;p51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6" name="Google Shape;4166;p51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7" name="Google Shape;4167;p51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8" name="Google Shape;4168;p51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69" name="Google Shape;4169;p51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0" name="Google Shape;4170;p51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1" name="Google Shape;4171;p51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2" name="Google Shape;4172;p51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3" name="Google Shape;4173;p51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4" name="Google Shape;4174;p51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5" name="Google Shape;4175;p51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6" name="Google Shape;4176;p51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7" name="Google Shape;4177;p51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8" name="Google Shape;4178;p51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79" name="Google Shape;4179;p51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0" name="Google Shape;4180;p51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1" name="Google Shape;4181;p51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2" name="Google Shape;4182;p51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3" name="Google Shape;4183;p51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184" name="Google Shape;4184;p51"/>
          <p:cNvGrpSpPr/>
          <p:nvPr/>
        </p:nvGrpSpPr>
        <p:grpSpPr>
          <a:xfrm>
            <a:off x="261004" y="292474"/>
            <a:ext cx="1171664" cy="1332136"/>
            <a:chOff x="261004" y="292474"/>
            <a:chExt cx="1171664" cy="1332136"/>
          </a:xfrm>
        </p:grpSpPr>
        <p:grpSp>
          <p:nvGrpSpPr>
            <p:cNvPr id="4185" name="Google Shape;4185;p51"/>
            <p:cNvGrpSpPr/>
            <p:nvPr/>
          </p:nvGrpSpPr>
          <p:grpSpPr>
            <a:xfrm rot="1950750" flipH="1">
              <a:off x="470642" y="674301"/>
              <a:ext cx="430466" cy="905590"/>
              <a:chOff x="6492361" y="-8"/>
              <a:chExt cx="430453" cy="905562"/>
            </a:xfrm>
          </p:grpSpPr>
          <p:sp>
            <p:nvSpPr>
              <p:cNvPr id="4186" name="Google Shape;4186;p51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7" name="Google Shape;4187;p51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8" name="Google Shape;4188;p51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89" name="Google Shape;4189;p51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0" name="Google Shape;4190;p51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1" name="Google Shape;4191;p51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2" name="Google Shape;4192;p51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3" name="Google Shape;4193;p51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4" name="Google Shape;4194;p51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5" name="Google Shape;4195;p51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4196" name="Google Shape;4196;p51"/>
            <p:cNvGrpSpPr/>
            <p:nvPr/>
          </p:nvGrpSpPr>
          <p:grpSpPr>
            <a:xfrm>
              <a:off x="829835" y="292474"/>
              <a:ext cx="602833" cy="495062"/>
              <a:chOff x="668641" y="1116349"/>
              <a:chExt cx="602833" cy="495062"/>
            </a:xfrm>
          </p:grpSpPr>
          <p:sp>
            <p:nvSpPr>
              <p:cNvPr id="4197" name="Google Shape;4197;p51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8" name="Google Shape;4198;p51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99" name="Google Shape;4199;p51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0" name="Google Shape;4200;p51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1" name="Google Shape;4201;p51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2" name="Google Shape;4202;p51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3" name="Google Shape;4203;p51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4" name="Google Shape;4204;p51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5" name="Google Shape;4205;p51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6" name="Google Shape;4206;p51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07" name="Google Shape;4207;p51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208" name="Google Shape;4208;p51"/>
          <p:cNvGrpSpPr/>
          <p:nvPr/>
        </p:nvGrpSpPr>
        <p:grpSpPr>
          <a:xfrm>
            <a:off x="-422742" y="3087905"/>
            <a:ext cx="1773869" cy="2310003"/>
            <a:chOff x="-422742" y="3087905"/>
            <a:chExt cx="1773869" cy="2310003"/>
          </a:xfrm>
        </p:grpSpPr>
        <p:sp>
          <p:nvSpPr>
            <p:cNvPr id="4209" name="Google Shape;4209;p51"/>
            <p:cNvSpPr/>
            <p:nvPr/>
          </p:nvSpPr>
          <p:spPr>
            <a:xfrm flipH="1">
              <a:off x="-422742" y="4242902"/>
              <a:ext cx="1374753" cy="1088146"/>
            </a:xfrm>
            <a:custGeom>
              <a:avLst/>
              <a:gdLst/>
              <a:ahLst/>
              <a:cxnLst/>
              <a:rect l="l" t="t" r="r" b="b"/>
              <a:pathLst>
                <a:path w="41256" h="32655" extrusionOk="0">
                  <a:moveTo>
                    <a:pt x="25614" y="1"/>
                  </a:moveTo>
                  <a:cubicBezTo>
                    <a:pt x="25238" y="1"/>
                    <a:pt x="24859" y="126"/>
                    <a:pt x="24527" y="306"/>
                  </a:cubicBezTo>
                  <a:cubicBezTo>
                    <a:pt x="22861" y="1151"/>
                    <a:pt x="21979" y="3020"/>
                    <a:pt x="21420" y="4806"/>
                  </a:cubicBezTo>
                  <a:cubicBezTo>
                    <a:pt x="20801" y="6747"/>
                    <a:pt x="20444" y="8795"/>
                    <a:pt x="20360" y="10831"/>
                  </a:cubicBezTo>
                  <a:cubicBezTo>
                    <a:pt x="20301" y="10640"/>
                    <a:pt x="20253" y="10462"/>
                    <a:pt x="20182" y="10271"/>
                  </a:cubicBezTo>
                  <a:cubicBezTo>
                    <a:pt x="19899" y="9423"/>
                    <a:pt x="19293" y="8477"/>
                    <a:pt x="18427" y="8477"/>
                  </a:cubicBezTo>
                  <a:cubicBezTo>
                    <a:pt x="18381" y="8477"/>
                    <a:pt x="18335" y="8480"/>
                    <a:pt x="18289" y="8485"/>
                  </a:cubicBezTo>
                  <a:cubicBezTo>
                    <a:pt x="17765" y="8533"/>
                    <a:pt x="17372" y="8926"/>
                    <a:pt x="17050" y="9342"/>
                  </a:cubicBezTo>
                  <a:cubicBezTo>
                    <a:pt x="15967" y="10819"/>
                    <a:pt x="15741" y="12736"/>
                    <a:pt x="15562" y="14545"/>
                  </a:cubicBezTo>
                  <a:cubicBezTo>
                    <a:pt x="15002" y="10962"/>
                    <a:pt x="14407" y="7295"/>
                    <a:pt x="12633" y="4116"/>
                  </a:cubicBezTo>
                  <a:cubicBezTo>
                    <a:pt x="12193" y="3294"/>
                    <a:pt x="11621" y="2496"/>
                    <a:pt x="10835" y="2008"/>
                  </a:cubicBezTo>
                  <a:cubicBezTo>
                    <a:pt x="10395" y="1728"/>
                    <a:pt x="9857" y="1563"/>
                    <a:pt x="9332" y="1563"/>
                  </a:cubicBezTo>
                  <a:cubicBezTo>
                    <a:pt x="8922" y="1563"/>
                    <a:pt x="8520" y="1664"/>
                    <a:pt x="8180" y="1889"/>
                  </a:cubicBezTo>
                  <a:cubicBezTo>
                    <a:pt x="7490" y="2342"/>
                    <a:pt x="7168" y="3199"/>
                    <a:pt x="6954" y="3996"/>
                  </a:cubicBezTo>
                  <a:cubicBezTo>
                    <a:pt x="5787" y="8152"/>
                    <a:pt x="5954" y="12652"/>
                    <a:pt x="7430" y="16689"/>
                  </a:cubicBezTo>
                  <a:cubicBezTo>
                    <a:pt x="6489" y="14522"/>
                    <a:pt x="4965" y="12617"/>
                    <a:pt x="3060" y="11212"/>
                  </a:cubicBezTo>
                  <a:cubicBezTo>
                    <a:pt x="2567" y="10851"/>
                    <a:pt x="1919" y="10532"/>
                    <a:pt x="1334" y="10532"/>
                  </a:cubicBezTo>
                  <a:cubicBezTo>
                    <a:pt x="1029" y="10532"/>
                    <a:pt x="741" y="10619"/>
                    <a:pt x="501" y="10831"/>
                  </a:cubicBezTo>
                  <a:cubicBezTo>
                    <a:pt x="24" y="11247"/>
                    <a:pt x="1" y="11962"/>
                    <a:pt x="24" y="12605"/>
                  </a:cubicBezTo>
                  <a:cubicBezTo>
                    <a:pt x="120" y="14105"/>
                    <a:pt x="429" y="15605"/>
                    <a:pt x="953" y="17022"/>
                  </a:cubicBezTo>
                  <a:cubicBezTo>
                    <a:pt x="1382" y="18201"/>
                    <a:pt x="4370" y="26678"/>
                    <a:pt x="6430" y="28285"/>
                  </a:cubicBezTo>
                  <a:cubicBezTo>
                    <a:pt x="6597" y="28428"/>
                    <a:pt x="6775" y="28547"/>
                    <a:pt x="6966" y="28666"/>
                  </a:cubicBezTo>
                  <a:cubicBezTo>
                    <a:pt x="7407" y="28609"/>
                    <a:pt x="7849" y="28586"/>
                    <a:pt x="8291" y="28586"/>
                  </a:cubicBezTo>
                  <a:cubicBezTo>
                    <a:pt x="9328" y="28586"/>
                    <a:pt x="10364" y="28712"/>
                    <a:pt x="11383" y="28821"/>
                  </a:cubicBezTo>
                  <a:cubicBezTo>
                    <a:pt x="13002" y="29000"/>
                    <a:pt x="14633" y="29142"/>
                    <a:pt x="16264" y="29321"/>
                  </a:cubicBezTo>
                  <a:cubicBezTo>
                    <a:pt x="22992" y="30047"/>
                    <a:pt x="29850" y="30857"/>
                    <a:pt x="36577" y="31881"/>
                  </a:cubicBezTo>
                  <a:cubicBezTo>
                    <a:pt x="38065" y="32095"/>
                    <a:pt x="39553" y="32357"/>
                    <a:pt x="41029" y="32655"/>
                  </a:cubicBezTo>
                  <a:cubicBezTo>
                    <a:pt x="41101" y="32607"/>
                    <a:pt x="41184" y="32560"/>
                    <a:pt x="41256" y="32500"/>
                  </a:cubicBezTo>
                  <a:lnTo>
                    <a:pt x="41256" y="12974"/>
                  </a:lnTo>
                  <a:cubicBezTo>
                    <a:pt x="40351" y="13045"/>
                    <a:pt x="39482" y="13521"/>
                    <a:pt x="38743" y="14081"/>
                  </a:cubicBezTo>
                  <a:cubicBezTo>
                    <a:pt x="37053" y="15331"/>
                    <a:pt x="35767" y="17034"/>
                    <a:pt x="34791" y="18903"/>
                  </a:cubicBezTo>
                  <a:cubicBezTo>
                    <a:pt x="35946" y="14391"/>
                    <a:pt x="36207" y="9652"/>
                    <a:pt x="35553" y="5044"/>
                  </a:cubicBezTo>
                  <a:cubicBezTo>
                    <a:pt x="35410" y="3985"/>
                    <a:pt x="34945" y="2675"/>
                    <a:pt x="33874" y="2580"/>
                  </a:cubicBezTo>
                  <a:cubicBezTo>
                    <a:pt x="33846" y="2578"/>
                    <a:pt x="33818" y="2577"/>
                    <a:pt x="33790" y="2577"/>
                  </a:cubicBezTo>
                  <a:cubicBezTo>
                    <a:pt x="33274" y="2577"/>
                    <a:pt x="32793" y="2883"/>
                    <a:pt x="32397" y="3211"/>
                  </a:cubicBezTo>
                  <a:cubicBezTo>
                    <a:pt x="30254" y="4949"/>
                    <a:pt x="29016" y="7533"/>
                    <a:pt x="28421" y="10247"/>
                  </a:cubicBezTo>
                  <a:cubicBezTo>
                    <a:pt x="28635" y="7556"/>
                    <a:pt x="28385" y="4818"/>
                    <a:pt x="27635" y="2234"/>
                  </a:cubicBezTo>
                  <a:cubicBezTo>
                    <a:pt x="27373" y="1306"/>
                    <a:pt x="26909" y="258"/>
                    <a:pt x="25980" y="44"/>
                  </a:cubicBezTo>
                  <a:cubicBezTo>
                    <a:pt x="25860" y="14"/>
                    <a:pt x="25737" y="1"/>
                    <a:pt x="25614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210" name="Google Shape;4210;p51"/>
            <p:cNvGrpSpPr/>
            <p:nvPr/>
          </p:nvGrpSpPr>
          <p:grpSpPr>
            <a:xfrm rot="4621276">
              <a:off x="-607959" y="3893130"/>
              <a:ext cx="2209332" cy="699554"/>
              <a:chOff x="676459" y="2747475"/>
              <a:chExt cx="2209227" cy="699520"/>
            </a:xfrm>
          </p:grpSpPr>
          <p:sp>
            <p:nvSpPr>
              <p:cNvPr id="4211" name="Google Shape;4211;p51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2" name="Google Shape;4212;p51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3" name="Google Shape;4213;p51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4" name="Google Shape;4214;p51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5" name="Google Shape;4215;p51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6" name="Google Shape;4216;p51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7" name="Google Shape;4217;p51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8" name="Google Shape;4218;p51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19" name="Google Shape;4219;p51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0" name="Google Shape;4220;p51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1" name="Google Shape;4221;p51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2" name="Google Shape;4222;p51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3" name="Google Shape;4223;p51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4" name="Google Shape;4224;p51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5" name="Google Shape;4225;p51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6" name="Google Shape;4226;p51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7" name="Google Shape;4227;p51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8" name="Google Shape;4228;p51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29" name="Google Shape;4229;p51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30" name="Google Shape;4230;p51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31" name="Google Shape;4231;p51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32" name="Google Shape;4232;p51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4233" name="Google Shape;4233;p51"/>
            <p:cNvSpPr/>
            <p:nvPr/>
          </p:nvSpPr>
          <p:spPr>
            <a:xfrm flipH="1">
              <a:off x="911361" y="4834385"/>
              <a:ext cx="439766" cy="328740"/>
            </a:xfrm>
            <a:custGeom>
              <a:avLst/>
              <a:gdLst/>
              <a:ahLst/>
              <a:cxnLst/>
              <a:rect l="l" t="t" r="r" b="b"/>
              <a:pathLst>
                <a:path w="8516" h="6366" extrusionOk="0">
                  <a:moveTo>
                    <a:pt x="2600" y="1"/>
                  </a:moveTo>
                  <a:cubicBezTo>
                    <a:pt x="2489" y="1"/>
                    <a:pt x="2384" y="80"/>
                    <a:pt x="2313" y="151"/>
                  </a:cubicBezTo>
                  <a:cubicBezTo>
                    <a:pt x="2003" y="485"/>
                    <a:pt x="1896" y="937"/>
                    <a:pt x="1837" y="1390"/>
                  </a:cubicBezTo>
                  <a:cubicBezTo>
                    <a:pt x="1726" y="2358"/>
                    <a:pt x="1845" y="3360"/>
                    <a:pt x="2174" y="4280"/>
                  </a:cubicBezTo>
                  <a:lnTo>
                    <a:pt x="2174" y="4280"/>
                  </a:lnTo>
                  <a:cubicBezTo>
                    <a:pt x="1976" y="3882"/>
                    <a:pt x="1705" y="3522"/>
                    <a:pt x="1372" y="3223"/>
                  </a:cubicBezTo>
                  <a:cubicBezTo>
                    <a:pt x="1229" y="3104"/>
                    <a:pt x="1075" y="2985"/>
                    <a:pt x="884" y="2949"/>
                  </a:cubicBezTo>
                  <a:cubicBezTo>
                    <a:pt x="844" y="2944"/>
                    <a:pt x="806" y="2942"/>
                    <a:pt x="770" y="2942"/>
                  </a:cubicBezTo>
                  <a:cubicBezTo>
                    <a:pt x="1" y="2942"/>
                    <a:pt x="103" y="4116"/>
                    <a:pt x="205" y="4628"/>
                  </a:cubicBezTo>
                  <a:cubicBezTo>
                    <a:pt x="443" y="5616"/>
                    <a:pt x="801" y="6271"/>
                    <a:pt x="1884" y="6343"/>
                  </a:cubicBezTo>
                  <a:cubicBezTo>
                    <a:pt x="2103" y="6359"/>
                    <a:pt x="2324" y="6366"/>
                    <a:pt x="2546" y="6366"/>
                  </a:cubicBezTo>
                  <a:cubicBezTo>
                    <a:pt x="3971" y="6366"/>
                    <a:pt x="5459" y="6072"/>
                    <a:pt x="6849" y="5938"/>
                  </a:cubicBezTo>
                  <a:cubicBezTo>
                    <a:pt x="7028" y="5926"/>
                    <a:pt x="7230" y="5914"/>
                    <a:pt x="7385" y="5819"/>
                  </a:cubicBezTo>
                  <a:cubicBezTo>
                    <a:pt x="7552" y="5747"/>
                    <a:pt x="7671" y="5604"/>
                    <a:pt x="7790" y="5450"/>
                  </a:cubicBezTo>
                  <a:cubicBezTo>
                    <a:pt x="8194" y="4914"/>
                    <a:pt x="8444" y="4259"/>
                    <a:pt x="8504" y="3592"/>
                  </a:cubicBezTo>
                  <a:cubicBezTo>
                    <a:pt x="8516" y="3402"/>
                    <a:pt x="8504" y="3164"/>
                    <a:pt x="8325" y="3080"/>
                  </a:cubicBezTo>
                  <a:cubicBezTo>
                    <a:pt x="8287" y="3061"/>
                    <a:pt x="8247" y="3053"/>
                    <a:pt x="8207" y="3053"/>
                  </a:cubicBezTo>
                  <a:cubicBezTo>
                    <a:pt x="8123" y="3053"/>
                    <a:pt x="8037" y="3088"/>
                    <a:pt x="7956" y="3128"/>
                  </a:cubicBezTo>
                  <a:cubicBezTo>
                    <a:pt x="7531" y="3318"/>
                    <a:pt x="7142" y="3604"/>
                    <a:pt x="6823" y="3953"/>
                  </a:cubicBezTo>
                  <a:lnTo>
                    <a:pt x="6823" y="3953"/>
                  </a:lnTo>
                  <a:cubicBezTo>
                    <a:pt x="6828" y="3873"/>
                    <a:pt x="6829" y="3792"/>
                    <a:pt x="6825" y="3711"/>
                  </a:cubicBezTo>
                  <a:cubicBezTo>
                    <a:pt x="6825" y="3557"/>
                    <a:pt x="6790" y="3402"/>
                    <a:pt x="6694" y="3283"/>
                  </a:cubicBezTo>
                  <a:cubicBezTo>
                    <a:pt x="6605" y="3178"/>
                    <a:pt x="6479" y="3133"/>
                    <a:pt x="6346" y="3133"/>
                  </a:cubicBezTo>
                  <a:cubicBezTo>
                    <a:pt x="6178" y="3133"/>
                    <a:pt x="5999" y="3205"/>
                    <a:pt x="5873" y="3318"/>
                  </a:cubicBezTo>
                  <a:cubicBezTo>
                    <a:pt x="5653" y="3527"/>
                    <a:pt x="5579" y="3826"/>
                    <a:pt x="5509" y="4116"/>
                  </a:cubicBezTo>
                  <a:lnTo>
                    <a:pt x="5509" y="4116"/>
                  </a:lnTo>
                  <a:cubicBezTo>
                    <a:pt x="5645" y="3539"/>
                    <a:pt x="5584" y="2930"/>
                    <a:pt x="5349" y="2390"/>
                  </a:cubicBezTo>
                  <a:cubicBezTo>
                    <a:pt x="5289" y="2247"/>
                    <a:pt x="5218" y="2104"/>
                    <a:pt x="5063" y="2045"/>
                  </a:cubicBezTo>
                  <a:cubicBezTo>
                    <a:pt x="5020" y="2025"/>
                    <a:pt x="4976" y="2017"/>
                    <a:pt x="4932" y="2017"/>
                  </a:cubicBezTo>
                  <a:cubicBezTo>
                    <a:pt x="4760" y="2017"/>
                    <a:pt x="4589" y="2150"/>
                    <a:pt x="4456" y="2283"/>
                  </a:cubicBezTo>
                  <a:cubicBezTo>
                    <a:pt x="4159" y="2612"/>
                    <a:pt x="3981" y="3043"/>
                    <a:pt x="3951" y="3487"/>
                  </a:cubicBezTo>
                  <a:lnTo>
                    <a:pt x="3951" y="3487"/>
                  </a:lnTo>
                  <a:cubicBezTo>
                    <a:pt x="3819" y="2340"/>
                    <a:pt x="3576" y="1200"/>
                    <a:pt x="2944" y="247"/>
                  </a:cubicBezTo>
                  <a:cubicBezTo>
                    <a:pt x="2860" y="140"/>
                    <a:pt x="2777" y="20"/>
                    <a:pt x="2658" y="9"/>
                  </a:cubicBezTo>
                  <a:cubicBezTo>
                    <a:pt x="2639" y="3"/>
                    <a:pt x="2619" y="1"/>
                    <a:pt x="2600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45" name="Google Shape;4102;p51">
            <a:extLst>
              <a:ext uri="{FF2B5EF4-FFF2-40B4-BE49-F238E27FC236}">
                <a16:creationId xmlns:a16="http://schemas.microsoft.com/office/drawing/2014/main" id="{082AA6F9-8A6A-439B-B9C3-5F6774FF5C15}"/>
              </a:ext>
            </a:extLst>
          </p:cNvPr>
          <p:cNvSpPr txBox="1"/>
          <p:nvPr/>
        </p:nvSpPr>
        <p:spPr>
          <a:xfrm>
            <a:off x="3076343" y="2079171"/>
            <a:ext cx="771746" cy="66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0718D"/>
                </a:solidFill>
                <a:latin typeface="+mj-lt"/>
                <a:ea typeface="Gochi Hand"/>
                <a:cs typeface="Gochi Hand"/>
                <a:sym typeface="Gochi Hand"/>
              </a:rPr>
              <a:t>2</a:t>
            </a:r>
            <a:endParaRPr sz="3200" b="1">
              <a:solidFill>
                <a:srgbClr val="00718D"/>
              </a:solidFill>
              <a:latin typeface="+mj-lt"/>
              <a:ea typeface="Gochi Hand"/>
              <a:cs typeface="Gochi Hand"/>
              <a:sym typeface="Gochi Hand"/>
            </a:endParaRPr>
          </a:p>
        </p:txBody>
      </p:sp>
      <p:sp>
        <p:nvSpPr>
          <p:cNvPr id="146" name="Google Shape;4102;p51">
            <a:extLst>
              <a:ext uri="{FF2B5EF4-FFF2-40B4-BE49-F238E27FC236}">
                <a16:creationId xmlns:a16="http://schemas.microsoft.com/office/drawing/2014/main" id="{D0970ED9-43DB-4BEC-B037-DCBA09F3CB50}"/>
              </a:ext>
            </a:extLst>
          </p:cNvPr>
          <p:cNvSpPr txBox="1"/>
          <p:nvPr/>
        </p:nvSpPr>
        <p:spPr>
          <a:xfrm>
            <a:off x="5499079" y="2079170"/>
            <a:ext cx="771746" cy="66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0718D"/>
                </a:solidFill>
                <a:latin typeface="+mj-lt"/>
                <a:ea typeface="Gochi Hand"/>
                <a:cs typeface="Gochi Hand"/>
                <a:sym typeface="Gochi Hand"/>
              </a:rPr>
              <a:t>3</a:t>
            </a:r>
            <a:endParaRPr sz="3200" b="1">
              <a:solidFill>
                <a:srgbClr val="00718D"/>
              </a:solidFill>
              <a:latin typeface="+mj-lt"/>
              <a:ea typeface="Gochi Hand"/>
              <a:cs typeface="Gochi Hand"/>
              <a:sym typeface="Gochi Hand"/>
            </a:endParaRPr>
          </a:p>
        </p:txBody>
      </p:sp>
      <p:sp>
        <p:nvSpPr>
          <p:cNvPr id="147" name="Google Shape;4102;p51">
            <a:extLst>
              <a:ext uri="{FF2B5EF4-FFF2-40B4-BE49-F238E27FC236}">
                <a16:creationId xmlns:a16="http://schemas.microsoft.com/office/drawing/2014/main" id="{80FE838D-B1EA-4D93-873A-4016C8E88DB2}"/>
              </a:ext>
            </a:extLst>
          </p:cNvPr>
          <p:cNvSpPr txBox="1"/>
          <p:nvPr/>
        </p:nvSpPr>
        <p:spPr>
          <a:xfrm>
            <a:off x="7771869" y="2079171"/>
            <a:ext cx="771746" cy="66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00718D"/>
                </a:solidFill>
                <a:latin typeface="+mj-lt"/>
                <a:ea typeface="Gochi Hand"/>
                <a:cs typeface="Gochi Hand"/>
                <a:sym typeface="Gochi Hand"/>
              </a:rPr>
              <a:t>4</a:t>
            </a:r>
            <a:endParaRPr sz="3200" b="1">
              <a:solidFill>
                <a:srgbClr val="00718D"/>
              </a:solidFill>
              <a:latin typeface="+mj-lt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3" grpId="0" animBg="1"/>
      <p:bldP spid="4094" grpId="0" animBg="1"/>
      <p:bldP spid="4095" grpId="0" animBg="1"/>
      <p:bldP spid="4096" grpId="0" animBg="1"/>
      <p:bldP spid="4097" grpId="0"/>
      <p:bldP spid="4098" grpId="0"/>
      <p:bldP spid="4101" grpId="0"/>
      <p:bldP spid="4102" grpId="0"/>
      <p:bldP spid="4103" grpId="0"/>
      <p:bldP spid="145" grpId="0"/>
      <p:bldP spid="146" grpId="0"/>
      <p:bldP spid="1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4" name="Google Shape;6084;p63"/>
          <p:cNvSpPr txBox="1">
            <a:spLocks noGrp="1"/>
          </p:cNvSpPr>
          <p:nvPr>
            <p:ph type="title"/>
          </p:nvPr>
        </p:nvSpPr>
        <p:spPr>
          <a:xfrm>
            <a:off x="-132421" y="-19681"/>
            <a:ext cx="925541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TIẾT 1</a:t>
            </a:r>
            <a:br>
              <a:rPr lang="vi-VN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vi-VN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HÁT: CON ĐƯỜNG HỌC TRÒ</a:t>
            </a:r>
            <a:br>
              <a:rPr lang="vi-VN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vi-VN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NGHE NHẠC: BÀI HÁT THÁNG NĂM HỌC TRÒ</a:t>
            </a:r>
          </a:p>
        </p:txBody>
      </p:sp>
      <p:grpSp>
        <p:nvGrpSpPr>
          <p:cNvPr id="6280" name="Google Shape;6280;p63"/>
          <p:cNvGrpSpPr/>
          <p:nvPr/>
        </p:nvGrpSpPr>
        <p:grpSpPr>
          <a:xfrm flipH="1">
            <a:off x="7479776" y="4429634"/>
            <a:ext cx="1374789" cy="564602"/>
            <a:chOff x="653294" y="4365134"/>
            <a:chExt cx="1374789" cy="564602"/>
          </a:xfrm>
        </p:grpSpPr>
        <p:sp>
          <p:nvSpPr>
            <p:cNvPr id="6281" name="Google Shape;6281;p63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63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63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63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63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63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63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63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63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63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63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63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63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63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63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63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63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63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63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63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1" name="Google Shape;6301;p63"/>
          <p:cNvGrpSpPr/>
          <p:nvPr/>
        </p:nvGrpSpPr>
        <p:grpSpPr>
          <a:xfrm flipH="1">
            <a:off x="7841053" y="3059470"/>
            <a:ext cx="791411" cy="1080114"/>
            <a:chOff x="480371" y="2406470"/>
            <a:chExt cx="791411" cy="1080114"/>
          </a:xfrm>
        </p:grpSpPr>
        <p:sp>
          <p:nvSpPr>
            <p:cNvPr id="6302" name="Google Shape;6302;p63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63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63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63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63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63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63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63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63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63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63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63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4" name="Google Shape;6314;p63"/>
          <p:cNvGrpSpPr/>
          <p:nvPr/>
        </p:nvGrpSpPr>
        <p:grpSpPr>
          <a:xfrm flipH="1">
            <a:off x="8751224" y="3519625"/>
            <a:ext cx="2209227" cy="701963"/>
            <a:chOff x="676459" y="2747475"/>
            <a:chExt cx="2209227" cy="701963"/>
          </a:xfrm>
        </p:grpSpPr>
        <p:sp>
          <p:nvSpPr>
            <p:cNvPr id="6315" name="Google Shape;6315;p63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63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63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63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63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63"/>
            <p:cNvSpPr/>
            <p:nvPr/>
          </p:nvSpPr>
          <p:spPr>
            <a:xfrm>
              <a:off x="1474249" y="34235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63"/>
            <p:cNvSpPr/>
            <p:nvPr/>
          </p:nvSpPr>
          <p:spPr>
            <a:xfrm>
              <a:off x="1488275" y="33707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63"/>
            <p:cNvSpPr/>
            <p:nvPr/>
          </p:nvSpPr>
          <p:spPr>
            <a:xfrm>
              <a:off x="1400999" y="33976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63"/>
            <p:cNvSpPr/>
            <p:nvPr/>
          </p:nvSpPr>
          <p:spPr>
            <a:xfrm>
              <a:off x="1372450" y="33098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63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63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63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63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63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63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63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63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63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63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63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63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63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9" name="Google Shape;6339;p63"/>
          <p:cNvGrpSpPr/>
          <p:nvPr/>
        </p:nvGrpSpPr>
        <p:grpSpPr>
          <a:xfrm rot="4621276">
            <a:off x="-478196" y="3746380"/>
            <a:ext cx="2209332" cy="699554"/>
            <a:chOff x="676459" y="2747475"/>
            <a:chExt cx="2209227" cy="699520"/>
          </a:xfrm>
        </p:grpSpPr>
        <p:sp>
          <p:nvSpPr>
            <p:cNvPr id="6340" name="Google Shape;6340;p63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63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63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63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63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63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63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63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63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63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63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63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63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63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63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63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63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63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63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63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63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63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Oval 1"/>
          <p:cNvSpPr/>
          <p:nvPr/>
        </p:nvSpPr>
        <p:spPr>
          <a:xfrm>
            <a:off x="-872461" y="3576422"/>
            <a:ext cx="10478393" cy="313415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Google Shape;6277;p63"/>
          <p:cNvSpPr/>
          <p:nvPr/>
        </p:nvSpPr>
        <p:spPr>
          <a:xfrm flipH="1">
            <a:off x="-60916" y="4242902"/>
            <a:ext cx="1374753" cy="1088146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00B050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6278;p63"/>
          <p:cNvSpPr/>
          <p:nvPr/>
        </p:nvSpPr>
        <p:spPr>
          <a:xfrm flipH="1">
            <a:off x="7717546" y="4317774"/>
            <a:ext cx="1473538" cy="1080117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00B050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6279;p63"/>
          <p:cNvSpPr/>
          <p:nvPr/>
        </p:nvSpPr>
        <p:spPr>
          <a:xfrm flipH="1">
            <a:off x="8280405" y="3838286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6337;p63"/>
          <p:cNvSpPr/>
          <p:nvPr/>
        </p:nvSpPr>
        <p:spPr>
          <a:xfrm flipH="1">
            <a:off x="6981288" y="48343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00B050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6338;p63"/>
          <p:cNvSpPr/>
          <p:nvPr/>
        </p:nvSpPr>
        <p:spPr>
          <a:xfrm>
            <a:off x="172682" y="3536986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9" name="Google Shape;6132;p63"/>
          <p:cNvGrpSpPr/>
          <p:nvPr/>
        </p:nvGrpSpPr>
        <p:grpSpPr>
          <a:xfrm>
            <a:off x="3331948" y="1789467"/>
            <a:ext cx="1027248" cy="2342930"/>
            <a:chOff x="3559686" y="1789467"/>
            <a:chExt cx="1027248" cy="2342930"/>
          </a:xfrm>
        </p:grpSpPr>
        <p:sp>
          <p:nvSpPr>
            <p:cNvPr id="530" name="Google Shape;6133;p63"/>
            <p:cNvSpPr/>
            <p:nvPr/>
          </p:nvSpPr>
          <p:spPr>
            <a:xfrm flipH="1">
              <a:off x="3559686" y="4013920"/>
              <a:ext cx="1027248" cy="118477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1"/>
                  </a:moveTo>
                  <a:cubicBezTo>
                    <a:pt x="4668" y="1"/>
                    <a:pt x="0" y="537"/>
                    <a:pt x="0" y="1203"/>
                  </a:cubicBezTo>
                  <a:cubicBezTo>
                    <a:pt x="0" y="1870"/>
                    <a:pt x="4668" y="2406"/>
                    <a:pt x="10430" y="2406"/>
                  </a:cubicBezTo>
                  <a:cubicBezTo>
                    <a:pt x="16193" y="2406"/>
                    <a:pt x="20860" y="1870"/>
                    <a:pt x="20860" y="1203"/>
                  </a:cubicBezTo>
                  <a:cubicBezTo>
                    <a:pt x="20860" y="537"/>
                    <a:pt x="16193" y="1"/>
                    <a:pt x="10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6134;p63"/>
            <p:cNvSpPr/>
            <p:nvPr/>
          </p:nvSpPr>
          <p:spPr>
            <a:xfrm flipH="1">
              <a:off x="3645308" y="2612927"/>
              <a:ext cx="576334" cy="718793"/>
            </a:xfrm>
            <a:custGeom>
              <a:avLst/>
              <a:gdLst/>
              <a:ahLst/>
              <a:cxnLst/>
              <a:rect l="l" t="t" r="r" b="b"/>
              <a:pathLst>
                <a:path w="11704" h="14597" extrusionOk="0">
                  <a:moveTo>
                    <a:pt x="5972" y="1"/>
                  </a:moveTo>
                  <a:cubicBezTo>
                    <a:pt x="3834" y="1"/>
                    <a:pt x="2016" y="374"/>
                    <a:pt x="1822" y="662"/>
                  </a:cubicBezTo>
                  <a:cubicBezTo>
                    <a:pt x="0" y="3448"/>
                    <a:pt x="214" y="12961"/>
                    <a:pt x="1167" y="13949"/>
                  </a:cubicBezTo>
                  <a:cubicBezTo>
                    <a:pt x="1599" y="14403"/>
                    <a:pt x="3431" y="14597"/>
                    <a:pt x="5390" y="14597"/>
                  </a:cubicBezTo>
                  <a:cubicBezTo>
                    <a:pt x="7752" y="14597"/>
                    <a:pt x="10298" y="14315"/>
                    <a:pt x="10799" y="13866"/>
                  </a:cubicBezTo>
                  <a:cubicBezTo>
                    <a:pt x="11704" y="13056"/>
                    <a:pt x="11275" y="7734"/>
                    <a:pt x="11275" y="5472"/>
                  </a:cubicBezTo>
                  <a:cubicBezTo>
                    <a:pt x="11275" y="3210"/>
                    <a:pt x="10692" y="412"/>
                    <a:pt x="7846" y="102"/>
                  </a:cubicBezTo>
                  <a:cubicBezTo>
                    <a:pt x="7216" y="31"/>
                    <a:pt x="6581" y="1"/>
                    <a:pt x="59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6135;p63"/>
            <p:cNvSpPr/>
            <p:nvPr/>
          </p:nvSpPr>
          <p:spPr>
            <a:xfrm flipH="1">
              <a:off x="3645888" y="2641981"/>
              <a:ext cx="180031" cy="677183"/>
            </a:xfrm>
            <a:custGeom>
              <a:avLst/>
              <a:gdLst/>
              <a:ahLst/>
              <a:cxnLst/>
              <a:rect l="l" t="t" r="r" b="b"/>
              <a:pathLst>
                <a:path w="3656" h="13752" extrusionOk="0">
                  <a:moveTo>
                    <a:pt x="1299" y="0"/>
                  </a:moveTo>
                  <a:cubicBezTo>
                    <a:pt x="1096" y="167"/>
                    <a:pt x="894" y="381"/>
                    <a:pt x="751" y="643"/>
                  </a:cubicBezTo>
                  <a:cubicBezTo>
                    <a:pt x="406" y="1250"/>
                    <a:pt x="287" y="1989"/>
                    <a:pt x="227" y="2703"/>
                  </a:cubicBezTo>
                  <a:cubicBezTo>
                    <a:pt x="96" y="4370"/>
                    <a:pt x="36" y="6061"/>
                    <a:pt x="25" y="7727"/>
                  </a:cubicBezTo>
                  <a:cubicBezTo>
                    <a:pt x="1" y="8585"/>
                    <a:pt x="25" y="9430"/>
                    <a:pt x="60" y="10299"/>
                  </a:cubicBezTo>
                  <a:cubicBezTo>
                    <a:pt x="96" y="10823"/>
                    <a:pt x="120" y="11323"/>
                    <a:pt x="203" y="11835"/>
                  </a:cubicBezTo>
                  <a:cubicBezTo>
                    <a:pt x="275" y="12323"/>
                    <a:pt x="394" y="12799"/>
                    <a:pt x="632" y="13216"/>
                  </a:cubicBezTo>
                  <a:cubicBezTo>
                    <a:pt x="763" y="13454"/>
                    <a:pt x="941" y="13633"/>
                    <a:pt x="1144" y="13752"/>
                  </a:cubicBezTo>
                  <a:cubicBezTo>
                    <a:pt x="1930" y="13633"/>
                    <a:pt x="2525" y="13466"/>
                    <a:pt x="2751" y="13276"/>
                  </a:cubicBezTo>
                  <a:cubicBezTo>
                    <a:pt x="3656" y="12454"/>
                    <a:pt x="3227" y="7144"/>
                    <a:pt x="3227" y="4882"/>
                  </a:cubicBezTo>
                  <a:cubicBezTo>
                    <a:pt x="3239" y="3096"/>
                    <a:pt x="2858" y="965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6136;p63"/>
            <p:cNvSpPr/>
            <p:nvPr/>
          </p:nvSpPr>
          <p:spPr>
            <a:xfrm flipH="1">
              <a:off x="4307235" y="2677732"/>
              <a:ext cx="242766" cy="547084"/>
            </a:xfrm>
            <a:custGeom>
              <a:avLst/>
              <a:gdLst/>
              <a:ahLst/>
              <a:cxnLst/>
              <a:rect l="l" t="t" r="r" b="b"/>
              <a:pathLst>
                <a:path w="4930" h="11110" extrusionOk="0">
                  <a:moveTo>
                    <a:pt x="4930" y="1"/>
                  </a:moveTo>
                  <a:lnTo>
                    <a:pt x="4930" y="1"/>
                  </a:lnTo>
                  <a:cubicBezTo>
                    <a:pt x="4929" y="1"/>
                    <a:pt x="453" y="3549"/>
                    <a:pt x="227" y="5073"/>
                  </a:cubicBezTo>
                  <a:cubicBezTo>
                    <a:pt x="1" y="6597"/>
                    <a:pt x="3382" y="11109"/>
                    <a:pt x="3382" y="11109"/>
                  </a:cubicBezTo>
                  <a:lnTo>
                    <a:pt x="49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6137;p63"/>
            <p:cNvSpPr/>
            <p:nvPr/>
          </p:nvSpPr>
          <p:spPr>
            <a:xfrm flipH="1">
              <a:off x="4307234" y="2677141"/>
              <a:ext cx="189978" cy="546493"/>
            </a:xfrm>
            <a:custGeom>
              <a:avLst/>
              <a:gdLst/>
              <a:ahLst/>
              <a:cxnLst/>
              <a:rect l="l" t="t" r="r" b="b"/>
              <a:pathLst>
                <a:path w="3858" h="11098" extrusionOk="0">
                  <a:moveTo>
                    <a:pt x="3858" y="1"/>
                  </a:moveTo>
                  <a:lnTo>
                    <a:pt x="3858" y="1"/>
                  </a:lnTo>
                  <a:lnTo>
                    <a:pt x="3858" y="1"/>
                  </a:lnTo>
                  <a:cubicBezTo>
                    <a:pt x="3858" y="1"/>
                    <a:pt x="3858" y="1"/>
                    <a:pt x="3858" y="1"/>
                  </a:cubicBezTo>
                  <a:close/>
                  <a:moveTo>
                    <a:pt x="3858" y="1"/>
                  </a:moveTo>
                  <a:lnTo>
                    <a:pt x="3858" y="1"/>
                  </a:lnTo>
                  <a:cubicBezTo>
                    <a:pt x="3854" y="15"/>
                    <a:pt x="3724" y="110"/>
                    <a:pt x="3512" y="286"/>
                  </a:cubicBezTo>
                  <a:lnTo>
                    <a:pt x="3512" y="322"/>
                  </a:lnTo>
                  <a:cubicBezTo>
                    <a:pt x="3322" y="1858"/>
                    <a:pt x="2667" y="3275"/>
                    <a:pt x="1905" y="4608"/>
                  </a:cubicBezTo>
                  <a:cubicBezTo>
                    <a:pt x="1536" y="5263"/>
                    <a:pt x="1167" y="5942"/>
                    <a:pt x="750" y="6561"/>
                  </a:cubicBezTo>
                  <a:cubicBezTo>
                    <a:pt x="560" y="6859"/>
                    <a:pt x="333" y="7144"/>
                    <a:pt x="107" y="7430"/>
                  </a:cubicBezTo>
                  <a:cubicBezTo>
                    <a:pt x="83" y="7466"/>
                    <a:pt x="36" y="7502"/>
                    <a:pt x="0" y="7549"/>
                  </a:cubicBezTo>
                  <a:cubicBezTo>
                    <a:pt x="941" y="9276"/>
                    <a:pt x="2322" y="11097"/>
                    <a:pt x="2322" y="11097"/>
                  </a:cubicBezTo>
                  <a:lnTo>
                    <a:pt x="3858" y="1"/>
                  </a:lnTo>
                  <a:close/>
                </a:path>
              </a:pathLst>
            </a:custGeom>
            <a:solidFill>
              <a:srgbClr val="FFD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6138;p63"/>
            <p:cNvSpPr/>
            <p:nvPr/>
          </p:nvSpPr>
          <p:spPr>
            <a:xfrm flipH="1">
              <a:off x="4378782" y="2933309"/>
              <a:ext cx="90163" cy="70712"/>
            </a:xfrm>
            <a:custGeom>
              <a:avLst/>
              <a:gdLst/>
              <a:ahLst/>
              <a:cxnLst/>
              <a:rect l="l" t="t" r="r" b="b"/>
              <a:pathLst>
                <a:path w="1831" h="1436" extrusionOk="0">
                  <a:moveTo>
                    <a:pt x="50" y="0"/>
                  </a:moveTo>
                  <a:cubicBezTo>
                    <a:pt x="27" y="0"/>
                    <a:pt x="1" y="50"/>
                    <a:pt x="33" y="61"/>
                  </a:cubicBezTo>
                  <a:cubicBezTo>
                    <a:pt x="188" y="156"/>
                    <a:pt x="343" y="228"/>
                    <a:pt x="510" y="311"/>
                  </a:cubicBezTo>
                  <a:cubicBezTo>
                    <a:pt x="664" y="406"/>
                    <a:pt x="819" y="526"/>
                    <a:pt x="962" y="633"/>
                  </a:cubicBezTo>
                  <a:cubicBezTo>
                    <a:pt x="1260" y="847"/>
                    <a:pt x="1510" y="1121"/>
                    <a:pt x="1760" y="1407"/>
                  </a:cubicBezTo>
                  <a:cubicBezTo>
                    <a:pt x="1768" y="1428"/>
                    <a:pt x="1781" y="1435"/>
                    <a:pt x="1793" y="1435"/>
                  </a:cubicBezTo>
                  <a:cubicBezTo>
                    <a:pt x="1814" y="1435"/>
                    <a:pt x="1830" y="1410"/>
                    <a:pt x="1807" y="1395"/>
                  </a:cubicBezTo>
                  <a:cubicBezTo>
                    <a:pt x="1724" y="1276"/>
                    <a:pt x="1617" y="1145"/>
                    <a:pt x="1510" y="1037"/>
                  </a:cubicBezTo>
                  <a:cubicBezTo>
                    <a:pt x="1486" y="978"/>
                    <a:pt x="1438" y="895"/>
                    <a:pt x="1414" y="835"/>
                  </a:cubicBezTo>
                  <a:cubicBezTo>
                    <a:pt x="1367" y="764"/>
                    <a:pt x="1319" y="692"/>
                    <a:pt x="1260" y="597"/>
                  </a:cubicBezTo>
                  <a:cubicBezTo>
                    <a:pt x="1176" y="454"/>
                    <a:pt x="1081" y="287"/>
                    <a:pt x="962" y="133"/>
                  </a:cubicBezTo>
                  <a:cubicBezTo>
                    <a:pt x="959" y="126"/>
                    <a:pt x="953" y="123"/>
                    <a:pt x="946" y="123"/>
                  </a:cubicBezTo>
                  <a:cubicBezTo>
                    <a:pt x="928" y="123"/>
                    <a:pt x="906" y="143"/>
                    <a:pt x="914" y="168"/>
                  </a:cubicBezTo>
                  <a:cubicBezTo>
                    <a:pt x="998" y="335"/>
                    <a:pt x="1117" y="478"/>
                    <a:pt x="1200" y="645"/>
                  </a:cubicBezTo>
                  <a:cubicBezTo>
                    <a:pt x="1248" y="704"/>
                    <a:pt x="1295" y="776"/>
                    <a:pt x="1319" y="835"/>
                  </a:cubicBezTo>
                  <a:cubicBezTo>
                    <a:pt x="1224" y="752"/>
                    <a:pt x="1129" y="656"/>
                    <a:pt x="1022" y="573"/>
                  </a:cubicBezTo>
                  <a:cubicBezTo>
                    <a:pt x="736" y="347"/>
                    <a:pt x="414" y="121"/>
                    <a:pt x="57" y="2"/>
                  </a:cubicBezTo>
                  <a:cubicBezTo>
                    <a:pt x="55" y="1"/>
                    <a:pt x="53" y="0"/>
                    <a:pt x="50" y="0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6139;p63"/>
            <p:cNvSpPr/>
            <p:nvPr/>
          </p:nvSpPr>
          <p:spPr>
            <a:xfrm flipH="1">
              <a:off x="3774869" y="3223602"/>
              <a:ext cx="582243" cy="763406"/>
            </a:xfrm>
            <a:custGeom>
              <a:avLst/>
              <a:gdLst/>
              <a:ahLst/>
              <a:cxnLst/>
              <a:rect l="l" t="t" r="r" b="b"/>
              <a:pathLst>
                <a:path w="11824" h="1550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2620"/>
                    <a:pt x="167" y="4989"/>
                    <a:pt x="334" y="6108"/>
                  </a:cubicBezTo>
                  <a:cubicBezTo>
                    <a:pt x="751" y="9049"/>
                    <a:pt x="1418" y="15502"/>
                    <a:pt x="1418" y="15502"/>
                  </a:cubicBezTo>
                  <a:lnTo>
                    <a:pt x="4870" y="15502"/>
                  </a:lnTo>
                  <a:cubicBezTo>
                    <a:pt x="4858" y="12764"/>
                    <a:pt x="4382" y="2370"/>
                    <a:pt x="4597" y="2322"/>
                  </a:cubicBezTo>
                  <a:cubicBezTo>
                    <a:pt x="4652" y="2313"/>
                    <a:pt x="4711" y="2307"/>
                    <a:pt x="4776" y="2307"/>
                  </a:cubicBezTo>
                  <a:cubicBezTo>
                    <a:pt x="4975" y="2307"/>
                    <a:pt x="5226" y="2363"/>
                    <a:pt x="5585" y="2560"/>
                  </a:cubicBezTo>
                  <a:cubicBezTo>
                    <a:pt x="6228" y="2905"/>
                    <a:pt x="8395" y="15502"/>
                    <a:pt x="8395" y="15502"/>
                  </a:cubicBezTo>
                  <a:lnTo>
                    <a:pt x="11824" y="15502"/>
                  </a:lnTo>
                  <a:cubicBezTo>
                    <a:pt x="11502" y="12502"/>
                    <a:pt x="10169" y="3322"/>
                    <a:pt x="9800" y="322"/>
                  </a:cubicBezTo>
                  <a:cubicBezTo>
                    <a:pt x="9755" y="314"/>
                    <a:pt x="9717" y="312"/>
                    <a:pt x="9682" y="312"/>
                  </a:cubicBezTo>
                  <a:cubicBezTo>
                    <a:pt x="9604" y="312"/>
                    <a:pt x="9544" y="325"/>
                    <a:pt x="9478" y="334"/>
                  </a:cubicBezTo>
                  <a:cubicBezTo>
                    <a:pt x="8228" y="476"/>
                    <a:pt x="6969" y="538"/>
                    <a:pt x="5712" y="538"/>
                  </a:cubicBezTo>
                  <a:cubicBezTo>
                    <a:pt x="4970" y="538"/>
                    <a:pt x="4228" y="516"/>
                    <a:pt x="3489" y="476"/>
                  </a:cubicBezTo>
                  <a:cubicBezTo>
                    <a:pt x="2322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6140;p63"/>
            <p:cNvSpPr/>
            <p:nvPr/>
          </p:nvSpPr>
          <p:spPr>
            <a:xfrm flipH="1">
              <a:off x="3814756" y="3224784"/>
              <a:ext cx="542357" cy="477849"/>
            </a:xfrm>
            <a:custGeom>
              <a:avLst/>
              <a:gdLst/>
              <a:ahLst/>
              <a:cxnLst/>
              <a:rect l="l" t="t" r="r" b="b"/>
              <a:pathLst>
                <a:path w="11014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2619"/>
                    <a:pt x="167" y="4977"/>
                    <a:pt x="334" y="6096"/>
                  </a:cubicBezTo>
                  <a:cubicBezTo>
                    <a:pt x="429" y="6882"/>
                    <a:pt x="572" y="8001"/>
                    <a:pt x="703" y="9168"/>
                  </a:cubicBezTo>
                  <a:cubicBezTo>
                    <a:pt x="1013" y="9215"/>
                    <a:pt x="1322" y="9287"/>
                    <a:pt x="1656" y="9323"/>
                  </a:cubicBezTo>
                  <a:cubicBezTo>
                    <a:pt x="2513" y="9442"/>
                    <a:pt x="3394" y="9525"/>
                    <a:pt x="4263" y="9596"/>
                  </a:cubicBezTo>
                  <a:cubicBezTo>
                    <a:pt x="4406" y="9608"/>
                    <a:pt x="4537" y="9608"/>
                    <a:pt x="4692" y="9620"/>
                  </a:cubicBezTo>
                  <a:cubicBezTo>
                    <a:pt x="4573" y="6048"/>
                    <a:pt x="4454" y="2334"/>
                    <a:pt x="4585" y="2298"/>
                  </a:cubicBezTo>
                  <a:cubicBezTo>
                    <a:pt x="4640" y="2289"/>
                    <a:pt x="4700" y="2283"/>
                    <a:pt x="4764" y="2283"/>
                  </a:cubicBezTo>
                  <a:cubicBezTo>
                    <a:pt x="4963" y="2283"/>
                    <a:pt x="5214" y="2339"/>
                    <a:pt x="5573" y="2536"/>
                  </a:cubicBezTo>
                  <a:cubicBezTo>
                    <a:pt x="5906" y="2715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82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0" y="310"/>
                    <a:pt x="9573" y="310"/>
                    <a:pt x="9478" y="322"/>
                  </a:cubicBezTo>
                  <a:cubicBezTo>
                    <a:pt x="8197" y="467"/>
                    <a:pt x="6906" y="529"/>
                    <a:pt x="5618" y="529"/>
                  </a:cubicBezTo>
                  <a:cubicBezTo>
                    <a:pt x="4907" y="529"/>
                    <a:pt x="4196" y="510"/>
                    <a:pt x="3489" y="476"/>
                  </a:cubicBezTo>
                  <a:cubicBezTo>
                    <a:pt x="2322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6141;p63"/>
            <p:cNvSpPr/>
            <p:nvPr/>
          </p:nvSpPr>
          <p:spPr>
            <a:xfrm flipH="1">
              <a:off x="4093223" y="3976938"/>
              <a:ext cx="306091" cy="96269"/>
            </a:xfrm>
            <a:custGeom>
              <a:avLst/>
              <a:gdLst/>
              <a:ahLst/>
              <a:cxnLst/>
              <a:rect l="l" t="t" r="r" b="b"/>
              <a:pathLst>
                <a:path w="6216" h="1955" extrusionOk="0">
                  <a:moveTo>
                    <a:pt x="3015" y="0"/>
                  </a:moveTo>
                  <a:cubicBezTo>
                    <a:pt x="2570" y="0"/>
                    <a:pt x="2240" y="7"/>
                    <a:pt x="2203" y="26"/>
                  </a:cubicBezTo>
                  <a:cubicBezTo>
                    <a:pt x="2203" y="26"/>
                    <a:pt x="1917" y="37"/>
                    <a:pt x="1012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0" y="1692"/>
                    <a:pt x="84" y="1835"/>
                    <a:pt x="215" y="1835"/>
                  </a:cubicBezTo>
                  <a:cubicBezTo>
                    <a:pt x="912" y="1865"/>
                    <a:pt x="2947" y="1955"/>
                    <a:pt x="4416" y="1955"/>
                  </a:cubicBezTo>
                  <a:cubicBezTo>
                    <a:pt x="5303" y="1955"/>
                    <a:pt x="5983" y="1922"/>
                    <a:pt x="6037" y="1823"/>
                  </a:cubicBezTo>
                  <a:cubicBezTo>
                    <a:pt x="6216" y="1514"/>
                    <a:pt x="5894" y="109"/>
                    <a:pt x="5727" y="61"/>
                  </a:cubicBezTo>
                  <a:cubicBezTo>
                    <a:pt x="5620" y="36"/>
                    <a:pt x="4023" y="0"/>
                    <a:pt x="3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6142;p63"/>
            <p:cNvSpPr/>
            <p:nvPr/>
          </p:nvSpPr>
          <p:spPr>
            <a:xfrm flipH="1">
              <a:off x="4286697" y="3994567"/>
              <a:ext cx="113209" cy="76277"/>
            </a:xfrm>
            <a:custGeom>
              <a:avLst/>
              <a:gdLst/>
              <a:ahLst/>
              <a:cxnLst/>
              <a:rect l="l" t="t" r="r" b="b"/>
              <a:pathLst>
                <a:path w="2299" h="1549" extrusionOk="0">
                  <a:moveTo>
                    <a:pt x="1405" y="1"/>
                  </a:moveTo>
                  <a:cubicBezTo>
                    <a:pt x="1286" y="84"/>
                    <a:pt x="1155" y="156"/>
                    <a:pt x="1013" y="263"/>
                  </a:cubicBezTo>
                  <a:cubicBezTo>
                    <a:pt x="453" y="608"/>
                    <a:pt x="179" y="953"/>
                    <a:pt x="60" y="1192"/>
                  </a:cubicBezTo>
                  <a:cubicBezTo>
                    <a:pt x="1" y="1311"/>
                    <a:pt x="84" y="1453"/>
                    <a:pt x="215" y="1465"/>
                  </a:cubicBezTo>
                  <a:cubicBezTo>
                    <a:pt x="608" y="1477"/>
                    <a:pt x="1405" y="1525"/>
                    <a:pt x="2298" y="1549"/>
                  </a:cubicBezTo>
                  <a:cubicBezTo>
                    <a:pt x="2298" y="1477"/>
                    <a:pt x="2275" y="1394"/>
                    <a:pt x="2239" y="1311"/>
                  </a:cubicBezTo>
                  <a:cubicBezTo>
                    <a:pt x="2120" y="989"/>
                    <a:pt x="1977" y="691"/>
                    <a:pt x="1763" y="418"/>
                  </a:cubicBezTo>
                  <a:cubicBezTo>
                    <a:pt x="1656" y="287"/>
                    <a:pt x="1560" y="156"/>
                    <a:pt x="1441" y="37"/>
                  </a:cubicBezTo>
                  <a:lnTo>
                    <a:pt x="1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6143;p63"/>
            <p:cNvSpPr/>
            <p:nvPr/>
          </p:nvSpPr>
          <p:spPr>
            <a:xfrm flipH="1">
              <a:off x="3748467" y="3976938"/>
              <a:ext cx="306682" cy="96269"/>
            </a:xfrm>
            <a:custGeom>
              <a:avLst/>
              <a:gdLst/>
              <a:ahLst/>
              <a:cxnLst/>
              <a:rect l="l" t="t" r="r" b="b"/>
              <a:pathLst>
                <a:path w="6228" h="1955" extrusionOk="0">
                  <a:moveTo>
                    <a:pt x="3017" y="0"/>
                  </a:moveTo>
                  <a:cubicBezTo>
                    <a:pt x="2571" y="0"/>
                    <a:pt x="2240" y="7"/>
                    <a:pt x="2203" y="26"/>
                  </a:cubicBezTo>
                  <a:cubicBezTo>
                    <a:pt x="2203" y="26"/>
                    <a:pt x="1905" y="37"/>
                    <a:pt x="1012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0" y="1692"/>
                    <a:pt x="96" y="1835"/>
                    <a:pt x="227" y="1835"/>
                  </a:cubicBezTo>
                  <a:cubicBezTo>
                    <a:pt x="924" y="1865"/>
                    <a:pt x="2955" y="1955"/>
                    <a:pt x="4422" y="1955"/>
                  </a:cubicBezTo>
                  <a:cubicBezTo>
                    <a:pt x="5309" y="1955"/>
                    <a:pt x="5990" y="1922"/>
                    <a:pt x="6049" y="1823"/>
                  </a:cubicBezTo>
                  <a:cubicBezTo>
                    <a:pt x="6227" y="1514"/>
                    <a:pt x="5894" y="109"/>
                    <a:pt x="5727" y="61"/>
                  </a:cubicBezTo>
                  <a:cubicBezTo>
                    <a:pt x="5628" y="36"/>
                    <a:pt x="4028" y="0"/>
                    <a:pt x="3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6144;p63"/>
            <p:cNvSpPr/>
            <p:nvPr/>
          </p:nvSpPr>
          <p:spPr>
            <a:xfrm flipH="1">
              <a:off x="3946077" y="3999295"/>
              <a:ext cx="109072" cy="71549"/>
            </a:xfrm>
            <a:custGeom>
              <a:avLst/>
              <a:gdLst/>
              <a:ahLst/>
              <a:cxnLst/>
              <a:rect l="l" t="t" r="r" b="b"/>
              <a:pathLst>
                <a:path w="2215" h="1453" extrusionOk="0">
                  <a:moveTo>
                    <a:pt x="1298" y="0"/>
                  </a:moveTo>
                  <a:cubicBezTo>
                    <a:pt x="1203" y="48"/>
                    <a:pt x="1120" y="107"/>
                    <a:pt x="1012" y="179"/>
                  </a:cubicBezTo>
                  <a:cubicBezTo>
                    <a:pt x="465" y="536"/>
                    <a:pt x="179" y="881"/>
                    <a:pt x="60" y="1119"/>
                  </a:cubicBezTo>
                  <a:cubicBezTo>
                    <a:pt x="0" y="1238"/>
                    <a:pt x="96" y="1369"/>
                    <a:pt x="227" y="1381"/>
                  </a:cubicBezTo>
                  <a:cubicBezTo>
                    <a:pt x="596" y="1393"/>
                    <a:pt x="1370" y="1441"/>
                    <a:pt x="2215" y="1453"/>
                  </a:cubicBezTo>
                  <a:cubicBezTo>
                    <a:pt x="2120" y="1119"/>
                    <a:pt x="1965" y="798"/>
                    <a:pt x="1763" y="524"/>
                  </a:cubicBezTo>
                  <a:cubicBezTo>
                    <a:pt x="1620" y="322"/>
                    <a:pt x="1465" y="167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6145;p63"/>
            <p:cNvSpPr/>
            <p:nvPr/>
          </p:nvSpPr>
          <p:spPr>
            <a:xfrm flipH="1">
              <a:off x="3768420" y="3215969"/>
              <a:ext cx="642024" cy="449929"/>
            </a:xfrm>
            <a:custGeom>
              <a:avLst/>
              <a:gdLst/>
              <a:ahLst/>
              <a:cxnLst/>
              <a:rect l="l" t="t" r="r" b="b"/>
              <a:pathLst>
                <a:path w="13038" h="9137" extrusionOk="0">
                  <a:moveTo>
                    <a:pt x="215" y="0"/>
                  </a:moveTo>
                  <a:cubicBezTo>
                    <a:pt x="215" y="0"/>
                    <a:pt x="167" y="893"/>
                    <a:pt x="107" y="2048"/>
                  </a:cubicBezTo>
                  <a:lnTo>
                    <a:pt x="107" y="2203"/>
                  </a:lnTo>
                  <a:cubicBezTo>
                    <a:pt x="48" y="3477"/>
                    <a:pt x="0" y="5037"/>
                    <a:pt x="48" y="6025"/>
                  </a:cubicBezTo>
                  <a:cubicBezTo>
                    <a:pt x="155" y="7930"/>
                    <a:pt x="238" y="8430"/>
                    <a:pt x="238" y="8430"/>
                  </a:cubicBezTo>
                  <a:cubicBezTo>
                    <a:pt x="238" y="8430"/>
                    <a:pt x="2060" y="8775"/>
                    <a:pt x="3632" y="8906"/>
                  </a:cubicBezTo>
                  <a:cubicBezTo>
                    <a:pt x="4029" y="8946"/>
                    <a:pt x="4405" y="8960"/>
                    <a:pt x="4745" y="8960"/>
                  </a:cubicBezTo>
                  <a:cubicBezTo>
                    <a:pt x="5737" y="8960"/>
                    <a:pt x="6418" y="8835"/>
                    <a:pt x="6418" y="8835"/>
                  </a:cubicBezTo>
                  <a:cubicBezTo>
                    <a:pt x="6418" y="8835"/>
                    <a:pt x="5787" y="6215"/>
                    <a:pt x="6001" y="5977"/>
                  </a:cubicBezTo>
                  <a:cubicBezTo>
                    <a:pt x="6013" y="5965"/>
                    <a:pt x="6013" y="5965"/>
                    <a:pt x="6025" y="5965"/>
                  </a:cubicBezTo>
                  <a:cubicBezTo>
                    <a:pt x="6061" y="5965"/>
                    <a:pt x="6084" y="5977"/>
                    <a:pt x="6120" y="6025"/>
                  </a:cubicBezTo>
                  <a:cubicBezTo>
                    <a:pt x="6406" y="6442"/>
                    <a:pt x="6858" y="8775"/>
                    <a:pt x="6858" y="8775"/>
                  </a:cubicBezTo>
                  <a:cubicBezTo>
                    <a:pt x="6858" y="8775"/>
                    <a:pt x="7963" y="9136"/>
                    <a:pt x="9931" y="9136"/>
                  </a:cubicBezTo>
                  <a:cubicBezTo>
                    <a:pt x="10047" y="9136"/>
                    <a:pt x="10166" y="9135"/>
                    <a:pt x="10287" y="9133"/>
                  </a:cubicBezTo>
                  <a:cubicBezTo>
                    <a:pt x="11109" y="9133"/>
                    <a:pt x="11680" y="8990"/>
                    <a:pt x="12097" y="8823"/>
                  </a:cubicBezTo>
                  <a:cubicBezTo>
                    <a:pt x="12145" y="8811"/>
                    <a:pt x="12180" y="8787"/>
                    <a:pt x="12204" y="8775"/>
                  </a:cubicBezTo>
                  <a:cubicBezTo>
                    <a:pt x="12847" y="8513"/>
                    <a:pt x="13038" y="8168"/>
                    <a:pt x="13038" y="8168"/>
                  </a:cubicBezTo>
                  <a:cubicBezTo>
                    <a:pt x="13038" y="8168"/>
                    <a:pt x="11740" y="1203"/>
                    <a:pt x="11430" y="298"/>
                  </a:cubicBezTo>
                  <a:cubicBezTo>
                    <a:pt x="11430" y="298"/>
                    <a:pt x="11299" y="274"/>
                    <a:pt x="11061" y="274"/>
                  </a:cubicBezTo>
                  <a:lnTo>
                    <a:pt x="10930" y="274"/>
                  </a:lnTo>
                  <a:cubicBezTo>
                    <a:pt x="10418" y="262"/>
                    <a:pt x="9537" y="239"/>
                    <a:pt x="8513" y="203"/>
                  </a:cubicBezTo>
                  <a:lnTo>
                    <a:pt x="8394" y="203"/>
                  </a:lnTo>
                  <a:cubicBezTo>
                    <a:pt x="7382" y="179"/>
                    <a:pt x="6239" y="143"/>
                    <a:pt x="5132" y="120"/>
                  </a:cubicBezTo>
                  <a:lnTo>
                    <a:pt x="5048" y="120"/>
                  </a:lnTo>
                  <a:cubicBezTo>
                    <a:pt x="4906" y="120"/>
                    <a:pt x="4775" y="96"/>
                    <a:pt x="4656" y="96"/>
                  </a:cubicBezTo>
                  <a:lnTo>
                    <a:pt x="4584" y="96"/>
                  </a:lnTo>
                  <a:cubicBezTo>
                    <a:pt x="3251" y="72"/>
                    <a:pt x="2024" y="24"/>
                    <a:pt x="1250" y="12"/>
                  </a:cubicBezTo>
                  <a:lnTo>
                    <a:pt x="1143" y="12"/>
                  </a:lnTo>
                  <a:cubicBezTo>
                    <a:pt x="691" y="12"/>
                    <a:pt x="417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6146;p63"/>
            <p:cNvSpPr/>
            <p:nvPr/>
          </p:nvSpPr>
          <p:spPr>
            <a:xfrm flipH="1">
              <a:off x="3809427" y="3228871"/>
              <a:ext cx="187663" cy="421565"/>
            </a:xfrm>
            <a:custGeom>
              <a:avLst/>
              <a:gdLst/>
              <a:ahLst/>
              <a:cxnLst/>
              <a:rect l="l" t="t" r="r" b="b"/>
              <a:pathLst>
                <a:path w="3811" h="8561" extrusionOk="0">
                  <a:moveTo>
                    <a:pt x="0" y="0"/>
                  </a:moveTo>
                  <a:cubicBezTo>
                    <a:pt x="191" y="1143"/>
                    <a:pt x="834" y="2215"/>
                    <a:pt x="1774" y="2929"/>
                  </a:cubicBezTo>
                  <a:cubicBezTo>
                    <a:pt x="2131" y="3215"/>
                    <a:pt x="2524" y="3429"/>
                    <a:pt x="2965" y="3572"/>
                  </a:cubicBezTo>
                  <a:cubicBezTo>
                    <a:pt x="3108" y="4703"/>
                    <a:pt x="3274" y="5834"/>
                    <a:pt x="3453" y="6966"/>
                  </a:cubicBezTo>
                  <a:cubicBezTo>
                    <a:pt x="3512" y="7323"/>
                    <a:pt x="3572" y="7692"/>
                    <a:pt x="3632" y="8049"/>
                  </a:cubicBezTo>
                  <a:cubicBezTo>
                    <a:pt x="3643" y="8216"/>
                    <a:pt x="3679" y="8394"/>
                    <a:pt x="3703" y="8561"/>
                  </a:cubicBezTo>
                  <a:cubicBezTo>
                    <a:pt x="3751" y="8549"/>
                    <a:pt x="3774" y="8525"/>
                    <a:pt x="3810" y="8513"/>
                  </a:cubicBezTo>
                  <a:lnTo>
                    <a:pt x="3763" y="8204"/>
                  </a:lnTo>
                  <a:cubicBezTo>
                    <a:pt x="3715" y="7870"/>
                    <a:pt x="3655" y="7549"/>
                    <a:pt x="3620" y="7216"/>
                  </a:cubicBezTo>
                  <a:cubicBezTo>
                    <a:pt x="3524" y="6561"/>
                    <a:pt x="3417" y="5906"/>
                    <a:pt x="3334" y="5251"/>
                  </a:cubicBezTo>
                  <a:cubicBezTo>
                    <a:pt x="3155" y="3941"/>
                    <a:pt x="2989" y="2620"/>
                    <a:pt x="2822" y="1298"/>
                  </a:cubicBezTo>
                  <a:cubicBezTo>
                    <a:pt x="2786" y="929"/>
                    <a:pt x="2739" y="572"/>
                    <a:pt x="2691" y="191"/>
                  </a:cubicBezTo>
                  <a:cubicBezTo>
                    <a:pt x="2691" y="167"/>
                    <a:pt x="2679" y="119"/>
                    <a:pt x="2679" y="72"/>
                  </a:cubicBezTo>
                  <a:lnTo>
                    <a:pt x="2548" y="72"/>
                  </a:lnTo>
                  <a:lnTo>
                    <a:pt x="2548" y="96"/>
                  </a:lnTo>
                  <a:cubicBezTo>
                    <a:pt x="2584" y="417"/>
                    <a:pt x="2620" y="750"/>
                    <a:pt x="2667" y="1072"/>
                  </a:cubicBezTo>
                  <a:cubicBezTo>
                    <a:pt x="2739" y="1739"/>
                    <a:pt x="2810" y="2394"/>
                    <a:pt x="2905" y="3048"/>
                  </a:cubicBezTo>
                  <a:cubicBezTo>
                    <a:pt x="2917" y="3203"/>
                    <a:pt x="2941" y="3370"/>
                    <a:pt x="2965" y="3513"/>
                  </a:cubicBezTo>
                  <a:cubicBezTo>
                    <a:pt x="2227" y="3203"/>
                    <a:pt x="1596" y="2739"/>
                    <a:pt x="1084" y="2132"/>
                  </a:cubicBezTo>
                  <a:cubicBezTo>
                    <a:pt x="584" y="1524"/>
                    <a:pt x="250" y="774"/>
                    <a:pt x="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6147;p63"/>
            <p:cNvSpPr/>
            <p:nvPr/>
          </p:nvSpPr>
          <p:spPr>
            <a:xfrm flipH="1">
              <a:off x="4157725" y="3222420"/>
              <a:ext cx="33436" cy="179440"/>
            </a:xfrm>
            <a:custGeom>
              <a:avLst/>
              <a:gdLst/>
              <a:ahLst/>
              <a:cxnLst/>
              <a:rect l="l" t="t" r="r" b="b"/>
              <a:pathLst>
                <a:path w="679" h="3644" extrusionOk="0">
                  <a:moveTo>
                    <a:pt x="143" y="0"/>
                  </a:moveTo>
                  <a:cubicBezTo>
                    <a:pt x="72" y="489"/>
                    <a:pt x="36" y="1001"/>
                    <a:pt x="24" y="1489"/>
                  </a:cubicBezTo>
                  <a:cubicBezTo>
                    <a:pt x="0" y="2203"/>
                    <a:pt x="36" y="2906"/>
                    <a:pt x="119" y="3596"/>
                  </a:cubicBezTo>
                  <a:cubicBezTo>
                    <a:pt x="119" y="3620"/>
                    <a:pt x="131" y="3644"/>
                    <a:pt x="155" y="3644"/>
                  </a:cubicBezTo>
                  <a:cubicBezTo>
                    <a:pt x="310" y="3620"/>
                    <a:pt x="441" y="3596"/>
                    <a:pt x="595" y="3584"/>
                  </a:cubicBezTo>
                  <a:cubicBezTo>
                    <a:pt x="607" y="3584"/>
                    <a:pt x="631" y="3572"/>
                    <a:pt x="631" y="3537"/>
                  </a:cubicBezTo>
                  <a:cubicBezTo>
                    <a:pt x="500" y="2382"/>
                    <a:pt x="512" y="1191"/>
                    <a:pt x="679" y="12"/>
                  </a:cubicBezTo>
                  <a:lnTo>
                    <a:pt x="595" y="12"/>
                  </a:lnTo>
                  <a:cubicBezTo>
                    <a:pt x="560" y="143"/>
                    <a:pt x="548" y="286"/>
                    <a:pt x="536" y="417"/>
                  </a:cubicBezTo>
                  <a:cubicBezTo>
                    <a:pt x="453" y="1072"/>
                    <a:pt x="429" y="1739"/>
                    <a:pt x="441" y="2405"/>
                  </a:cubicBezTo>
                  <a:cubicBezTo>
                    <a:pt x="453" y="2763"/>
                    <a:pt x="488" y="3144"/>
                    <a:pt x="536" y="3501"/>
                  </a:cubicBezTo>
                  <a:cubicBezTo>
                    <a:pt x="429" y="3513"/>
                    <a:pt x="310" y="3525"/>
                    <a:pt x="191" y="3537"/>
                  </a:cubicBezTo>
                  <a:cubicBezTo>
                    <a:pt x="119" y="2870"/>
                    <a:pt x="84" y="2191"/>
                    <a:pt x="95" y="1513"/>
                  </a:cubicBezTo>
                  <a:cubicBezTo>
                    <a:pt x="119" y="1012"/>
                    <a:pt x="155" y="50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6148;p63"/>
            <p:cNvSpPr/>
            <p:nvPr/>
          </p:nvSpPr>
          <p:spPr>
            <a:xfrm flipH="1">
              <a:off x="4348250" y="3217742"/>
              <a:ext cx="56924" cy="107299"/>
            </a:xfrm>
            <a:custGeom>
              <a:avLst/>
              <a:gdLst/>
              <a:ahLst/>
              <a:cxnLst/>
              <a:rect l="l" t="t" r="r" b="b"/>
              <a:pathLst>
                <a:path w="1156" h="2179" extrusionOk="0">
                  <a:moveTo>
                    <a:pt x="1036" y="0"/>
                  </a:moveTo>
                  <a:cubicBezTo>
                    <a:pt x="1036" y="24"/>
                    <a:pt x="1024" y="48"/>
                    <a:pt x="1024" y="84"/>
                  </a:cubicBezTo>
                  <a:cubicBezTo>
                    <a:pt x="846" y="715"/>
                    <a:pt x="548" y="1334"/>
                    <a:pt x="143" y="1846"/>
                  </a:cubicBezTo>
                  <a:cubicBezTo>
                    <a:pt x="96" y="1905"/>
                    <a:pt x="60" y="1965"/>
                    <a:pt x="0" y="2024"/>
                  </a:cubicBezTo>
                  <a:lnTo>
                    <a:pt x="0" y="2179"/>
                  </a:lnTo>
                  <a:cubicBezTo>
                    <a:pt x="560" y="1572"/>
                    <a:pt x="965" y="810"/>
                    <a:pt x="1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6149;p63"/>
            <p:cNvSpPr/>
            <p:nvPr/>
          </p:nvSpPr>
          <p:spPr>
            <a:xfrm flipH="1">
              <a:off x="4101441" y="3481543"/>
              <a:ext cx="104394" cy="34667"/>
            </a:xfrm>
            <a:custGeom>
              <a:avLst/>
              <a:gdLst/>
              <a:ahLst/>
              <a:cxnLst/>
              <a:rect l="l" t="t" r="r" b="b"/>
              <a:pathLst>
                <a:path w="2120" h="704" extrusionOk="0">
                  <a:moveTo>
                    <a:pt x="36" y="1"/>
                  </a:moveTo>
                  <a:cubicBezTo>
                    <a:pt x="12" y="1"/>
                    <a:pt x="1" y="49"/>
                    <a:pt x="24" y="49"/>
                  </a:cubicBezTo>
                  <a:cubicBezTo>
                    <a:pt x="727" y="215"/>
                    <a:pt x="1405" y="418"/>
                    <a:pt x="2060" y="703"/>
                  </a:cubicBezTo>
                  <a:cubicBezTo>
                    <a:pt x="2108" y="703"/>
                    <a:pt x="2120" y="644"/>
                    <a:pt x="2096" y="644"/>
                  </a:cubicBezTo>
                  <a:cubicBezTo>
                    <a:pt x="1453" y="322"/>
                    <a:pt x="751" y="96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6150;p63"/>
            <p:cNvSpPr/>
            <p:nvPr/>
          </p:nvSpPr>
          <p:spPr>
            <a:xfrm flipH="1">
              <a:off x="3821750" y="2627798"/>
              <a:ext cx="623902" cy="677921"/>
            </a:xfrm>
            <a:custGeom>
              <a:avLst/>
              <a:gdLst/>
              <a:ahLst/>
              <a:cxnLst/>
              <a:rect l="l" t="t" r="r" b="b"/>
              <a:pathLst>
                <a:path w="12670" h="13767" extrusionOk="0">
                  <a:moveTo>
                    <a:pt x="7906" y="1"/>
                  </a:moveTo>
                  <a:cubicBezTo>
                    <a:pt x="6785" y="1"/>
                    <a:pt x="5445" y="206"/>
                    <a:pt x="4394" y="455"/>
                  </a:cubicBezTo>
                  <a:cubicBezTo>
                    <a:pt x="4359" y="467"/>
                    <a:pt x="4311" y="467"/>
                    <a:pt x="4287" y="479"/>
                  </a:cubicBezTo>
                  <a:cubicBezTo>
                    <a:pt x="3442" y="693"/>
                    <a:pt x="2787" y="907"/>
                    <a:pt x="2644" y="1074"/>
                  </a:cubicBezTo>
                  <a:cubicBezTo>
                    <a:pt x="1680" y="2158"/>
                    <a:pt x="727" y="7337"/>
                    <a:pt x="1" y="12992"/>
                  </a:cubicBezTo>
                  <a:cubicBezTo>
                    <a:pt x="477" y="13147"/>
                    <a:pt x="965" y="13266"/>
                    <a:pt x="1453" y="13349"/>
                  </a:cubicBezTo>
                  <a:cubicBezTo>
                    <a:pt x="3171" y="13663"/>
                    <a:pt x="4966" y="13766"/>
                    <a:pt x="6748" y="13766"/>
                  </a:cubicBezTo>
                  <a:cubicBezTo>
                    <a:pt x="7399" y="13766"/>
                    <a:pt x="8049" y="13753"/>
                    <a:pt x="8692" y="13730"/>
                  </a:cubicBezTo>
                  <a:cubicBezTo>
                    <a:pt x="10026" y="13683"/>
                    <a:pt x="11359" y="13552"/>
                    <a:pt x="12669" y="13373"/>
                  </a:cubicBezTo>
                  <a:cubicBezTo>
                    <a:pt x="12621" y="13111"/>
                    <a:pt x="12586" y="12909"/>
                    <a:pt x="12562" y="12754"/>
                  </a:cubicBezTo>
                  <a:cubicBezTo>
                    <a:pt x="12205" y="10670"/>
                    <a:pt x="12074" y="1705"/>
                    <a:pt x="11848" y="1229"/>
                  </a:cubicBezTo>
                  <a:cubicBezTo>
                    <a:pt x="11681" y="872"/>
                    <a:pt x="10764" y="360"/>
                    <a:pt x="9383" y="122"/>
                  </a:cubicBezTo>
                  <a:cubicBezTo>
                    <a:pt x="9335" y="122"/>
                    <a:pt x="9288" y="110"/>
                    <a:pt x="9240" y="110"/>
                  </a:cubicBezTo>
                  <a:cubicBezTo>
                    <a:pt x="8883" y="50"/>
                    <a:pt x="8502" y="14"/>
                    <a:pt x="8085" y="2"/>
                  </a:cubicBezTo>
                  <a:cubicBezTo>
                    <a:pt x="8026" y="1"/>
                    <a:pt x="7967" y="1"/>
                    <a:pt x="7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6151;p63"/>
            <p:cNvSpPr/>
            <p:nvPr/>
          </p:nvSpPr>
          <p:spPr>
            <a:xfrm flipH="1">
              <a:off x="3984196" y="2632575"/>
              <a:ext cx="255667" cy="89178"/>
            </a:xfrm>
            <a:custGeom>
              <a:avLst/>
              <a:gdLst/>
              <a:ahLst/>
              <a:cxnLst/>
              <a:rect l="l" t="t" r="r" b="b"/>
              <a:pathLst>
                <a:path w="5192" h="1811" extrusionOk="0">
                  <a:moveTo>
                    <a:pt x="5073" y="1"/>
                  </a:moveTo>
                  <a:cubicBezTo>
                    <a:pt x="4918" y="191"/>
                    <a:pt x="4704" y="346"/>
                    <a:pt x="4513" y="513"/>
                  </a:cubicBezTo>
                  <a:cubicBezTo>
                    <a:pt x="4275" y="727"/>
                    <a:pt x="4025" y="906"/>
                    <a:pt x="3751" y="1072"/>
                  </a:cubicBezTo>
                  <a:cubicBezTo>
                    <a:pt x="3216" y="1394"/>
                    <a:pt x="2632" y="1620"/>
                    <a:pt x="2013" y="1680"/>
                  </a:cubicBezTo>
                  <a:cubicBezTo>
                    <a:pt x="1904" y="1688"/>
                    <a:pt x="1790" y="1694"/>
                    <a:pt x="1675" y="1694"/>
                  </a:cubicBezTo>
                  <a:cubicBezTo>
                    <a:pt x="1476" y="1694"/>
                    <a:pt x="1273" y="1677"/>
                    <a:pt x="1084" y="1632"/>
                  </a:cubicBezTo>
                  <a:cubicBezTo>
                    <a:pt x="811" y="1572"/>
                    <a:pt x="477" y="1465"/>
                    <a:pt x="287" y="1239"/>
                  </a:cubicBezTo>
                  <a:cubicBezTo>
                    <a:pt x="72" y="1013"/>
                    <a:pt x="96" y="644"/>
                    <a:pt x="227" y="370"/>
                  </a:cubicBezTo>
                  <a:lnTo>
                    <a:pt x="227" y="370"/>
                  </a:lnTo>
                  <a:cubicBezTo>
                    <a:pt x="191" y="382"/>
                    <a:pt x="156" y="382"/>
                    <a:pt x="120" y="394"/>
                  </a:cubicBezTo>
                  <a:cubicBezTo>
                    <a:pt x="37" y="596"/>
                    <a:pt x="1" y="798"/>
                    <a:pt x="60" y="1037"/>
                  </a:cubicBezTo>
                  <a:cubicBezTo>
                    <a:pt x="156" y="1346"/>
                    <a:pt x="406" y="1525"/>
                    <a:pt x="692" y="1632"/>
                  </a:cubicBezTo>
                  <a:cubicBezTo>
                    <a:pt x="1001" y="1751"/>
                    <a:pt x="1358" y="1810"/>
                    <a:pt x="1704" y="1810"/>
                  </a:cubicBezTo>
                  <a:cubicBezTo>
                    <a:pt x="2406" y="1810"/>
                    <a:pt x="3085" y="1584"/>
                    <a:pt x="3680" y="1239"/>
                  </a:cubicBezTo>
                  <a:cubicBezTo>
                    <a:pt x="3978" y="1084"/>
                    <a:pt x="4240" y="870"/>
                    <a:pt x="4513" y="667"/>
                  </a:cubicBezTo>
                  <a:cubicBezTo>
                    <a:pt x="4752" y="477"/>
                    <a:pt x="4990" y="263"/>
                    <a:pt x="5192" y="36"/>
                  </a:cubicBezTo>
                  <a:cubicBezTo>
                    <a:pt x="5156" y="25"/>
                    <a:pt x="5109" y="25"/>
                    <a:pt x="5073" y="1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6152;p63"/>
            <p:cNvSpPr/>
            <p:nvPr/>
          </p:nvSpPr>
          <p:spPr>
            <a:xfrm flipH="1">
              <a:off x="4022851" y="2565160"/>
              <a:ext cx="208788" cy="134678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6"/>
                  </a:lnTo>
                  <a:lnTo>
                    <a:pt x="465" y="2441"/>
                  </a:lnTo>
                  <a:cubicBezTo>
                    <a:pt x="465" y="2441"/>
                    <a:pt x="648" y="2735"/>
                    <a:pt x="1396" y="2735"/>
                  </a:cubicBezTo>
                  <a:cubicBezTo>
                    <a:pt x="1692" y="2735"/>
                    <a:pt x="2076" y="2689"/>
                    <a:pt x="2572" y="2560"/>
                  </a:cubicBezTo>
                  <a:cubicBezTo>
                    <a:pt x="4239" y="2108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6153;p63"/>
            <p:cNvSpPr/>
            <p:nvPr/>
          </p:nvSpPr>
          <p:spPr>
            <a:xfrm flipH="1">
              <a:off x="4045750" y="2555225"/>
              <a:ext cx="180025" cy="112152"/>
            </a:xfrm>
            <a:custGeom>
              <a:avLst/>
              <a:gdLst/>
              <a:ahLst/>
              <a:cxnLst/>
              <a:rect l="l" t="t" r="r" b="b"/>
              <a:pathLst>
                <a:path w="4584" h="2278" extrusionOk="0">
                  <a:moveTo>
                    <a:pt x="3807" y="0"/>
                  </a:moveTo>
                  <a:cubicBezTo>
                    <a:pt x="3614" y="0"/>
                    <a:pt x="3421" y="16"/>
                    <a:pt x="3239" y="48"/>
                  </a:cubicBezTo>
                  <a:cubicBezTo>
                    <a:pt x="2357" y="167"/>
                    <a:pt x="1524" y="429"/>
                    <a:pt x="691" y="726"/>
                  </a:cubicBezTo>
                  <a:cubicBezTo>
                    <a:pt x="500" y="810"/>
                    <a:pt x="274" y="893"/>
                    <a:pt x="167" y="1048"/>
                  </a:cubicBezTo>
                  <a:cubicBezTo>
                    <a:pt x="36" y="1238"/>
                    <a:pt x="0" y="1667"/>
                    <a:pt x="143" y="1869"/>
                  </a:cubicBezTo>
                  <a:cubicBezTo>
                    <a:pt x="286" y="2108"/>
                    <a:pt x="750" y="2238"/>
                    <a:pt x="1095" y="2262"/>
                  </a:cubicBezTo>
                  <a:cubicBezTo>
                    <a:pt x="1182" y="2273"/>
                    <a:pt x="1269" y="2277"/>
                    <a:pt x="1357" y="2277"/>
                  </a:cubicBezTo>
                  <a:cubicBezTo>
                    <a:pt x="1670" y="2277"/>
                    <a:pt x="1994" y="2218"/>
                    <a:pt x="2310" y="2143"/>
                  </a:cubicBezTo>
                  <a:cubicBezTo>
                    <a:pt x="2798" y="2024"/>
                    <a:pt x="3274" y="1881"/>
                    <a:pt x="3691" y="1607"/>
                  </a:cubicBezTo>
                  <a:cubicBezTo>
                    <a:pt x="4108" y="1357"/>
                    <a:pt x="4441" y="988"/>
                    <a:pt x="4548" y="584"/>
                  </a:cubicBezTo>
                  <a:cubicBezTo>
                    <a:pt x="4572" y="453"/>
                    <a:pt x="4584" y="286"/>
                    <a:pt x="4501" y="179"/>
                  </a:cubicBezTo>
                  <a:cubicBezTo>
                    <a:pt x="4405" y="83"/>
                    <a:pt x="4262" y="48"/>
                    <a:pt x="4096" y="12"/>
                  </a:cubicBezTo>
                  <a:cubicBezTo>
                    <a:pt x="4001" y="4"/>
                    <a:pt x="3904" y="0"/>
                    <a:pt x="38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6154;p63"/>
            <p:cNvSpPr/>
            <p:nvPr/>
          </p:nvSpPr>
          <p:spPr>
            <a:xfrm flipH="1">
              <a:off x="3627127" y="3249406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6155;p63"/>
            <p:cNvSpPr/>
            <p:nvPr/>
          </p:nvSpPr>
          <p:spPr>
            <a:xfrm flipH="1">
              <a:off x="3658892" y="2670591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6156;p63"/>
            <p:cNvSpPr/>
            <p:nvPr/>
          </p:nvSpPr>
          <p:spPr>
            <a:xfrm flipH="1">
              <a:off x="3843453" y="2876481"/>
              <a:ext cx="105576" cy="407531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0" y="1"/>
                  </a:moveTo>
                  <a:lnTo>
                    <a:pt x="0" y="1"/>
                  </a:lnTo>
                  <a:cubicBezTo>
                    <a:pt x="203" y="679"/>
                    <a:pt x="477" y="1334"/>
                    <a:pt x="691" y="2025"/>
                  </a:cubicBezTo>
                  <a:cubicBezTo>
                    <a:pt x="917" y="2692"/>
                    <a:pt x="1108" y="3370"/>
                    <a:pt x="1251" y="4073"/>
                  </a:cubicBezTo>
                  <a:cubicBezTo>
                    <a:pt x="1405" y="4775"/>
                    <a:pt x="1536" y="5478"/>
                    <a:pt x="1691" y="6168"/>
                  </a:cubicBezTo>
                  <a:cubicBezTo>
                    <a:pt x="1834" y="6871"/>
                    <a:pt x="1989" y="7573"/>
                    <a:pt x="2144" y="8276"/>
                  </a:cubicBezTo>
                  <a:cubicBezTo>
                    <a:pt x="2025" y="7573"/>
                    <a:pt x="1894" y="6871"/>
                    <a:pt x="1751" y="6168"/>
                  </a:cubicBezTo>
                  <a:cubicBezTo>
                    <a:pt x="1691" y="5811"/>
                    <a:pt x="1608" y="5478"/>
                    <a:pt x="1548" y="5120"/>
                  </a:cubicBezTo>
                  <a:cubicBezTo>
                    <a:pt x="1477" y="4763"/>
                    <a:pt x="1417" y="4418"/>
                    <a:pt x="1346" y="4061"/>
                  </a:cubicBezTo>
                  <a:cubicBezTo>
                    <a:pt x="1191" y="3358"/>
                    <a:pt x="1001" y="2656"/>
                    <a:pt x="762" y="1989"/>
                  </a:cubicBezTo>
                  <a:cubicBezTo>
                    <a:pt x="643" y="1668"/>
                    <a:pt x="524" y="1322"/>
                    <a:pt x="393" y="989"/>
                  </a:cubicBezTo>
                  <a:cubicBezTo>
                    <a:pt x="262" y="667"/>
                    <a:pt x="120" y="322"/>
                    <a:pt x="0" y="1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6157;p63"/>
            <p:cNvSpPr/>
            <p:nvPr/>
          </p:nvSpPr>
          <p:spPr>
            <a:xfrm flipH="1">
              <a:off x="3849315" y="2628488"/>
              <a:ext cx="203470" cy="485186"/>
            </a:xfrm>
            <a:custGeom>
              <a:avLst/>
              <a:gdLst/>
              <a:ahLst/>
              <a:cxnLst/>
              <a:rect l="l" t="t" r="r" b="b"/>
              <a:pathLst>
                <a:path w="4132" h="9853" extrusionOk="0">
                  <a:moveTo>
                    <a:pt x="1203" y="0"/>
                  </a:moveTo>
                  <a:cubicBezTo>
                    <a:pt x="1179" y="0"/>
                    <a:pt x="1143" y="24"/>
                    <a:pt x="1131" y="48"/>
                  </a:cubicBezTo>
                  <a:cubicBezTo>
                    <a:pt x="179" y="1584"/>
                    <a:pt x="0" y="3572"/>
                    <a:pt x="369" y="5346"/>
                  </a:cubicBezTo>
                  <a:cubicBezTo>
                    <a:pt x="762" y="7168"/>
                    <a:pt x="1905" y="8799"/>
                    <a:pt x="3465" y="9787"/>
                  </a:cubicBezTo>
                  <a:cubicBezTo>
                    <a:pt x="3539" y="9831"/>
                    <a:pt x="3620" y="9852"/>
                    <a:pt x="3697" y="9852"/>
                  </a:cubicBezTo>
                  <a:cubicBezTo>
                    <a:pt x="3830" y="9852"/>
                    <a:pt x="3952" y="9789"/>
                    <a:pt x="4012" y="9668"/>
                  </a:cubicBezTo>
                  <a:cubicBezTo>
                    <a:pt x="4132" y="9442"/>
                    <a:pt x="3989" y="9144"/>
                    <a:pt x="3834" y="8918"/>
                  </a:cubicBezTo>
                  <a:cubicBezTo>
                    <a:pt x="3405" y="8335"/>
                    <a:pt x="2286" y="6775"/>
                    <a:pt x="1905" y="4858"/>
                  </a:cubicBezTo>
                  <a:cubicBezTo>
                    <a:pt x="1512" y="2917"/>
                    <a:pt x="2191" y="1370"/>
                    <a:pt x="2643" y="477"/>
                  </a:cubicBezTo>
                  <a:cubicBezTo>
                    <a:pt x="2679" y="441"/>
                    <a:pt x="2667" y="358"/>
                    <a:pt x="2619" y="346"/>
                  </a:cubicBezTo>
                  <a:cubicBezTo>
                    <a:pt x="2250" y="167"/>
                    <a:pt x="1560" y="36"/>
                    <a:pt x="1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6158;p63"/>
            <p:cNvSpPr/>
            <p:nvPr/>
          </p:nvSpPr>
          <p:spPr>
            <a:xfrm flipH="1">
              <a:off x="4223372" y="2645772"/>
              <a:ext cx="221690" cy="402656"/>
            </a:xfrm>
            <a:custGeom>
              <a:avLst/>
              <a:gdLst/>
              <a:ahLst/>
              <a:cxnLst/>
              <a:rect l="l" t="t" r="r" b="b"/>
              <a:pathLst>
                <a:path w="4502" h="8177" extrusionOk="0">
                  <a:moveTo>
                    <a:pt x="4367" y="0"/>
                  </a:moveTo>
                  <a:cubicBezTo>
                    <a:pt x="4148" y="0"/>
                    <a:pt x="3729" y="135"/>
                    <a:pt x="3668" y="161"/>
                  </a:cubicBezTo>
                  <a:cubicBezTo>
                    <a:pt x="3585" y="185"/>
                    <a:pt x="3525" y="221"/>
                    <a:pt x="3489" y="233"/>
                  </a:cubicBezTo>
                  <a:cubicBezTo>
                    <a:pt x="2918" y="459"/>
                    <a:pt x="2430" y="816"/>
                    <a:pt x="2096" y="1328"/>
                  </a:cubicBezTo>
                  <a:cubicBezTo>
                    <a:pt x="1" y="4662"/>
                    <a:pt x="417" y="8008"/>
                    <a:pt x="525" y="8139"/>
                  </a:cubicBezTo>
                  <a:cubicBezTo>
                    <a:pt x="546" y="8165"/>
                    <a:pt x="565" y="8177"/>
                    <a:pt x="583" y="8177"/>
                  </a:cubicBezTo>
                  <a:cubicBezTo>
                    <a:pt x="677" y="8177"/>
                    <a:pt x="731" y="7865"/>
                    <a:pt x="751" y="7805"/>
                  </a:cubicBezTo>
                  <a:cubicBezTo>
                    <a:pt x="1418" y="4567"/>
                    <a:pt x="2370" y="2793"/>
                    <a:pt x="2930" y="1923"/>
                  </a:cubicBezTo>
                  <a:cubicBezTo>
                    <a:pt x="3192" y="1542"/>
                    <a:pt x="3465" y="1173"/>
                    <a:pt x="3787" y="828"/>
                  </a:cubicBezTo>
                  <a:cubicBezTo>
                    <a:pt x="3942" y="650"/>
                    <a:pt x="4108" y="483"/>
                    <a:pt x="4287" y="328"/>
                  </a:cubicBezTo>
                  <a:cubicBezTo>
                    <a:pt x="4347" y="280"/>
                    <a:pt x="4501" y="161"/>
                    <a:pt x="4501" y="66"/>
                  </a:cubicBezTo>
                  <a:cubicBezTo>
                    <a:pt x="4501" y="18"/>
                    <a:pt x="4448" y="0"/>
                    <a:pt x="4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6159;p63"/>
            <p:cNvSpPr/>
            <p:nvPr/>
          </p:nvSpPr>
          <p:spPr>
            <a:xfrm flipH="1">
              <a:off x="4272024" y="1929468"/>
              <a:ext cx="184758" cy="288069"/>
            </a:xfrm>
            <a:custGeom>
              <a:avLst/>
              <a:gdLst/>
              <a:ahLst/>
              <a:cxnLst/>
              <a:rect l="l" t="t" r="r" b="b"/>
              <a:pathLst>
                <a:path w="3752" h="5850" extrusionOk="0">
                  <a:moveTo>
                    <a:pt x="2932" y="1"/>
                  </a:moveTo>
                  <a:cubicBezTo>
                    <a:pt x="2561" y="1"/>
                    <a:pt x="2121" y="246"/>
                    <a:pt x="1882" y="432"/>
                  </a:cubicBezTo>
                  <a:cubicBezTo>
                    <a:pt x="584" y="1420"/>
                    <a:pt x="1" y="3230"/>
                    <a:pt x="465" y="4789"/>
                  </a:cubicBezTo>
                  <a:cubicBezTo>
                    <a:pt x="536" y="5063"/>
                    <a:pt x="644" y="5313"/>
                    <a:pt x="834" y="5528"/>
                  </a:cubicBezTo>
                  <a:cubicBezTo>
                    <a:pt x="1005" y="5722"/>
                    <a:pt x="1264" y="5850"/>
                    <a:pt x="1515" y="5850"/>
                  </a:cubicBezTo>
                  <a:cubicBezTo>
                    <a:pt x="1526" y="5850"/>
                    <a:pt x="1537" y="5850"/>
                    <a:pt x="1548" y="5849"/>
                  </a:cubicBezTo>
                  <a:cubicBezTo>
                    <a:pt x="2049" y="5802"/>
                    <a:pt x="2346" y="5301"/>
                    <a:pt x="2549" y="4849"/>
                  </a:cubicBezTo>
                  <a:cubicBezTo>
                    <a:pt x="2906" y="4099"/>
                    <a:pt x="3251" y="3325"/>
                    <a:pt x="3442" y="2492"/>
                  </a:cubicBezTo>
                  <a:cubicBezTo>
                    <a:pt x="3573" y="1872"/>
                    <a:pt x="3751" y="837"/>
                    <a:pt x="3430" y="265"/>
                  </a:cubicBezTo>
                  <a:cubicBezTo>
                    <a:pt x="3313" y="73"/>
                    <a:pt x="3132" y="1"/>
                    <a:pt x="29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6160;p63"/>
            <p:cNvSpPr/>
            <p:nvPr/>
          </p:nvSpPr>
          <p:spPr>
            <a:xfrm flipH="1">
              <a:off x="3854595" y="1939071"/>
              <a:ext cx="599232" cy="683584"/>
            </a:xfrm>
            <a:custGeom>
              <a:avLst/>
              <a:gdLst/>
              <a:ahLst/>
              <a:cxnLst/>
              <a:rect l="l" t="t" r="r" b="b"/>
              <a:pathLst>
                <a:path w="12169" h="13882" extrusionOk="0">
                  <a:moveTo>
                    <a:pt x="5894" y="0"/>
                  </a:moveTo>
                  <a:cubicBezTo>
                    <a:pt x="2517" y="0"/>
                    <a:pt x="58" y="2785"/>
                    <a:pt x="0" y="7238"/>
                  </a:cubicBezTo>
                  <a:cubicBezTo>
                    <a:pt x="0" y="7797"/>
                    <a:pt x="12" y="8333"/>
                    <a:pt x="72" y="8857"/>
                  </a:cubicBezTo>
                  <a:lnTo>
                    <a:pt x="72" y="8881"/>
                  </a:lnTo>
                  <a:cubicBezTo>
                    <a:pt x="95" y="9047"/>
                    <a:pt x="119" y="9202"/>
                    <a:pt x="131" y="9357"/>
                  </a:cubicBezTo>
                  <a:cubicBezTo>
                    <a:pt x="345" y="10679"/>
                    <a:pt x="810" y="11810"/>
                    <a:pt x="1691" y="12607"/>
                  </a:cubicBezTo>
                  <a:lnTo>
                    <a:pt x="1703" y="12619"/>
                  </a:lnTo>
                  <a:cubicBezTo>
                    <a:pt x="1846" y="12750"/>
                    <a:pt x="2024" y="12893"/>
                    <a:pt x="2203" y="13012"/>
                  </a:cubicBezTo>
                  <a:cubicBezTo>
                    <a:pt x="2965" y="13500"/>
                    <a:pt x="3977" y="13810"/>
                    <a:pt x="5298" y="13881"/>
                  </a:cubicBezTo>
                  <a:lnTo>
                    <a:pt x="5691" y="13881"/>
                  </a:lnTo>
                  <a:cubicBezTo>
                    <a:pt x="5834" y="13881"/>
                    <a:pt x="5989" y="13881"/>
                    <a:pt x="6156" y="13869"/>
                  </a:cubicBezTo>
                  <a:cubicBezTo>
                    <a:pt x="8037" y="13738"/>
                    <a:pt x="9728" y="12584"/>
                    <a:pt x="10752" y="10845"/>
                  </a:cubicBezTo>
                  <a:cubicBezTo>
                    <a:pt x="10763" y="10833"/>
                    <a:pt x="10763" y="10821"/>
                    <a:pt x="10775" y="10798"/>
                  </a:cubicBezTo>
                  <a:cubicBezTo>
                    <a:pt x="10871" y="10655"/>
                    <a:pt x="10942" y="10524"/>
                    <a:pt x="11013" y="10357"/>
                  </a:cubicBezTo>
                  <a:cubicBezTo>
                    <a:pt x="11383" y="9583"/>
                    <a:pt x="11644" y="8714"/>
                    <a:pt x="11740" y="7762"/>
                  </a:cubicBezTo>
                  <a:cubicBezTo>
                    <a:pt x="12168" y="3856"/>
                    <a:pt x="9751" y="237"/>
                    <a:pt x="6251" y="11"/>
                  </a:cubicBezTo>
                  <a:cubicBezTo>
                    <a:pt x="6131" y="4"/>
                    <a:pt x="6012" y="0"/>
                    <a:pt x="589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6161;p63"/>
            <p:cNvSpPr/>
            <p:nvPr/>
          </p:nvSpPr>
          <p:spPr>
            <a:xfrm flipH="1">
              <a:off x="3756110" y="1789467"/>
              <a:ext cx="669600" cy="537728"/>
            </a:xfrm>
            <a:custGeom>
              <a:avLst/>
              <a:gdLst/>
              <a:ahLst/>
              <a:cxnLst/>
              <a:rect l="l" t="t" r="r" b="b"/>
              <a:pathLst>
                <a:path w="13598" h="10920" extrusionOk="0">
                  <a:moveTo>
                    <a:pt x="1858" y="1"/>
                  </a:moveTo>
                  <a:cubicBezTo>
                    <a:pt x="1275" y="72"/>
                    <a:pt x="1" y="2203"/>
                    <a:pt x="239" y="3561"/>
                  </a:cubicBezTo>
                  <a:cubicBezTo>
                    <a:pt x="298" y="3870"/>
                    <a:pt x="417" y="4144"/>
                    <a:pt x="667" y="4346"/>
                  </a:cubicBezTo>
                  <a:cubicBezTo>
                    <a:pt x="1102" y="4702"/>
                    <a:pt x="1572" y="4822"/>
                    <a:pt x="2007" y="4822"/>
                  </a:cubicBezTo>
                  <a:cubicBezTo>
                    <a:pt x="2898" y="4822"/>
                    <a:pt x="3644" y="4323"/>
                    <a:pt x="3644" y="4323"/>
                  </a:cubicBezTo>
                  <a:cubicBezTo>
                    <a:pt x="3644" y="4323"/>
                    <a:pt x="4120" y="5192"/>
                    <a:pt x="5478" y="5549"/>
                  </a:cubicBezTo>
                  <a:cubicBezTo>
                    <a:pt x="5785" y="5636"/>
                    <a:pt x="6087" y="5670"/>
                    <a:pt x="6370" y="5670"/>
                  </a:cubicBezTo>
                  <a:cubicBezTo>
                    <a:pt x="7324" y="5670"/>
                    <a:pt x="8061" y="5287"/>
                    <a:pt x="8061" y="5287"/>
                  </a:cubicBezTo>
                  <a:lnTo>
                    <a:pt x="8061" y="5287"/>
                  </a:lnTo>
                  <a:cubicBezTo>
                    <a:pt x="8061" y="5287"/>
                    <a:pt x="7621" y="6466"/>
                    <a:pt x="8299" y="7799"/>
                  </a:cubicBezTo>
                  <a:cubicBezTo>
                    <a:pt x="8990" y="9121"/>
                    <a:pt x="9716" y="9561"/>
                    <a:pt x="9716" y="9561"/>
                  </a:cubicBezTo>
                  <a:cubicBezTo>
                    <a:pt x="9716" y="9561"/>
                    <a:pt x="9323" y="10311"/>
                    <a:pt x="9954" y="10728"/>
                  </a:cubicBezTo>
                  <a:cubicBezTo>
                    <a:pt x="10142" y="10853"/>
                    <a:pt x="10426" y="10919"/>
                    <a:pt x="10751" y="10919"/>
                  </a:cubicBezTo>
                  <a:cubicBezTo>
                    <a:pt x="11662" y="10919"/>
                    <a:pt x="12895" y="10401"/>
                    <a:pt x="13229" y="9216"/>
                  </a:cubicBezTo>
                  <a:cubicBezTo>
                    <a:pt x="13419" y="8525"/>
                    <a:pt x="13598" y="7454"/>
                    <a:pt x="13526" y="6370"/>
                  </a:cubicBezTo>
                  <a:cubicBezTo>
                    <a:pt x="13455" y="5466"/>
                    <a:pt x="13181" y="4513"/>
                    <a:pt x="12574" y="3763"/>
                  </a:cubicBezTo>
                  <a:cubicBezTo>
                    <a:pt x="12216" y="3322"/>
                    <a:pt x="11752" y="2953"/>
                    <a:pt x="11133" y="2668"/>
                  </a:cubicBezTo>
                  <a:cubicBezTo>
                    <a:pt x="10442" y="2358"/>
                    <a:pt x="9657" y="2156"/>
                    <a:pt x="8835" y="2025"/>
                  </a:cubicBezTo>
                  <a:cubicBezTo>
                    <a:pt x="8240" y="1941"/>
                    <a:pt x="7633" y="1882"/>
                    <a:pt x="7037" y="1858"/>
                  </a:cubicBezTo>
                  <a:cubicBezTo>
                    <a:pt x="6730" y="1846"/>
                    <a:pt x="6430" y="1840"/>
                    <a:pt x="6142" y="1840"/>
                  </a:cubicBezTo>
                  <a:cubicBezTo>
                    <a:pt x="4492" y="1840"/>
                    <a:pt x="3215" y="2013"/>
                    <a:pt x="3215" y="2013"/>
                  </a:cubicBezTo>
                  <a:cubicBezTo>
                    <a:pt x="3215" y="2013"/>
                    <a:pt x="4168" y="727"/>
                    <a:pt x="3656" y="429"/>
                  </a:cubicBezTo>
                  <a:cubicBezTo>
                    <a:pt x="3644" y="417"/>
                    <a:pt x="3644" y="417"/>
                    <a:pt x="3632" y="417"/>
                  </a:cubicBezTo>
                  <a:cubicBezTo>
                    <a:pt x="3576" y="390"/>
                    <a:pt x="3516" y="378"/>
                    <a:pt x="3453" y="378"/>
                  </a:cubicBezTo>
                  <a:cubicBezTo>
                    <a:pt x="2901" y="378"/>
                    <a:pt x="2136" y="1307"/>
                    <a:pt x="2072" y="1382"/>
                  </a:cubicBezTo>
                  <a:cubicBezTo>
                    <a:pt x="2084" y="1322"/>
                    <a:pt x="2239" y="941"/>
                    <a:pt x="2275" y="596"/>
                  </a:cubicBezTo>
                  <a:cubicBezTo>
                    <a:pt x="2310" y="298"/>
                    <a:pt x="2251" y="36"/>
                    <a:pt x="192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6162;p63"/>
            <p:cNvSpPr/>
            <p:nvPr/>
          </p:nvSpPr>
          <p:spPr>
            <a:xfrm flipH="1">
              <a:off x="3761960" y="1879781"/>
              <a:ext cx="320766" cy="235921"/>
            </a:xfrm>
            <a:custGeom>
              <a:avLst/>
              <a:gdLst/>
              <a:ahLst/>
              <a:cxnLst/>
              <a:rect l="l" t="t" r="r" b="b"/>
              <a:pathLst>
                <a:path w="6514" h="4791" extrusionOk="0">
                  <a:moveTo>
                    <a:pt x="13" y="0"/>
                  </a:moveTo>
                  <a:cubicBezTo>
                    <a:pt x="13" y="119"/>
                    <a:pt x="1" y="250"/>
                    <a:pt x="25" y="369"/>
                  </a:cubicBezTo>
                  <a:cubicBezTo>
                    <a:pt x="132" y="762"/>
                    <a:pt x="572" y="953"/>
                    <a:pt x="989" y="1060"/>
                  </a:cubicBezTo>
                  <a:cubicBezTo>
                    <a:pt x="1072" y="1072"/>
                    <a:pt x="1144" y="1096"/>
                    <a:pt x="1191" y="1131"/>
                  </a:cubicBezTo>
                  <a:cubicBezTo>
                    <a:pt x="1287" y="1203"/>
                    <a:pt x="1287" y="1369"/>
                    <a:pt x="1263" y="1488"/>
                  </a:cubicBezTo>
                  <a:cubicBezTo>
                    <a:pt x="1227" y="1607"/>
                    <a:pt x="1168" y="1738"/>
                    <a:pt x="1191" y="1858"/>
                  </a:cubicBezTo>
                  <a:cubicBezTo>
                    <a:pt x="1215" y="2131"/>
                    <a:pt x="1525" y="2274"/>
                    <a:pt x="1822" y="2286"/>
                  </a:cubicBezTo>
                  <a:cubicBezTo>
                    <a:pt x="2108" y="2286"/>
                    <a:pt x="2394" y="2203"/>
                    <a:pt x="2680" y="2167"/>
                  </a:cubicBezTo>
                  <a:cubicBezTo>
                    <a:pt x="2695" y="2166"/>
                    <a:pt x="2710" y="2166"/>
                    <a:pt x="2725" y="2166"/>
                  </a:cubicBezTo>
                  <a:cubicBezTo>
                    <a:pt x="2990" y="2166"/>
                    <a:pt x="3293" y="2264"/>
                    <a:pt x="3394" y="2489"/>
                  </a:cubicBezTo>
                  <a:cubicBezTo>
                    <a:pt x="3513" y="2750"/>
                    <a:pt x="3299" y="3096"/>
                    <a:pt x="3466" y="3346"/>
                  </a:cubicBezTo>
                  <a:cubicBezTo>
                    <a:pt x="3550" y="3469"/>
                    <a:pt x="3705" y="3528"/>
                    <a:pt x="3868" y="3528"/>
                  </a:cubicBezTo>
                  <a:cubicBezTo>
                    <a:pt x="3957" y="3528"/>
                    <a:pt x="4048" y="3510"/>
                    <a:pt x="4132" y="3477"/>
                  </a:cubicBezTo>
                  <a:cubicBezTo>
                    <a:pt x="4359" y="3393"/>
                    <a:pt x="4549" y="3239"/>
                    <a:pt x="4763" y="3120"/>
                  </a:cubicBezTo>
                  <a:cubicBezTo>
                    <a:pt x="4836" y="3068"/>
                    <a:pt x="4936" y="3034"/>
                    <a:pt x="5031" y="3034"/>
                  </a:cubicBezTo>
                  <a:cubicBezTo>
                    <a:pt x="5045" y="3034"/>
                    <a:pt x="5059" y="3035"/>
                    <a:pt x="5073" y="3036"/>
                  </a:cubicBezTo>
                  <a:cubicBezTo>
                    <a:pt x="5263" y="3060"/>
                    <a:pt x="5359" y="3274"/>
                    <a:pt x="5394" y="3453"/>
                  </a:cubicBezTo>
                  <a:cubicBezTo>
                    <a:pt x="5478" y="3715"/>
                    <a:pt x="5549" y="3977"/>
                    <a:pt x="5632" y="4239"/>
                  </a:cubicBezTo>
                  <a:cubicBezTo>
                    <a:pt x="5716" y="4477"/>
                    <a:pt x="5835" y="4763"/>
                    <a:pt x="6085" y="4786"/>
                  </a:cubicBezTo>
                  <a:cubicBezTo>
                    <a:pt x="6102" y="4789"/>
                    <a:pt x="6119" y="4790"/>
                    <a:pt x="6136" y="4790"/>
                  </a:cubicBezTo>
                  <a:cubicBezTo>
                    <a:pt x="6283" y="4790"/>
                    <a:pt x="6415" y="4701"/>
                    <a:pt x="6490" y="4584"/>
                  </a:cubicBezTo>
                  <a:cubicBezTo>
                    <a:pt x="6502" y="4548"/>
                    <a:pt x="6514" y="4536"/>
                    <a:pt x="6514" y="4513"/>
                  </a:cubicBezTo>
                  <a:cubicBezTo>
                    <a:pt x="6442" y="3596"/>
                    <a:pt x="6168" y="2643"/>
                    <a:pt x="5561" y="1905"/>
                  </a:cubicBezTo>
                  <a:cubicBezTo>
                    <a:pt x="5454" y="1917"/>
                    <a:pt x="5371" y="1929"/>
                    <a:pt x="5263" y="1965"/>
                  </a:cubicBezTo>
                  <a:cubicBezTo>
                    <a:pt x="5111" y="2007"/>
                    <a:pt x="4977" y="2034"/>
                    <a:pt x="4854" y="2034"/>
                  </a:cubicBezTo>
                  <a:cubicBezTo>
                    <a:pt x="4630" y="2034"/>
                    <a:pt x="4443" y="1944"/>
                    <a:pt x="4251" y="1691"/>
                  </a:cubicBezTo>
                  <a:cubicBezTo>
                    <a:pt x="4120" y="1536"/>
                    <a:pt x="4013" y="1322"/>
                    <a:pt x="3835" y="1203"/>
                  </a:cubicBezTo>
                  <a:cubicBezTo>
                    <a:pt x="3358" y="845"/>
                    <a:pt x="2561" y="1060"/>
                    <a:pt x="2120" y="655"/>
                  </a:cubicBezTo>
                  <a:cubicBezTo>
                    <a:pt x="1977" y="524"/>
                    <a:pt x="1906" y="345"/>
                    <a:pt x="1811" y="167"/>
                  </a:cubicBezTo>
                  <a:cubicBezTo>
                    <a:pt x="1215" y="72"/>
                    <a:pt x="608" y="12"/>
                    <a:pt x="13" y="0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6163;p63"/>
            <p:cNvSpPr/>
            <p:nvPr/>
          </p:nvSpPr>
          <p:spPr>
            <a:xfrm flipH="1">
              <a:off x="3748463" y="2252411"/>
              <a:ext cx="183576" cy="220459"/>
            </a:xfrm>
            <a:custGeom>
              <a:avLst/>
              <a:gdLst/>
              <a:ahLst/>
              <a:cxnLst/>
              <a:rect l="l" t="t" r="r" b="b"/>
              <a:pathLst>
                <a:path w="3728" h="4477" extrusionOk="0">
                  <a:moveTo>
                    <a:pt x="2334" y="0"/>
                  </a:moveTo>
                  <a:cubicBezTo>
                    <a:pt x="997" y="0"/>
                    <a:pt x="227" y="1558"/>
                    <a:pt x="72" y="2696"/>
                  </a:cubicBezTo>
                  <a:cubicBezTo>
                    <a:pt x="36" y="2982"/>
                    <a:pt x="1" y="3292"/>
                    <a:pt x="72" y="3577"/>
                  </a:cubicBezTo>
                  <a:cubicBezTo>
                    <a:pt x="205" y="4120"/>
                    <a:pt x="626" y="4477"/>
                    <a:pt x="1162" y="4477"/>
                  </a:cubicBezTo>
                  <a:cubicBezTo>
                    <a:pt x="1203" y="4477"/>
                    <a:pt x="1245" y="4475"/>
                    <a:pt x="1287" y="4470"/>
                  </a:cubicBezTo>
                  <a:cubicBezTo>
                    <a:pt x="1799" y="4423"/>
                    <a:pt x="2311" y="4113"/>
                    <a:pt x="2692" y="3768"/>
                  </a:cubicBezTo>
                  <a:cubicBezTo>
                    <a:pt x="3323" y="3220"/>
                    <a:pt x="3704" y="2434"/>
                    <a:pt x="3704" y="1613"/>
                  </a:cubicBezTo>
                  <a:cubicBezTo>
                    <a:pt x="3727" y="1244"/>
                    <a:pt x="3632" y="839"/>
                    <a:pt x="3406" y="529"/>
                  </a:cubicBezTo>
                  <a:cubicBezTo>
                    <a:pt x="3204" y="244"/>
                    <a:pt x="2930" y="89"/>
                    <a:pt x="2656" y="29"/>
                  </a:cubicBezTo>
                  <a:cubicBezTo>
                    <a:pt x="2545" y="10"/>
                    <a:pt x="2438" y="0"/>
                    <a:pt x="233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6164;p63"/>
            <p:cNvSpPr/>
            <p:nvPr/>
          </p:nvSpPr>
          <p:spPr>
            <a:xfrm flipH="1">
              <a:off x="3783670" y="2311307"/>
              <a:ext cx="90311" cy="104542"/>
            </a:xfrm>
            <a:custGeom>
              <a:avLst/>
              <a:gdLst/>
              <a:ahLst/>
              <a:cxnLst/>
              <a:rect l="l" t="t" r="r" b="b"/>
              <a:pathLst>
                <a:path w="1834" h="2123" extrusionOk="0">
                  <a:moveTo>
                    <a:pt x="1274" y="0"/>
                  </a:moveTo>
                  <a:cubicBezTo>
                    <a:pt x="1001" y="0"/>
                    <a:pt x="762" y="179"/>
                    <a:pt x="584" y="369"/>
                  </a:cubicBezTo>
                  <a:cubicBezTo>
                    <a:pt x="179" y="834"/>
                    <a:pt x="0" y="1441"/>
                    <a:pt x="60" y="2060"/>
                  </a:cubicBezTo>
                  <a:cubicBezTo>
                    <a:pt x="66" y="2102"/>
                    <a:pt x="102" y="2122"/>
                    <a:pt x="136" y="2122"/>
                  </a:cubicBezTo>
                  <a:cubicBezTo>
                    <a:pt x="170" y="2122"/>
                    <a:pt x="203" y="2102"/>
                    <a:pt x="203" y="2060"/>
                  </a:cubicBezTo>
                  <a:cubicBezTo>
                    <a:pt x="179" y="1560"/>
                    <a:pt x="346" y="1060"/>
                    <a:pt x="643" y="667"/>
                  </a:cubicBezTo>
                  <a:cubicBezTo>
                    <a:pt x="703" y="584"/>
                    <a:pt x="774" y="488"/>
                    <a:pt x="858" y="417"/>
                  </a:cubicBezTo>
                  <a:cubicBezTo>
                    <a:pt x="953" y="524"/>
                    <a:pt x="1012" y="643"/>
                    <a:pt x="1036" y="762"/>
                  </a:cubicBezTo>
                  <a:cubicBezTo>
                    <a:pt x="1060" y="834"/>
                    <a:pt x="1060" y="893"/>
                    <a:pt x="1060" y="988"/>
                  </a:cubicBezTo>
                  <a:lnTo>
                    <a:pt x="1060" y="1048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36" y="1131"/>
                    <a:pt x="1024" y="1179"/>
                    <a:pt x="1036" y="1215"/>
                  </a:cubicBezTo>
                  <a:cubicBezTo>
                    <a:pt x="1036" y="1270"/>
                    <a:pt x="1078" y="1309"/>
                    <a:pt x="1123" y="1309"/>
                  </a:cubicBezTo>
                  <a:cubicBezTo>
                    <a:pt x="1146" y="1309"/>
                    <a:pt x="1171" y="1298"/>
                    <a:pt x="1191" y="1274"/>
                  </a:cubicBezTo>
                  <a:cubicBezTo>
                    <a:pt x="1263" y="1203"/>
                    <a:pt x="1274" y="1084"/>
                    <a:pt x="1298" y="976"/>
                  </a:cubicBezTo>
                  <a:cubicBezTo>
                    <a:pt x="1310" y="893"/>
                    <a:pt x="1298" y="786"/>
                    <a:pt x="1263" y="703"/>
                  </a:cubicBezTo>
                  <a:cubicBezTo>
                    <a:pt x="1215" y="548"/>
                    <a:pt x="1143" y="417"/>
                    <a:pt x="1036" y="298"/>
                  </a:cubicBezTo>
                  <a:cubicBezTo>
                    <a:pt x="1084" y="274"/>
                    <a:pt x="1132" y="250"/>
                    <a:pt x="1191" y="238"/>
                  </a:cubicBezTo>
                  <a:cubicBezTo>
                    <a:pt x="1223" y="229"/>
                    <a:pt x="1258" y="225"/>
                    <a:pt x="1295" y="225"/>
                  </a:cubicBezTo>
                  <a:cubicBezTo>
                    <a:pt x="1355" y="225"/>
                    <a:pt x="1418" y="235"/>
                    <a:pt x="1477" y="250"/>
                  </a:cubicBezTo>
                  <a:cubicBezTo>
                    <a:pt x="1560" y="298"/>
                    <a:pt x="1608" y="393"/>
                    <a:pt x="1691" y="429"/>
                  </a:cubicBezTo>
                  <a:cubicBezTo>
                    <a:pt x="1704" y="439"/>
                    <a:pt x="1720" y="443"/>
                    <a:pt x="1736" y="443"/>
                  </a:cubicBezTo>
                  <a:cubicBezTo>
                    <a:pt x="1779" y="443"/>
                    <a:pt x="1825" y="412"/>
                    <a:pt x="1834" y="369"/>
                  </a:cubicBezTo>
                  <a:cubicBezTo>
                    <a:pt x="1834" y="131"/>
                    <a:pt x="1489" y="0"/>
                    <a:pt x="1274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6165;p63"/>
            <p:cNvSpPr/>
            <p:nvPr/>
          </p:nvSpPr>
          <p:spPr>
            <a:xfrm flipH="1">
              <a:off x="4174718" y="2389950"/>
              <a:ext cx="175943" cy="71500"/>
            </a:xfrm>
            <a:custGeom>
              <a:avLst/>
              <a:gdLst/>
              <a:ahLst/>
              <a:cxnLst/>
              <a:rect l="l" t="t" r="r" b="b"/>
              <a:pathLst>
                <a:path w="3573" h="1452" extrusionOk="0">
                  <a:moveTo>
                    <a:pt x="2882" y="1"/>
                  </a:moveTo>
                  <a:cubicBezTo>
                    <a:pt x="2553" y="1"/>
                    <a:pt x="2209" y="190"/>
                    <a:pt x="1596" y="237"/>
                  </a:cubicBezTo>
                  <a:cubicBezTo>
                    <a:pt x="1478" y="246"/>
                    <a:pt x="1367" y="249"/>
                    <a:pt x="1262" y="249"/>
                  </a:cubicBezTo>
                  <a:cubicBezTo>
                    <a:pt x="886" y="249"/>
                    <a:pt x="598" y="204"/>
                    <a:pt x="420" y="204"/>
                  </a:cubicBezTo>
                  <a:cubicBezTo>
                    <a:pt x="321" y="204"/>
                    <a:pt x="256" y="217"/>
                    <a:pt x="227" y="261"/>
                  </a:cubicBezTo>
                  <a:cubicBezTo>
                    <a:pt x="1" y="618"/>
                    <a:pt x="763" y="1451"/>
                    <a:pt x="1846" y="1451"/>
                  </a:cubicBezTo>
                  <a:cubicBezTo>
                    <a:pt x="2942" y="1451"/>
                    <a:pt x="3573" y="201"/>
                    <a:pt x="3144" y="46"/>
                  </a:cubicBezTo>
                  <a:cubicBezTo>
                    <a:pt x="3054" y="14"/>
                    <a:pt x="2969" y="1"/>
                    <a:pt x="2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6168;p63"/>
            <p:cNvSpPr/>
            <p:nvPr/>
          </p:nvSpPr>
          <p:spPr>
            <a:xfrm flipH="1">
              <a:off x="4151865" y="2273192"/>
              <a:ext cx="41659" cy="62833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0"/>
                  </a:moveTo>
                  <a:cubicBezTo>
                    <a:pt x="227" y="0"/>
                    <a:pt x="24" y="286"/>
                    <a:pt x="12" y="631"/>
                  </a:cubicBezTo>
                  <a:cubicBezTo>
                    <a:pt x="1" y="977"/>
                    <a:pt x="179" y="1262"/>
                    <a:pt x="405" y="1274"/>
                  </a:cubicBezTo>
                  <a:cubicBezTo>
                    <a:pt x="414" y="1275"/>
                    <a:pt x="422" y="1276"/>
                    <a:pt x="430" y="1276"/>
                  </a:cubicBezTo>
                  <a:cubicBezTo>
                    <a:pt x="635" y="1276"/>
                    <a:pt x="823" y="998"/>
                    <a:pt x="834" y="655"/>
                  </a:cubicBezTo>
                  <a:cubicBezTo>
                    <a:pt x="846" y="298"/>
                    <a:pt x="667" y="12"/>
                    <a:pt x="441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6169;p63"/>
            <p:cNvSpPr/>
            <p:nvPr/>
          </p:nvSpPr>
          <p:spPr>
            <a:xfrm flipH="1">
              <a:off x="4348249" y="2268464"/>
              <a:ext cx="33485" cy="52246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1"/>
                  </a:moveTo>
                  <a:cubicBezTo>
                    <a:pt x="179" y="1"/>
                    <a:pt x="24" y="227"/>
                    <a:pt x="13" y="525"/>
                  </a:cubicBezTo>
                  <a:cubicBezTo>
                    <a:pt x="1" y="823"/>
                    <a:pt x="144" y="1061"/>
                    <a:pt x="322" y="1061"/>
                  </a:cubicBezTo>
                  <a:cubicBezTo>
                    <a:pt x="501" y="1061"/>
                    <a:pt x="667" y="846"/>
                    <a:pt x="667" y="549"/>
                  </a:cubicBezTo>
                  <a:cubicBezTo>
                    <a:pt x="679" y="251"/>
                    <a:pt x="536" y="1"/>
                    <a:pt x="358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6170;p63"/>
            <p:cNvSpPr/>
            <p:nvPr/>
          </p:nvSpPr>
          <p:spPr>
            <a:xfrm flipH="1">
              <a:off x="4129215" y="2130581"/>
              <a:ext cx="104197" cy="84057"/>
            </a:xfrm>
            <a:custGeom>
              <a:avLst/>
              <a:gdLst/>
              <a:ahLst/>
              <a:cxnLst/>
              <a:rect l="l" t="t" r="r" b="b"/>
              <a:pathLst>
                <a:path w="2116" h="1707" extrusionOk="0">
                  <a:moveTo>
                    <a:pt x="458" y="0"/>
                  </a:moveTo>
                  <a:cubicBezTo>
                    <a:pt x="350" y="0"/>
                    <a:pt x="246" y="32"/>
                    <a:pt x="168" y="110"/>
                  </a:cubicBezTo>
                  <a:cubicBezTo>
                    <a:pt x="49" y="217"/>
                    <a:pt x="1" y="396"/>
                    <a:pt x="37" y="551"/>
                  </a:cubicBezTo>
                  <a:cubicBezTo>
                    <a:pt x="108" y="920"/>
                    <a:pt x="465" y="1051"/>
                    <a:pt x="775" y="1170"/>
                  </a:cubicBezTo>
                  <a:cubicBezTo>
                    <a:pt x="989" y="1241"/>
                    <a:pt x="1180" y="1337"/>
                    <a:pt x="1358" y="1420"/>
                  </a:cubicBezTo>
                  <a:cubicBezTo>
                    <a:pt x="1435" y="1462"/>
                    <a:pt x="1798" y="1706"/>
                    <a:pt x="1990" y="1706"/>
                  </a:cubicBezTo>
                  <a:cubicBezTo>
                    <a:pt x="2066" y="1706"/>
                    <a:pt x="2115" y="1668"/>
                    <a:pt x="2108" y="1563"/>
                  </a:cubicBezTo>
                  <a:cubicBezTo>
                    <a:pt x="2108" y="1503"/>
                    <a:pt x="2073" y="1456"/>
                    <a:pt x="2049" y="1408"/>
                  </a:cubicBezTo>
                  <a:cubicBezTo>
                    <a:pt x="2001" y="1301"/>
                    <a:pt x="1942" y="1206"/>
                    <a:pt x="1870" y="1098"/>
                  </a:cubicBezTo>
                  <a:cubicBezTo>
                    <a:pt x="1573" y="646"/>
                    <a:pt x="1168" y="205"/>
                    <a:pt x="680" y="39"/>
                  </a:cubicBezTo>
                  <a:cubicBezTo>
                    <a:pt x="608" y="15"/>
                    <a:pt x="532" y="0"/>
                    <a:pt x="45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6171;p63"/>
            <p:cNvSpPr/>
            <p:nvPr/>
          </p:nvSpPr>
          <p:spPr>
            <a:xfrm flipH="1">
              <a:off x="4311318" y="2120831"/>
              <a:ext cx="90360" cy="63227"/>
            </a:xfrm>
            <a:custGeom>
              <a:avLst/>
              <a:gdLst/>
              <a:ahLst/>
              <a:cxnLst/>
              <a:rect l="l" t="t" r="r" b="b"/>
              <a:pathLst>
                <a:path w="1835" h="1284" extrusionOk="0">
                  <a:moveTo>
                    <a:pt x="1296" y="1"/>
                  </a:moveTo>
                  <a:cubicBezTo>
                    <a:pt x="1255" y="1"/>
                    <a:pt x="1216" y="4"/>
                    <a:pt x="1180" y="11"/>
                  </a:cubicBezTo>
                  <a:cubicBezTo>
                    <a:pt x="739" y="94"/>
                    <a:pt x="418" y="427"/>
                    <a:pt x="191" y="773"/>
                  </a:cubicBezTo>
                  <a:cubicBezTo>
                    <a:pt x="132" y="868"/>
                    <a:pt x="84" y="939"/>
                    <a:pt x="48" y="1023"/>
                  </a:cubicBezTo>
                  <a:cubicBezTo>
                    <a:pt x="25" y="1058"/>
                    <a:pt x="1" y="1106"/>
                    <a:pt x="13" y="1142"/>
                  </a:cubicBezTo>
                  <a:cubicBezTo>
                    <a:pt x="17" y="1247"/>
                    <a:pt x="81" y="1284"/>
                    <a:pt x="169" y="1284"/>
                  </a:cubicBezTo>
                  <a:cubicBezTo>
                    <a:pt x="348" y="1284"/>
                    <a:pt x="624" y="1134"/>
                    <a:pt x="679" y="1118"/>
                  </a:cubicBezTo>
                  <a:cubicBezTo>
                    <a:pt x="846" y="1058"/>
                    <a:pt x="1025" y="1011"/>
                    <a:pt x="1203" y="963"/>
                  </a:cubicBezTo>
                  <a:cubicBezTo>
                    <a:pt x="1489" y="903"/>
                    <a:pt x="1799" y="832"/>
                    <a:pt x="1811" y="522"/>
                  </a:cubicBezTo>
                  <a:cubicBezTo>
                    <a:pt x="1834" y="392"/>
                    <a:pt x="1775" y="237"/>
                    <a:pt x="1656" y="130"/>
                  </a:cubicBezTo>
                  <a:cubicBezTo>
                    <a:pt x="1541" y="32"/>
                    <a:pt x="1412" y="1"/>
                    <a:pt x="129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6172;p63"/>
            <p:cNvSpPr/>
            <p:nvPr/>
          </p:nvSpPr>
          <p:spPr>
            <a:xfrm flipH="1">
              <a:off x="4294919" y="2264673"/>
              <a:ext cx="65099" cy="111584"/>
            </a:xfrm>
            <a:custGeom>
              <a:avLst/>
              <a:gdLst/>
              <a:ahLst/>
              <a:cxnLst/>
              <a:rect l="l" t="t" r="r" b="b"/>
              <a:pathLst>
                <a:path w="1322" h="2266" extrusionOk="0">
                  <a:moveTo>
                    <a:pt x="797" y="0"/>
                  </a:moveTo>
                  <a:cubicBezTo>
                    <a:pt x="743" y="0"/>
                    <a:pt x="705" y="43"/>
                    <a:pt x="715" y="102"/>
                  </a:cubicBezTo>
                  <a:cubicBezTo>
                    <a:pt x="726" y="173"/>
                    <a:pt x="786" y="245"/>
                    <a:pt x="822" y="304"/>
                  </a:cubicBezTo>
                  <a:cubicBezTo>
                    <a:pt x="846" y="364"/>
                    <a:pt x="893" y="423"/>
                    <a:pt x="929" y="507"/>
                  </a:cubicBezTo>
                  <a:cubicBezTo>
                    <a:pt x="988" y="638"/>
                    <a:pt x="1024" y="769"/>
                    <a:pt x="1060" y="923"/>
                  </a:cubicBezTo>
                  <a:cubicBezTo>
                    <a:pt x="1084" y="1066"/>
                    <a:pt x="1107" y="1233"/>
                    <a:pt x="1107" y="1376"/>
                  </a:cubicBezTo>
                  <a:cubicBezTo>
                    <a:pt x="1107" y="1435"/>
                    <a:pt x="1107" y="1519"/>
                    <a:pt x="1012" y="1519"/>
                  </a:cubicBezTo>
                  <a:cubicBezTo>
                    <a:pt x="941" y="1519"/>
                    <a:pt x="869" y="1471"/>
                    <a:pt x="810" y="1435"/>
                  </a:cubicBezTo>
                  <a:cubicBezTo>
                    <a:pt x="730" y="1404"/>
                    <a:pt x="644" y="1386"/>
                    <a:pt x="560" y="1386"/>
                  </a:cubicBezTo>
                  <a:cubicBezTo>
                    <a:pt x="390" y="1386"/>
                    <a:pt x="226" y="1455"/>
                    <a:pt x="131" y="1614"/>
                  </a:cubicBezTo>
                  <a:cubicBezTo>
                    <a:pt x="0" y="1840"/>
                    <a:pt x="95" y="2126"/>
                    <a:pt x="298" y="2257"/>
                  </a:cubicBezTo>
                  <a:cubicBezTo>
                    <a:pt x="306" y="2263"/>
                    <a:pt x="314" y="2266"/>
                    <a:pt x="323" y="2266"/>
                  </a:cubicBezTo>
                  <a:cubicBezTo>
                    <a:pt x="363" y="2266"/>
                    <a:pt x="397" y="2203"/>
                    <a:pt x="357" y="2173"/>
                  </a:cubicBezTo>
                  <a:cubicBezTo>
                    <a:pt x="167" y="1971"/>
                    <a:pt x="238" y="1614"/>
                    <a:pt x="524" y="1590"/>
                  </a:cubicBezTo>
                  <a:cubicBezTo>
                    <a:pt x="532" y="1589"/>
                    <a:pt x="539" y="1589"/>
                    <a:pt x="547" y="1589"/>
                  </a:cubicBezTo>
                  <a:cubicBezTo>
                    <a:pt x="669" y="1589"/>
                    <a:pt x="781" y="1675"/>
                    <a:pt x="893" y="1709"/>
                  </a:cubicBezTo>
                  <a:cubicBezTo>
                    <a:pt x="927" y="1715"/>
                    <a:pt x="962" y="1719"/>
                    <a:pt x="997" y="1719"/>
                  </a:cubicBezTo>
                  <a:cubicBezTo>
                    <a:pt x="1098" y="1719"/>
                    <a:pt x="1197" y="1687"/>
                    <a:pt x="1250" y="1590"/>
                  </a:cubicBezTo>
                  <a:cubicBezTo>
                    <a:pt x="1322" y="1483"/>
                    <a:pt x="1322" y="1316"/>
                    <a:pt x="1310" y="1185"/>
                  </a:cubicBezTo>
                  <a:cubicBezTo>
                    <a:pt x="1310" y="1042"/>
                    <a:pt x="1286" y="900"/>
                    <a:pt x="1250" y="757"/>
                  </a:cubicBezTo>
                  <a:cubicBezTo>
                    <a:pt x="1227" y="626"/>
                    <a:pt x="1167" y="483"/>
                    <a:pt x="1107" y="352"/>
                  </a:cubicBezTo>
                  <a:cubicBezTo>
                    <a:pt x="1072" y="292"/>
                    <a:pt x="1024" y="233"/>
                    <a:pt x="1000" y="173"/>
                  </a:cubicBezTo>
                  <a:cubicBezTo>
                    <a:pt x="953" y="114"/>
                    <a:pt x="905" y="42"/>
                    <a:pt x="834" y="7"/>
                  </a:cubicBezTo>
                  <a:cubicBezTo>
                    <a:pt x="821" y="2"/>
                    <a:pt x="809" y="0"/>
                    <a:pt x="797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28;p63"/>
          <p:cNvGrpSpPr/>
          <p:nvPr/>
        </p:nvGrpSpPr>
        <p:grpSpPr>
          <a:xfrm>
            <a:off x="6076862" y="1839731"/>
            <a:ext cx="1241335" cy="2297703"/>
            <a:chOff x="5847400" y="1839731"/>
            <a:chExt cx="1241335" cy="2297703"/>
          </a:xfrm>
        </p:grpSpPr>
        <p:sp>
          <p:nvSpPr>
            <p:cNvPr id="626" name="Google Shape;6229;p63"/>
            <p:cNvSpPr/>
            <p:nvPr/>
          </p:nvSpPr>
          <p:spPr>
            <a:xfrm>
              <a:off x="5907547" y="4018331"/>
              <a:ext cx="1032622" cy="119103"/>
            </a:xfrm>
            <a:custGeom>
              <a:avLst/>
              <a:gdLst/>
              <a:ahLst/>
              <a:cxnLst/>
              <a:rect l="l" t="t" r="r" b="b"/>
              <a:pathLst>
                <a:path w="20860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30;p63"/>
            <p:cNvSpPr/>
            <p:nvPr/>
          </p:nvSpPr>
          <p:spPr>
            <a:xfrm>
              <a:off x="6124422" y="3157218"/>
              <a:ext cx="585318" cy="831048"/>
            </a:xfrm>
            <a:custGeom>
              <a:avLst/>
              <a:gdLst/>
              <a:ahLst/>
              <a:cxnLst/>
              <a:rect l="l" t="t" r="r" b="b"/>
              <a:pathLst>
                <a:path w="11824" h="16788" extrusionOk="0">
                  <a:moveTo>
                    <a:pt x="1" y="0"/>
                  </a:moveTo>
                  <a:cubicBezTo>
                    <a:pt x="1" y="3108"/>
                    <a:pt x="156" y="6096"/>
                    <a:pt x="334" y="7394"/>
                  </a:cubicBezTo>
                  <a:cubicBezTo>
                    <a:pt x="751" y="10335"/>
                    <a:pt x="1418" y="16788"/>
                    <a:pt x="1418" y="16788"/>
                  </a:cubicBezTo>
                  <a:lnTo>
                    <a:pt x="4870" y="16788"/>
                  </a:lnTo>
                  <a:cubicBezTo>
                    <a:pt x="4859" y="14049"/>
                    <a:pt x="4382" y="3655"/>
                    <a:pt x="4608" y="3608"/>
                  </a:cubicBezTo>
                  <a:cubicBezTo>
                    <a:pt x="4661" y="3599"/>
                    <a:pt x="4718" y="3593"/>
                    <a:pt x="4782" y="3593"/>
                  </a:cubicBezTo>
                  <a:cubicBezTo>
                    <a:pt x="4975" y="3593"/>
                    <a:pt x="5226" y="3648"/>
                    <a:pt x="5585" y="3846"/>
                  </a:cubicBezTo>
                  <a:cubicBezTo>
                    <a:pt x="6228" y="4191"/>
                    <a:pt x="8395" y="16788"/>
                    <a:pt x="8395" y="16788"/>
                  </a:cubicBezTo>
                  <a:lnTo>
                    <a:pt x="11824" y="16788"/>
                  </a:lnTo>
                  <a:cubicBezTo>
                    <a:pt x="11466" y="13418"/>
                    <a:pt x="9823" y="2274"/>
                    <a:pt x="9692" y="798"/>
                  </a:cubicBezTo>
                  <a:cubicBezTo>
                    <a:pt x="9681" y="655"/>
                    <a:pt x="9669" y="417"/>
                    <a:pt x="9669" y="119"/>
                  </a:cubicBezTo>
                  <a:cubicBezTo>
                    <a:pt x="8112" y="295"/>
                    <a:pt x="6539" y="367"/>
                    <a:pt x="4976" y="367"/>
                  </a:cubicBezTo>
                  <a:cubicBezTo>
                    <a:pt x="4639" y="367"/>
                    <a:pt x="4302" y="364"/>
                    <a:pt x="3966" y="357"/>
                  </a:cubicBezTo>
                  <a:cubicBezTo>
                    <a:pt x="2977" y="322"/>
                    <a:pt x="2001" y="262"/>
                    <a:pt x="1037" y="131"/>
                  </a:cubicBezTo>
                  <a:cubicBezTo>
                    <a:pt x="691" y="83"/>
                    <a:pt x="346" y="60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31;p63"/>
            <p:cNvSpPr/>
            <p:nvPr/>
          </p:nvSpPr>
          <p:spPr>
            <a:xfrm>
              <a:off x="6125610" y="3157218"/>
              <a:ext cx="522845" cy="367705"/>
            </a:xfrm>
            <a:custGeom>
              <a:avLst/>
              <a:gdLst/>
              <a:ahLst/>
              <a:cxnLst/>
              <a:rect l="l" t="t" r="r" b="b"/>
              <a:pathLst>
                <a:path w="10562" h="7428" extrusionOk="0">
                  <a:moveTo>
                    <a:pt x="1" y="0"/>
                  </a:moveTo>
                  <a:cubicBezTo>
                    <a:pt x="1" y="2631"/>
                    <a:pt x="96" y="5179"/>
                    <a:pt x="239" y="6679"/>
                  </a:cubicBezTo>
                  <a:cubicBezTo>
                    <a:pt x="513" y="6751"/>
                    <a:pt x="810" y="6799"/>
                    <a:pt x="1108" y="6858"/>
                  </a:cubicBezTo>
                  <a:cubicBezTo>
                    <a:pt x="2263" y="7037"/>
                    <a:pt x="3418" y="7168"/>
                    <a:pt x="4561" y="7263"/>
                  </a:cubicBezTo>
                  <a:cubicBezTo>
                    <a:pt x="4501" y="5203"/>
                    <a:pt x="4489" y="3655"/>
                    <a:pt x="4584" y="3643"/>
                  </a:cubicBezTo>
                  <a:cubicBezTo>
                    <a:pt x="4643" y="3630"/>
                    <a:pt x="4707" y="3622"/>
                    <a:pt x="4779" y="3622"/>
                  </a:cubicBezTo>
                  <a:cubicBezTo>
                    <a:pt x="4969" y="3622"/>
                    <a:pt x="5215" y="3682"/>
                    <a:pt x="5561" y="3881"/>
                  </a:cubicBezTo>
                  <a:cubicBezTo>
                    <a:pt x="5775" y="4001"/>
                    <a:pt x="6156" y="5477"/>
                    <a:pt x="6573" y="7382"/>
                  </a:cubicBezTo>
                  <a:cubicBezTo>
                    <a:pt x="7268" y="7408"/>
                    <a:pt x="7975" y="7427"/>
                    <a:pt x="8677" y="7427"/>
                  </a:cubicBezTo>
                  <a:cubicBezTo>
                    <a:pt x="8949" y="7427"/>
                    <a:pt x="9221" y="7424"/>
                    <a:pt x="9490" y="7418"/>
                  </a:cubicBezTo>
                  <a:lnTo>
                    <a:pt x="10561" y="7418"/>
                  </a:lnTo>
                  <a:cubicBezTo>
                    <a:pt x="10133" y="4298"/>
                    <a:pt x="9740" y="1500"/>
                    <a:pt x="9668" y="798"/>
                  </a:cubicBezTo>
                  <a:cubicBezTo>
                    <a:pt x="9657" y="631"/>
                    <a:pt x="9657" y="417"/>
                    <a:pt x="9657" y="119"/>
                  </a:cubicBezTo>
                  <a:cubicBezTo>
                    <a:pt x="8100" y="295"/>
                    <a:pt x="6527" y="367"/>
                    <a:pt x="4964" y="367"/>
                  </a:cubicBezTo>
                  <a:cubicBezTo>
                    <a:pt x="4627" y="367"/>
                    <a:pt x="4290" y="364"/>
                    <a:pt x="3953" y="357"/>
                  </a:cubicBezTo>
                  <a:cubicBezTo>
                    <a:pt x="2977" y="322"/>
                    <a:pt x="1989" y="262"/>
                    <a:pt x="1025" y="131"/>
                  </a:cubicBezTo>
                  <a:cubicBezTo>
                    <a:pt x="679" y="83"/>
                    <a:pt x="334" y="6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32;p63"/>
            <p:cNvSpPr/>
            <p:nvPr/>
          </p:nvSpPr>
          <p:spPr>
            <a:xfrm>
              <a:off x="6156252" y="3644035"/>
              <a:ext cx="209891" cy="344834"/>
            </a:xfrm>
            <a:custGeom>
              <a:avLst/>
              <a:gdLst/>
              <a:ahLst/>
              <a:cxnLst/>
              <a:rect l="l" t="t" r="r" b="b"/>
              <a:pathLst>
                <a:path w="4240" h="6966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191"/>
                    <a:pt x="48" y="382"/>
                    <a:pt x="72" y="584"/>
                  </a:cubicBezTo>
                  <a:cubicBezTo>
                    <a:pt x="72" y="620"/>
                    <a:pt x="96" y="655"/>
                    <a:pt x="96" y="703"/>
                  </a:cubicBezTo>
                  <a:cubicBezTo>
                    <a:pt x="108" y="858"/>
                    <a:pt x="132" y="1036"/>
                    <a:pt x="155" y="1215"/>
                  </a:cubicBezTo>
                  <a:cubicBezTo>
                    <a:pt x="167" y="1322"/>
                    <a:pt x="179" y="1441"/>
                    <a:pt x="191" y="1548"/>
                  </a:cubicBezTo>
                  <a:cubicBezTo>
                    <a:pt x="513" y="4251"/>
                    <a:pt x="787" y="6966"/>
                    <a:pt x="787" y="6966"/>
                  </a:cubicBezTo>
                  <a:lnTo>
                    <a:pt x="4239" y="6966"/>
                  </a:lnTo>
                  <a:cubicBezTo>
                    <a:pt x="4227" y="5978"/>
                    <a:pt x="4168" y="3989"/>
                    <a:pt x="4085" y="1858"/>
                  </a:cubicBezTo>
                  <a:cubicBezTo>
                    <a:pt x="4085" y="1739"/>
                    <a:pt x="4061" y="1632"/>
                    <a:pt x="4061" y="1513"/>
                  </a:cubicBezTo>
                  <a:cubicBezTo>
                    <a:pt x="4061" y="1334"/>
                    <a:pt x="4049" y="1144"/>
                    <a:pt x="4049" y="953"/>
                  </a:cubicBezTo>
                  <a:lnTo>
                    <a:pt x="4049" y="822"/>
                  </a:lnTo>
                  <a:cubicBezTo>
                    <a:pt x="4049" y="679"/>
                    <a:pt x="4037" y="548"/>
                    <a:pt x="4037" y="417"/>
                  </a:cubicBezTo>
                  <a:cubicBezTo>
                    <a:pt x="3156" y="382"/>
                    <a:pt x="2275" y="310"/>
                    <a:pt x="1406" y="203"/>
                  </a:cubicBezTo>
                  <a:cubicBezTo>
                    <a:pt x="941" y="143"/>
                    <a:pt x="465" y="7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233;p63"/>
            <p:cNvSpPr/>
            <p:nvPr/>
          </p:nvSpPr>
          <p:spPr>
            <a:xfrm>
              <a:off x="6159817" y="3671757"/>
              <a:ext cx="197465" cy="20346"/>
            </a:xfrm>
            <a:custGeom>
              <a:avLst/>
              <a:gdLst/>
              <a:ahLst/>
              <a:cxnLst/>
              <a:rect l="l" t="t" r="r" b="b"/>
              <a:pathLst>
                <a:path w="3989" h="411" extrusionOk="0">
                  <a:moveTo>
                    <a:pt x="0" y="0"/>
                  </a:moveTo>
                  <a:cubicBezTo>
                    <a:pt x="0" y="48"/>
                    <a:pt x="24" y="84"/>
                    <a:pt x="24" y="119"/>
                  </a:cubicBezTo>
                  <a:cubicBezTo>
                    <a:pt x="1061" y="311"/>
                    <a:pt x="2128" y="410"/>
                    <a:pt x="3196" y="410"/>
                  </a:cubicBezTo>
                  <a:cubicBezTo>
                    <a:pt x="3452" y="410"/>
                    <a:pt x="3709" y="405"/>
                    <a:pt x="3965" y="393"/>
                  </a:cubicBezTo>
                  <a:lnTo>
                    <a:pt x="3989" y="393"/>
                  </a:lnTo>
                  <a:cubicBezTo>
                    <a:pt x="3989" y="345"/>
                    <a:pt x="3989" y="298"/>
                    <a:pt x="3977" y="238"/>
                  </a:cubicBezTo>
                  <a:cubicBezTo>
                    <a:pt x="3620" y="274"/>
                    <a:pt x="3251" y="274"/>
                    <a:pt x="2893" y="274"/>
                  </a:cubicBezTo>
                  <a:cubicBezTo>
                    <a:pt x="2072" y="274"/>
                    <a:pt x="1262" y="203"/>
                    <a:pt x="441" y="84"/>
                  </a:cubicBezTo>
                  <a:cubicBezTo>
                    <a:pt x="298" y="48"/>
                    <a:pt x="155" y="3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234;p63"/>
            <p:cNvSpPr/>
            <p:nvPr/>
          </p:nvSpPr>
          <p:spPr>
            <a:xfrm>
              <a:off x="6163925" y="3704182"/>
              <a:ext cx="195139" cy="32622"/>
            </a:xfrm>
            <a:custGeom>
              <a:avLst/>
              <a:gdLst/>
              <a:ahLst/>
              <a:cxnLst/>
              <a:rect l="l" t="t" r="r" b="b"/>
              <a:pathLst>
                <a:path w="3942" h="659" extrusionOk="0">
                  <a:moveTo>
                    <a:pt x="0" y="0"/>
                  </a:moveTo>
                  <a:cubicBezTo>
                    <a:pt x="12" y="107"/>
                    <a:pt x="24" y="226"/>
                    <a:pt x="36" y="333"/>
                  </a:cubicBezTo>
                  <a:cubicBezTo>
                    <a:pt x="1081" y="548"/>
                    <a:pt x="2150" y="659"/>
                    <a:pt x="3210" y="659"/>
                  </a:cubicBezTo>
                  <a:cubicBezTo>
                    <a:pt x="3443" y="659"/>
                    <a:pt x="3675" y="654"/>
                    <a:pt x="3906" y="643"/>
                  </a:cubicBezTo>
                  <a:lnTo>
                    <a:pt x="3941" y="643"/>
                  </a:lnTo>
                  <a:cubicBezTo>
                    <a:pt x="3941" y="536"/>
                    <a:pt x="3930" y="417"/>
                    <a:pt x="3930" y="298"/>
                  </a:cubicBezTo>
                  <a:cubicBezTo>
                    <a:pt x="3633" y="315"/>
                    <a:pt x="3330" y="326"/>
                    <a:pt x="3031" y="326"/>
                  </a:cubicBezTo>
                  <a:cubicBezTo>
                    <a:pt x="2921" y="326"/>
                    <a:pt x="2812" y="325"/>
                    <a:pt x="2703" y="322"/>
                  </a:cubicBezTo>
                  <a:cubicBezTo>
                    <a:pt x="1810" y="286"/>
                    <a:pt x="905" y="179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235;p63"/>
            <p:cNvSpPr/>
            <p:nvPr/>
          </p:nvSpPr>
          <p:spPr>
            <a:xfrm>
              <a:off x="6481045" y="3667599"/>
              <a:ext cx="228108" cy="321271"/>
            </a:xfrm>
            <a:custGeom>
              <a:avLst/>
              <a:gdLst/>
              <a:ahLst/>
              <a:cxnLst/>
              <a:rect l="l" t="t" r="r" b="b"/>
              <a:pathLst>
                <a:path w="4608" h="6490" extrusionOk="0">
                  <a:moveTo>
                    <a:pt x="0" y="1"/>
                  </a:moveTo>
                  <a:cubicBezTo>
                    <a:pt x="36" y="132"/>
                    <a:pt x="48" y="263"/>
                    <a:pt x="83" y="382"/>
                  </a:cubicBezTo>
                  <a:cubicBezTo>
                    <a:pt x="83" y="429"/>
                    <a:pt x="95" y="465"/>
                    <a:pt x="95" y="501"/>
                  </a:cubicBezTo>
                  <a:cubicBezTo>
                    <a:pt x="119" y="703"/>
                    <a:pt x="167" y="882"/>
                    <a:pt x="202" y="1061"/>
                  </a:cubicBezTo>
                  <a:cubicBezTo>
                    <a:pt x="214" y="1180"/>
                    <a:pt x="238" y="1275"/>
                    <a:pt x="262" y="1394"/>
                  </a:cubicBezTo>
                  <a:cubicBezTo>
                    <a:pt x="762" y="4109"/>
                    <a:pt x="1179" y="6490"/>
                    <a:pt x="1179" y="6490"/>
                  </a:cubicBezTo>
                  <a:lnTo>
                    <a:pt x="4608" y="6490"/>
                  </a:lnTo>
                  <a:cubicBezTo>
                    <a:pt x="4501" y="5430"/>
                    <a:pt x="4262" y="3597"/>
                    <a:pt x="4001" y="1549"/>
                  </a:cubicBezTo>
                  <a:cubicBezTo>
                    <a:pt x="3977" y="1430"/>
                    <a:pt x="3965" y="1322"/>
                    <a:pt x="3953" y="1203"/>
                  </a:cubicBezTo>
                  <a:cubicBezTo>
                    <a:pt x="3917" y="1013"/>
                    <a:pt x="3905" y="834"/>
                    <a:pt x="3870" y="644"/>
                  </a:cubicBezTo>
                  <a:cubicBezTo>
                    <a:pt x="3870" y="596"/>
                    <a:pt x="3858" y="549"/>
                    <a:pt x="3858" y="501"/>
                  </a:cubicBezTo>
                  <a:cubicBezTo>
                    <a:pt x="3834" y="370"/>
                    <a:pt x="3810" y="239"/>
                    <a:pt x="3798" y="108"/>
                  </a:cubicBezTo>
                  <a:cubicBezTo>
                    <a:pt x="3215" y="72"/>
                    <a:pt x="2655" y="48"/>
                    <a:pt x="2072" y="25"/>
                  </a:cubicBezTo>
                  <a:cubicBezTo>
                    <a:pt x="1393" y="1"/>
                    <a:pt x="691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236;p63"/>
            <p:cNvSpPr/>
            <p:nvPr/>
          </p:nvSpPr>
          <p:spPr>
            <a:xfrm>
              <a:off x="6485154" y="3686460"/>
              <a:ext cx="186872" cy="14752"/>
            </a:xfrm>
            <a:custGeom>
              <a:avLst/>
              <a:gdLst/>
              <a:ahLst/>
              <a:cxnLst/>
              <a:rect l="l" t="t" r="r" b="b"/>
              <a:pathLst>
                <a:path w="3775" h="298" extrusionOk="0">
                  <a:moveTo>
                    <a:pt x="0" y="1"/>
                  </a:moveTo>
                  <a:cubicBezTo>
                    <a:pt x="0" y="48"/>
                    <a:pt x="12" y="84"/>
                    <a:pt x="12" y="120"/>
                  </a:cubicBezTo>
                  <a:cubicBezTo>
                    <a:pt x="933" y="235"/>
                    <a:pt x="1860" y="297"/>
                    <a:pt x="2779" y="297"/>
                  </a:cubicBezTo>
                  <a:cubicBezTo>
                    <a:pt x="3096" y="297"/>
                    <a:pt x="3412" y="290"/>
                    <a:pt x="3727" y="275"/>
                  </a:cubicBezTo>
                  <a:lnTo>
                    <a:pt x="3775" y="275"/>
                  </a:lnTo>
                  <a:cubicBezTo>
                    <a:pt x="3775" y="227"/>
                    <a:pt x="3763" y="179"/>
                    <a:pt x="3775" y="120"/>
                  </a:cubicBezTo>
                  <a:lnTo>
                    <a:pt x="3775" y="120"/>
                  </a:lnTo>
                  <a:cubicBezTo>
                    <a:pt x="3346" y="156"/>
                    <a:pt x="2929" y="156"/>
                    <a:pt x="2513" y="156"/>
                  </a:cubicBezTo>
                  <a:cubicBezTo>
                    <a:pt x="1667" y="156"/>
                    <a:pt x="834" y="9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237;p63"/>
            <p:cNvSpPr/>
            <p:nvPr/>
          </p:nvSpPr>
          <p:spPr>
            <a:xfrm>
              <a:off x="6491639" y="3718885"/>
              <a:ext cx="186872" cy="26781"/>
            </a:xfrm>
            <a:custGeom>
              <a:avLst/>
              <a:gdLst/>
              <a:ahLst/>
              <a:cxnLst/>
              <a:rect l="l" t="t" r="r" b="b"/>
              <a:pathLst>
                <a:path w="3775" h="541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120"/>
                    <a:pt x="48" y="227"/>
                    <a:pt x="60" y="346"/>
                  </a:cubicBezTo>
                  <a:cubicBezTo>
                    <a:pt x="977" y="476"/>
                    <a:pt x="1908" y="540"/>
                    <a:pt x="2837" y="540"/>
                  </a:cubicBezTo>
                  <a:cubicBezTo>
                    <a:pt x="3102" y="540"/>
                    <a:pt x="3367" y="535"/>
                    <a:pt x="3632" y="525"/>
                  </a:cubicBezTo>
                  <a:lnTo>
                    <a:pt x="3775" y="525"/>
                  </a:lnTo>
                  <a:cubicBezTo>
                    <a:pt x="3763" y="406"/>
                    <a:pt x="3739" y="286"/>
                    <a:pt x="3751" y="167"/>
                  </a:cubicBezTo>
                  <a:lnTo>
                    <a:pt x="3751" y="167"/>
                  </a:lnTo>
                  <a:cubicBezTo>
                    <a:pt x="3398" y="176"/>
                    <a:pt x="3056" y="189"/>
                    <a:pt x="2717" y="189"/>
                  </a:cubicBezTo>
                  <a:cubicBezTo>
                    <a:pt x="2565" y="189"/>
                    <a:pt x="2414" y="187"/>
                    <a:pt x="2263" y="179"/>
                  </a:cubicBezTo>
                  <a:cubicBezTo>
                    <a:pt x="1501" y="167"/>
                    <a:pt x="739" y="108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238;p63"/>
            <p:cNvSpPr/>
            <p:nvPr/>
          </p:nvSpPr>
          <p:spPr>
            <a:xfrm>
              <a:off x="6094373" y="3979372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27" y="73"/>
                  </a:cubicBezTo>
                  <a:cubicBezTo>
                    <a:pt x="5627" y="39"/>
                    <a:pt x="3995" y="0"/>
                    <a:pt x="2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239;p63"/>
            <p:cNvSpPr/>
            <p:nvPr/>
          </p:nvSpPr>
          <p:spPr>
            <a:xfrm>
              <a:off x="6094373" y="3998282"/>
              <a:ext cx="117915" cy="76679"/>
            </a:xfrm>
            <a:custGeom>
              <a:avLst/>
              <a:gdLst/>
              <a:ahLst/>
              <a:cxnLst/>
              <a:rect l="l" t="t" r="r" b="b"/>
              <a:pathLst>
                <a:path w="2382" h="1549" extrusionOk="0">
                  <a:moveTo>
                    <a:pt x="1417" y="0"/>
                  </a:moveTo>
                  <a:cubicBezTo>
                    <a:pt x="1298" y="72"/>
                    <a:pt x="1167" y="155"/>
                    <a:pt x="1013" y="250"/>
                  </a:cubicBezTo>
                  <a:cubicBezTo>
                    <a:pt x="465" y="607"/>
                    <a:pt x="179" y="953"/>
                    <a:pt x="60" y="1191"/>
                  </a:cubicBezTo>
                  <a:cubicBezTo>
                    <a:pt x="1" y="1310"/>
                    <a:pt x="96" y="1441"/>
                    <a:pt x="227" y="1453"/>
                  </a:cubicBezTo>
                  <a:cubicBezTo>
                    <a:pt x="632" y="1477"/>
                    <a:pt x="1465" y="1512"/>
                    <a:pt x="2382" y="1548"/>
                  </a:cubicBezTo>
                  <a:cubicBezTo>
                    <a:pt x="2322" y="1405"/>
                    <a:pt x="2251" y="1286"/>
                    <a:pt x="2191" y="1143"/>
                  </a:cubicBezTo>
                  <a:cubicBezTo>
                    <a:pt x="1977" y="727"/>
                    <a:pt x="1715" y="357"/>
                    <a:pt x="1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240;p63"/>
            <p:cNvSpPr/>
            <p:nvPr/>
          </p:nvSpPr>
          <p:spPr>
            <a:xfrm>
              <a:off x="6439759" y="3979372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39" y="73"/>
                  </a:cubicBezTo>
                  <a:cubicBezTo>
                    <a:pt x="5631" y="39"/>
                    <a:pt x="3997" y="0"/>
                    <a:pt x="2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241;p63"/>
            <p:cNvSpPr/>
            <p:nvPr/>
          </p:nvSpPr>
          <p:spPr>
            <a:xfrm>
              <a:off x="6439759" y="3997094"/>
              <a:ext cx="120885" cy="77867"/>
            </a:xfrm>
            <a:custGeom>
              <a:avLst/>
              <a:gdLst/>
              <a:ahLst/>
              <a:cxnLst/>
              <a:rect l="l" t="t" r="r" b="b"/>
              <a:pathLst>
                <a:path w="2442" h="1573" extrusionOk="0">
                  <a:moveTo>
                    <a:pt x="1477" y="0"/>
                  </a:moveTo>
                  <a:cubicBezTo>
                    <a:pt x="1346" y="72"/>
                    <a:pt x="1191" y="155"/>
                    <a:pt x="1013" y="274"/>
                  </a:cubicBezTo>
                  <a:cubicBezTo>
                    <a:pt x="465" y="631"/>
                    <a:pt x="179" y="977"/>
                    <a:pt x="60" y="1215"/>
                  </a:cubicBezTo>
                  <a:cubicBezTo>
                    <a:pt x="1" y="1334"/>
                    <a:pt x="96" y="1465"/>
                    <a:pt x="227" y="1477"/>
                  </a:cubicBezTo>
                  <a:cubicBezTo>
                    <a:pt x="644" y="1501"/>
                    <a:pt x="1513" y="1536"/>
                    <a:pt x="2441" y="1572"/>
                  </a:cubicBezTo>
                  <a:cubicBezTo>
                    <a:pt x="2406" y="1465"/>
                    <a:pt x="2358" y="1382"/>
                    <a:pt x="2310" y="1274"/>
                  </a:cubicBezTo>
                  <a:cubicBezTo>
                    <a:pt x="2084" y="810"/>
                    <a:pt x="1787" y="393"/>
                    <a:pt x="1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242;p63"/>
            <p:cNvSpPr/>
            <p:nvPr/>
          </p:nvSpPr>
          <p:spPr>
            <a:xfrm>
              <a:off x="5847400" y="2474564"/>
              <a:ext cx="201030" cy="285431"/>
            </a:xfrm>
            <a:custGeom>
              <a:avLst/>
              <a:gdLst/>
              <a:ahLst/>
              <a:cxnLst/>
              <a:rect l="l" t="t" r="r" b="b"/>
              <a:pathLst>
                <a:path w="4061" h="5766" extrusionOk="0">
                  <a:moveTo>
                    <a:pt x="1438" y="1"/>
                  </a:moveTo>
                  <a:cubicBezTo>
                    <a:pt x="1431" y="1"/>
                    <a:pt x="1424" y="1"/>
                    <a:pt x="1418" y="3"/>
                  </a:cubicBezTo>
                  <a:cubicBezTo>
                    <a:pt x="1084" y="74"/>
                    <a:pt x="1632" y="1955"/>
                    <a:pt x="1632" y="1955"/>
                  </a:cubicBezTo>
                  <a:cubicBezTo>
                    <a:pt x="1632" y="1955"/>
                    <a:pt x="834" y="592"/>
                    <a:pt x="564" y="592"/>
                  </a:cubicBezTo>
                  <a:cubicBezTo>
                    <a:pt x="554" y="592"/>
                    <a:pt x="545" y="594"/>
                    <a:pt x="537" y="598"/>
                  </a:cubicBezTo>
                  <a:cubicBezTo>
                    <a:pt x="298" y="717"/>
                    <a:pt x="989" y="2396"/>
                    <a:pt x="989" y="2396"/>
                  </a:cubicBezTo>
                  <a:cubicBezTo>
                    <a:pt x="989" y="2396"/>
                    <a:pt x="390" y="1557"/>
                    <a:pt x="192" y="1557"/>
                  </a:cubicBezTo>
                  <a:cubicBezTo>
                    <a:pt x="183" y="1557"/>
                    <a:pt x="175" y="1559"/>
                    <a:pt x="168" y="1562"/>
                  </a:cubicBezTo>
                  <a:cubicBezTo>
                    <a:pt x="1" y="1658"/>
                    <a:pt x="810" y="3134"/>
                    <a:pt x="1049" y="3729"/>
                  </a:cubicBezTo>
                  <a:cubicBezTo>
                    <a:pt x="1286" y="4324"/>
                    <a:pt x="1702" y="5762"/>
                    <a:pt x="1692" y="5765"/>
                  </a:cubicBezTo>
                  <a:lnTo>
                    <a:pt x="1692" y="5765"/>
                  </a:lnTo>
                  <a:lnTo>
                    <a:pt x="3858" y="5396"/>
                  </a:lnTo>
                  <a:cubicBezTo>
                    <a:pt x="3858" y="5396"/>
                    <a:pt x="3632" y="4396"/>
                    <a:pt x="3632" y="3944"/>
                  </a:cubicBezTo>
                  <a:cubicBezTo>
                    <a:pt x="3632" y="3503"/>
                    <a:pt x="4061" y="1312"/>
                    <a:pt x="3787" y="1253"/>
                  </a:cubicBezTo>
                  <a:cubicBezTo>
                    <a:pt x="3779" y="1251"/>
                    <a:pt x="3772" y="1250"/>
                    <a:pt x="3764" y="1250"/>
                  </a:cubicBezTo>
                  <a:cubicBezTo>
                    <a:pt x="3486" y="1250"/>
                    <a:pt x="3216" y="2265"/>
                    <a:pt x="3216" y="2265"/>
                  </a:cubicBezTo>
                  <a:cubicBezTo>
                    <a:pt x="3216" y="2265"/>
                    <a:pt x="2721" y="276"/>
                    <a:pt x="2411" y="276"/>
                  </a:cubicBezTo>
                  <a:cubicBezTo>
                    <a:pt x="2410" y="276"/>
                    <a:pt x="2408" y="276"/>
                    <a:pt x="2406" y="277"/>
                  </a:cubicBezTo>
                  <a:cubicBezTo>
                    <a:pt x="2084" y="277"/>
                    <a:pt x="2299" y="1777"/>
                    <a:pt x="2299" y="1777"/>
                  </a:cubicBezTo>
                  <a:cubicBezTo>
                    <a:pt x="2299" y="1777"/>
                    <a:pt x="1795" y="1"/>
                    <a:pt x="1438" y="1"/>
                  </a:cubicBezTo>
                  <a:close/>
                  <a:moveTo>
                    <a:pt x="1692" y="5765"/>
                  </a:moveTo>
                  <a:lnTo>
                    <a:pt x="1692" y="5765"/>
                  </a:lnTo>
                  <a:cubicBezTo>
                    <a:pt x="1692" y="5765"/>
                    <a:pt x="1692" y="5765"/>
                    <a:pt x="1692" y="5765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243;p63"/>
            <p:cNvSpPr/>
            <p:nvPr/>
          </p:nvSpPr>
          <p:spPr>
            <a:xfrm>
              <a:off x="6018336" y="2669311"/>
              <a:ext cx="235236" cy="370823"/>
            </a:xfrm>
            <a:custGeom>
              <a:avLst/>
              <a:gdLst/>
              <a:ahLst/>
              <a:cxnLst/>
              <a:rect l="l" t="t" r="r" b="b"/>
              <a:pathLst>
                <a:path w="4752" h="7491" extrusionOk="0">
                  <a:moveTo>
                    <a:pt x="3833" y="1"/>
                  </a:moveTo>
                  <a:cubicBezTo>
                    <a:pt x="3658" y="1"/>
                    <a:pt x="3471" y="42"/>
                    <a:pt x="3299" y="105"/>
                  </a:cubicBezTo>
                  <a:cubicBezTo>
                    <a:pt x="2310" y="462"/>
                    <a:pt x="1751" y="1260"/>
                    <a:pt x="1287" y="2117"/>
                  </a:cubicBezTo>
                  <a:cubicBezTo>
                    <a:pt x="1144" y="2391"/>
                    <a:pt x="989" y="2677"/>
                    <a:pt x="870" y="2962"/>
                  </a:cubicBezTo>
                  <a:cubicBezTo>
                    <a:pt x="382" y="4093"/>
                    <a:pt x="1" y="5344"/>
                    <a:pt x="72" y="6534"/>
                  </a:cubicBezTo>
                  <a:cubicBezTo>
                    <a:pt x="84" y="6880"/>
                    <a:pt x="155" y="7249"/>
                    <a:pt x="453" y="7415"/>
                  </a:cubicBezTo>
                  <a:cubicBezTo>
                    <a:pt x="550" y="7468"/>
                    <a:pt x="656" y="7490"/>
                    <a:pt x="766" y="7490"/>
                  </a:cubicBezTo>
                  <a:cubicBezTo>
                    <a:pt x="929" y="7490"/>
                    <a:pt x="1100" y="7443"/>
                    <a:pt x="1263" y="7380"/>
                  </a:cubicBezTo>
                  <a:cubicBezTo>
                    <a:pt x="1882" y="7106"/>
                    <a:pt x="2334" y="6558"/>
                    <a:pt x="2703" y="6022"/>
                  </a:cubicBezTo>
                  <a:cubicBezTo>
                    <a:pt x="3120" y="5427"/>
                    <a:pt x="3477" y="4784"/>
                    <a:pt x="3799" y="4129"/>
                  </a:cubicBezTo>
                  <a:cubicBezTo>
                    <a:pt x="4335" y="3081"/>
                    <a:pt x="4751" y="1915"/>
                    <a:pt x="4608" y="807"/>
                  </a:cubicBezTo>
                  <a:cubicBezTo>
                    <a:pt x="4573" y="569"/>
                    <a:pt x="4501" y="307"/>
                    <a:pt x="4323" y="164"/>
                  </a:cubicBezTo>
                  <a:cubicBezTo>
                    <a:pt x="4193" y="47"/>
                    <a:pt x="4020" y="1"/>
                    <a:pt x="3833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244;p63"/>
            <p:cNvSpPr/>
            <p:nvPr/>
          </p:nvSpPr>
          <p:spPr>
            <a:xfrm>
              <a:off x="6041899" y="2669311"/>
              <a:ext cx="211079" cy="282808"/>
            </a:xfrm>
            <a:custGeom>
              <a:avLst/>
              <a:gdLst/>
              <a:ahLst/>
              <a:cxnLst/>
              <a:rect l="l" t="t" r="r" b="b"/>
              <a:pathLst>
                <a:path w="4264" h="5713" extrusionOk="0">
                  <a:moveTo>
                    <a:pt x="3357" y="1"/>
                  </a:moveTo>
                  <a:cubicBezTo>
                    <a:pt x="3182" y="1"/>
                    <a:pt x="2995" y="42"/>
                    <a:pt x="2823" y="105"/>
                  </a:cubicBezTo>
                  <a:cubicBezTo>
                    <a:pt x="1834" y="462"/>
                    <a:pt x="1275" y="1260"/>
                    <a:pt x="811" y="2117"/>
                  </a:cubicBezTo>
                  <a:cubicBezTo>
                    <a:pt x="656" y="2391"/>
                    <a:pt x="525" y="2677"/>
                    <a:pt x="394" y="2962"/>
                  </a:cubicBezTo>
                  <a:cubicBezTo>
                    <a:pt x="334" y="3105"/>
                    <a:pt x="275" y="3248"/>
                    <a:pt x="215" y="3391"/>
                  </a:cubicBezTo>
                  <a:cubicBezTo>
                    <a:pt x="203" y="3427"/>
                    <a:pt x="203" y="3439"/>
                    <a:pt x="179" y="3462"/>
                  </a:cubicBezTo>
                  <a:cubicBezTo>
                    <a:pt x="120" y="3641"/>
                    <a:pt x="60" y="3808"/>
                    <a:pt x="1" y="3986"/>
                  </a:cubicBezTo>
                  <a:cubicBezTo>
                    <a:pt x="465" y="4343"/>
                    <a:pt x="918" y="4713"/>
                    <a:pt x="1394" y="5058"/>
                  </a:cubicBezTo>
                  <a:cubicBezTo>
                    <a:pt x="1727" y="5296"/>
                    <a:pt x="2073" y="5510"/>
                    <a:pt x="2430" y="5713"/>
                  </a:cubicBezTo>
                  <a:cubicBezTo>
                    <a:pt x="2561" y="5522"/>
                    <a:pt x="2680" y="5308"/>
                    <a:pt x="2799" y="5105"/>
                  </a:cubicBezTo>
                  <a:cubicBezTo>
                    <a:pt x="2823" y="5070"/>
                    <a:pt x="2835" y="5058"/>
                    <a:pt x="2846" y="5034"/>
                  </a:cubicBezTo>
                  <a:cubicBezTo>
                    <a:pt x="3013" y="4736"/>
                    <a:pt x="3180" y="4439"/>
                    <a:pt x="3323" y="4141"/>
                  </a:cubicBezTo>
                  <a:cubicBezTo>
                    <a:pt x="3847" y="3070"/>
                    <a:pt x="4263" y="1903"/>
                    <a:pt x="4132" y="807"/>
                  </a:cubicBezTo>
                  <a:cubicBezTo>
                    <a:pt x="4097" y="569"/>
                    <a:pt x="4025" y="307"/>
                    <a:pt x="3847" y="164"/>
                  </a:cubicBezTo>
                  <a:cubicBezTo>
                    <a:pt x="3717" y="47"/>
                    <a:pt x="3544" y="1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245;p63"/>
            <p:cNvSpPr/>
            <p:nvPr/>
          </p:nvSpPr>
          <p:spPr>
            <a:xfrm>
              <a:off x="6050760" y="2837128"/>
              <a:ext cx="132073" cy="84946"/>
            </a:xfrm>
            <a:custGeom>
              <a:avLst/>
              <a:gdLst/>
              <a:ahLst/>
              <a:cxnLst/>
              <a:rect l="l" t="t" r="r" b="b"/>
              <a:pathLst>
                <a:path w="2668" h="1716" extrusionOk="0">
                  <a:moveTo>
                    <a:pt x="36" y="1"/>
                  </a:moveTo>
                  <a:cubicBezTo>
                    <a:pt x="24" y="37"/>
                    <a:pt x="24" y="49"/>
                    <a:pt x="0" y="72"/>
                  </a:cubicBezTo>
                  <a:cubicBezTo>
                    <a:pt x="417" y="394"/>
                    <a:pt x="858" y="668"/>
                    <a:pt x="1298" y="953"/>
                  </a:cubicBezTo>
                  <a:cubicBezTo>
                    <a:pt x="1608" y="1144"/>
                    <a:pt x="1929" y="1323"/>
                    <a:pt x="2239" y="1501"/>
                  </a:cubicBezTo>
                  <a:cubicBezTo>
                    <a:pt x="2370" y="1585"/>
                    <a:pt x="2489" y="1644"/>
                    <a:pt x="2620" y="1715"/>
                  </a:cubicBezTo>
                  <a:cubicBezTo>
                    <a:pt x="2644" y="1680"/>
                    <a:pt x="2656" y="1668"/>
                    <a:pt x="2667" y="1644"/>
                  </a:cubicBezTo>
                  <a:cubicBezTo>
                    <a:pt x="2525" y="1561"/>
                    <a:pt x="2382" y="1489"/>
                    <a:pt x="2251" y="1430"/>
                  </a:cubicBezTo>
                  <a:cubicBezTo>
                    <a:pt x="1941" y="1251"/>
                    <a:pt x="1644" y="1073"/>
                    <a:pt x="1346" y="894"/>
                  </a:cubicBezTo>
                  <a:cubicBezTo>
                    <a:pt x="893" y="608"/>
                    <a:pt x="465" y="311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246;p63"/>
            <p:cNvSpPr/>
            <p:nvPr/>
          </p:nvSpPr>
          <p:spPr>
            <a:xfrm>
              <a:off x="5912250" y="2673866"/>
              <a:ext cx="255235" cy="372209"/>
            </a:xfrm>
            <a:custGeom>
              <a:avLst/>
              <a:gdLst/>
              <a:ahLst/>
              <a:cxnLst/>
              <a:rect l="l" t="t" r="r" b="b"/>
              <a:pathLst>
                <a:path w="5156" h="7519" extrusionOk="0">
                  <a:moveTo>
                    <a:pt x="2298" y="1"/>
                  </a:moveTo>
                  <a:lnTo>
                    <a:pt x="1" y="441"/>
                  </a:lnTo>
                  <a:cubicBezTo>
                    <a:pt x="346" y="2401"/>
                    <a:pt x="1139" y="7519"/>
                    <a:pt x="3004" y="7519"/>
                  </a:cubicBezTo>
                  <a:cubicBezTo>
                    <a:pt x="3065" y="7519"/>
                    <a:pt x="3128" y="7513"/>
                    <a:pt x="3191" y="7502"/>
                  </a:cubicBezTo>
                  <a:cubicBezTo>
                    <a:pt x="5156" y="7121"/>
                    <a:pt x="2298" y="1"/>
                    <a:pt x="229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247;p63"/>
            <p:cNvSpPr/>
            <p:nvPr/>
          </p:nvSpPr>
          <p:spPr>
            <a:xfrm>
              <a:off x="6359019" y="1846909"/>
              <a:ext cx="729716" cy="1046978"/>
            </a:xfrm>
            <a:custGeom>
              <a:avLst/>
              <a:gdLst/>
              <a:ahLst/>
              <a:cxnLst/>
              <a:rect l="l" t="t" r="r" b="b"/>
              <a:pathLst>
                <a:path w="14741" h="21150" extrusionOk="0">
                  <a:moveTo>
                    <a:pt x="7436" y="1"/>
                  </a:moveTo>
                  <a:cubicBezTo>
                    <a:pt x="7291" y="1"/>
                    <a:pt x="7138" y="12"/>
                    <a:pt x="6978" y="37"/>
                  </a:cubicBezTo>
                  <a:cubicBezTo>
                    <a:pt x="6132" y="144"/>
                    <a:pt x="5132" y="513"/>
                    <a:pt x="4811" y="1371"/>
                  </a:cubicBezTo>
                  <a:cubicBezTo>
                    <a:pt x="4632" y="1847"/>
                    <a:pt x="4608" y="2371"/>
                    <a:pt x="4608" y="2895"/>
                  </a:cubicBezTo>
                  <a:cubicBezTo>
                    <a:pt x="4632" y="4681"/>
                    <a:pt x="4787" y="6467"/>
                    <a:pt x="4906" y="8253"/>
                  </a:cubicBezTo>
                  <a:cubicBezTo>
                    <a:pt x="4965" y="9122"/>
                    <a:pt x="5013" y="10015"/>
                    <a:pt x="4822" y="10884"/>
                  </a:cubicBezTo>
                  <a:cubicBezTo>
                    <a:pt x="4465" y="12420"/>
                    <a:pt x="3406" y="12967"/>
                    <a:pt x="2132" y="13682"/>
                  </a:cubicBezTo>
                  <a:cubicBezTo>
                    <a:pt x="1774" y="13872"/>
                    <a:pt x="1358" y="14110"/>
                    <a:pt x="1143" y="14468"/>
                  </a:cubicBezTo>
                  <a:cubicBezTo>
                    <a:pt x="953" y="14813"/>
                    <a:pt x="1012" y="15182"/>
                    <a:pt x="1203" y="15492"/>
                  </a:cubicBezTo>
                  <a:cubicBezTo>
                    <a:pt x="1429" y="15873"/>
                    <a:pt x="1774" y="16170"/>
                    <a:pt x="2096" y="16432"/>
                  </a:cubicBezTo>
                  <a:cubicBezTo>
                    <a:pt x="2191" y="16504"/>
                    <a:pt x="2275" y="16575"/>
                    <a:pt x="2370" y="16635"/>
                  </a:cubicBezTo>
                  <a:cubicBezTo>
                    <a:pt x="2394" y="16635"/>
                    <a:pt x="2429" y="16658"/>
                    <a:pt x="2441" y="16682"/>
                  </a:cubicBezTo>
                  <a:cubicBezTo>
                    <a:pt x="2172" y="16646"/>
                    <a:pt x="1896" y="16610"/>
                    <a:pt x="1623" y="16610"/>
                  </a:cubicBezTo>
                  <a:cubicBezTo>
                    <a:pt x="1268" y="16610"/>
                    <a:pt x="919" y="16671"/>
                    <a:pt x="596" y="16873"/>
                  </a:cubicBezTo>
                  <a:cubicBezTo>
                    <a:pt x="298" y="17075"/>
                    <a:pt x="84" y="17397"/>
                    <a:pt x="48" y="17754"/>
                  </a:cubicBezTo>
                  <a:cubicBezTo>
                    <a:pt x="0" y="18206"/>
                    <a:pt x="215" y="18682"/>
                    <a:pt x="512" y="19004"/>
                  </a:cubicBezTo>
                  <a:cubicBezTo>
                    <a:pt x="905" y="19432"/>
                    <a:pt x="1489" y="19718"/>
                    <a:pt x="2025" y="19933"/>
                  </a:cubicBezTo>
                  <a:cubicBezTo>
                    <a:pt x="2691" y="20183"/>
                    <a:pt x="3382" y="20325"/>
                    <a:pt x="4096" y="20445"/>
                  </a:cubicBezTo>
                  <a:cubicBezTo>
                    <a:pt x="4477" y="20504"/>
                    <a:pt x="4870" y="20552"/>
                    <a:pt x="5251" y="20564"/>
                  </a:cubicBezTo>
                  <a:cubicBezTo>
                    <a:pt x="5364" y="20578"/>
                    <a:pt x="5477" y="20584"/>
                    <a:pt x="5590" y="20584"/>
                  </a:cubicBezTo>
                  <a:cubicBezTo>
                    <a:pt x="5764" y="20584"/>
                    <a:pt x="5940" y="20569"/>
                    <a:pt x="6120" y="20540"/>
                  </a:cubicBezTo>
                  <a:cubicBezTo>
                    <a:pt x="6287" y="20504"/>
                    <a:pt x="6442" y="20468"/>
                    <a:pt x="6597" y="20385"/>
                  </a:cubicBezTo>
                  <a:cubicBezTo>
                    <a:pt x="6668" y="20349"/>
                    <a:pt x="6739" y="20302"/>
                    <a:pt x="6823" y="20266"/>
                  </a:cubicBezTo>
                  <a:cubicBezTo>
                    <a:pt x="6835" y="20262"/>
                    <a:pt x="6846" y="20261"/>
                    <a:pt x="6855" y="20261"/>
                  </a:cubicBezTo>
                  <a:cubicBezTo>
                    <a:pt x="6904" y="20261"/>
                    <a:pt x="6903" y="20313"/>
                    <a:pt x="6954" y="20373"/>
                  </a:cubicBezTo>
                  <a:cubicBezTo>
                    <a:pt x="7013" y="20480"/>
                    <a:pt x="7085" y="20564"/>
                    <a:pt x="7180" y="20647"/>
                  </a:cubicBezTo>
                  <a:cubicBezTo>
                    <a:pt x="7335" y="20766"/>
                    <a:pt x="7537" y="20849"/>
                    <a:pt x="7728" y="20921"/>
                  </a:cubicBezTo>
                  <a:cubicBezTo>
                    <a:pt x="8173" y="21101"/>
                    <a:pt x="8684" y="21149"/>
                    <a:pt x="9169" y="21149"/>
                  </a:cubicBezTo>
                  <a:cubicBezTo>
                    <a:pt x="9229" y="21149"/>
                    <a:pt x="9288" y="21148"/>
                    <a:pt x="9347" y="21147"/>
                  </a:cubicBezTo>
                  <a:cubicBezTo>
                    <a:pt x="9930" y="21123"/>
                    <a:pt x="10561" y="20980"/>
                    <a:pt x="11109" y="20766"/>
                  </a:cubicBezTo>
                  <a:cubicBezTo>
                    <a:pt x="11657" y="20528"/>
                    <a:pt x="12204" y="20123"/>
                    <a:pt x="12514" y="19599"/>
                  </a:cubicBezTo>
                  <a:cubicBezTo>
                    <a:pt x="12728" y="19242"/>
                    <a:pt x="12847" y="18861"/>
                    <a:pt x="12657" y="18456"/>
                  </a:cubicBezTo>
                  <a:cubicBezTo>
                    <a:pt x="12454" y="18051"/>
                    <a:pt x="12002" y="17849"/>
                    <a:pt x="11597" y="17706"/>
                  </a:cubicBezTo>
                  <a:cubicBezTo>
                    <a:pt x="11347" y="17623"/>
                    <a:pt x="11073" y="17575"/>
                    <a:pt x="10835" y="17468"/>
                  </a:cubicBezTo>
                  <a:lnTo>
                    <a:pt x="10907" y="17468"/>
                  </a:lnTo>
                  <a:cubicBezTo>
                    <a:pt x="11109" y="17468"/>
                    <a:pt x="11299" y="17504"/>
                    <a:pt x="11490" y="17516"/>
                  </a:cubicBezTo>
                  <a:cubicBezTo>
                    <a:pt x="11889" y="17560"/>
                    <a:pt x="12289" y="17604"/>
                    <a:pt x="12688" y="17604"/>
                  </a:cubicBezTo>
                  <a:cubicBezTo>
                    <a:pt x="12824" y="17604"/>
                    <a:pt x="12961" y="17599"/>
                    <a:pt x="13097" y="17587"/>
                  </a:cubicBezTo>
                  <a:cubicBezTo>
                    <a:pt x="13609" y="17527"/>
                    <a:pt x="14121" y="17385"/>
                    <a:pt x="14419" y="16932"/>
                  </a:cubicBezTo>
                  <a:cubicBezTo>
                    <a:pt x="14693" y="16515"/>
                    <a:pt x="14740" y="16003"/>
                    <a:pt x="14502" y="15551"/>
                  </a:cubicBezTo>
                  <a:cubicBezTo>
                    <a:pt x="14288" y="15146"/>
                    <a:pt x="13966" y="14813"/>
                    <a:pt x="13621" y="14527"/>
                  </a:cubicBezTo>
                  <a:cubicBezTo>
                    <a:pt x="13276" y="14253"/>
                    <a:pt x="12812" y="14110"/>
                    <a:pt x="12383" y="14039"/>
                  </a:cubicBezTo>
                  <a:cubicBezTo>
                    <a:pt x="12132" y="13999"/>
                    <a:pt x="11854" y="13975"/>
                    <a:pt x="11582" y="13975"/>
                  </a:cubicBezTo>
                  <a:cubicBezTo>
                    <a:pt x="11453" y="13975"/>
                    <a:pt x="11326" y="13980"/>
                    <a:pt x="11204" y="13991"/>
                  </a:cubicBezTo>
                  <a:cubicBezTo>
                    <a:pt x="11150" y="13995"/>
                    <a:pt x="11094" y="14001"/>
                    <a:pt x="11039" y="14009"/>
                  </a:cubicBezTo>
                  <a:lnTo>
                    <a:pt x="11039" y="14009"/>
                  </a:lnTo>
                  <a:cubicBezTo>
                    <a:pt x="11173" y="13941"/>
                    <a:pt x="11299" y="13848"/>
                    <a:pt x="11407" y="13765"/>
                  </a:cubicBezTo>
                  <a:cubicBezTo>
                    <a:pt x="11788" y="13467"/>
                    <a:pt x="12061" y="13027"/>
                    <a:pt x="12073" y="12515"/>
                  </a:cubicBezTo>
                  <a:cubicBezTo>
                    <a:pt x="12085" y="11932"/>
                    <a:pt x="11776" y="11384"/>
                    <a:pt x="11383" y="10967"/>
                  </a:cubicBezTo>
                  <a:cubicBezTo>
                    <a:pt x="10990" y="10539"/>
                    <a:pt x="10466" y="10372"/>
                    <a:pt x="10014" y="10027"/>
                  </a:cubicBezTo>
                  <a:cubicBezTo>
                    <a:pt x="9740" y="9812"/>
                    <a:pt x="9621" y="9419"/>
                    <a:pt x="9561" y="9086"/>
                  </a:cubicBezTo>
                  <a:cubicBezTo>
                    <a:pt x="9394" y="8110"/>
                    <a:pt x="9525" y="7050"/>
                    <a:pt x="9537" y="6074"/>
                  </a:cubicBezTo>
                  <a:cubicBezTo>
                    <a:pt x="9561" y="4943"/>
                    <a:pt x="9573" y="3823"/>
                    <a:pt x="9585" y="2692"/>
                  </a:cubicBezTo>
                  <a:cubicBezTo>
                    <a:pt x="9549" y="1918"/>
                    <a:pt x="9371" y="1204"/>
                    <a:pt x="8978" y="704"/>
                  </a:cubicBezTo>
                  <a:cubicBezTo>
                    <a:pt x="8633" y="271"/>
                    <a:pt x="8126" y="1"/>
                    <a:pt x="743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248;p63"/>
            <p:cNvSpPr/>
            <p:nvPr/>
          </p:nvSpPr>
          <p:spPr>
            <a:xfrm>
              <a:off x="6100264" y="2617778"/>
              <a:ext cx="545221" cy="669719"/>
            </a:xfrm>
            <a:custGeom>
              <a:avLst/>
              <a:gdLst/>
              <a:ahLst/>
              <a:cxnLst/>
              <a:rect l="l" t="t" r="r" b="b"/>
              <a:pathLst>
                <a:path w="11014" h="13529" extrusionOk="0">
                  <a:moveTo>
                    <a:pt x="6638" y="0"/>
                  </a:moveTo>
                  <a:cubicBezTo>
                    <a:pt x="4581" y="0"/>
                    <a:pt x="1790" y="874"/>
                    <a:pt x="1525" y="1313"/>
                  </a:cubicBezTo>
                  <a:cubicBezTo>
                    <a:pt x="834" y="2396"/>
                    <a:pt x="96" y="8040"/>
                    <a:pt x="1" y="12302"/>
                  </a:cubicBezTo>
                  <a:lnTo>
                    <a:pt x="1" y="12385"/>
                  </a:lnTo>
                  <a:lnTo>
                    <a:pt x="1" y="12897"/>
                  </a:lnTo>
                  <a:cubicBezTo>
                    <a:pt x="2078" y="13383"/>
                    <a:pt x="4259" y="13529"/>
                    <a:pt x="6133" y="13529"/>
                  </a:cubicBezTo>
                  <a:cubicBezTo>
                    <a:pt x="8620" y="13529"/>
                    <a:pt x="10566" y="13273"/>
                    <a:pt x="11014" y="13219"/>
                  </a:cubicBezTo>
                  <a:cubicBezTo>
                    <a:pt x="10990" y="13052"/>
                    <a:pt x="10966" y="12885"/>
                    <a:pt x="10931" y="12743"/>
                  </a:cubicBezTo>
                  <a:cubicBezTo>
                    <a:pt x="10931" y="12695"/>
                    <a:pt x="10907" y="12659"/>
                    <a:pt x="10907" y="12635"/>
                  </a:cubicBezTo>
                  <a:cubicBezTo>
                    <a:pt x="10252" y="8230"/>
                    <a:pt x="10609" y="1944"/>
                    <a:pt x="10478" y="1503"/>
                  </a:cubicBezTo>
                  <a:cubicBezTo>
                    <a:pt x="10300" y="955"/>
                    <a:pt x="8906" y="62"/>
                    <a:pt x="6835" y="3"/>
                  </a:cubicBezTo>
                  <a:cubicBezTo>
                    <a:pt x="6770" y="1"/>
                    <a:pt x="6705" y="0"/>
                    <a:pt x="6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250;p63"/>
            <p:cNvSpPr/>
            <p:nvPr/>
          </p:nvSpPr>
          <p:spPr>
            <a:xfrm>
              <a:off x="6100264" y="3226770"/>
              <a:ext cx="541706" cy="33414"/>
            </a:xfrm>
            <a:custGeom>
              <a:avLst/>
              <a:gdLst/>
              <a:ahLst/>
              <a:cxnLst/>
              <a:rect l="l" t="t" r="r" b="b"/>
              <a:pathLst>
                <a:path w="10943" h="675" extrusionOk="0">
                  <a:moveTo>
                    <a:pt x="1" y="0"/>
                  </a:moveTo>
                  <a:lnTo>
                    <a:pt x="1" y="83"/>
                  </a:lnTo>
                  <a:cubicBezTo>
                    <a:pt x="1286" y="298"/>
                    <a:pt x="2560" y="464"/>
                    <a:pt x="3846" y="572"/>
                  </a:cubicBezTo>
                  <a:cubicBezTo>
                    <a:pt x="4774" y="639"/>
                    <a:pt x="5704" y="675"/>
                    <a:pt x="6634" y="675"/>
                  </a:cubicBezTo>
                  <a:cubicBezTo>
                    <a:pt x="7674" y="675"/>
                    <a:pt x="8715" y="630"/>
                    <a:pt x="9752" y="536"/>
                  </a:cubicBezTo>
                  <a:cubicBezTo>
                    <a:pt x="10133" y="512"/>
                    <a:pt x="10538" y="464"/>
                    <a:pt x="10942" y="417"/>
                  </a:cubicBezTo>
                  <a:cubicBezTo>
                    <a:pt x="10942" y="381"/>
                    <a:pt x="10931" y="345"/>
                    <a:pt x="10931" y="333"/>
                  </a:cubicBezTo>
                  <a:lnTo>
                    <a:pt x="10073" y="417"/>
                  </a:lnTo>
                  <a:cubicBezTo>
                    <a:pt x="9097" y="512"/>
                    <a:pt x="8133" y="572"/>
                    <a:pt x="7144" y="583"/>
                  </a:cubicBezTo>
                  <a:cubicBezTo>
                    <a:pt x="6919" y="588"/>
                    <a:pt x="6693" y="590"/>
                    <a:pt x="6468" y="590"/>
                  </a:cubicBezTo>
                  <a:cubicBezTo>
                    <a:pt x="4732" y="590"/>
                    <a:pt x="3006" y="467"/>
                    <a:pt x="1298" y="214"/>
                  </a:cubicBezTo>
                  <a:cubicBezTo>
                    <a:pt x="870" y="155"/>
                    <a:pt x="429" y="83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251;p63"/>
            <p:cNvSpPr/>
            <p:nvPr/>
          </p:nvSpPr>
          <p:spPr>
            <a:xfrm>
              <a:off x="6249175" y="2554216"/>
              <a:ext cx="175333" cy="127320"/>
            </a:xfrm>
            <a:custGeom>
              <a:avLst/>
              <a:gdLst/>
              <a:ahLst/>
              <a:cxnLst/>
              <a:rect l="l" t="t" r="r" b="b"/>
              <a:pathLst>
                <a:path w="4121" h="2572" extrusionOk="0">
                  <a:moveTo>
                    <a:pt x="3751" y="1"/>
                  </a:moveTo>
                  <a:lnTo>
                    <a:pt x="1" y="489"/>
                  </a:lnTo>
                  <a:lnTo>
                    <a:pt x="322" y="2192"/>
                  </a:lnTo>
                  <a:cubicBezTo>
                    <a:pt x="322" y="2192"/>
                    <a:pt x="523" y="2571"/>
                    <a:pt x="1490" y="2571"/>
                  </a:cubicBezTo>
                  <a:cubicBezTo>
                    <a:pt x="1746" y="2571"/>
                    <a:pt x="2056" y="2545"/>
                    <a:pt x="2430" y="2477"/>
                  </a:cubicBezTo>
                  <a:cubicBezTo>
                    <a:pt x="4121" y="2156"/>
                    <a:pt x="4037" y="1346"/>
                    <a:pt x="4037" y="1346"/>
                  </a:cubicBezTo>
                  <a:lnTo>
                    <a:pt x="3751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252;p63"/>
            <p:cNvSpPr/>
            <p:nvPr/>
          </p:nvSpPr>
          <p:spPr>
            <a:xfrm>
              <a:off x="6252979" y="2541550"/>
              <a:ext cx="203318" cy="103301"/>
            </a:xfrm>
            <a:custGeom>
              <a:avLst/>
              <a:gdLst/>
              <a:ahLst/>
              <a:cxnLst/>
              <a:rect l="l" t="t" r="r" b="b"/>
              <a:pathLst>
                <a:path w="4703" h="2087" extrusionOk="0">
                  <a:moveTo>
                    <a:pt x="3630" y="1"/>
                  </a:moveTo>
                  <a:cubicBezTo>
                    <a:pt x="3540" y="1"/>
                    <a:pt x="3450" y="3"/>
                    <a:pt x="3358" y="7"/>
                  </a:cubicBezTo>
                  <a:cubicBezTo>
                    <a:pt x="2488" y="55"/>
                    <a:pt x="1619" y="257"/>
                    <a:pt x="774" y="483"/>
                  </a:cubicBezTo>
                  <a:cubicBezTo>
                    <a:pt x="560" y="543"/>
                    <a:pt x="345" y="602"/>
                    <a:pt x="226" y="745"/>
                  </a:cubicBezTo>
                  <a:cubicBezTo>
                    <a:pt x="71" y="948"/>
                    <a:pt x="0" y="1364"/>
                    <a:pt x="119" y="1555"/>
                  </a:cubicBezTo>
                  <a:cubicBezTo>
                    <a:pt x="286" y="1817"/>
                    <a:pt x="726" y="1983"/>
                    <a:pt x="1072" y="2043"/>
                  </a:cubicBezTo>
                  <a:cubicBezTo>
                    <a:pt x="1247" y="2074"/>
                    <a:pt x="1425" y="2087"/>
                    <a:pt x="1602" y="2087"/>
                  </a:cubicBezTo>
                  <a:cubicBezTo>
                    <a:pt x="1833" y="2087"/>
                    <a:pt x="2064" y="2065"/>
                    <a:pt x="2286" y="2031"/>
                  </a:cubicBezTo>
                  <a:cubicBezTo>
                    <a:pt x="2786" y="1960"/>
                    <a:pt x="3274" y="1841"/>
                    <a:pt x="3703" y="1614"/>
                  </a:cubicBezTo>
                  <a:cubicBezTo>
                    <a:pt x="4131" y="1388"/>
                    <a:pt x="4489" y="1043"/>
                    <a:pt x="4632" y="650"/>
                  </a:cubicBezTo>
                  <a:cubicBezTo>
                    <a:pt x="4667" y="507"/>
                    <a:pt x="4703" y="364"/>
                    <a:pt x="4608" y="245"/>
                  </a:cubicBezTo>
                  <a:cubicBezTo>
                    <a:pt x="4536" y="138"/>
                    <a:pt x="4370" y="78"/>
                    <a:pt x="4227" y="55"/>
                  </a:cubicBezTo>
                  <a:cubicBezTo>
                    <a:pt x="4029" y="13"/>
                    <a:pt x="3832" y="1"/>
                    <a:pt x="363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253;p63"/>
            <p:cNvSpPr/>
            <p:nvPr/>
          </p:nvSpPr>
          <p:spPr>
            <a:xfrm>
              <a:off x="6610695" y="2792971"/>
              <a:ext cx="226375" cy="523390"/>
            </a:xfrm>
            <a:custGeom>
              <a:avLst/>
              <a:gdLst/>
              <a:ahLst/>
              <a:cxnLst/>
              <a:rect l="l" t="t" r="r" b="b"/>
              <a:pathLst>
                <a:path w="4573" h="10573" extrusionOk="0">
                  <a:moveTo>
                    <a:pt x="2298" y="0"/>
                  </a:moveTo>
                  <a:cubicBezTo>
                    <a:pt x="2084" y="238"/>
                    <a:pt x="1846" y="464"/>
                    <a:pt x="1608" y="667"/>
                  </a:cubicBezTo>
                  <a:cubicBezTo>
                    <a:pt x="1108" y="1131"/>
                    <a:pt x="560" y="1536"/>
                    <a:pt x="0" y="1953"/>
                  </a:cubicBezTo>
                  <a:cubicBezTo>
                    <a:pt x="1167" y="4643"/>
                    <a:pt x="1298" y="8049"/>
                    <a:pt x="1179" y="10180"/>
                  </a:cubicBezTo>
                  <a:cubicBezTo>
                    <a:pt x="1334" y="10251"/>
                    <a:pt x="3025" y="10477"/>
                    <a:pt x="3453" y="10573"/>
                  </a:cubicBezTo>
                  <a:cubicBezTo>
                    <a:pt x="4572" y="7215"/>
                    <a:pt x="4322" y="4155"/>
                    <a:pt x="3251" y="1798"/>
                  </a:cubicBezTo>
                  <a:cubicBezTo>
                    <a:pt x="2953" y="1143"/>
                    <a:pt x="2620" y="536"/>
                    <a:pt x="2298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254;p63"/>
            <p:cNvSpPr/>
            <p:nvPr/>
          </p:nvSpPr>
          <p:spPr>
            <a:xfrm>
              <a:off x="6505203" y="2642629"/>
              <a:ext cx="255829" cy="290629"/>
            </a:xfrm>
            <a:custGeom>
              <a:avLst/>
              <a:gdLst/>
              <a:ahLst/>
              <a:cxnLst/>
              <a:rect l="l" t="t" r="r" b="b"/>
              <a:pathLst>
                <a:path w="5168" h="5871" extrusionOk="0">
                  <a:moveTo>
                    <a:pt x="1084" y="1"/>
                  </a:moveTo>
                  <a:cubicBezTo>
                    <a:pt x="0" y="108"/>
                    <a:pt x="36" y="2025"/>
                    <a:pt x="965" y="3382"/>
                  </a:cubicBezTo>
                  <a:cubicBezTo>
                    <a:pt x="1393" y="4001"/>
                    <a:pt x="1739" y="4621"/>
                    <a:pt x="1989" y="5216"/>
                  </a:cubicBezTo>
                  <a:cubicBezTo>
                    <a:pt x="1989" y="5240"/>
                    <a:pt x="2000" y="5252"/>
                    <a:pt x="2024" y="5287"/>
                  </a:cubicBezTo>
                  <a:cubicBezTo>
                    <a:pt x="2108" y="5478"/>
                    <a:pt x="2179" y="5668"/>
                    <a:pt x="2239" y="5871"/>
                  </a:cubicBezTo>
                  <a:cubicBezTo>
                    <a:pt x="2346" y="5787"/>
                    <a:pt x="2465" y="5716"/>
                    <a:pt x="2572" y="5644"/>
                  </a:cubicBezTo>
                  <a:cubicBezTo>
                    <a:pt x="2870" y="5454"/>
                    <a:pt x="3179" y="5252"/>
                    <a:pt x="3477" y="5061"/>
                  </a:cubicBezTo>
                  <a:cubicBezTo>
                    <a:pt x="3846" y="4811"/>
                    <a:pt x="4465" y="4347"/>
                    <a:pt x="4846" y="3930"/>
                  </a:cubicBezTo>
                  <a:cubicBezTo>
                    <a:pt x="4870" y="3906"/>
                    <a:pt x="4894" y="3870"/>
                    <a:pt x="4917" y="3847"/>
                  </a:cubicBezTo>
                  <a:cubicBezTo>
                    <a:pt x="5037" y="3728"/>
                    <a:pt x="5132" y="3609"/>
                    <a:pt x="5168" y="3501"/>
                  </a:cubicBezTo>
                  <a:cubicBezTo>
                    <a:pt x="5072" y="3323"/>
                    <a:pt x="4977" y="3144"/>
                    <a:pt x="4882" y="3013"/>
                  </a:cubicBezTo>
                  <a:cubicBezTo>
                    <a:pt x="4858" y="2977"/>
                    <a:pt x="4846" y="2966"/>
                    <a:pt x="4834" y="2930"/>
                  </a:cubicBezTo>
                  <a:cubicBezTo>
                    <a:pt x="3691" y="1168"/>
                    <a:pt x="2239" y="120"/>
                    <a:pt x="1334" y="13"/>
                  </a:cubicBezTo>
                  <a:cubicBezTo>
                    <a:pt x="1262" y="1"/>
                    <a:pt x="1203" y="1"/>
                    <a:pt x="1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255;p63"/>
            <p:cNvSpPr/>
            <p:nvPr/>
          </p:nvSpPr>
          <p:spPr>
            <a:xfrm>
              <a:off x="6561785" y="2642084"/>
              <a:ext cx="186872" cy="262314"/>
            </a:xfrm>
            <a:custGeom>
              <a:avLst/>
              <a:gdLst/>
              <a:ahLst/>
              <a:cxnLst/>
              <a:rect l="l" t="t" r="r" b="b"/>
              <a:pathLst>
                <a:path w="3775" h="5299" extrusionOk="0">
                  <a:moveTo>
                    <a:pt x="0" y="0"/>
                  </a:moveTo>
                  <a:cubicBezTo>
                    <a:pt x="548" y="262"/>
                    <a:pt x="1072" y="619"/>
                    <a:pt x="1524" y="1036"/>
                  </a:cubicBezTo>
                  <a:cubicBezTo>
                    <a:pt x="2239" y="1691"/>
                    <a:pt x="2810" y="2465"/>
                    <a:pt x="3310" y="3286"/>
                  </a:cubicBezTo>
                  <a:cubicBezTo>
                    <a:pt x="3286" y="3298"/>
                    <a:pt x="3251" y="3334"/>
                    <a:pt x="3227" y="3358"/>
                  </a:cubicBezTo>
                  <a:cubicBezTo>
                    <a:pt x="3036" y="3548"/>
                    <a:pt x="2810" y="3750"/>
                    <a:pt x="2596" y="3929"/>
                  </a:cubicBezTo>
                  <a:cubicBezTo>
                    <a:pt x="2167" y="4298"/>
                    <a:pt x="1703" y="4655"/>
                    <a:pt x="1227" y="4965"/>
                  </a:cubicBezTo>
                  <a:cubicBezTo>
                    <a:pt x="1107" y="5060"/>
                    <a:pt x="977" y="5144"/>
                    <a:pt x="846" y="5227"/>
                  </a:cubicBezTo>
                  <a:cubicBezTo>
                    <a:pt x="846" y="5251"/>
                    <a:pt x="857" y="5263"/>
                    <a:pt x="869" y="5298"/>
                  </a:cubicBezTo>
                  <a:cubicBezTo>
                    <a:pt x="1727" y="4774"/>
                    <a:pt x="2524" y="4179"/>
                    <a:pt x="3239" y="3489"/>
                  </a:cubicBezTo>
                  <a:lnTo>
                    <a:pt x="3370" y="3358"/>
                  </a:lnTo>
                  <a:cubicBezTo>
                    <a:pt x="3370" y="3381"/>
                    <a:pt x="3370" y="3381"/>
                    <a:pt x="3393" y="3393"/>
                  </a:cubicBezTo>
                  <a:cubicBezTo>
                    <a:pt x="3489" y="3572"/>
                    <a:pt x="3596" y="3762"/>
                    <a:pt x="3703" y="3941"/>
                  </a:cubicBezTo>
                  <a:cubicBezTo>
                    <a:pt x="3727" y="3917"/>
                    <a:pt x="3751" y="3881"/>
                    <a:pt x="3774" y="3858"/>
                  </a:cubicBezTo>
                  <a:cubicBezTo>
                    <a:pt x="3703" y="3739"/>
                    <a:pt x="3644" y="3596"/>
                    <a:pt x="3572" y="3489"/>
                  </a:cubicBezTo>
                  <a:cubicBezTo>
                    <a:pt x="3536" y="3441"/>
                    <a:pt x="3489" y="3358"/>
                    <a:pt x="3453" y="3298"/>
                  </a:cubicBezTo>
                  <a:cubicBezTo>
                    <a:pt x="3560" y="3191"/>
                    <a:pt x="3644" y="3108"/>
                    <a:pt x="3727" y="3000"/>
                  </a:cubicBezTo>
                  <a:cubicBezTo>
                    <a:pt x="3715" y="2977"/>
                    <a:pt x="3703" y="2965"/>
                    <a:pt x="3691" y="2929"/>
                  </a:cubicBezTo>
                  <a:lnTo>
                    <a:pt x="3405" y="3215"/>
                  </a:lnTo>
                  <a:cubicBezTo>
                    <a:pt x="3179" y="2858"/>
                    <a:pt x="2941" y="2512"/>
                    <a:pt x="2691" y="2191"/>
                  </a:cubicBezTo>
                  <a:cubicBezTo>
                    <a:pt x="2096" y="1405"/>
                    <a:pt x="1393" y="726"/>
                    <a:pt x="560" y="214"/>
                  </a:cubicBezTo>
                  <a:cubicBezTo>
                    <a:pt x="441" y="143"/>
                    <a:pt x="322" y="71"/>
                    <a:pt x="191" y="12"/>
                  </a:cubicBezTo>
                  <a:cubicBezTo>
                    <a:pt x="119" y="0"/>
                    <a:pt x="6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256;p63"/>
            <p:cNvSpPr/>
            <p:nvPr/>
          </p:nvSpPr>
          <p:spPr>
            <a:xfrm>
              <a:off x="6588864" y="3296966"/>
              <a:ext cx="307708" cy="467601"/>
            </a:xfrm>
            <a:custGeom>
              <a:avLst/>
              <a:gdLst/>
              <a:ahLst/>
              <a:cxnLst/>
              <a:rect l="l" t="t" r="r" b="b"/>
              <a:pathLst>
                <a:path w="6216" h="9446" extrusionOk="0">
                  <a:moveTo>
                    <a:pt x="2812" y="1"/>
                  </a:moveTo>
                  <a:cubicBezTo>
                    <a:pt x="1957" y="1"/>
                    <a:pt x="960" y="468"/>
                    <a:pt x="656" y="701"/>
                  </a:cubicBezTo>
                  <a:cubicBezTo>
                    <a:pt x="1" y="1201"/>
                    <a:pt x="953" y="9000"/>
                    <a:pt x="1358" y="9286"/>
                  </a:cubicBezTo>
                  <a:cubicBezTo>
                    <a:pt x="1511" y="9405"/>
                    <a:pt x="1803" y="9446"/>
                    <a:pt x="2131" y="9446"/>
                  </a:cubicBezTo>
                  <a:cubicBezTo>
                    <a:pt x="2621" y="9446"/>
                    <a:pt x="3190" y="9355"/>
                    <a:pt x="3489" y="9298"/>
                  </a:cubicBezTo>
                  <a:cubicBezTo>
                    <a:pt x="3978" y="9226"/>
                    <a:pt x="5418" y="8821"/>
                    <a:pt x="5823" y="8512"/>
                  </a:cubicBezTo>
                  <a:cubicBezTo>
                    <a:pt x="6216" y="8214"/>
                    <a:pt x="5525" y="3571"/>
                    <a:pt x="5311" y="2023"/>
                  </a:cubicBezTo>
                  <a:cubicBezTo>
                    <a:pt x="5109" y="475"/>
                    <a:pt x="4168" y="249"/>
                    <a:pt x="3239" y="46"/>
                  </a:cubicBezTo>
                  <a:cubicBezTo>
                    <a:pt x="3104" y="15"/>
                    <a:pt x="2960" y="1"/>
                    <a:pt x="2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257;p63"/>
            <p:cNvSpPr/>
            <p:nvPr/>
          </p:nvSpPr>
          <p:spPr>
            <a:xfrm>
              <a:off x="6700296" y="3297659"/>
              <a:ext cx="178011" cy="322954"/>
            </a:xfrm>
            <a:custGeom>
              <a:avLst/>
              <a:gdLst/>
              <a:ahLst/>
              <a:cxnLst/>
              <a:rect l="l" t="t" r="r" b="b"/>
              <a:pathLst>
                <a:path w="3596" h="6524" extrusionOk="0">
                  <a:moveTo>
                    <a:pt x="567" y="0"/>
                  </a:moveTo>
                  <a:cubicBezTo>
                    <a:pt x="381" y="0"/>
                    <a:pt x="189" y="23"/>
                    <a:pt x="0" y="56"/>
                  </a:cubicBezTo>
                  <a:cubicBezTo>
                    <a:pt x="191" y="687"/>
                    <a:pt x="334" y="1330"/>
                    <a:pt x="441" y="1985"/>
                  </a:cubicBezTo>
                  <a:cubicBezTo>
                    <a:pt x="595" y="2842"/>
                    <a:pt x="691" y="3723"/>
                    <a:pt x="810" y="4604"/>
                  </a:cubicBezTo>
                  <a:cubicBezTo>
                    <a:pt x="869" y="4997"/>
                    <a:pt x="929" y="5438"/>
                    <a:pt x="988" y="5867"/>
                  </a:cubicBezTo>
                  <a:cubicBezTo>
                    <a:pt x="1072" y="6009"/>
                    <a:pt x="1167" y="6152"/>
                    <a:pt x="1322" y="6248"/>
                  </a:cubicBezTo>
                  <a:cubicBezTo>
                    <a:pt x="1656" y="6477"/>
                    <a:pt x="2109" y="6524"/>
                    <a:pt x="2528" y="6524"/>
                  </a:cubicBezTo>
                  <a:cubicBezTo>
                    <a:pt x="2587" y="6524"/>
                    <a:pt x="2646" y="6523"/>
                    <a:pt x="2703" y="6521"/>
                  </a:cubicBezTo>
                  <a:cubicBezTo>
                    <a:pt x="3012" y="6509"/>
                    <a:pt x="3310" y="6462"/>
                    <a:pt x="3596" y="6402"/>
                  </a:cubicBezTo>
                  <a:cubicBezTo>
                    <a:pt x="3465" y="4866"/>
                    <a:pt x="3167" y="2914"/>
                    <a:pt x="3048" y="2021"/>
                  </a:cubicBezTo>
                  <a:cubicBezTo>
                    <a:pt x="2834" y="473"/>
                    <a:pt x="1905" y="259"/>
                    <a:pt x="976" y="44"/>
                  </a:cubicBezTo>
                  <a:cubicBezTo>
                    <a:pt x="847" y="13"/>
                    <a:pt x="709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258;p63"/>
            <p:cNvSpPr/>
            <p:nvPr/>
          </p:nvSpPr>
          <p:spPr>
            <a:xfrm>
              <a:off x="6813461" y="3596512"/>
              <a:ext cx="75491" cy="40345"/>
            </a:xfrm>
            <a:custGeom>
              <a:avLst/>
              <a:gdLst/>
              <a:ahLst/>
              <a:cxnLst/>
              <a:rect l="l" t="t" r="r" b="b"/>
              <a:pathLst>
                <a:path w="1525" h="815" extrusionOk="0">
                  <a:moveTo>
                    <a:pt x="771" y="1"/>
                  </a:moveTo>
                  <a:cubicBezTo>
                    <a:pt x="480" y="1"/>
                    <a:pt x="170" y="18"/>
                    <a:pt x="107" y="68"/>
                  </a:cubicBezTo>
                  <a:cubicBezTo>
                    <a:pt x="0" y="175"/>
                    <a:pt x="48" y="687"/>
                    <a:pt x="214" y="782"/>
                  </a:cubicBezTo>
                  <a:cubicBezTo>
                    <a:pt x="258" y="805"/>
                    <a:pt x="359" y="815"/>
                    <a:pt x="486" y="815"/>
                  </a:cubicBezTo>
                  <a:cubicBezTo>
                    <a:pt x="809" y="815"/>
                    <a:pt x="1296" y="753"/>
                    <a:pt x="1381" y="711"/>
                  </a:cubicBezTo>
                  <a:cubicBezTo>
                    <a:pt x="1524" y="627"/>
                    <a:pt x="1500" y="151"/>
                    <a:pt x="1322" y="32"/>
                  </a:cubicBezTo>
                  <a:cubicBezTo>
                    <a:pt x="1288" y="15"/>
                    <a:pt x="1037" y="1"/>
                    <a:pt x="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259;p63"/>
            <p:cNvSpPr/>
            <p:nvPr/>
          </p:nvSpPr>
          <p:spPr>
            <a:xfrm>
              <a:off x="6588864" y="3302758"/>
              <a:ext cx="150933" cy="462205"/>
            </a:xfrm>
            <a:custGeom>
              <a:avLst/>
              <a:gdLst/>
              <a:ahLst/>
              <a:cxnLst/>
              <a:rect l="l" t="t" r="r" b="b"/>
              <a:pathLst>
                <a:path w="3049" h="9337" extrusionOk="0">
                  <a:moveTo>
                    <a:pt x="1977" y="1"/>
                  </a:moveTo>
                  <a:cubicBezTo>
                    <a:pt x="1394" y="156"/>
                    <a:pt x="858" y="418"/>
                    <a:pt x="656" y="584"/>
                  </a:cubicBezTo>
                  <a:cubicBezTo>
                    <a:pt x="1" y="1084"/>
                    <a:pt x="965" y="8883"/>
                    <a:pt x="1334" y="9181"/>
                  </a:cubicBezTo>
                  <a:cubicBezTo>
                    <a:pt x="1486" y="9296"/>
                    <a:pt x="1770" y="9337"/>
                    <a:pt x="2090" y="9337"/>
                  </a:cubicBezTo>
                  <a:cubicBezTo>
                    <a:pt x="2398" y="9337"/>
                    <a:pt x="2739" y="9299"/>
                    <a:pt x="3025" y="9252"/>
                  </a:cubicBezTo>
                  <a:cubicBezTo>
                    <a:pt x="3049" y="7573"/>
                    <a:pt x="2799" y="5883"/>
                    <a:pt x="2608" y="4204"/>
                  </a:cubicBezTo>
                  <a:cubicBezTo>
                    <a:pt x="2442" y="2799"/>
                    <a:pt x="2335" y="1370"/>
                    <a:pt x="1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260;p63"/>
            <p:cNvSpPr/>
            <p:nvPr/>
          </p:nvSpPr>
          <p:spPr>
            <a:xfrm>
              <a:off x="6461590" y="2616739"/>
              <a:ext cx="228702" cy="831048"/>
            </a:xfrm>
            <a:custGeom>
              <a:avLst/>
              <a:gdLst/>
              <a:ahLst/>
              <a:cxnLst/>
              <a:rect l="l" t="t" r="r" b="b"/>
              <a:pathLst>
                <a:path w="4620" h="16788" extrusionOk="0">
                  <a:moveTo>
                    <a:pt x="441" y="0"/>
                  </a:moveTo>
                  <a:cubicBezTo>
                    <a:pt x="441" y="0"/>
                    <a:pt x="0" y="3917"/>
                    <a:pt x="726" y="7965"/>
                  </a:cubicBezTo>
                  <a:cubicBezTo>
                    <a:pt x="1441" y="12025"/>
                    <a:pt x="3453" y="16788"/>
                    <a:pt x="3453" y="16788"/>
                  </a:cubicBezTo>
                  <a:lnTo>
                    <a:pt x="4620" y="16312"/>
                  </a:lnTo>
                  <a:cubicBezTo>
                    <a:pt x="4620" y="16312"/>
                    <a:pt x="3691" y="13490"/>
                    <a:pt x="2631" y="9227"/>
                  </a:cubicBezTo>
                  <a:cubicBezTo>
                    <a:pt x="1619" y="5144"/>
                    <a:pt x="2155" y="381"/>
                    <a:pt x="2155" y="381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261;p63"/>
            <p:cNvSpPr/>
            <p:nvPr/>
          </p:nvSpPr>
          <p:spPr>
            <a:xfrm>
              <a:off x="6027197" y="1907848"/>
              <a:ext cx="229890" cy="308351"/>
            </a:xfrm>
            <a:custGeom>
              <a:avLst/>
              <a:gdLst/>
              <a:ahLst/>
              <a:cxnLst/>
              <a:rect l="l" t="t" r="r" b="b"/>
              <a:pathLst>
                <a:path w="4644" h="6229" extrusionOk="0">
                  <a:moveTo>
                    <a:pt x="3710" y="0"/>
                  </a:moveTo>
                  <a:cubicBezTo>
                    <a:pt x="3339" y="0"/>
                    <a:pt x="2912" y="156"/>
                    <a:pt x="2655" y="295"/>
                  </a:cubicBezTo>
                  <a:cubicBezTo>
                    <a:pt x="1036" y="1128"/>
                    <a:pt x="0" y="3021"/>
                    <a:pt x="215" y="4843"/>
                  </a:cubicBezTo>
                  <a:cubicBezTo>
                    <a:pt x="238" y="5152"/>
                    <a:pt x="322" y="5450"/>
                    <a:pt x="476" y="5724"/>
                  </a:cubicBezTo>
                  <a:cubicBezTo>
                    <a:pt x="643" y="5986"/>
                    <a:pt x="917" y="6200"/>
                    <a:pt x="1215" y="6224"/>
                  </a:cubicBezTo>
                  <a:cubicBezTo>
                    <a:pt x="1245" y="6227"/>
                    <a:pt x="1274" y="6229"/>
                    <a:pt x="1304" y="6229"/>
                  </a:cubicBezTo>
                  <a:cubicBezTo>
                    <a:pt x="1809" y="6229"/>
                    <a:pt x="2208" y="5758"/>
                    <a:pt x="2501" y="5319"/>
                  </a:cubicBezTo>
                  <a:cubicBezTo>
                    <a:pt x="3060" y="4545"/>
                    <a:pt x="3596" y="3759"/>
                    <a:pt x="3965" y="2878"/>
                  </a:cubicBezTo>
                  <a:cubicBezTo>
                    <a:pt x="4239" y="2235"/>
                    <a:pt x="4644" y="1128"/>
                    <a:pt x="4382" y="402"/>
                  </a:cubicBezTo>
                  <a:cubicBezTo>
                    <a:pt x="4275" y="103"/>
                    <a:pt x="4011" y="0"/>
                    <a:pt x="37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262;p63"/>
            <p:cNvSpPr/>
            <p:nvPr/>
          </p:nvSpPr>
          <p:spPr>
            <a:xfrm>
              <a:off x="6036008" y="1911165"/>
              <a:ext cx="602396" cy="687293"/>
            </a:xfrm>
            <a:custGeom>
              <a:avLst/>
              <a:gdLst/>
              <a:ahLst/>
              <a:cxnLst/>
              <a:rect l="l" t="t" r="r" b="b"/>
              <a:pathLst>
                <a:path w="12169" h="13884" extrusionOk="0">
                  <a:moveTo>
                    <a:pt x="5859" y="1"/>
                  </a:moveTo>
                  <a:cubicBezTo>
                    <a:pt x="2509" y="1"/>
                    <a:pt x="47" y="2792"/>
                    <a:pt x="1" y="7228"/>
                  </a:cubicBezTo>
                  <a:cubicBezTo>
                    <a:pt x="1" y="7800"/>
                    <a:pt x="25" y="8336"/>
                    <a:pt x="84" y="8860"/>
                  </a:cubicBezTo>
                  <a:lnTo>
                    <a:pt x="84" y="8883"/>
                  </a:lnTo>
                  <a:cubicBezTo>
                    <a:pt x="96" y="9050"/>
                    <a:pt x="120" y="9193"/>
                    <a:pt x="144" y="9360"/>
                  </a:cubicBezTo>
                  <a:cubicBezTo>
                    <a:pt x="346" y="10681"/>
                    <a:pt x="810" y="11812"/>
                    <a:pt x="1692" y="12610"/>
                  </a:cubicBezTo>
                  <a:lnTo>
                    <a:pt x="1703" y="12622"/>
                  </a:lnTo>
                  <a:cubicBezTo>
                    <a:pt x="1846" y="12753"/>
                    <a:pt x="2025" y="12884"/>
                    <a:pt x="2203" y="13003"/>
                  </a:cubicBezTo>
                  <a:cubicBezTo>
                    <a:pt x="2965" y="13503"/>
                    <a:pt x="3978" y="13813"/>
                    <a:pt x="5311" y="13884"/>
                  </a:cubicBezTo>
                  <a:lnTo>
                    <a:pt x="5692" y="13884"/>
                  </a:lnTo>
                  <a:cubicBezTo>
                    <a:pt x="5847" y="13884"/>
                    <a:pt x="5990" y="13884"/>
                    <a:pt x="6156" y="13872"/>
                  </a:cubicBezTo>
                  <a:cubicBezTo>
                    <a:pt x="8038" y="13741"/>
                    <a:pt x="9728" y="12586"/>
                    <a:pt x="10752" y="10848"/>
                  </a:cubicBezTo>
                  <a:cubicBezTo>
                    <a:pt x="10764" y="10836"/>
                    <a:pt x="10764" y="10824"/>
                    <a:pt x="10776" y="10800"/>
                  </a:cubicBezTo>
                  <a:cubicBezTo>
                    <a:pt x="10871" y="10657"/>
                    <a:pt x="10943" y="10526"/>
                    <a:pt x="11014" y="10360"/>
                  </a:cubicBezTo>
                  <a:cubicBezTo>
                    <a:pt x="11395" y="9586"/>
                    <a:pt x="11645" y="8717"/>
                    <a:pt x="11752" y="7764"/>
                  </a:cubicBezTo>
                  <a:cubicBezTo>
                    <a:pt x="12169" y="3859"/>
                    <a:pt x="9752" y="239"/>
                    <a:pt x="6252" y="13"/>
                  </a:cubicBezTo>
                  <a:cubicBezTo>
                    <a:pt x="6119" y="5"/>
                    <a:pt x="5988" y="1"/>
                    <a:pt x="585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263;p63"/>
            <p:cNvSpPr/>
            <p:nvPr/>
          </p:nvSpPr>
          <p:spPr>
            <a:xfrm>
              <a:off x="6155658" y="1839731"/>
              <a:ext cx="590614" cy="498688"/>
            </a:xfrm>
            <a:custGeom>
              <a:avLst/>
              <a:gdLst/>
              <a:ahLst/>
              <a:cxnLst/>
              <a:rect l="l" t="t" r="r" b="b"/>
              <a:pathLst>
                <a:path w="11931" h="10074" extrusionOk="0">
                  <a:moveTo>
                    <a:pt x="2549" y="4683"/>
                  </a:moveTo>
                  <a:cubicBezTo>
                    <a:pt x="2727" y="4778"/>
                    <a:pt x="2906" y="4849"/>
                    <a:pt x="3085" y="4921"/>
                  </a:cubicBezTo>
                  <a:cubicBezTo>
                    <a:pt x="3930" y="5254"/>
                    <a:pt x="4835" y="5421"/>
                    <a:pt x="5656" y="5790"/>
                  </a:cubicBezTo>
                  <a:cubicBezTo>
                    <a:pt x="5966" y="5933"/>
                    <a:pt x="6311" y="6135"/>
                    <a:pt x="6609" y="6385"/>
                  </a:cubicBezTo>
                  <a:cubicBezTo>
                    <a:pt x="6442" y="6314"/>
                    <a:pt x="6275" y="6266"/>
                    <a:pt x="6121" y="6231"/>
                  </a:cubicBezTo>
                  <a:cubicBezTo>
                    <a:pt x="5763" y="6159"/>
                    <a:pt x="5406" y="6088"/>
                    <a:pt x="5049" y="5992"/>
                  </a:cubicBezTo>
                  <a:cubicBezTo>
                    <a:pt x="4156" y="5754"/>
                    <a:pt x="3204" y="5361"/>
                    <a:pt x="2549" y="4683"/>
                  </a:cubicBezTo>
                  <a:close/>
                  <a:moveTo>
                    <a:pt x="4375" y="1"/>
                  </a:moveTo>
                  <a:cubicBezTo>
                    <a:pt x="4198" y="1"/>
                    <a:pt x="4025" y="10"/>
                    <a:pt x="3858" y="27"/>
                  </a:cubicBezTo>
                  <a:cubicBezTo>
                    <a:pt x="3108" y="75"/>
                    <a:pt x="2382" y="254"/>
                    <a:pt x="1703" y="563"/>
                  </a:cubicBezTo>
                  <a:cubicBezTo>
                    <a:pt x="1465" y="670"/>
                    <a:pt x="1251" y="789"/>
                    <a:pt x="1084" y="944"/>
                  </a:cubicBezTo>
                  <a:cubicBezTo>
                    <a:pt x="870" y="1039"/>
                    <a:pt x="656" y="1159"/>
                    <a:pt x="477" y="1325"/>
                  </a:cubicBezTo>
                  <a:cubicBezTo>
                    <a:pt x="72" y="1694"/>
                    <a:pt x="1" y="2242"/>
                    <a:pt x="156" y="2766"/>
                  </a:cubicBezTo>
                  <a:cubicBezTo>
                    <a:pt x="429" y="3766"/>
                    <a:pt x="1287" y="4457"/>
                    <a:pt x="2120" y="5028"/>
                  </a:cubicBezTo>
                  <a:cubicBezTo>
                    <a:pt x="3311" y="5862"/>
                    <a:pt x="5073" y="6195"/>
                    <a:pt x="5454" y="6278"/>
                  </a:cubicBezTo>
                  <a:cubicBezTo>
                    <a:pt x="5775" y="6350"/>
                    <a:pt x="6133" y="6397"/>
                    <a:pt x="6466" y="6504"/>
                  </a:cubicBezTo>
                  <a:cubicBezTo>
                    <a:pt x="6835" y="6624"/>
                    <a:pt x="7097" y="6862"/>
                    <a:pt x="7240" y="7231"/>
                  </a:cubicBezTo>
                  <a:cubicBezTo>
                    <a:pt x="7323" y="7469"/>
                    <a:pt x="7335" y="7719"/>
                    <a:pt x="7323" y="7981"/>
                  </a:cubicBezTo>
                  <a:cubicBezTo>
                    <a:pt x="7216" y="8481"/>
                    <a:pt x="6895" y="9148"/>
                    <a:pt x="7156" y="9541"/>
                  </a:cubicBezTo>
                  <a:cubicBezTo>
                    <a:pt x="7240" y="9779"/>
                    <a:pt x="7430" y="9957"/>
                    <a:pt x="7668" y="10041"/>
                  </a:cubicBezTo>
                  <a:cubicBezTo>
                    <a:pt x="7733" y="10063"/>
                    <a:pt x="7791" y="10073"/>
                    <a:pt x="7844" y="10073"/>
                  </a:cubicBezTo>
                  <a:cubicBezTo>
                    <a:pt x="8072" y="10073"/>
                    <a:pt x="8198" y="9882"/>
                    <a:pt x="8323" y="9660"/>
                  </a:cubicBezTo>
                  <a:cubicBezTo>
                    <a:pt x="8549" y="9207"/>
                    <a:pt x="8907" y="8850"/>
                    <a:pt x="9335" y="8588"/>
                  </a:cubicBezTo>
                  <a:cubicBezTo>
                    <a:pt x="9692" y="8362"/>
                    <a:pt x="10538" y="8564"/>
                    <a:pt x="10847" y="8302"/>
                  </a:cubicBezTo>
                  <a:cubicBezTo>
                    <a:pt x="11193" y="8005"/>
                    <a:pt x="11681" y="6552"/>
                    <a:pt x="11824" y="5754"/>
                  </a:cubicBezTo>
                  <a:cubicBezTo>
                    <a:pt x="11931" y="5028"/>
                    <a:pt x="11859" y="4266"/>
                    <a:pt x="11562" y="3599"/>
                  </a:cubicBezTo>
                  <a:cubicBezTo>
                    <a:pt x="10955" y="2230"/>
                    <a:pt x="9514" y="1385"/>
                    <a:pt x="8061" y="813"/>
                  </a:cubicBezTo>
                  <a:cubicBezTo>
                    <a:pt x="7514" y="587"/>
                    <a:pt x="6930" y="397"/>
                    <a:pt x="6359" y="266"/>
                  </a:cubicBezTo>
                  <a:cubicBezTo>
                    <a:pt x="5882" y="147"/>
                    <a:pt x="5406" y="75"/>
                    <a:pt x="4918" y="27"/>
                  </a:cubicBezTo>
                  <a:cubicBezTo>
                    <a:pt x="4734" y="10"/>
                    <a:pt x="4552" y="1"/>
                    <a:pt x="4375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264;p63"/>
            <p:cNvSpPr/>
            <p:nvPr/>
          </p:nvSpPr>
          <p:spPr>
            <a:xfrm>
              <a:off x="6212241" y="1840771"/>
              <a:ext cx="258205" cy="164002"/>
            </a:xfrm>
            <a:custGeom>
              <a:avLst/>
              <a:gdLst/>
              <a:ahLst/>
              <a:cxnLst/>
              <a:rect l="l" t="t" r="r" b="b"/>
              <a:pathLst>
                <a:path w="5216" h="3313" extrusionOk="0">
                  <a:moveTo>
                    <a:pt x="3262" y="1"/>
                  </a:moveTo>
                  <a:cubicBezTo>
                    <a:pt x="3085" y="1"/>
                    <a:pt x="2906" y="6"/>
                    <a:pt x="2727" y="18"/>
                  </a:cubicBezTo>
                  <a:cubicBezTo>
                    <a:pt x="2311" y="197"/>
                    <a:pt x="1906" y="376"/>
                    <a:pt x="1525" y="614"/>
                  </a:cubicBezTo>
                  <a:cubicBezTo>
                    <a:pt x="1132" y="852"/>
                    <a:pt x="787" y="1138"/>
                    <a:pt x="465" y="1447"/>
                  </a:cubicBezTo>
                  <a:cubicBezTo>
                    <a:pt x="310" y="1602"/>
                    <a:pt x="167" y="1757"/>
                    <a:pt x="96" y="1971"/>
                  </a:cubicBezTo>
                  <a:cubicBezTo>
                    <a:pt x="1" y="2221"/>
                    <a:pt x="60" y="2507"/>
                    <a:pt x="167" y="2745"/>
                  </a:cubicBezTo>
                  <a:cubicBezTo>
                    <a:pt x="239" y="2935"/>
                    <a:pt x="358" y="3114"/>
                    <a:pt x="525" y="3221"/>
                  </a:cubicBezTo>
                  <a:cubicBezTo>
                    <a:pt x="615" y="3279"/>
                    <a:pt x="725" y="3312"/>
                    <a:pt x="834" y="3312"/>
                  </a:cubicBezTo>
                  <a:cubicBezTo>
                    <a:pt x="927" y="3312"/>
                    <a:pt x="1019" y="3288"/>
                    <a:pt x="1096" y="3233"/>
                  </a:cubicBezTo>
                  <a:cubicBezTo>
                    <a:pt x="1358" y="3043"/>
                    <a:pt x="1322" y="2614"/>
                    <a:pt x="1561" y="2388"/>
                  </a:cubicBezTo>
                  <a:cubicBezTo>
                    <a:pt x="1688" y="2268"/>
                    <a:pt x="1865" y="2228"/>
                    <a:pt x="2047" y="2228"/>
                  </a:cubicBezTo>
                  <a:cubicBezTo>
                    <a:pt x="2119" y="2228"/>
                    <a:pt x="2192" y="2235"/>
                    <a:pt x="2263" y="2245"/>
                  </a:cubicBezTo>
                  <a:cubicBezTo>
                    <a:pt x="2318" y="2249"/>
                    <a:pt x="2372" y="2253"/>
                    <a:pt x="2426" y="2253"/>
                  </a:cubicBezTo>
                  <a:cubicBezTo>
                    <a:pt x="2523" y="2253"/>
                    <a:pt x="2615" y="2239"/>
                    <a:pt x="2692" y="2185"/>
                  </a:cubicBezTo>
                  <a:cubicBezTo>
                    <a:pt x="2846" y="2078"/>
                    <a:pt x="2882" y="1864"/>
                    <a:pt x="2965" y="1721"/>
                  </a:cubicBezTo>
                  <a:cubicBezTo>
                    <a:pt x="3144" y="1423"/>
                    <a:pt x="3549" y="1376"/>
                    <a:pt x="3870" y="1292"/>
                  </a:cubicBezTo>
                  <a:cubicBezTo>
                    <a:pt x="4430" y="1138"/>
                    <a:pt x="4894" y="768"/>
                    <a:pt x="5192" y="280"/>
                  </a:cubicBezTo>
                  <a:cubicBezTo>
                    <a:pt x="5192" y="256"/>
                    <a:pt x="5216" y="256"/>
                    <a:pt x="5216" y="245"/>
                  </a:cubicBezTo>
                  <a:cubicBezTo>
                    <a:pt x="4751" y="126"/>
                    <a:pt x="4263" y="54"/>
                    <a:pt x="3787" y="18"/>
                  </a:cubicBezTo>
                  <a:cubicBezTo>
                    <a:pt x="3614" y="6"/>
                    <a:pt x="3439" y="1"/>
                    <a:pt x="3262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265;p63"/>
            <p:cNvSpPr/>
            <p:nvPr/>
          </p:nvSpPr>
          <p:spPr>
            <a:xfrm>
              <a:off x="6560597" y="2226255"/>
              <a:ext cx="184545" cy="221672"/>
            </a:xfrm>
            <a:custGeom>
              <a:avLst/>
              <a:gdLst/>
              <a:ahLst/>
              <a:cxnLst/>
              <a:rect l="l" t="t" r="r" b="b"/>
              <a:pathLst>
                <a:path w="3728" h="4478" extrusionOk="0">
                  <a:moveTo>
                    <a:pt x="2329" y="1"/>
                  </a:moveTo>
                  <a:cubicBezTo>
                    <a:pt x="985" y="1"/>
                    <a:pt x="227" y="1549"/>
                    <a:pt x="84" y="2697"/>
                  </a:cubicBezTo>
                  <a:cubicBezTo>
                    <a:pt x="36" y="2983"/>
                    <a:pt x="0" y="3292"/>
                    <a:pt x="84" y="3578"/>
                  </a:cubicBezTo>
                  <a:cubicBezTo>
                    <a:pt x="206" y="4110"/>
                    <a:pt x="627" y="4477"/>
                    <a:pt x="1165" y="4477"/>
                  </a:cubicBezTo>
                  <a:cubicBezTo>
                    <a:pt x="1205" y="4477"/>
                    <a:pt x="1245" y="4475"/>
                    <a:pt x="1286" y="4471"/>
                  </a:cubicBezTo>
                  <a:cubicBezTo>
                    <a:pt x="1810" y="4423"/>
                    <a:pt x="2310" y="4114"/>
                    <a:pt x="2703" y="3769"/>
                  </a:cubicBezTo>
                  <a:cubicBezTo>
                    <a:pt x="3322" y="3221"/>
                    <a:pt x="3715" y="2423"/>
                    <a:pt x="3715" y="1613"/>
                  </a:cubicBezTo>
                  <a:cubicBezTo>
                    <a:pt x="3727" y="1232"/>
                    <a:pt x="3632" y="840"/>
                    <a:pt x="3417" y="530"/>
                  </a:cubicBezTo>
                  <a:cubicBezTo>
                    <a:pt x="3203" y="244"/>
                    <a:pt x="2941" y="89"/>
                    <a:pt x="2655" y="30"/>
                  </a:cubicBezTo>
                  <a:cubicBezTo>
                    <a:pt x="2543" y="10"/>
                    <a:pt x="2435" y="1"/>
                    <a:pt x="232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266;p63"/>
            <p:cNvSpPr/>
            <p:nvPr/>
          </p:nvSpPr>
          <p:spPr>
            <a:xfrm>
              <a:off x="6618962" y="2285461"/>
              <a:ext cx="90788" cy="104995"/>
            </a:xfrm>
            <a:custGeom>
              <a:avLst/>
              <a:gdLst/>
              <a:ahLst/>
              <a:cxnLst/>
              <a:rect l="l" t="t" r="r" b="b"/>
              <a:pathLst>
                <a:path w="1834" h="2121" extrusionOk="0">
                  <a:moveTo>
                    <a:pt x="1286" y="1"/>
                  </a:moveTo>
                  <a:cubicBezTo>
                    <a:pt x="1000" y="1"/>
                    <a:pt x="762" y="179"/>
                    <a:pt x="584" y="370"/>
                  </a:cubicBezTo>
                  <a:cubicBezTo>
                    <a:pt x="179" y="834"/>
                    <a:pt x="0" y="1441"/>
                    <a:pt x="60" y="2049"/>
                  </a:cubicBezTo>
                  <a:cubicBezTo>
                    <a:pt x="66" y="2096"/>
                    <a:pt x="104" y="2120"/>
                    <a:pt x="141" y="2120"/>
                  </a:cubicBezTo>
                  <a:cubicBezTo>
                    <a:pt x="179" y="2120"/>
                    <a:pt x="214" y="2096"/>
                    <a:pt x="214" y="2049"/>
                  </a:cubicBezTo>
                  <a:cubicBezTo>
                    <a:pt x="179" y="1560"/>
                    <a:pt x="345" y="1060"/>
                    <a:pt x="643" y="668"/>
                  </a:cubicBezTo>
                  <a:cubicBezTo>
                    <a:pt x="703" y="584"/>
                    <a:pt x="774" y="489"/>
                    <a:pt x="869" y="417"/>
                  </a:cubicBezTo>
                  <a:cubicBezTo>
                    <a:pt x="953" y="525"/>
                    <a:pt x="1012" y="644"/>
                    <a:pt x="1048" y="763"/>
                  </a:cubicBezTo>
                  <a:cubicBezTo>
                    <a:pt x="1060" y="834"/>
                    <a:pt x="1060" y="894"/>
                    <a:pt x="1060" y="977"/>
                  </a:cubicBezTo>
                  <a:lnTo>
                    <a:pt x="1060" y="1037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48" y="1132"/>
                    <a:pt x="1024" y="1179"/>
                    <a:pt x="1048" y="1215"/>
                  </a:cubicBezTo>
                  <a:cubicBezTo>
                    <a:pt x="1048" y="1270"/>
                    <a:pt x="1084" y="1304"/>
                    <a:pt x="1126" y="1304"/>
                  </a:cubicBezTo>
                  <a:cubicBezTo>
                    <a:pt x="1147" y="1304"/>
                    <a:pt x="1170" y="1295"/>
                    <a:pt x="1191" y="1275"/>
                  </a:cubicBezTo>
                  <a:cubicBezTo>
                    <a:pt x="1262" y="1203"/>
                    <a:pt x="1286" y="1084"/>
                    <a:pt x="1298" y="977"/>
                  </a:cubicBezTo>
                  <a:cubicBezTo>
                    <a:pt x="1310" y="894"/>
                    <a:pt x="1298" y="787"/>
                    <a:pt x="1262" y="703"/>
                  </a:cubicBezTo>
                  <a:cubicBezTo>
                    <a:pt x="1226" y="548"/>
                    <a:pt x="1143" y="417"/>
                    <a:pt x="1048" y="298"/>
                  </a:cubicBezTo>
                  <a:cubicBezTo>
                    <a:pt x="1084" y="263"/>
                    <a:pt x="1131" y="251"/>
                    <a:pt x="1191" y="239"/>
                  </a:cubicBezTo>
                  <a:cubicBezTo>
                    <a:pt x="1226" y="226"/>
                    <a:pt x="1261" y="221"/>
                    <a:pt x="1296" y="221"/>
                  </a:cubicBezTo>
                  <a:cubicBezTo>
                    <a:pt x="1356" y="221"/>
                    <a:pt x="1416" y="236"/>
                    <a:pt x="1476" y="251"/>
                  </a:cubicBezTo>
                  <a:cubicBezTo>
                    <a:pt x="1560" y="298"/>
                    <a:pt x="1607" y="382"/>
                    <a:pt x="1703" y="429"/>
                  </a:cubicBezTo>
                  <a:cubicBezTo>
                    <a:pt x="1713" y="439"/>
                    <a:pt x="1726" y="444"/>
                    <a:pt x="1741" y="444"/>
                  </a:cubicBezTo>
                  <a:cubicBezTo>
                    <a:pt x="1779" y="444"/>
                    <a:pt x="1825" y="413"/>
                    <a:pt x="1834" y="370"/>
                  </a:cubicBezTo>
                  <a:cubicBezTo>
                    <a:pt x="1834" y="132"/>
                    <a:pt x="1488" y="1"/>
                    <a:pt x="12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269;p63"/>
            <p:cNvSpPr/>
            <p:nvPr/>
          </p:nvSpPr>
          <p:spPr>
            <a:xfrm>
              <a:off x="6140362" y="2364271"/>
              <a:ext cx="176773" cy="72125"/>
            </a:xfrm>
            <a:custGeom>
              <a:avLst/>
              <a:gdLst/>
              <a:ahLst/>
              <a:cxnLst/>
              <a:rect l="l" t="t" r="r" b="b"/>
              <a:pathLst>
                <a:path w="3571" h="1457" extrusionOk="0">
                  <a:moveTo>
                    <a:pt x="2885" y="0"/>
                  </a:moveTo>
                  <a:cubicBezTo>
                    <a:pt x="2551" y="0"/>
                    <a:pt x="2206" y="194"/>
                    <a:pt x="1584" y="242"/>
                  </a:cubicBezTo>
                  <a:cubicBezTo>
                    <a:pt x="1466" y="251"/>
                    <a:pt x="1354" y="255"/>
                    <a:pt x="1250" y="255"/>
                  </a:cubicBezTo>
                  <a:cubicBezTo>
                    <a:pt x="874" y="255"/>
                    <a:pt x="586" y="209"/>
                    <a:pt x="407" y="209"/>
                  </a:cubicBezTo>
                  <a:cubicBezTo>
                    <a:pt x="309" y="209"/>
                    <a:pt x="243" y="223"/>
                    <a:pt x="215" y="266"/>
                  </a:cubicBezTo>
                  <a:cubicBezTo>
                    <a:pt x="0" y="623"/>
                    <a:pt x="750" y="1457"/>
                    <a:pt x="1846" y="1457"/>
                  </a:cubicBezTo>
                  <a:cubicBezTo>
                    <a:pt x="1851" y="1457"/>
                    <a:pt x="1856" y="1457"/>
                    <a:pt x="1861" y="1457"/>
                  </a:cubicBezTo>
                  <a:cubicBezTo>
                    <a:pt x="2947" y="1457"/>
                    <a:pt x="3570" y="206"/>
                    <a:pt x="3132" y="40"/>
                  </a:cubicBezTo>
                  <a:cubicBezTo>
                    <a:pt x="3048" y="12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270;p63"/>
            <p:cNvSpPr/>
            <p:nvPr/>
          </p:nvSpPr>
          <p:spPr>
            <a:xfrm>
              <a:off x="6297733" y="2247145"/>
              <a:ext cx="41879" cy="63215"/>
            </a:xfrm>
            <a:custGeom>
              <a:avLst/>
              <a:gdLst/>
              <a:ahLst/>
              <a:cxnLst/>
              <a:rect l="l" t="t" r="r" b="b"/>
              <a:pathLst>
                <a:path w="846" h="1277" extrusionOk="0">
                  <a:moveTo>
                    <a:pt x="453" y="1"/>
                  </a:moveTo>
                  <a:cubicBezTo>
                    <a:pt x="226" y="1"/>
                    <a:pt x="12" y="263"/>
                    <a:pt x="12" y="620"/>
                  </a:cubicBezTo>
                  <a:cubicBezTo>
                    <a:pt x="0" y="977"/>
                    <a:pt x="179" y="1263"/>
                    <a:pt x="405" y="1275"/>
                  </a:cubicBezTo>
                  <a:cubicBezTo>
                    <a:pt x="414" y="1276"/>
                    <a:pt x="423" y="1276"/>
                    <a:pt x="431" y="1276"/>
                  </a:cubicBezTo>
                  <a:cubicBezTo>
                    <a:pt x="646" y="1276"/>
                    <a:pt x="822" y="999"/>
                    <a:pt x="834" y="656"/>
                  </a:cubicBezTo>
                  <a:cubicBezTo>
                    <a:pt x="846" y="299"/>
                    <a:pt x="667" y="13"/>
                    <a:pt x="45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271;p63"/>
            <p:cNvSpPr/>
            <p:nvPr/>
          </p:nvSpPr>
          <p:spPr>
            <a:xfrm>
              <a:off x="6108531" y="2242443"/>
              <a:ext cx="33612" cy="52522"/>
            </a:xfrm>
            <a:custGeom>
              <a:avLst/>
              <a:gdLst/>
              <a:ahLst/>
              <a:cxnLst/>
              <a:rect l="l" t="t" r="r" b="b"/>
              <a:pathLst>
                <a:path w="679" h="1061" extrusionOk="0">
                  <a:moveTo>
                    <a:pt x="345" y="0"/>
                  </a:moveTo>
                  <a:cubicBezTo>
                    <a:pt x="172" y="0"/>
                    <a:pt x="24" y="234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0" y="1060"/>
                    <a:pt x="667" y="834"/>
                    <a:pt x="667" y="536"/>
                  </a:cubicBezTo>
                  <a:cubicBezTo>
                    <a:pt x="679" y="239"/>
                    <a:pt x="536" y="1"/>
                    <a:pt x="357" y="1"/>
                  </a:cubicBezTo>
                  <a:cubicBezTo>
                    <a:pt x="353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272;p63"/>
            <p:cNvSpPr/>
            <p:nvPr/>
          </p:nvSpPr>
          <p:spPr>
            <a:xfrm>
              <a:off x="6258824" y="2138139"/>
              <a:ext cx="111975" cy="52572"/>
            </a:xfrm>
            <a:custGeom>
              <a:avLst/>
              <a:gdLst/>
              <a:ahLst/>
              <a:cxnLst/>
              <a:rect l="l" t="t" r="r" b="b"/>
              <a:pathLst>
                <a:path w="2262" h="1062" extrusionOk="0">
                  <a:moveTo>
                    <a:pt x="643" y="0"/>
                  </a:moveTo>
                  <a:cubicBezTo>
                    <a:pt x="536" y="0"/>
                    <a:pt x="417" y="0"/>
                    <a:pt x="310" y="12"/>
                  </a:cubicBezTo>
                  <a:cubicBezTo>
                    <a:pt x="227" y="24"/>
                    <a:pt x="84" y="48"/>
                    <a:pt x="24" y="119"/>
                  </a:cubicBezTo>
                  <a:cubicBezTo>
                    <a:pt x="0" y="167"/>
                    <a:pt x="12" y="226"/>
                    <a:pt x="60" y="250"/>
                  </a:cubicBezTo>
                  <a:cubicBezTo>
                    <a:pt x="88" y="269"/>
                    <a:pt x="125" y="275"/>
                    <a:pt x="162" y="275"/>
                  </a:cubicBezTo>
                  <a:cubicBezTo>
                    <a:pt x="219" y="275"/>
                    <a:pt x="279" y="262"/>
                    <a:pt x="322" y="262"/>
                  </a:cubicBezTo>
                  <a:cubicBezTo>
                    <a:pt x="417" y="262"/>
                    <a:pt x="524" y="262"/>
                    <a:pt x="608" y="286"/>
                  </a:cubicBezTo>
                  <a:cubicBezTo>
                    <a:pt x="810" y="298"/>
                    <a:pt x="977" y="345"/>
                    <a:pt x="1155" y="417"/>
                  </a:cubicBezTo>
                  <a:cubicBezTo>
                    <a:pt x="1334" y="476"/>
                    <a:pt x="1501" y="560"/>
                    <a:pt x="1655" y="679"/>
                  </a:cubicBezTo>
                  <a:lnTo>
                    <a:pt x="1870" y="857"/>
                  </a:lnTo>
                  <a:cubicBezTo>
                    <a:pt x="1953" y="917"/>
                    <a:pt x="2013" y="1012"/>
                    <a:pt x="2096" y="1060"/>
                  </a:cubicBezTo>
                  <a:cubicBezTo>
                    <a:pt x="2102" y="1061"/>
                    <a:pt x="2108" y="1061"/>
                    <a:pt x="2115" y="1061"/>
                  </a:cubicBezTo>
                  <a:cubicBezTo>
                    <a:pt x="2183" y="1061"/>
                    <a:pt x="2262" y="1006"/>
                    <a:pt x="2251" y="941"/>
                  </a:cubicBezTo>
                  <a:cubicBezTo>
                    <a:pt x="2215" y="834"/>
                    <a:pt x="2155" y="762"/>
                    <a:pt x="2084" y="667"/>
                  </a:cubicBezTo>
                  <a:cubicBezTo>
                    <a:pt x="2013" y="584"/>
                    <a:pt x="1929" y="500"/>
                    <a:pt x="1846" y="441"/>
                  </a:cubicBezTo>
                  <a:cubicBezTo>
                    <a:pt x="1667" y="310"/>
                    <a:pt x="1477" y="203"/>
                    <a:pt x="1262" y="131"/>
                  </a:cubicBezTo>
                  <a:cubicBezTo>
                    <a:pt x="1060" y="60"/>
                    <a:pt x="846" y="12"/>
                    <a:pt x="64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273;p63"/>
            <p:cNvSpPr/>
            <p:nvPr/>
          </p:nvSpPr>
          <p:spPr>
            <a:xfrm>
              <a:off x="6082146" y="2142247"/>
              <a:ext cx="74749" cy="47968"/>
            </a:xfrm>
            <a:custGeom>
              <a:avLst/>
              <a:gdLst/>
              <a:ahLst/>
              <a:cxnLst/>
              <a:rect l="l" t="t" r="r" b="b"/>
              <a:pathLst>
                <a:path w="1510" h="969" extrusionOk="0">
                  <a:moveTo>
                    <a:pt x="1069" y="1"/>
                  </a:moveTo>
                  <a:cubicBezTo>
                    <a:pt x="914" y="1"/>
                    <a:pt x="771" y="48"/>
                    <a:pt x="640" y="108"/>
                  </a:cubicBezTo>
                  <a:cubicBezTo>
                    <a:pt x="486" y="167"/>
                    <a:pt x="367" y="274"/>
                    <a:pt x="248" y="393"/>
                  </a:cubicBezTo>
                  <a:cubicBezTo>
                    <a:pt x="188" y="453"/>
                    <a:pt x="140" y="513"/>
                    <a:pt x="105" y="596"/>
                  </a:cubicBezTo>
                  <a:cubicBezTo>
                    <a:pt x="69" y="679"/>
                    <a:pt x="21" y="751"/>
                    <a:pt x="9" y="858"/>
                  </a:cubicBezTo>
                  <a:cubicBezTo>
                    <a:pt x="0" y="913"/>
                    <a:pt x="41" y="968"/>
                    <a:pt x="82" y="968"/>
                  </a:cubicBezTo>
                  <a:cubicBezTo>
                    <a:pt x="94" y="968"/>
                    <a:pt x="106" y="964"/>
                    <a:pt x="117" y="953"/>
                  </a:cubicBezTo>
                  <a:cubicBezTo>
                    <a:pt x="176" y="917"/>
                    <a:pt x="224" y="834"/>
                    <a:pt x="259" y="774"/>
                  </a:cubicBezTo>
                  <a:cubicBezTo>
                    <a:pt x="319" y="739"/>
                    <a:pt x="367" y="679"/>
                    <a:pt x="414" y="620"/>
                  </a:cubicBezTo>
                  <a:cubicBezTo>
                    <a:pt x="498" y="513"/>
                    <a:pt x="605" y="441"/>
                    <a:pt x="724" y="382"/>
                  </a:cubicBezTo>
                  <a:cubicBezTo>
                    <a:pt x="843" y="310"/>
                    <a:pt x="962" y="286"/>
                    <a:pt x="1093" y="274"/>
                  </a:cubicBezTo>
                  <a:cubicBezTo>
                    <a:pt x="1113" y="266"/>
                    <a:pt x="1135" y="264"/>
                    <a:pt x="1159" y="264"/>
                  </a:cubicBezTo>
                  <a:cubicBezTo>
                    <a:pt x="1205" y="264"/>
                    <a:pt x="1256" y="274"/>
                    <a:pt x="1295" y="274"/>
                  </a:cubicBezTo>
                  <a:cubicBezTo>
                    <a:pt x="1335" y="274"/>
                    <a:pt x="1380" y="290"/>
                    <a:pt x="1420" y="290"/>
                  </a:cubicBezTo>
                  <a:cubicBezTo>
                    <a:pt x="1439" y="290"/>
                    <a:pt x="1458" y="286"/>
                    <a:pt x="1474" y="274"/>
                  </a:cubicBezTo>
                  <a:cubicBezTo>
                    <a:pt x="1498" y="262"/>
                    <a:pt x="1510" y="191"/>
                    <a:pt x="1486" y="155"/>
                  </a:cubicBezTo>
                  <a:cubicBezTo>
                    <a:pt x="1438" y="60"/>
                    <a:pt x="1355" y="48"/>
                    <a:pt x="1295" y="36"/>
                  </a:cubicBezTo>
                  <a:cubicBezTo>
                    <a:pt x="1212" y="1"/>
                    <a:pt x="1141" y="1"/>
                    <a:pt x="106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274;p63"/>
            <p:cNvSpPr/>
            <p:nvPr/>
          </p:nvSpPr>
          <p:spPr>
            <a:xfrm>
              <a:off x="6135609" y="2221998"/>
              <a:ext cx="55492" cy="124598"/>
            </a:xfrm>
            <a:custGeom>
              <a:avLst/>
              <a:gdLst/>
              <a:ahLst/>
              <a:cxnLst/>
              <a:rect l="l" t="t" r="r" b="b"/>
              <a:pathLst>
                <a:path w="1121" h="2517" extrusionOk="0">
                  <a:moveTo>
                    <a:pt x="791" y="1"/>
                  </a:moveTo>
                  <a:cubicBezTo>
                    <a:pt x="763" y="1"/>
                    <a:pt x="736" y="19"/>
                    <a:pt x="751" y="56"/>
                  </a:cubicBezTo>
                  <a:cubicBezTo>
                    <a:pt x="763" y="223"/>
                    <a:pt x="823" y="366"/>
                    <a:pt x="846" y="533"/>
                  </a:cubicBezTo>
                  <a:cubicBezTo>
                    <a:pt x="882" y="699"/>
                    <a:pt x="906" y="878"/>
                    <a:pt x="894" y="1045"/>
                  </a:cubicBezTo>
                  <a:cubicBezTo>
                    <a:pt x="894" y="1176"/>
                    <a:pt x="894" y="1354"/>
                    <a:pt x="823" y="1473"/>
                  </a:cubicBezTo>
                  <a:cubicBezTo>
                    <a:pt x="777" y="1536"/>
                    <a:pt x="709" y="1555"/>
                    <a:pt x="637" y="1555"/>
                  </a:cubicBezTo>
                  <a:cubicBezTo>
                    <a:pt x="560" y="1555"/>
                    <a:pt x="479" y="1533"/>
                    <a:pt x="418" y="1521"/>
                  </a:cubicBezTo>
                  <a:cubicBezTo>
                    <a:pt x="370" y="1503"/>
                    <a:pt x="308" y="1488"/>
                    <a:pt x="248" y="1488"/>
                  </a:cubicBezTo>
                  <a:cubicBezTo>
                    <a:pt x="189" y="1488"/>
                    <a:pt x="132" y="1503"/>
                    <a:pt x="96" y="1545"/>
                  </a:cubicBezTo>
                  <a:cubicBezTo>
                    <a:pt x="1" y="1652"/>
                    <a:pt x="84" y="1819"/>
                    <a:pt x="120" y="1914"/>
                  </a:cubicBezTo>
                  <a:cubicBezTo>
                    <a:pt x="239" y="2176"/>
                    <a:pt x="453" y="2378"/>
                    <a:pt x="692" y="2509"/>
                  </a:cubicBezTo>
                  <a:cubicBezTo>
                    <a:pt x="701" y="2515"/>
                    <a:pt x="710" y="2517"/>
                    <a:pt x="719" y="2517"/>
                  </a:cubicBezTo>
                  <a:cubicBezTo>
                    <a:pt x="767" y="2517"/>
                    <a:pt x="801" y="2444"/>
                    <a:pt x="751" y="2414"/>
                  </a:cubicBezTo>
                  <a:cubicBezTo>
                    <a:pt x="513" y="2247"/>
                    <a:pt x="322" y="2009"/>
                    <a:pt x="227" y="1735"/>
                  </a:cubicBezTo>
                  <a:cubicBezTo>
                    <a:pt x="227" y="1723"/>
                    <a:pt x="203" y="1676"/>
                    <a:pt x="227" y="1664"/>
                  </a:cubicBezTo>
                  <a:cubicBezTo>
                    <a:pt x="232" y="1654"/>
                    <a:pt x="248" y="1650"/>
                    <a:pt x="266" y="1650"/>
                  </a:cubicBezTo>
                  <a:cubicBezTo>
                    <a:pt x="291" y="1650"/>
                    <a:pt x="321" y="1657"/>
                    <a:pt x="334" y="1664"/>
                  </a:cubicBezTo>
                  <a:cubicBezTo>
                    <a:pt x="406" y="1688"/>
                    <a:pt x="465" y="1711"/>
                    <a:pt x="537" y="1723"/>
                  </a:cubicBezTo>
                  <a:cubicBezTo>
                    <a:pt x="580" y="1735"/>
                    <a:pt x="625" y="1742"/>
                    <a:pt x="669" y="1742"/>
                  </a:cubicBezTo>
                  <a:cubicBezTo>
                    <a:pt x="758" y="1742"/>
                    <a:pt x="842" y="1715"/>
                    <a:pt x="906" y="1652"/>
                  </a:cubicBezTo>
                  <a:cubicBezTo>
                    <a:pt x="1120" y="1485"/>
                    <a:pt x="1108" y="1128"/>
                    <a:pt x="1084" y="890"/>
                  </a:cubicBezTo>
                  <a:cubicBezTo>
                    <a:pt x="1073" y="616"/>
                    <a:pt x="1025" y="235"/>
                    <a:pt x="834" y="21"/>
                  </a:cubicBezTo>
                  <a:cubicBezTo>
                    <a:pt x="825" y="7"/>
                    <a:pt x="808" y="1"/>
                    <a:pt x="791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275;p63"/>
            <p:cNvSpPr/>
            <p:nvPr/>
          </p:nvSpPr>
          <p:spPr>
            <a:xfrm>
              <a:off x="6607130" y="3252661"/>
              <a:ext cx="198109" cy="291223"/>
            </a:xfrm>
            <a:custGeom>
              <a:avLst/>
              <a:gdLst/>
              <a:ahLst/>
              <a:cxnLst/>
              <a:rect l="l" t="t" r="r" b="b"/>
              <a:pathLst>
                <a:path w="4002" h="5883" extrusionOk="0">
                  <a:moveTo>
                    <a:pt x="1323" y="1"/>
                  </a:moveTo>
                  <a:cubicBezTo>
                    <a:pt x="1323" y="1"/>
                    <a:pt x="1251" y="1049"/>
                    <a:pt x="1132" y="1465"/>
                  </a:cubicBezTo>
                  <a:cubicBezTo>
                    <a:pt x="1013" y="1894"/>
                    <a:pt x="1" y="3870"/>
                    <a:pt x="239" y="4001"/>
                  </a:cubicBezTo>
                  <a:cubicBezTo>
                    <a:pt x="257" y="4013"/>
                    <a:pt x="277" y="4018"/>
                    <a:pt x="298" y="4018"/>
                  </a:cubicBezTo>
                  <a:cubicBezTo>
                    <a:pt x="562" y="4018"/>
                    <a:pt x="1060" y="3204"/>
                    <a:pt x="1061" y="3204"/>
                  </a:cubicBezTo>
                  <a:lnTo>
                    <a:pt x="1061" y="3204"/>
                  </a:lnTo>
                  <a:cubicBezTo>
                    <a:pt x="1061" y="3204"/>
                    <a:pt x="989" y="5275"/>
                    <a:pt x="1287" y="5347"/>
                  </a:cubicBezTo>
                  <a:cubicBezTo>
                    <a:pt x="1295" y="5349"/>
                    <a:pt x="1303" y="5350"/>
                    <a:pt x="1311" y="5350"/>
                  </a:cubicBezTo>
                  <a:cubicBezTo>
                    <a:pt x="1596" y="5350"/>
                    <a:pt x="1799" y="3930"/>
                    <a:pt x="1799" y="3930"/>
                  </a:cubicBezTo>
                  <a:cubicBezTo>
                    <a:pt x="1799" y="3930"/>
                    <a:pt x="1799" y="5871"/>
                    <a:pt x="2156" y="5883"/>
                  </a:cubicBezTo>
                  <a:cubicBezTo>
                    <a:pt x="2157" y="5883"/>
                    <a:pt x="2158" y="5883"/>
                    <a:pt x="2159" y="5883"/>
                  </a:cubicBezTo>
                  <a:cubicBezTo>
                    <a:pt x="2537" y="5883"/>
                    <a:pt x="2513" y="3943"/>
                    <a:pt x="2513" y="3942"/>
                  </a:cubicBezTo>
                  <a:lnTo>
                    <a:pt x="2513" y="3942"/>
                  </a:lnTo>
                  <a:cubicBezTo>
                    <a:pt x="2513" y="3942"/>
                    <a:pt x="2909" y="5550"/>
                    <a:pt x="3183" y="5550"/>
                  </a:cubicBezTo>
                  <a:cubicBezTo>
                    <a:pt x="3186" y="5550"/>
                    <a:pt x="3189" y="5550"/>
                    <a:pt x="3192" y="5549"/>
                  </a:cubicBezTo>
                  <a:cubicBezTo>
                    <a:pt x="3454" y="5525"/>
                    <a:pt x="3263" y="3704"/>
                    <a:pt x="3263" y="3704"/>
                  </a:cubicBezTo>
                  <a:lnTo>
                    <a:pt x="3263" y="3704"/>
                  </a:lnTo>
                  <a:cubicBezTo>
                    <a:pt x="3263" y="3704"/>
                    <a:pt x="3609" y="4740"/>
                    <a:pt x="3801" y="4740"/>
                  </a:cubicBezTo>
                  <a:cubicBezTo>
                    <a:pt x="3805" y="4740"/>
                    <a:pt x="3808" y="4740"/>
                    <a:pt x="3811" y="4740"/>
                  </a:cubicBezTo>
                  <a:cubicBezTo>
                    <a:pt x="4001" y="4692"/>
                    <a:pt x="3632" y="3049"/>
                    <a:pt x="3573" y="2418"/>
                  </a:cubicBezTo>
                  <a:cubicBezTo>
                    <a:pt x="3513" y="1775"/>
                    <a:pt x="3513" y="275"/>
                    <a:pt x="3513" y="251"/>
                  </a:cubicBezTo>
                  <a:lnTo>
                    <a:pt x="1323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2F5BB04-C0C1-4FC3-9A05-477B30783D8A}"/>
              </a:ext>
            </a:extLst>
          </p:cNvPr>
          <p:cNvGrpSpPr/>
          <p:nvPr/>
        </p:nvGrpSpPr>
        <p:grpSpPr>
          <a:xfrm>
            <a:off x="1902225" y="1826942"/>
            <a:ext cx="1074085" cy="2296057"/>
            <a:chOff x="1902225" y="1826942"/>
            <a:chExt cx="1074085" cy="2296057"/>
          </a:xfrm>
        </p:grpSpPr>
        <p:sp>
          <p:nvSpPr>
            <p:cNvPr id="673" name="Google Shape;5833;p62"/>
            <p:cNvSpPr/>
            <p:nvPr/>
          </p:nvSpPr>
          <p:spPr>
            <a:xfrm>
              <a:off x="2773176" y="3250222"/>
              <a:ext cx="203134" cy="270024"/>
            </a:xfrm>
            <a:custGeom>
              <a:avLst/>
              <a:gdLst/>
              <a:ahLst/>
              <a:cxnLst/>
              <a:rect l="l" t="t" r="r" b="b"/>
              <a:pathLst>
                <a:path w="4121" h="5478" extrusionOk="0">
                  <a:moveTo>
                    <a:pt x="1918" y="1"/>
                  </a:moveTo>
                  <a:cubicBezTo>
                    <a:pt x="1275" y="286"/>
                    <a:pt x="644" y="536"/>
                    <a:pt x="1" y="763"/>
                  </a:cubicBezTo>
                  <a:cubicBezTo>
                    <a:pt x="132" y="1048"/>
                    <a:pt x="501" y="1941"/>
                    <a:pt x="536" y="2382"/>
                  </a:cubicBezTo>
                  <a:cubicBezTo>
                    <a:pt x="655" y="2929"/>
                    <a:pt x="382" y="4334"/>
                    <a:pt x="525" y="4358"/>
                  </a:cubicBezTo>
                  <a:cubicBezTo>
                    <a:pt x="529" y="4359"/>
                    <a:pt x="534" y="4360"/>
                    <a:pt x="539" y="4360"/>
                  </a:cubicBezTo>
                  <a:cubicBezTo>
                    <a:pt x="730" y="4360"/>
                    <a:pt x="1024" y="3453"/>
                    <a:pt x="1013" y="3453"/>
                  </a:cubicBezTo>
                  <a:lnTo>
                    <a:pt x="1013" y="3453"/>
                  </a:lnTo>
                  <a:cubicBezTo>
                    <a:pt x="1060" y="3453"/>
                    <a:pt x="870" y="5061"/>
                    <a:pt x="1060" y="5108"/>
                  </a:cubicBezTo>
                  <a:cubicBezTo>
                    <a:pt x="1066" y="5109"/>
                    <a:pt x="1071" y="5110"/>
                    <a:pt x="1077" y="5110"/>
                  </a:cubicBezTo>
                  <a:cubicBezTo>
                    <a:pt x="1362" y="5110"/>
                    <a:pt x="1762" y="3620"/>
                    <a:pt x="1727" y="3608"/>
                  </a:cubicBezTo>
                  <a:lnTo>
                    <a:pt x="1727" y="3608"/>
                  </a:lnTo>
                  <a:cubicBezTo>
                    <a:pt x="1787" y="3608"/>
                    <a:pt x="1703" y="5465"/>
                    <a:pt x="1965" y="5477"/>
                  </a:cubicBezTo>
                  <a:cubicBezTo>
                    <a:pt x="1966" y="5477"/>
                    <a:pt x="1968" y="5477"/>
                    <a:pt x="1969" y="5477"/>
                  </a:cubicBezTo>
                  <a:cubicBezTo>
                    <a:pt x="2359" y="5477"/>
                    <a:pt x="2429" y="3703"/>
                    <a:pt x="2382" y="3549"/>
                  </a:cubicBezTo>
                  <a:lnTo>
                    <a:pt x="2382" y="3549"/>
                  </a:lnTo>
                  <a:cubicBezTo>
                    <a:pt x="2428" y="3688"/>
                    <a:pt x="2600" y="4979"/>
                    <a:pt x="2831" y="4979"/>
                  </a:cubicBezTo>
                  <a:cubicBezTo>
                    <a:pt x="2836" y="4979"/>
                    <a:pt x="2841" y="4979"/>
                    <a:pt x="2846" y="4977"/>
                  </a:cubicBezTo>
                  <a:cubicBezTo>
                    <a:pt x="3203" y="4894"/>
                    <a:pt x="3072" y="2834"/>
                    <a:pt x="2989" y="2691"/>
                  </a:cubicBezTo>
                  <a:lnTo>
                    <a:pt x="2989" y="2691"/>
                  </a:lnTo>
                  <a:cubicBezTo>
                    <a:pt x="3065" y="2767"/>
                    <a:pt x="3546" y="3475"/>
                    <a:pt x="3784" y="3475"/>
                  </a:cubicBezTo>
                  <a:cubicBezTo>
                    <a:pt x="3807" y="3475"/>
                    <a:pt x="3828" y="3468"/>
                    <a:pt x="3846" y="3453"/>
                  </a:cubicBezTo>
                  <a:cubicBezTo>
                    <a:pt x="4120" y="3215"/>
                    <a:pt x="2799" y="1239"/>
                    <a:pt x="2477" y="929"/>
                  </a:cubicBezTo>
                  <a:cubicBezTo>
                    <a:pt x="2334" y="703"/>
                    <a:pt x="2096" y="298"/>
                    <a:pt x="191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5834;p62"/>
            <p:cNvSpPr/>
            <p:nvPr/>
          </p:nvSpPr>
          <p:spPr>
            <a:xfrm>
              <a:off x="2588871" y="2673496"/>
              <a:ext cx="358652" cy="723515"/>
            </a:xfrm>
            <a:custGeom>
              <a:avLst/>
              <a:gdLst/>
              <a:ahLst/>
              <a:cxnLst/>
              <a:rect l="l" t="t" r="r" b="b"/>
              <a:pathLst>
                <a:path w="7276" h="14678" extrusionOk="0">
                  <a:moveTo>
                    <a:pt x="1293" y="0"/>
                  </a:moveTo>
                  <a:cubicBezTo>
                    <a:pt x="500" y="0"/>
                    <a:pt x="1" y="1758"/>
                    <a:pt x="108" y="3045"/>
                  </a:cubicBezTo>
                  <a:cubicBezTo>
                    <a:pt x="251" y="4592"/>
                    <a:pt x="1263" y="5378"/>
                    <a:pt x="2263" y="8653"/>
                  </a:cubicBezTo>
                  <a:cubicBezTo>
                    <a:pt x="2954" y="10915"/>
                    <a:pt x="3525" y="12939"/>
                    <a:pt x="3811" y="13963"/>
                  </a:cubicBezTo>
                  <a:cubicBezTo>
                    <a:pt x="3823" y="13998"/>
                    <a:pt x="3823" y="14034"/>
                    <a:pt x="3847" y="14070"/>
                  </a:cubicBezTo>
                  <a:cubicBezTo>
                    <a:pt x="3942" y="14475"/>
                    <a:pt x="4025" y="14677"/>
                    <a:pt x="4025" y="14677"/>
                  </a:cubicBezTo>
                  <a:cubicBezTo>
                    <a:pt x="4978" y="14558"/>
                    <a:pt x="7276" y="13939"/>
                    <a:pt x="7157" y="13427"/>
                  </a:cubicBezTo>
                  <a:lnTo>
                    <a:pt x="7026" y="12844"/>
                  </a:lnTo>
                  <a:cubicBezTo>
                    <a:pt x="7026" y="12820"/>
                    <a:pt x="7014" y="12784"/>
                    <a:pt x="7014" y="12760"/>
                  </a:cubicBezTo>
                  <a:cubicBezTo>
                    <a:pt x="5573" y="6581"/>
                    <a:pt x="2775" y="1175"/>
                    <a:pt x="1858" y="282"/>
                  </a:cubicBezTo>
                  <a:cubicBezTo>
                    <a:pt x="1658" y="86"/>
                    <a:pt x="1468" y="0"/>
                    <a:pt x="12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5835;p62"/>
            <p:cNvSpPr/>
            <p:nvPr/>
          </p:nvSpPr>
          <p:spPr>
            <a:xfrm>
              <a:off x="2777268" y="3302472"/>
              <a:ext cx="158525" cy="64573"/>
            </a:xfrm>
            <a:custGeom>
              <a:avLst/>
              <a:gdLst/>
              <a:ahLst/>
              <a:cxnLst/>
              <a:rect l="l" t="t" r="r" b="b"/>
              <a:pathLst>
                <a:path w="3216" h="1310" extrusionOk="0">
                  <a:moveTo>
                    <a:pt x="3204" y="0"/>
                  </a:moveTo>
                  <a:cubicBezTo>
                    <a:pt x="2644" y="203"/>
                    <a:pt x="2061" y="429"/>
                    <a:pt x="1489" y="643"/>
                  </a:cubicBezTo>
                  <a:cubicBezTo>
                    <a:pt x="989" y="822"/>
                    <a:pt x="477" y="1000"/>
                    <a:pt x="1" y="1203"/>
                  </a:cubicBezTo>
                  <a:cubicBezTo>
                    <a:pt x="25" y="1238"/>
                    <a:pt x="25" y="1274"/>
                    <a:pt x="37" y="1310"/>
                  </a:cubicBezTo>
                  <a:cubicBezTo>
                    <a:pt x="537" y="1143"/>
                    <a:pt x="1037" y="941"/>
                    <a:pt x="1525" y="738"/>
                  </a:cubicBezTo>
                  <a:cubicBezTo>
                    <a:pt x="2085" y="524"/>
                    <a:pt x="2656" y="310"/>
                    <a:pt x="3216" y="84"/>
                  </a:cubicBezTo>
                  <a:cubicBezTo>
                    <a:pt x="3216" y="60"/>
                    <a:pt x="3204" y="24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5836;p62"/>
            <p:cNvSpPr/>
            <p:nvPr/>
          </p:nvSpPr>
          <p:spPr>
            <a:xfrm>
              <a:off x="2602377" y="3122011"/>
              <a:ext cx="302311" cy="459258"/>
            </a:xfrm>
            <a:custGeom>
              <a:avLst/>
              <a:gdLst/>
              <a:ahLst/>
              <a:cxnLst/>
              <a:rect l="l" t="t" r="r" b="b"/>
              <a:pathLst>
                <a:path w="6133" h="9317" extrusionOk="0">
                  <a:moveTo>
                    <a:pt x="2917" y="0"/>
                  </a:moveTo>
                  <a:cubicBezTo>
                    <a:pt x="2480" y="0"/>
                    <a:pt x="2029" y="67"/>
                    <a:pt x="1680" y="256"/>
                  </a:cubicBezTo>
                  <a:cubicBezTo>
                    <a:pt x="834" y="685"/>
                    <a:pt x="1" y="1149"/>
                    <a:pt x="180" y="2697"/>
                  </a:cubicBezTo>
                  <a:cubicBezTo>
                    <a:pt x="358" y="4245"/>
                    <a:pt x="846" y="8912"/>
                    <a:pt x="1311" y="9102"/>
                  </a:cubicBezTo>
                  <a:cubicBezTo>
                    <a:pt x="1683" y="9261"/>
                    <a:pt x="2674" y="9317"/>
                    <a:pt x="3322" y="9317"/>
                  </a:cubicBezTo>
                  <a:cubicBezTo>
                    <a:pt x="3503" y="9317"/>
                    <a:pt x="3657" y="9313"/>
                    <a:pt x="3763" y="9305"/>
                  </a:cubicBezTo>
                  <a:cubicBezTo>
                    <a:pt x="4263" y="9257"/>
                    <a:pt x="5514" y="9138"/>
                    <a:pt x="5811" y="8769"/>
                  </a:cubicBezTo>
                  <a:cubicBezTo>
                    <a:pt x="6133" y="8364"/>
                    <a:pt x="5097" y="566"/>
                    <a:pt x="4347" y="232"/>
                  </a:cubicBezTo>
                  <a:cubicBezTo>
                    <a:pt x="4104" y="128"/>
                    <a:pt x="3524" y="0"/>
                    <a:pt x="2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5837;p62"/>
            <p:cNvSpPr/>
            <p:nvPr/>
          </p:nvSpPr>
          <p:spPr>
            <a:xfrm>
              <a:off x="2746164" y="3122849"/>
              <a:ext cx="158525" cy="454920"/>
            </a:xfrm>
            <a:custGeom>
              <a:avLst/>
              <a:gdLst/>
              <a:ahLst/>
              <a:cxnLst/>
              <a:rect l="l" t="t" r="r" b="b"/>
              <a:pathLst>
                <a:path w="3216" h="9229" extrusionOk="0">
                  <a:moveTo>
                    <a:pt x="13" y="1"/>
                  </a:moveTo>
                  <a:cubicBezTo>
                    <a:pt x="1" y="1406"/>
                    <a:pt x="251" y="2823"/>
                    <a:pt x="441" y="4228"/>
                  </a:cubicBezTo>
                  <a:cubicBezTo>
                    <a:pt x="680" y="5894"/>
                    <a:pt x="846" y="7597"/>
                    <a:pt x="1311" y="9228"/>
                  </a:cubicBezTo>
                  <a:cubicBezTo>
                    <a:pt x="1882" y="9169"/>
                    <a:pt x="2692" y="9026"/>
                    <a:pt x="2918" y="8728"/>
                  </a:cubicBezTo>
                  <a:cubicBezTo>
                    <a:pt x="3216" y="8359"/>
                    <a:pt x="2204" y="560"/>
                    <a:pt x="1442" y="239"/>
                  </a:cubicBezTo>
                  <a:cubicBezTo>
                    <a:pt x="1203" y="132"/>
                    <a:pt x="620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5838;p62"/>
            <p:cNvSpPr/>
            <p:nvPr/>
          </p:nvSpPr>
          <p:spPr>
            <a:xfrm>
              <a:off x="1902225" y="2064681"/>
              <a:ext cx="522402" cy="1033319"/>
            </a:xfrm>
            <a:custGeom>
              <a:avLst/>
              <a:gdLst/>
              <a:ahLst/>
              <a:cxnLst/>
              <a:rect l="l" t="t" r="r" b="b"/>
              <a:pathLst>
                <a:path w="10598" h="20963" extrusionOk="0">
                  <a:moveTo>
                    <a:pt x="3836" y="1"/>
                  </a:moveTo>
                  <a:cubicBezTo>
                    <a:pt x="3434" y="1"/>
                    <a:pt x="3034" y="160"/>
                    <a:pt x="2715" y="418"/>
                  </a:cubicBezTo>
                  <a:cubicBezTo>
                    <a:pt x="2263" y="787"/>
                    <a:pt x="1965" y="1311"/>
                    <a:pt x="1787" y="1858"/>
                  </a:cubicBezTo>
                  <a:cubicBezTo>
                    <a:pt x="1525" y="2692"/>
                    <a:pt x="1477" y="3632"/>
                    <a:pt x="1799" y="4454"/>
                  </a:cubicBezTo>
                  <a:cubicBezTo>
                    <a:pt x="2084" y="5144"/>
                    <a:pt x="2608" y="5716"/>
                    <a:pt x="3025" y="6359"/>
                  </a:cubicBezTo>
                  <a:cubicBezTo>
                    <a:pt x="3442" y="6990"/>
                    <a:pt x="3739" y="7764"/>
                    <a:pt x="3501" y="8478"/>
                  </a:cubicBezTo>
                  <a:cubicBezTo>
                    <a:pt x="3370" y="8883"/>
                    <a:pt x="3073" y="9216"/>
                    <a:pt x="2775" y="9526"/>
                  </a:cubicBezTo>
                  <a:cubicBezTo>
                    <a:pt x="2203" y="10097"/>
                    <a:pt x="1549" y="10609"/>
                    <a:pt x="1179" y="11324"/>
                  </a:cubicBezTo>
                  <a:cubicBezTo>
                    <a:pt x="810" y="12038"/>
                    <a:pt x="810" y="13038"/>
                    <a:pt x="1430" y="13526"/>
                  </a:cubicBezTo>
                  <a:cubicBezTo>
                    <a:pt x="1727" y="13765"/>
                    <a:pt x="2156" y="13907"/>
                    <a:pt x="2299" y="14276"/>
                  </a:cubicBezTo>
                  <a:cubicBezTo>
                    <a:pt x="2394" y="14586"/>
                    <a:pt x="2215" y="14919"/>
                    <a:pt x="2025" y="15181"/>
                  </a:cubicBezTo>
                  <a:cubicBezTo>
                    <a:pt x="1620" y="15717"/>
                    <a:pt x="1084" y="16146"/>
                    <a:pt x="691" y="16670"/>
                  </a:cubicBezTo>
                  <a:cubicBezTo>
                    <a:pt x="287" y="17205"/>
                    <a:pt x="1" y="17896"/>
                    <a:pt x="191" y="18527"/>
                  </a:cubicBezTo>
                  <a:cubicBezTo>
                    <a:pt x="394" y="19170"/>
                    <a:pt x="1001" y="19599"/>
                    <a:pt x="1620" y="19837"/>
                  </a:cubicBezTo>
                  <a:cubicBezTo>
                    <a:pt x="2027" y="20002"/>
                    <a:pt x="2467" y="20111"/>
                    <a:pt x="2902" y="20111"/>
                  </a:cubicBezTo>
                  <a:cubicBezTo>
                    <a:pt x="3154" y="20111"/>
                    <a:pt x="3404" y="20075"/>
                    <a:pt x="3644" y="19991"/>
                  </a:cubicBezTo>
                  <a:cubicBezTo>
                    <a:pt x="3788" y="19940"/>
                    <a:pt x="3941" y="19880"/>
                    <a:pt x="4088" y="19880"/>
                  </a:cubicBezTo>
                  <a:cubicBezTo>
                    <a:pt x="4111" y="19880"/>
                    <a:pt x="4133" y="19881"/>
                    <a:pt x="4156" y="19884"/>
                  </a:cubicBezTo>
                  <a:cubicBezTo>
                    <a:pt x="4382" y="19920"/>
                    <a:pt x="4525" y="20122"/>
                    <a:pt x="4692" y="20289"/>
                  </a:cubicBezTo>
                  <a:cubicBezTo>
                    <a:pt x="5144" y="20741"/>
                    <a:pt x="5787" y="20962"/>
                    <a:pt x="6430" y="20962"/>
                  </a:cubicBezTo>
                  <a:cubicBezTo>
                    <a:pt x="6651" y="20962"/>
                    <a:pt x="6872" y="20936"/>
                    <a:pt x="7085" y="20884"/>
                  </a:cubicBezTo>
                  <a:cubicBezTo>
                    <a:pt x="7918" y="20670"/>
                    <a:pt x="8633" y="20099"/>
                    <a:pt x="9121" y="19396"/>
                  </a:cubicBezTo>
                  <a:cubicBezTo>
                    <a:pt x="9740" y="18551"/>
                    <a:pt x="10050" y="17444"/>
                    <a:pt x="9823" y="16432"/>
                  </a:cubicBezTo>
                  <a:cubicBezTo>
                    <a:pt x="9597" y="15408"/>
                    <a:pt x="8788" y="14503"/>
                    <a:pt x="7740" y="14336"/>
                  </a:cubicBezTo>
                  <a:lnTo>
                    <a:pt x="7740" y="14336"/>
                  </a:lnTo>
                  <a:cubicBezTo>
                    <a:pt x="7806" y="14347"/>
                    <a:pt x="7873" y="14352"/>
                    <a:pt x="7939" y="14352"/>
                  </a:cubicBezTo>
                  <a:cubicBezTo>
                    <a:pt x="8397" y="14352"/>
                    <a:pt x="8851" y="14112"/>
                    <a:pt x="9204" y="13800"/>
                  </a:cubicBezTo>
                  <a:cubicBezTo>
                    <a:pt x="10109" y="13014"/>
                    <a:pt x="10597" y="11645"/>
                    <a:pt x="10073" y="10574"/>
                  </a:cubicBezTo>
                  <a:cubicBezTo>
                    <a:pt x="9526" y="9419"/>
                    <a:pt x="8145" y="9002"/>
                    <a:pt x="6906" y="8704"/>
                  </a:cubicBezTo>
                  <a:cubicBezTo>
                    <a:pt x="7371" y="8335"/>
                    <a:pt x="7835" y="7954"/>
                    <a:pt x="8157" y="7454"/>
                  </a:cubicBezTo>
                  <a:cubicBezTo>
                    <a:pt x="9002" y="6180"/>
                    <a:pt x="8692" y="4406"/>
                    <a:pt x="7847" y="3144"/>
                  </a:cubicBezTo>
                  <a:cubicBezTo>
                    <a:pt x="7359" y="2418"/>
                    <a:pt x="6704" y="1799"/>
                    <a:pt x="6013" y="1263"/>
                  </a:cubicBezTo>
                  <a:cubicBezTo>
                    <a:pt x="5656" y="989"/>
                    <a:pt x="5299" y="727"/>
                    <a:pt x="4930" y="477"/>
                  </a:cubicBezTo>
                  <a:cubicBezTo>
                    <a:pt x="4644" y="287"/>
                    <a:pt x="4382" y="49"/>
                    <a:pt x="4025" y="13"/>
                  </a:cubicBezTo>
                  <a:cubicBezTo>
                    <a:pt x="3962" y="5"/>
                    <a:pt x="3899" y="1"/>
                    <a:pt x="3836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5839;p62"/>
            <p:cNvSpPr/>
            <p:nvPr/>
          </p:nvSpPr>
          <p:spPr>
            <a:xfrm>
              <a:off x="2020182" y="2065174"/>
              <a:ext cx="404445" cy="1033417"/>
            </a:xfrm>
            <a:custGeom>
              <a:avLst/>
              <a:gdLst/>
              <a:ahLst/>
              <a:cxnLst/>
              <a:rect l="l" t="t" r="r" b="b"/>
              <a:pathLst>
                <a:path w="8205" h="20965" extrusionOk="0">
                  <a:moveTo>
                    <a:pt x="1540" y="1"/>
                  </a:moveTo>
                  <a:cubicBezTo>
                    <a:pt x="1328" y="1"/>
                    <a:pt x="1105" y="36"/>
                    <a:pt x="918" y="98"/>
                  </a:cubicBezTo>
                  <a:cubicBezTo>
                    <a:pt x="870" y="158"/>
                    <a:pt x="822" y="229"/>
                    <a:pt x="775" y="289"/>
                  </a:cubicBezTo>
                  <a:cubicBezTo>
                    <a:pt x="287" y="1074"/>
                    <a:pt x="84" y="2051"/>
                    <a:pt x="37" y="2967"/>
                  </a:cubicBezTo>
                  <a:cubicBezTo>
                    <a:pt x="1" y="3860"/>
                    <a:pt x="299" y="4765"/>
                    <a:pt x="739" y="5539"/>
                  </a:cubicBezTo>
                  <a:cubicBezTo>
                    <a:pt x="930" y="5896"/>
                    <a:pt x="1156" y="6242"/>
                    <a:pt x="1418" y="6551"/>
                  </a:cubicBezTo>
                  <a:cubicBezTo>
                    <a:pt x="1632" y="6813"/>
                    <a:pt x="1846" y="7028"/>
                    <a:pt x="2049" y="7301"/>
                  </a:cubicBezTo>
                  <a:cubicBezTo>
                    <a:pt x="2227" y="7551"/>
                    <a:pt x="2370" y="7825"/>
                    <a:pt x="2418" y="8123"/>
                  </a:cubicBezTo>
                  <a:cubicBezTo>
                    <a:pt x="2477" y="8492"/>
                    <a:pt x="2418" y="8861"/>
                    <a:pt x="2323" y="9218"/>
                  </a:cubicBezTo>
                  <a:cubicBezTo>
                    <a:pt x="2085" y="10052"/>
                    <a:pt x="1596" y="10814"/>
                    <a:pt x="1418" y="11659"/>
                  </a:cubicBezTo>
                  <a:cubicBezTo>
                    <a:pt x="1227" y="12492"/>
                    <a:pt x="1287" y="13493"/>
                    <a:pt x="1823" y="14207"/>
                  </a:cubicBezTo>
                  <a:cubicBezTo>
                    <a:pt x="2025" y="14481"/>
                    <a:pt x="2311" y="14755"/>
                    <a:pt x="2358" y="15124"/>
                  </a:cubicBezTo>
                  <a:cubicBezTo>
                    <a:pt x="2406" y="15540"/>
                    <a:pt x="2192" y="15933"/>
                    <a:pt x="2001" y="16291"/>
                  </a:cubicBezTo>
                  <a:cubicBezTo>
                    <a:pt x="1775" y="16672"/>
                    <a:pt x="1549" y="17064"/>
                    <a:pt x="1418" y="17493"/>
                  </a:cubicBezTo>
                  <a:cubicBezTo>
                    <a:pt x="1287" y="17910"/>
                    <a:pt x="1239" y="18338"/>
                    <a:pt x="1287" y="18791"/>
                  </a:cubicBezTo>
                  <a:cubicBezTo>
                    <a:pt x="1311" y="19172"/>
                    <a:pt x="1418" y="19553"/>
                    <a:pt x="1596" y="19886"/>
                  </a:cubicBezTo>
                  <a:cubicBezTo>
                    <a:pt x="1626" y="19880"/>
                    <a:pt x="1653" y="19877"/>
                    <a:pt x="1680" y="19877"/>
                  </a:cubicBezTo>
                  <a:cubicBezTo>
                    <a:pt x="1706" y="19877"/>
                    <a:pt x="1733" y="19880"/>
                    <a:pt x="1763" y="19886"/>
                  </a:cubicBezTo>
                  <a:cubicBezTo>
                    <a:pt x="1989" y="19922"/>
                    <a:pt x="2132" y="20124"/>
                    <a:pt x="2299" y="20291"/>
                  </a:cubicBezTo>
                  <a:cubicBezTo>
                    <a:pt x="2751" y="20743"/>
                    <a:pt x="3394" y="20964"/>
                    <a:pt x="4037" y="20964"/>
                  </a:cubicBezTo>
                  <a:cubicBezTo>
                    <a:pt x="4258" y="20964"/>
                    <a:pt x="4479" y="20938"/>
                    <a:pt x="4692" y="20886"/>
                  </a:cubicBezTo>
                  <a:cubicBezTo>
                    <a:pt x="5525" y="20684"/>
                    <a:pt x="6240" y="20101"/>
                    <a:pt x="6728" y="19398"/>
                  </a:cubicBezTo>
                  <a:cubicBezTo>
                    <a:pt x="7347" y="18553"/>
                    <a:pt x="7657" y="17445"/>
                    <a:pt x="7430" y="16433"/>
                  </a:cubicBezTo>
                  <a:cubicBezTo>
                    <a:pt x="7204" y="15421"/>
                    <a:pt x="6395" y="14493"/>
                    <a:pt x="5347" y="14326"/>
                  </a:cubicBezTo>
                  <a:lnTo>
                    <a:pt x="5347" y="14326"/>
                  </a:lnTo>
                  <a:cubicBezTo>
                    <a:pt x="5413" y="14337"/>
                    <a:pt x="5480" y="14342"/>
                    <a:pt x="5546" y="14342"/>
                  </a:cubicBezTo>
                  <a:cubicBezTo>
                    <a:pt x="6004" y="14342"/>
                    <a:pt x="6458" y="14102"/>
                    <a:pt x="6811" y="13790"/>
                  </a:cubicBezTo>
                  <a:cubicBezTo>
                    <a:pt x="7716" y="12993"/>
                    <a:pt x="8204" y="11623"/>
                    <a:pt x="7680" y="10552"/>
                  </a:cubicBezTo>
                  <a:cubicBezTo>
                    <a:pt x="7133" y="9409"/>
                    <a:pt x="5752" y="8992"/>
                    <a:pt x="4513" y="8694"/>
                  </a:cubicBezTo>
                  <a:cubicBezTo>
                    <a:pt x="4978" y="8325"/>
                    <a:pt x="5442" y="7932"/>
                    <a:pt x="5764" y="7444"/>
                  </a:cubicBezTo>
                  <a:cubicBezTo>
                    <a:pt x="6609" y="6170"/>
                    <a:pt x="6299" y="4396"/>
                    <a:pt x="5454" y="3134"/>
                  </a:cubicBezTo>
                  <a:cubicBezTo>
                    <a:pt x="4966" y="2408"/>
                    <a:pt x="4311" y="1789"/>
                    <a:pt x="3620" y="1253"/>
                  </a:cubicBezTo>
                  <a:cubicBezTo>
                    <a:pt x="3263" y="979"/>
                    <a:pt x="2906" y="717"/>
                    <a:pt x="2537" y="467"/>
                  </a:cubicBezTo>
                  <a:cubicBezTo>
                    <a:pt x="2251" y="277"/>
                    <a:pt x="1989" y="39"/>
                    <a:pt x="1632" y="3"/>
                  </a:cubicBezTo>
                  <a:cubicBezTo>
                    <a:pt x="1602" y="1"/>
                    <a:pt x="1571" y="1"/>
                    <a:pt x="15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5840;p62"/>
            <p:cNvSpPr/>
            <p:nvPr/>
          </p:nvSpPr>
          <p:spPr>
            <a:xfrm>
              <a:off x="1910457" y="4004401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72" y="1869"/>
                    <a:pt x="20872" y="1203"/>
                  </a:cubicBezTo>
                  <a:cubicBezTo>
                    <a:pt x="20872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5841;p62"/>
            <p:cNvSpPr/>
            <p:nvPr/>
          </p:nvSpPr>
          <p:spPr>
            <a:xfrm>
              <a:off x="2468597" y="3407515"/>
              <a:ext cx="1775" cy="641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5842;p62"/>
            <p:cNvSpPr/>
            <p:nvPr/>
          </p:nvSpPr>
          <p:spPr>
            <a:xfrm>
              <a:off x="2465048" y="3338259"/>
              <a:ext cx="236012" cy="637993"/>
            </a:xfrm>
            <a:custGeom>
              <a:avLst/>
              <a:gdLst/>
              <a:ahLst/>
              <a:cxnLst/>
              <a:rect l="l" t="t" r="r" b="b"/>
              <a:pathLst>
                <a:path w="4788" h="12943" extrusionOk="0">
                  <a:moveTo>
                    <a:pt x="4763" y="0"/>
                  </a:moveTo>
                  <a:cubicBezTo>
                    <a:pt x="3942" y="179"/>
                    <a:pt x="3096" y="262"/>
                    <a:pt x="2251" y="310"/>
                  </a:cubicBezTo>
                  <a:cubicBezTo>
                    <a:pt x="1608" y="346"/>
                    <a:pt x="965" y="358"/>
                    <a:pt x="322" y="358"/>
                  </a:cubicBezTo>
                  <a:cubicBezTo>
                    <a:pt x="370" y="2572"/>
                    <a:pt x="13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120" y="6501"/>
                    <a:pt x="4537" y="3560"/>
                  </a:cubicBezTo>
                  <a:cubicBezTo>
                    <a:pt x="4644" y="2822"/>
                    <a:pt x="4728" y="1548"/>
                    <a:pt x="478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5843;p62"/>
            <p:cNvSpPr/>
            <p:nvPr/>
          </p:nvSpPr>
          <p:spPr>
            <a:xfrm>
              <a:off x="2479737" y="3338259"/>
              <a:ext cx="222457" cy="164982"/>
            </a:xfrm>
            <a:custGeom>
              <a:avLst/>
              <a:gdLst/>
              <a:ahLst/>
              <a:cxnLst/>
              <a:rect l="l" t="t" r="r" b="b"/>
              <a:pathLst>
                <a:path w="4513" h="3347" extrusionOk="0">
                  <a:moveTo>
                    <a:pt x="4477" y="0"/>
                  </a:moveTo>
                  <a:cubicBezTo>
                    <a:pt x="3656" y="179"/>
                    <a:pt x="2810" y="274"/>
                    <a:pt x="1965" y="310"/>
                  </a:cubicBezTo>
                  <a:cubicBezTo>
                    <a:pt x="1322" y="346"/>
                    <a:pt x="679" y="358"/>
                    <a:pt x="48" y="358"/>
                  </a:cubicBezTo>
                  <a:cubicBezTo>
                    <a:pt x="60" y="989"/>
                    <a:pt x="24" y="2072"/>
                    <a:pt x="1" y="3346"/>
                  </a:cubicBezTo>
                  <a:cubicBezTo>
                    <a:pt x="655" y="3334"/>
                    <a:pt x="1322" y="3322"/>
                    <a:pt x="1977" y="3263"/>
                  </a:cubicBezTo>
                  <a:cubicBezTo>
                    <a:pt x="2620" y="3203"/>
                    <a:pt x="3263" y="3132"/>
                    <a:pt x="3882" y="3025"/>
                  </a:cubicBezTo>
                  <a:cubicBezTo>
                    <a:pt x="4037" y="3013"/>
                    <a:pt x="4180" y="2977"/>
                    <a:pt x="4334" y="2953"/>
                  </a:cubicBezTo>
                  <a:cubicBezTo>
                    <a:pt x="4406" y="2203"/>
                    <a:pt x="4465" y="1179"/>
                    <a:pt x="4513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5844;p62"/>
            <p:cNvSpPr/>
            <p:nvPr/>
          </p:nvSpPr>
          <p:spPr>
            <a:xfrm>
              <a:off x="2465048" y="3714461"/>
              <a:ext cx="199585" cy="262384"/>
            </a:xfrm>
            <a:custGeom>
              <a:avLst/>
              <a:gdLst/>
              <a:ahLst/>
              <a:cxnLst/>
              <a:rect l="l" t="t" r="r" b="b"/>
              <a:pathLst>
                <a:path w="4049" h="5323" extrusionOk="0">
                  <a:moveTo>
                    <a:pt x="4049" y="0"/>
                  </a:moveTo>
                  <a:lnTo>
                    <a:pt x="4049" y="0"/>
                  </a:lnTo>
                  <a:cubicBezTo>
                    <a:pt x="3289" y="42"/>
                    <a:pt x="2529" y="60"/>
                    <a:pt x="1771" y="60"/>
                  </a:cubicBezTo>
                  <a:cubicBezTo>
                    <a:pt x="1235" y="60"/>
                    <a:pt x="700" y="51"/>
                    <a:pt x="168" y="36"/>
                  </a:cubicBezTo>
                  <a:cubicBezTo>
                    <a:pt x="144" y="286"/>
                    <a:pt x="144" y="536"/>
                    <a:pt x="132" y="798"/>
                  </a:cubicBezTo>
                  <a:lnTo>
                    <a:pt x="132" y="881"/>
                  </a:lnTo>
                  <a:cubicBezTo>
                    <a:pt x="132" y="1012"/>
                    <a:pt x="120" y="1167"/>
                    <a:pt x="120" y="1298"/>
                  </a:cubicBezTo>
                  <a:lnTo>
                    <a:pt x="120" y="1405"/>
                  </a:lnTo>
                  <a:cubicBezTo>
                    <a:pt x="60" y="3060"/>
                    <a:pt x="13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644" y="3441"/>
                    <a:pt x="3894" y="1239"/>
                  </a:cubicBezTo>
                  <a:cubicBezTo>
                    <a:pt x="3894" y="1215"/>
                    <a:pt x="3918" y="1179"/>
                    <a:pt x="3918" y="1155"/>
                  </a:cubicBezTo>
                  <a:cubicBezTo>
                    <a:pt x="3930" y="1012"/>
                    <a:pt x="3942" y="893"/>
                    <a:pt x="3954" y="762"/>
                  </a:cubicBezTo>
                  <a:cubicBezTo>
                    <a:pt x="3954" y="739"/>
                    <a:pt x="3954" y="703"/>
                    <a:pt x="3978" y="691"/>
                  </a:cubicBezTo>
                  <a:cubicBezTo>
                    <a:pt x="4001" y="465"/>
                    <a:pt x="4013" y="227"/>
                    <a:pt x="40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5845;p62"/>
            <p:cNvSpPr/>
            <p:nvPr/>
          </p:nvSpPr>
          <p:spPr>
            <a:xfrm>
              <a:off x="2471506" y="3749065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04" y="13"/>
                    <a:pt x="3573" y="37"/>
                    <a:pt x="3430" y="60"/>
                  </a:cubicBezTo>
                  <a:cubicBezTo>
                    <a:pt x="2770" y="143"/>
                    <a:pt x="2117" y="176"/>
                    <a:pt x="1466" y="176"/>
                  </a:cubicBezTo>
                  <a:cubicBezTo>
                    <a:pt x="1271" y="176"/>
                    <a:pt x="1076" y="173"/>
                    <a:pt x="882" y="167"/>
                  </a:cubicBezTo>
                  <a:cubicBezTo>
                    <a:pt x="584" y="144"/>
                    <a:pt x="298" y="132"/>
                    <a:pt x="1" y="108"/>
                  </a:cubicBezTo>
                  <a:lnTo>
                    <a:pt x="1" y="179"/>
                  </a:lnTo>
                  <a:cubicBezTo>
                    <a:pt x="479" y="224"/>
                    <a:pt x="956" y="245"/>
                    <a:pt x="1431" y="245"/>
                  </a:cubicBezTo>
                  <a:cubicBezTo>
                    <a:pt x="2233" y="245"/>
                    <a:pt x="3030" y="184"/>
                    <a:pt x="3823" y="72"/>
                  </a:cubicBezTo>
                  <a:cubicBezTo>
                    <a:pt x="3823" y="48"/>
                    <a:pt x="3823" y="13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5846;p62"/>
            <p:cNvSpPr/>
            <p:nvPr/>
          </p:nvSpPr>
          <p:spPr>
            <a:xfrm>
              <a:off x="2470372" y="3772577"/>
              <a:ext cx="186671" cy="15133"/>
            </a:xfrm>
            <a:custGeom>
              <a:avLst/>
              <a:gdLst/>
              <a:ahLst/>
              <a:cxnLst/>
              <a:rect l="l" t="t" r="r" b="b"/>
              <a:pathLst>
                <a:path w="3787" h="307" extrusionOk="0">
                  <a:moveTo>
                    <a:pt x="3786" y="0"/>
                  </a:moveTo>
                  <a:cubicBezTo>
                    <a:pt x="3608" y="36"/>
                    <a:pt x="3453" y="60"/>
                    <a:pt x="3274" y="95"/>
                  </a:cubicBezTo>
                  <a:cubicBezTo>
                    <a:pt x="2655" y="179"/>
                    <a:pt x="2048" y="214"/>
                    <a:pt x="1429" y="214"/>
                  </a:cubicBezTo>
                  <a:cubicBezTo>
                    <a:pt x="1107" y="214"/>
                    <a:pt x="810" y="191"/>
                    <a:pt x="512" y="179"/>
                  </a:cubicBezTo>
                  <a:cubicBezTo>
                    <a:pt x="369" y="167"/>
                    <a:pt x="214" y="167"/>
                    <a:pt x="71" y="155"/>
                  </a:cubicBezTo>
                  <a:lnTo>
                    <a:pt x="0" y="155"/>
                  </a:lnTo>
                  <a:cubicBezTo>
                    <a:pt x="12" y="155"/>
                    <a:pt x="12" y="179"/>
                    <a:pt x="0" y="226"/>
                  </a:cubicBezTo>
                  <a:cubicBezTo>
                    <a:pt x="24" y="226"/>
                    <a:pt x="71" y="238"/>
                    <a:pt x="95" y="238"/>
                  </a:cubicBezTo>
                  <a:cubicBezTo>
                    <a:pt x="274" y="250"/>
                    <a:pt x="441" y="274"/>
                    <a:pt x="619" y="286"/>
                  </a:cubicBezTo>
                  <a:cubicBezTo>
                    <a:pt x="865" y="300"/>
                    <a:pt x="1111" y="306"/>
                    <a:pt x="1357" y="306"/>
                  </a:cubicBezTo>
                  <a:cubicBezTo>
                    <a:pt x="2170" y="306"/>
                    <a:pt x="2979" y="232"/>
                    <a:pt x="3774" y="95"/>
                  </a:cubicBezTo>
                  <a:cubicBezTo>
                    <a:pt x="3774" y="60"/>
                    <a:pt x="3786" y="36"/>
                    <a:pt x="3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5847;p62"/>
            <p:cNvSpPr/>
            <p:nvPr/>
          </p:nvSpPr>
          <p:spPr>
            <a:xfrm>
              <a:off x="2439810" y="3967924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91" y="1823"/>
                  </a:cubicBezTo>
                  <a:cubicBezTo>
                    <a:pt x="245" y="1927"/>
                    <a:pt x="929" y="1961"/>
                    <a:pt x="1820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45" y="1847"/>
                    <a:pt x="6228" y="1693"/>
                    <a:pt x="6168" y="1573"/>
                  </a:cubicBezTo>
                  <a:cubicBezTo>
                    <a:pt x="6049" y="1335"/>
                    <a:pt x="5764" y="990"/>
                    <a:pt x="5216" y="633"/>
                  </a:cubicBezTo>
                  <a:cubicBezTo>
                    <a:pt x="4323" y="38"/>
                    <a:pt x="4025" y="26"/>
                    <a:pt x="4025" y="26"/>
                  </a:cubicBezTo>
                  <a:cubicBezTo>
                    <a:pt x="3990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5848;p62"/>
            <p:cNvSpPr/>
            <p:nvPr/>
          </p:nvSpPr>
          <p:spPr>
            <a:xfrm>
              <a:off x="2628798" y="3995134"/>
              <a:ext cx="78129" cy="26224"/>
            </a:xfrm>
            <a:custGeom>
              <a:avLst/>
              <a:gdLst/>
              <a:ahLst/>
              <a:cxnLst/>
              <a:rect l="l" t="t" r="r" b="b"/>
              <a:pathLst>
                <a:path w="1585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394" y="140"/>
                    <a:pt x="215" y="248"/>
                  </a:cubicBezTo>
                  <a:cubicBezTo>
                    <a:pt x="144" y="295"/>
                    <a:pt x="1" y="367"/>
                    <a:pt x="36" y="474"/>
                  </a:cubicBezTo>
                  <a:cubicBezTo>
                    <a:pt x="54" y="517"/>
                    <a:pt x="82" y="532"/>
                    <a:pt x="114" y="532"/>
                  </a:cubicBezTo>
                  <a:cubicBezTo>
                    <a:pt x="172" y="532"/>
                    <a:pt x="245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84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5849;p62"/>
            <p:cNvSpPr/>
            <p:nvPr/>
          </p:nvSpPr>
          <p:spPr>
            <a:xfrm>
              <a:off x="2598533" y="3982663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520" y="0"/>
                  </a:moveTo>
                  <a:cubicBezTo>
                    <a:pt x="1270" y="0"/>
                    <a:pt x="1008" y="24"/>
                    <a:pt x="758" y="96"/>
                  </a:cubicBezTo>
                  <a:lnTo>
                    <a:pt x="400" y="239"/>
                  </a:lnTo>
                  <a:cubicBezTo>
                    <a:pt x="317" y="274"/>
                    <a:pt x="198" y="322"/>
                    <a:pt x="103" y="393"/>
                  </a:cubicBezTo>
                  <a:cubicBezTo>
                    <a:pt x="91" y="393"/>
                    <a:pt x="79" y="417"/>
                    <a:pt x="55" y="429"/>
                  </a:cubicBezTo>
                  <a:cubicBezTo>
                    <a:pt x="0" y="484"/>
                    <a:pt x="47" y="610"/>
                    <a:pt x="129" y="610"/>
                  </a:cubicBezTo>
                  <a:cubicBezTo>
                    <a:pt x="136" y="610"/>
                    <a:pt x="143" y="609"/>
                    <a:pt x="150" y="608"/>
                  </a:cubicBezTo>
                  <a:cubicBezTo>
                    <a:pt x="269" y="560"/>
                    <a:pt x="377" y="489"/>
                    <a:pt x="472" y="429"/>
                  </a:cubicBezTo>
                  <a:cubicBezTo>
                    <a:pt x="579" y="370"/>
                    <a:pt x="686" y="322"/>
                    <a:pt x="805" y="298"/>
                  </a:cubicBezTo>
                  <a:cubicBezTo>
                    <a:pt x="1043" y="215"/>
                    <a:pt x="1281" y="179"/>
                    <a:pt x="1520" y="155"/>
                  </a:cubicBezTo>
                  <a:cubicBezTo>
                    <a:pt x="1627" y="143"/>
                    <a:pt x="1627" y="0"/>
                    <a:pt x="1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5850;p62"/>
            <p:cNvSpPr/>
            <p:nvPr/>
          </p:nvSpPr>
          <p:spPr>
            <a:xfrm>
              <a:off x="2583055" y="3969058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1098" y="0"/>
                  </a:moveTo>
                  <a:cubicBezTo>
                    <a:pt x="943" y="0"/>
                    <a:pt x="790" y="17"/>
                    <a:pt x="631" y="62"/>
                  </a:cubicBezTo>
                  <a:cubicBezTo>
                    <a:pt x="512" y="98"/>
                    <a:pt x="393" y="134"/>
                    <a:pt x="274" y="193"/>
                  </a:cubicBezTo>
                  <a:cubicBezTo>
                    <a:pt x="179" y="241"/>
                    <a:pt x="0" y="312"/>
                    <a:pt x="0" y="431"/>
                  </a:cubicBezTo>
                  <a:cubicBezTo>
                    <a:pt x="0" y="467"/>
                    <a:pt x="24" y="479"/>
                    <a:pt x="36" y="491"/>
                  </a:cubicBezTo>
                  <a:cubicBezTo>
                    <a:pt x="61" y="506"/>
                    <a:pt x="81" y="512"/>
                    <a:pt x="102" y="512"/>
                  </a:cubicBezTo>
                  <a:cubicBezTo>
                    <a:pt x="129" y="512"/>
                    <a:pt x="156" y="500"/>
                    <a:pt x="191" y="479"/>
                  </a:cubicBezTo>
                  <a:cubicBezTo>
                    <a:pt x="262" y="443"/>
                    <a:pt x="298" y="419"/>
                    <a:pt x="357" y="396"/>
                  </a:cubicBezTo>
                  <a:cubicBezTo>
                    <a:pt x="452" y="336"/>
                    <a:pt x="572" y="288"/>
                    <a:pt x="667" y="253"/>
                  </a:cubicBezTo>
                  <a:cubicBezTo>
                    <a:pt x="893" y="181"/>
                    <a:pt x="1131" y="134"/>
                    <a:pt x="1369" y="122"/>
                  </a:cubicBezTo>
                  <a:cubicBezTo>
                    <a:pt x="1429" y="110"/>
                    <a:pt x="1429" y="38"/>
                    <a:pt x="1369" y="15"/>
                  </a:cubicBezTo>
                  <a:cubicBezTo>
                    <a:pt x="1278" y="6"/>
                    <a:pt x="1188" y="0"/>
                    <a:pt x="10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5851;p62"/>
            <p:cNvSpPr/>
            <p:nvPr/>
          </p:nvSpPr>
          <p:spPr>
            <a:xfrm>
              <a:off x="2145188" y="3338259"/>
              <a:ext cx="307585" cy="637993"/>
            </a:xfrm>
            <a:custGeom>
              <a:avLst/>
              <a:gdLst/>
              <a:ahLst/>
              <a:cxnLst/>
              <a:rect l="l" t="t" r="r" b="b"/>
              <a:pathLst>
                <a:path w="6240" h="12943" extrusionOk="0">
                  <a:moveTo>
                    <a:pt x="6204" y="0"/>
                  </a:moveTo>
                  <a:cubicBezTo>
                    <a:pt x="5359" y="179"/>
                    <a:pt x="4490" y="262"/>
                    <a:pt x="3644" y="310"/>
                  </a:cubicBezTo>
                  <a:cubicBezTo>
                    <a:pt x="3001" y="346"/>
                    <a:pt x="2370" y="358"/>
                    <a:pt x="1727" y="358"/>
                  </a:cubicBezTo>
                  <a:cubicBezTo>
                    <a:pt x="1537" y="2572"/>
                    <a:pt x="299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835" y="6501"/>
                    <a:pt x="5585" y="3560"/>
                  </a:cubicBezTo>
                  <a:cubicBezTo>
                    <a:pt x="5775" y="2822"/>
                    <a:pt x="6014" y="1548"/>
                    <a:pt x="62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5852;p62"/>
            <p:cNvSpPr/>
            <p:nvPr/>
          </p:nvSpPr>
          <p:spPr>
            <a:xfrm>
              <a:off x="2212128" y="3338259"/>
              <a:ext cx="240646" cy="164982"/>
            </a:xfrm>
            <a:custGeom>
              <a:avLst/>
              <a:gdLst/>
              <a:ahLst/>
              <a:cxnLst/>
              <a:rect l="l" t="t" r="r" b="b"/>
              <a:pathLst>
                <a:path w="4882" h="3347" extrusionOk="0">
                  <a:moveTo>
                    <a:pt x="4846" y="0"/>
                  </a:moveTo>
                  <a:cubicBezTo>
                    <a:pt x="4001" y="179"/>
                    <a:pt x="3132" y="274"/>
                    <a:pt x="2286" y="310"/>
                  </a:cubicBezTo>
                  <a:cubicBezTo>
                    <a:pt x="1643" y="346"/>
                    <a:pt x="1012" y="358"/>
                    <a:pt x="369" y="358"/>
                  </a:cubicBezTo>
                  <a:cubicBezTo>
                    <a:pt x="310" y="989"/>
                    <a:pt x="179" y="2072"/>
                    <a:pt x="0" y="3346"/>
                  </a:cubicBezTo>
                  <a:cubicBezTo>
                    <a:pt x="667" y="3334"/>
                    <a:pt x="1322" y="3322"/>
                    <a:pt x="1989" y="3263"/>
                  </a:cubicBezTo>
                  <a:cubicBezTo>
                    <a:pt x="2632" y="3203"/>
                    <a:pt x="3286" y="3132"/>
                    <a:pt x="3929" y="3025"/>
                  </a:cubicBezTo>
                  <a:cubicBezTo>
                    <a:pt x="4072" y="3013"/>
                    <a:pt x="4227" y="2977"/>
                    <a:pt x="4370" y="2953"/>
                  </a:cubicBezTo>
                  <a:cubicBezTo>
                    <a:pt x="4525" y="2203"/>
                    <a:pt x="4703" y="1179"/>
                    <a:pt x="48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5853;p62"/>
            <p:cNvSpPr/>
            <p:nvPr/>
          </p:nvSpPr>
          <p:spPr>
            <a:xfrm>
              <a:off x="2146371" y="3714461"/>
              <a:ext cx="227781" cy="262384"/>
            </a:xfrm>
            <a:custGeom>
              <a:avLst/>
              <a:gdLst/>
              <a:ahLst/>
              <a:cxnLst/>
              <a:rect l="l" t="t" r="r" b="b"/>
              <a:pathLst>
                <a:path w="4621" h="5323" extrusionOk="0">
                  <a:moveTo>
                    <a:pt x="4620" y="0"/>
                  </a:moveTo>
                  <a:cubicBezTo>
                    <a:pt x="3860" y="42"/>
                    <a:pt x="3096" y="60"/>
                    <a:pt x="2337" y="60"/>
                  </a:cubicBezTo>
                  <a:cubicBezTo>
                    <a:pt x="1800" y="60"/>
                    <a:pt x="1267" y="51"/>
                    <a:pt x="739" y="36"/>
                  </a:cubicBezTo>
                  <a:cubicBezTo>
                    <a:pt x="703" y="286"/>
                    <a:pt x="656" y="536"/>
                    <a:pt x="632" y="798"/>
                  </a:cubicBezTo>
                  <a:cubicBezTo>
                    <a:pt x="632" y="822"/>
                    <a:pt x="620" y="846"/>
                    <a:pt x="620" y="881"/>
                  </a:cubicBezTo>
                  <a:cubicBezTo>
                    <a:pt x="596" y="1012"/>
                    <a:pt x="572" y="1167"/>
                    <a:pt x="560" y="1298"/>
                  </a:cubicBezTo>
                  <a:cubicBezTo>
                    <a:pt x="560" y="1334"/>
                    <a:pt x="537" y="1370"/>
                    <a:pt x="537" y="1405"/>
                  </a:cubicBezTo>
                  <a:cubicBezTo>
                    <a:pt x="298" y="3060"/>
                    <a:pt x="96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858" y="3441"/>
                    <a:pt x="4347" y="1239"/>
                  </a:cubicBezTo>
                  <a:cubicBezTo>
                    <a:pt x="4347" y="1215"/>
                    <a:pt x="4370" y="1179"/>
                    <a:pt x="4370" y="1155"/>
                  </a:cubicBezTo>
                  <a:cubicBezTo>
                    <a:pt x="4394" y="1012"/>
                    <a:pt x="4430" y="893"/>
                    <a:pt x="4454" y="762"/>
                  </a:cubicBezTo>
                  <a:cubicBezTo>
                    <a:pt x="4454" y="739"/>
                    <a:pt x="4466" y="703"/>
                    <a:pt x="4466" y="691"/>
                  </a:cubicBezTo>
                  <a:cubicBezTo>
                    <a:pt x="4513" y="465"/>
                    <a:pt x="4573" y="227"/>
                    <a:pt x="4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5854;p62"/>
            <p:cNvSpPr/>
            <p:nvPr/>
          </p:nvSpPr>
          <p:spPr>
            <a:xfrm>
              <a:off x="2176884" y="3749065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16" y="13"/>
                    <a:pt x="3573" y="37"/>
                    <a:pt x="3430" y="60"/>
                  </a:cubicBezTo>
                  <a:cubicBezTo>
                    <a:pt x="2779" y="143"/>
                    <a:pt x="2121" y="176"/>
                    <a:pt x="1473" y="176"/>
                  </a:cubicBezTo>
                  <a:cubicBezTo>
                    <a:pt x="1279" y="176"/>
                    <a:pt x="1086" y="173"/>
                    <a:pt x="894" y="167"/>
                  </a:cubicBezTo>
                  <a:cubicBezTo>
                    <a:pt x="596" y="144"/>
                    <a:pt x="310" y="132"/>
                    <a:pt x="13" y="108"/>
                  </a:cubicBezTo>
                  <a:cubicBezTo>
                    <a:pt x="1" y="120"/>
                    <a:pt x="1" y="156"/>
                    <a:pt x="1" y="179"/>
                  </a:cubicBezTo>
                  <a:cubicBezTo>
                    <a:pt x="470" y="224"/>
                    <a:pt x="945" y="245"/>
                    <a:pt x="1421" y="245"/>
                  </a:cubicBezTo>
                  <a:cubicBezTo>
                    <a:pt x="2225" y="245"/>
                    <a:pt x="3035" y="184"/>
                    <a:pt x="3835" y="72"/>
                  </a:cubicBezTo>
                  <a:cubicBezTo>
                    <a:pt x="3835" y="48"/>
                    <a:pt x="3847" y="13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5855;p62"/>
            <p:cNvSpPr/>
            <p:nvPr/>
          </p:nvSpPr>
          <p:spPr>
            <a:xfrm>
              <a:off x="2172792" y="3772577"/>
              <a:ext cx="189037" cy="15133"/>
            </a:xfrm>
            <a:custGeom>
              <a:avLst/>
              <a:gdLst/>
              <a:ahLst/>
              <a:cxnLst/>
              <a:rect l="l" t="t" r="r" b="b"/>
              <a:pathLst>
                <a:path w="3835" h="307" extrusionOk="0">
                  <a:moveTo>
                    <a:pt x="3834" y="0"/>
                  </a:moveTo>
                  <a:lnTo>
                    <a:pt x="3299" y="95"/>
                  </a:lnTo>
                  <a:cubicBezTo>
                    <a:pt x="2668" y="179"/>
                    <a:pt x="2060" y="214"/>
                    <a:pt x="1429" y="214"/>
                  </a:cubicBezTo>
                  <a:cubicBezTo>
                    <a:pt x="1120" y="214"/>
                    <a:pt x="822" y="191"/>
                    <a:pt x="524" y="179"/>
                  </a:cubicBezTo>
                  <a:cubicBezTo>
                    <a:pt x="382" y="167"/>
                    <a:pt x="227" y="167"/>
                    <a:pt x="84" y="155"/>
                  </a:cubicBezTo>
                  <a:lnTo>
                    <a:pt x="1" y="155"/>
                  </a:lnTo>
                  <a:lnTo>
                    <a:pt x="1" y="226"/>
                  </a:lnTo>
                  <a:cubicBezTo>
                    <a:pt x="36" y="226"/>
                    <a:pt x="84" y="238"/>
                    <a:pt x="108" y="238"/>
                  </a:cubicBezTo>
                  <a:cubicBezTo>
                    <a:pt x="274" y="250"/>
                    <a:pt x="453" y="274"/>
                    <a:pt x="632" y="286"/>
                  </a:cubicBezTo>
                  <a:cubicBezTo>
                    <a:pt x="878" y="300"/>
                    <a:pt x="1124" y="306"/>
                    <a:pt x="1371" y="306"/>
                  </a:cubicBezTo>
                  <a:cubicBezTo>
                    <a:pt x="2188" y="306"/>
                    <a:pt x="3006" y="232"/>
                    <a:pt x="3811" y="95"/>
                  </a:cubicBezTo>
                  <a:cubicBezTo>
                    <a:pt x="3811" y="60"/>
                    <a:pt x="3834" y="36"/>
                    <a:pt x="3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5856;p62"/>
            <p:cNvSpPr/>
            <p:nvPr/>
          </p:nvSpPr>
          <p:spPr>
            <a:xfrm>
              <a:off x="2121725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5" y="1869"/>
                    <a:pt x="6001" y="1847"/>
                  </a:cubicBezTo>
                  <a:cubicBezTo>
                    <a:pt x="6132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299" y="38"/>
                    <a:pt x="4013" y="26"/>
                    <a:pt x="4013" y="26"/>
                  </a:cubicBezTo>
                  <a:cubicBezTo>
                    <a:pt x="3977" y="8"/>
                    <a:pt x="3661" y="1"/>
                    <a:pt x="3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5857;p62"/>
            <p:cNvSpPr/>
            <p:nvPr/>
          </p:nvSpPr>
          <p:spPr>
            <a:xfrm>
              <a:off x="2309530" y="3995134"/>
              <a:ext cx="78720" cy="26224"/>
            </a:xfrm>
            <a:custGeom>
              <a:avLst/>
              <a:gdLst/>
              <a:ahLst/>
              <a:cxnLst/>
              <a:rect l="l" t="t" r="r" b="b"/>
              <a:pathLst>
                <a:path w="1597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406" y="140"/>
                    <a:pt x="227" y="248"/>
                  </a:cubicBezTo>
                  <a:cubicBezTo>
                    <a:pt x="144" y="295"/>
                    <a:pt x="1" y="367"/>
                    <a:pt x="48" y="474"/>
                  </a:cubicBezTo>
                  <a:cubicBezTo>
                    <a:pt x="61" y="517"/>
                    <a:pt x="88" y="532"/>
                    <a:pt x="121" y="532"/>
                  </a:cubicBezTo>
                  <a:cubicBezTo>
                    <a:pt x="178" y="532"/>
                    <a:pt x="253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96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5858;p62"/>
            <p:cNvSpPr/>
            <p:nvPr/>
          </p:nvSpPr>
          <p:spPr>
            <a:xfrm>
              <a:off x="2279807" y="3982663"/>
              <a:ext cx="79657" cy="30118"/>
            </a:xfrm>
            <a:custGeom>
              <a:avLst/>
              <a:gdLst/>
              <a:ahLst/>
              <a:cxnLst/>
              <a:rect l="l" t="t" r="r" b="b"/>
              <a:pathLst>
                <a:path w="1616" h="611" extrusionOk="0">
                  <a:moveTo>
                    <a:pt x="1509" y="0"/>
                  </a:moveTo>
                  <a:cubicBezTo>
                    <a:pt x="1259" y="0"/>
                    <a:pt x="1009" y="24"/>
                    <a:pt x="758" y="96"/>
                  </a:cubicBezTo>
                  <a:lnTo>
                    <a:pt x="389" y="239"/>
                  </a:lnTo>
                  <a:cubicBezTo>
                    <a:pt x="306" y="274"/>
                    <a:pt x="187" y="322"/>
                    <a:pt x="92" y="393"/>
                  </a:cubicBezTo>
                  <a:cubicBezTo>
                    <a:pt x="80" y="393"/>
                    <a:pt x="68" y="417"/>
                    <a:pt x="56" y="429"/>
                  </a:cubicBezTo>
                  <a:cubicBezTo>
                    <a:pt x="1" y="484"/>
                    <a:pt x="48" y="610"/>
                    <a:pt x="121" y="610"/>
                  </a:cubicBezTo>
                  <a:cubicBezTo>
                    <a:pt x="127" y="610"/>
                    <a:pt x="133" y="609"/>
                    <a:pt x="139" y="608"/>
                  </a:cubicBezTo>
                  <a:cubicBezTo>
                    <a:pt x="258" y="560"/>
                    <a:pt x="366" y="489"/>
                    <a:pt x="473" y="429"/>
                  </a:cubicBezTo>
                  <a:cubicBezTo>
                    <a:pt x="568" y="370"/>
                    <a:pt x="675" y="322"/>
                    <a:pt x="794" y="298"/>
                  </a:cubicBezTo>
                  <a:cubicBezTo>
                    <a:pt x="1032" y="215"/>
                    <a:pt x="1270" y="179"/>
                    <a:pt x="1509" y="155"/>
                  </a:cubicBezTo>
                  <a:cubicBezTo>
                    <a:pt x="1616" y="143"/>
                    <a:pt x="1616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5859;p62"/>
            <p:cNvSpPr/>
            <p:nvPr/>
          </p:nvSpPr>
          <p:spPr>
            <a:xfrm>
              <a:off x="2264920" y="3969058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1095" y="0"/>
                  </a:moveTo>
                  <a:cubicBezTo>
                    <a:pt x="937" y="0"/>
                    <a:pt x="778" y="17"/>
                    <a:pt x="620" y="62"/>
                  </a:cubicBezTo>
                  <a:cubicBezTo>
                    <a:pt x="501" y="98"/>
                    <a:pt x="382" y="134"/>
                    <a:pt x="263" y="193"/>
                  </a:cubicBezTo>
                  <a:cubicBezTo>
                    <a:pt x="156" y="241"/>
                    <a:pt x="1" y="312"/>
                    <a:pt x="1" y="431"/>
                  </a:cubicBezTo>
                  <a:cubicBezTo>
                    <a:pt x="1" y="467"/>
                    <a:pt x="13" y="479"/>
                    <a:pt x="25" y="491"/>
                  </a:cubicBezTo>
                  <a:cubicBezTo>
                    <a:pt x="50" y="506"/>
                    <a:pt x="72" y="512"/>
                    <a:pt x="95" y="512"/>
                  </a:cubicBezTo>
                  <a:cubicBezTo>
                    <a:pt x="126" y="512"/>
                    <a:pt x="157" y="500"/>
                    <a:pt x="191" y="479"/>
                  </a:cubicBezTo>
                  <a:cubicBezTo>
                    <a:pt x="251" y="443"/>
                    <a:pt x="298" y="419"/>
                    <a:pt x="358" y="396"/>
                  </a:cubicBezTo>
                  <a:cubicBezTo>
                    <a:pt x="441" y="336"/>
                    <a:pt x="560" y="288"/>
                    <a:pt x="668" y="253"/>
                  </a:cubicBezTo>
                  <a:cubicBezTo>
                    <a:pt x="894" y="181"/>
                    <a:pt x="1132" y="134"/>
                    <a:pt x="1370" y="122"/>
                  </a:cubicBezTo>
                  <a:cubicBezTo>
                    <a:pt x="1430" y="110"/>
                    <a:pt x="1430" y="38"/>
                    <a:pt x="1370" y="15"/>
                  </a:cubicBezTo>
                  <a:cubicBezTo>
                    <a:pt x="1279" y="6"/>
                    <a:pt x="1187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5860;p62"/>
            <p:cNvSpPr/>
            <p:nvPr/>
          </p:nvSpPr>
          <p:spPr>
            <a:xfrm>
              <a:off x="2108219" y="3073408"/>
              <a:ext cx="684969" cy="396805"/>
            </a:xfrm>
            <a:custGeom>
              <a:avLst/>
              <a:gdLst/>
              <a:ahLst/>
              <a:cxnLst/>
              <a:rect l="l" t="t" r="r" b="b"/>
              <a:pathLst>
                <a:path w="13896" h="8050" extrusionOk="0">
                  <a:moveTo>
                    <a:pt x="12323" y="1"/>
                  </a:moveTo>
                  <a:cubicBezTo>
                    <a:pt x="12316" y="1"/>
                    <a:pt x="12308" y="2"/>
                    <a:pt x="12300" y="4"/>
                  </a:cubicBezTo>
                  <a:cubicBezTo>
                    <a:pt x="12133" y="28"/>
                    <a:pt x="11979" y="75"/>
                    <a:pt x="11812" y="111"/>
                  </a:cubicBezTo>
                  <a:cubicBezTo>
                    <a:pt x="11776" y="123"/>
                    <a:pt x="11740" y="123"/>
                    <a:pt x="11705" y="123"/>
                  </a:cubicBezTo>
                  <a:cubicBezTo>
                    <a:pt x="11121" y="206"/>
                    <a:pt x="10550" y="289"/>
                    <a:pt x="9966" y="325"/>
                  </a:cubicBezTo>
                  <a:lnTo>
                    <a:pt x="9919" y="325"/>
                  </a:lnTo>
                  <a:cubicBezTo>
                    <a:pt x="9859" y="325"/>
                    <a:pt x="9812" y="349"/>
                    <a:pt x="9776" y="349"/>
                  </a:cubicBezTo>
                  <a:cubicBezTo>
                    <a:pt x="9657" y="361"/>
                    <a:pt x="9514" y="361"/>
                    <a:pt x="9395" y="373"/>
                  </a:cubicBezTo>
                  <a:cubicBezTo>
                    <a:pt x="9371" y="373"/>
                    <a:pt x="9335" y="373"/>
                    <a:pt x="9312" y="385"/>
                  </a:cubicBezTo>
                  <a:cubicBezTo>
                    <a:pt x="8578" y="436"/>
                    <a:pt x="7847" y="459"/>
                    <a:pt x="7119" y="459"/>
                  </a:cubicBezTo>
                  <a:cubicBezTo>
                    <a:pt x="6488" y="459"/>
                    <a:pt x="5858" y="442"/>
                    <a:pt x="5228" y="409"/>
                  </a:cubicBezTo>
                  <a:lnTo>
                    <a:pt x="5109" y="409"/>
                  </a:lnTo>
                  <a:cubicBezTo>
                    <a:pt x="4859" y="385"/>
                    <a:pt x="4609" y="373"/>
                    <a:pt x="4359" y="349"/>
                  </a:cubicBezTo>
                  <a:cubicBezTo>
                    <a:pt x="4061" y="313"/>
                    <a:pt x="3763" y="301"/>
                    <a:pt x="3466" y="266"/>
                  </a:cubicBezTo>
                  <a:lnTo>
                    <a:pt x="3382" y="266"/>
                  </a:lnTo>
                  <a:cubicBezTo>
                    <a:pt x="3144" y="242"/>
                    <a:pt x="2906" y="206"/>
                    <a:pt x="2668" y="194"/>
                  </a:cubicBezTo>
                  <a:cubicBezTo>
                    <a:pt x="2662" y="193"/>
                    <a:pt x="2656" y="193"/>
                    <a:pt x="2649" y="193"/>
                  </a:cubicBezTo>
                  <a:cubicBezTo>
                    <a:pt x="2585" y="193"/>
                    <a:pt x="2525" y="248"/>
                    <a:pt x="2525" y="313"/>
                  </a:cubicBezTo>
                  <a:cubicBezTo>
                    <a:pt x="2430" y="980"/>
                    <a:pt x="2346" y="1540"/>
                    <a:pt x="2275" y="1837"/>
                  </a:cubicBezTo>
                  <a:cubicBezTo>
                    <a:pt x="1775" y="3599"/>
                    <a:pt x="501" y="6659"/>
                    <a:pt x="1" y="7350"/>
                  </a:cubicBezTo>
                  <a:cubicBezTo>
                    <a:pt x="358" y="7469"/>
                    <a:pt x="810" y="7576"/>
                    <a:pt x="1334" y="7671"/>
                  </a:cubicBezTo>
                  <a:cubicBezTo>
                    <a:pt x="1358" y="7671"/>
                    <a:pt x="1394" y="7683"/>
                    <a:pt x="1406" y="7683"/>
                  </a:cubicBezTo>
                  <a:cubicBezTo>
                    <a:pt x="2695" y="7907"/>
                    <a:pt x="4401" y="8050"/>
                    <a:pt x="6238" y="8050"/>
                  </a:cubicBezTo>
                  <a:cubicBezTo>
                    <a:pt x="8797" y="8050"/>
                    <a:pt x="11608" y="7773"/>
                    <a:pt x="13895" y="7052"/>
                  </a:cubicBezTo>
                  <a:cubicBezTo>
                    <a:pt x="13479" y="5623"/>
                    <a:pt x="13086" y="3766"/>
                    <a:pt x="12741" y="1921"/>
                  </a:cubicBezTo>
                  <a:cubicBezTo>
                    <a:pt x="12729" y="1873"/>
                    <a:pt x="12729" y="1813"/>
                    <a:pt x="12717" y="1778"/>
                  </a:cubicBezTo>
                  <a:cubicBezTo>
                    <a:pt x="12610" y="1194"/>
                    <a:pt x="12491" y="611"/>
                    <a:pt x="12395" y="63"/>
                  </a:cubicBezTo>
                  <a:cubicBezTo>
                    <a:pt x="12376" y="24"/>
                    <a:pt x="12356" y="1"/>
                    <a:pt x="12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5861;p62"/>
            <p:cNvSpPr/>
            <p:nvPr/>
          </p:nvSpPr>
          <p:spPr>
            <a:xfrm>
              <a:off x="2173975" y="3085880"/>
              <a:ext cx="103317" cy="366293"/>
            </a:xfrm>
            <a:custGeom>
              <a:avLst/>
              <a:gdLst/>
              <a:ahLst/>
              <a:cxnLst/>
              <a:rect l="l" t="t" r="r" b="b"/>
              <a:pathLst>
                <a:path w="2096" h="7431" extrusionOk="0">
                  <a:moveTo>
                    <a:pt x="2024" y="1"/>
                  </a:moveTo>
                  <a:cubicBezTo>
                    <a:pt x="1965" y="429"/>
                    <a:pt x="1882" y="846"/>
                    <a:pt x="1810" y="1263"/>
                  </a:cubicBezTo>
                  <a:cubicBezTo>
                    <a:pt x="1608" y="2394"/>
                    <a:pt x="1322" y="3513"/>
                    <a:pt x="989" y="4632"/>
                  </a:cubicBezTo>
                  <a:cubicBezTo>
                    <a:pt x="834" y="5180"/>
                    <a:pt x="631" y="5751"/>
                    <a:pt x="441" y="6299"/>
                  </a:cubicBezTo>
                  <a:cubicBezTo>
                    <a:pt x="298" y="6656"/>
                    <a:pt x="143" y="7037"/>
                    <a:pt x="0" y="7418"/>
                  </a:cubicBezTo>
                  <a:cubicBezTo>
                    <a:pt x="24" y="7418"/>
                    <a:pt x="60" y="7430"/>
                    <a:pt x="72" y="7430"/>
                  </a:cubicBezTo>
                  <a:cubicBezTo>
                    <a:pt x="131" y="7299"/>
                    <a:pt x="179" y="7156"/>
                    <a:pt x="238" y="7025"/>
                  </a:cubicBezTo>
                  <a:cubicBezTo>
                    <a:pt x="358" y="6716"/>
                    <a:pt x="477" y="6418"/>
                    <a:pt x="596" y="6109"/>
                  </a:cubicBezTo>
                  <a:cubicBezTo>
                    <a:pt x="1322" y="4108"/>
                    <a:pt x="1822" y="2061"/>
                    <a:pt x="2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5862;p62"/>
            <p:cNvSpPr/>
            <p:nvPr/>
          </p:nvSpPr>
          <p:spPr>
            <a:xfrm>
              <a:off x="2246485" y="3091745"/>
              <a:ext cx="118253" cy="158673"/>
            </a:xfrm>
            <a:custGeom>
              <a:avLst/>
              <a:gdLst/>
              <a:ahLst/>
              <a:cxnLst/>
              <a:rect l="l" t="t" r="r" b="b"/>
              <a:pathLst>
                <a:path w="2399" h="3219" extrusionOk="0">
                  <a:moveTo>
                    <a:pt x="2280" y="1"/>
                  </a:moveTo>
                  <a:cubicBezTo>
                    <a:pt x="2280" y="13"/>
                    <a:pt x="2280" y="13"/>
                    <a:pt x="2256" y="37"/>
                  </a:cubicBezTo>
                  <a:cubicBezTo>
                    <a:pt x="2077" y="644"/>
                    <a:pt x="1780" y="1239"/>
                    <a:pt x="1399" y="1775"/>
                  </a:cubicBezTo>
                  <a:cubicBezTo>
                    <a:pt x="1006" y="2311"/>
                    <a:pt x="530" y="2751"/>
                    <a:pt x="30" y="3168"/>
                  </a:cubicBezTo>
                  <a:cubicBezTo>
                    <a:pt x="0" y="3197"/>
                    <a:pt x="19" y="3219"/>
                    <a:pt x="40" y="3219"/>
                  </a:cubicBezTo>
                  <a:cubicBezTo>
                    <a:pt x="45" y="3219"/>
                    <a:pt x="49" y="3218"/>
                    <a:pt x="53" y="3216"/>
                  </a:cubicBezTo>
                  <a:cubicBezTo>
                    <a:pt x="387" y="3025"/>
                    <a:pt x="672" y="2775"/>
                    <a:pt x="934" y="2489"/>
                  </a:cubicBezTo>
                  <a:cubicBezTo>
                    <a:pt x="1399" y="2013"/>
                    <a:pt x="1780" y="1465"/>
                    <a:pt x="2066" y="870"/>
                  </a:cubicBezTo>
                  <a:cubicBezTo>
                    <a:pt x="2196" y="584"/>
                    <a:pt x="2316" y="298"/>
                    <a:pt x="2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5863;p62"/>
            <p:cNvSpPr/>
            <p:nvPr/>
          </p:nvSpPr>
          <p:spPr>
            <a:xfrm>
              <a:off x="2684548" y="3077697"/>
              <a:ext cx="51708" cy="89811"/>
            </a:xfrm>
            <a:custGeom>
              <a:avLst/>
              <a:gdLst/>
              <a:ahLst/>
              <a:cxnLst/>
              <a:rect l="l" t="t" r="r" b="b"/>
              <a:pathLst>
                <a:path w="1049" h="1822" extrusionOk="0">
                  <a:moveTo>
                    <a:pt x="1" y="0"/>
                  </a:moveTo>
                  <a:cubicBezTo>
                    <a:pt x="96" y="286"/>
                    <a:pt x="239" y="572"/>
                    <a:pt x="370" y="822"/>
                  </a:cubicBezTo>
                  <a:cubicBezTo>
                    <a:pt x="560" y="1179"/>
                    <a:pt x="787" y="1512"/>
                    <a:pt x="1049" y="1822"/>
                  </a:cubicBezTo>
                  <a:cubicBezTo>
                    <a:pt x="1037" y="1774"/>
                    <a:pt x="1037" y="1715"/>
                    <a:pt x="1025" y="1667"/>
                  </a:cubicBezTo>
                  <a:cubicBezTo>
                    <a:pt x="799" y="1393"/>
                    <a:pt x="608" y="1095"/>
                    <a:pt x="441" y="774"/>
                  </a:cubicBezTo>
                  <a:cubicBezTo>
                    <a:pt x="310" y="524"/>
                    <a:pt x="203" y="262"/>
                    <a:pt x="96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5864;p62"/>
            <p:cNvSpPr/>
            <p:nvPr/>
          </p:nvSpPr>
          <p:spPr>
            <a:xfrm>
              <a:off x="2561317" y="3088837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715" y="0"/>
                  </a:moveTo>
                  <a:cubicBezTo>
                    <a:pt x="727" y="298"/>
                    <a:pt x="739" y="596"/>
                    <a:pt x="727" y="905"/>
                  </a:cubicBezTo>
                  <a:cubicBezTo>
                    <a:pt x="727" y="1191"/>
                    <a:pt x="715" y="1465"/>
                    <a:pt x="691" y="1739"/>
                  </a:cubicBezTo>
                  <a:cubicBezTo>
                    <a:pt x="679" y="1965"/>
                    <a:pt x="691" y="2322"/>
                    <a:pt x="429" y="2453"/>
                  </a:cubicBezTo>
                  <a:cubicBezTo>
                    <a:pt x="387" y="2471"/>
                    <a:pt x="350" y="2480"/>
                    <a:pt x="319" y="2480"/>
                  </a:cubicBezTo>
                  <a:cubicBezTo>
                    <a:pt x="145" y="2480"/>
                    <a:pt x="121" y="2235"/>
                    <a:pt x="131" y="2084"/>
                  </a:cubicBezTo>
                  <a:cubicBezTo>
                    <a:pt x="143" y="1834"/>
                    <a:pt x="191" y="1596"/>
                    <a:pt x="203" y="1346"/>
                  </a:cubicBezTo>
                  <a:cubicBezTo>
                    <a:pt x="239" y="905"/>
                    <a:pt x="215" y="477"/>
                    <a:pt x="179" y="48"/>
                  </a:cubicBezTo>
                  <a:cubicBezTo>
                    <a:pt x="143" y="48"/>
                    <a:pt x="120" y="48"/>
                    <a:pt x="84" y="60"/>
                  </a:cubicBezTo>
                  <a:cubicBezTo>
                    <a:pt x="96" y="107"/>
                    <a:pt x="96" y="167"/>
                    <a:pt x="96" y="227"/>
                  </a:cubicBezTo>
                  <a:cubicBezTo>
                    <a:pt x="143" y="786"/>
                    <a:pt x="131" y="1370"/>
                    <a:pt x="60" y="1953"/>
                  </a:cubicBezTo>
                  <a:cubicBezTo>
                    <a:pt x="24" y="2132"/>
                    <a:pt x="0" y="2358"/>
                    <a:pt x="131" y="2489"/>
                  </a:cubicBezTo>
                  <a:cubicBezTo>
                    <a:pt x="178" y="2544"/>
                    <a:pt x="240" y="2567"/>
                    <a:pt x="306" y="2567"/>
                  </a:cubicBezTo>
                  <a:cubicBezTo>
                    <a:pt x="412" y="2567"/>
                    <a:pt x="527" y="2509"/>
                    <a:pt x="608" y="2429"/>
                  </a:cubicBezTo>
                  <a:cubicBezTo>
                    <a:pt x="786" y="2239"/>
                    <a:pt x="774" y="1953"/>
                    <a:pt x="774" y="1715"/>
                  </a:cubicBezTo>
                  <a:cubicBezTo>
                    <a:pt x="786" y="1417"/>
                    <a:pt x="786" y="1108"/>
                    <a:pt x="786" y="810"/>
                  </a:cubicBezTo>
                  <a:cubicBezTo>
                    <a:pt x="786" y="536"/>
                    <a:pt x="774" y="274"/>
                    <a:pt x="751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5865;p62"/>
            <p:cNvSpPr/>
            <p:nvPr/>
          </p:nvSpPr>
          <p:spPr>
            <a:xfrm>
              <a:off x="2188664" y="2631006"/>
              <a:ext cx="566962" cy="589883"/>
            </a:xfrm>
            <a:custGeom>
              <a:avLst/>
              <a:gdLst/>
              <a:ahLst/>
              <a:cxnLst/>
              <a:rect l="l" t="t" r="r" b="b"/>
              <a:pathLst>
                <a:path w="11502" h="11967" extrusionOk="0">
                  <a:moveTo>
                    <a:pt x="4650" y="1"/>
                  </a:moveTo>
                  <a:cubicBezTo>
                    <a:pt x="4608" y="1"/>
                    <a:pt x="4566" y="1"/>
                    <a:pt x="4524" y="1"/>
                  </a:cubicBezTo>
                  <a:cubicBezTo>
                    <a:pt x="2703" y="49"/>
                    <a:pt x="1417" y="359"/>
                    <a:pt x="1000" y="763"/>
                  </a:cubicBezTo>
                  <a:cubicBezTo>
                    <a:pt x="941" y="823"/>
                    <a:pt x="893" y="871"/>
                    <a:pt x="881" y="930"/>
                  </a:cubicBezTo>
                  <a:cubicBezTo>
                    <a:pt x="833" y="1025"/>
                    <a:pt x="750" y="1585"/>
                    <a:pt x="667" y="2418"/>
                  </a:cubicBezTo>
                  <a:cubicBezTo>
                    <a:pt x="619" y="2787"/>
                    <a:pt x="583" y="3216"/>
                    <a:pt x="536" y="3692"/>
                  </a:cubicBezTo>
                  <a:cubicBezTo>
                    <a:pt x="488" y="4228"/>
                    <a:pt x="429" y="4812"/>
                    <a:pt x="381" y="5407"/>
                  </a:cubicBezTo>
                  <a:cubicBezTo>
                    <a:pt x="333" y="5931"/>
                    <a:pt x="298" y="6478"/>
                    <a:pt x="250" y="7014"/>
                  </a:cubicBezTo>
                  <a:cubicBezTo>
                    <a:pt x="202" y="7610"/>
                    <a:pt x="155" y="8205"/>
                    <a:pt x="119" y="8764"/>
                  </a:cubicBezTo>
                  <a:cubicBezTo>
                    <a:pt x="83" y="9241"/>
                    <a:pt x="60" y="9693"/>
                    <a:pt x="36" y="10110"/>
                  </a:cubicBezTo>
                  <a:cubicBezTo>
                    <a:pt x="24" y="10658"/>
                    <a:pt x="12" y="11169"/>
                    <a:pt x="0" y="11562"/>
                  </a:cubicBezTo>
                  <a:cubicBezTo>
                    <a:pt x="509" y="11637"/>
                    <a:pt x="2902" y="11966"/>
                    <a:pt x="5882" y="11966"/>
                  </a:cubicBezTo>
                  <a:cubicBezTo>
                    <a:pt x="7640" y="11966"/>
                    <a:pt x="9602" y="11852"/>
                    <a:pt x="11501" y="11503"/>
                  </a:cubicBezTo>
                  <a:cubicBezTo>
                    <a:pt x="11501" y="11050"/>
                    <a:pt x="11466" y="10586"/>
                    <a:pt x="11454" y="10098"/>
                  </a:cubicBezTo>
                  <a:cubicBezTo>
                    <a:pt x="11430" y="9598"/>
                    <a:pt x="11394" y="9098"/>
                    <a:pt x="11347" y="8610"/>
                  </a:cubicBezTo>
                  <a:cubicBezTo>
                    <a:pt x="11311" y="8050"/>
                    <a:pt x="11251" y="7502"/>
                    <a:pt x="11192" y="6967"/>
                  </a:cubicBezTo>
                  <a:cubicBezTo>
                    <a:pt x="11109" y="6371"/>
                    <a:pt x="11037" y="5788"/>
                    <a:pt x="10954" y="5228"/>
                  </a:cubicBezTo>
                  <a:cubicBezTo>
                    <a:pt x="10859" y="4657"/>
                    <a:pt x="10751" y="4121"/>
                    <a:pt x="10668" y="3645"/>
                  </a:cubicBezTo>
                  <a:cubicBezTo>
                    <a:pt x="10561" y="3133"/>
                    <a:pt x="10442" y="2668"/>
                    <a:pt x="10347" y="2276"/>
                  </a:cubicBezTo>
                  <a:cubicBezTo>
                    <a:pt x="10192" y="1740"/>
                    <a:pt x="10025" y="1347"/>
                    <a:pt x="9870" y="1133"/>
                  </a:cubicBezTo>
                  <a:cubicBezTo>
                    <a:pt x="9811" y="1049"/>
                    <a:pt x="9585" y="930"/>
                    <a:pt x="9251" y="811"/>
                  </a:cubicBezTo>
                  <a:cubicBezTo>
                    <a:pt x="8242" y="428"/>
                    <a:pt x="6228" y="1"/>
                    <a:pt x="46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5866;p62"/>
            <p:cNvSpPr/>
            <p:nvPr/>
          </p:nvSpPr>
          <p:spPr>
            <a:xfrm>
              <a:off x="2336345" y="2637611"/>
              <a:ext cx="266672" cy="210627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1506" y="1"/>
                  </a:moveTo>
                  <a:cubicBezTo>
                    <a:pt x="542" y="1"/>
                    <a:pt x="0" y="268"/>
                    <a:pt x="778" y="1106"/>
                  </a:cubicBezTo>
                  <a:cubicBezTo>
                    <a:pt x="1743" y="2142"/>
                    <a:pt x="3100" y="3273"/>
                    <a:pt x="3814" y="3868"/>
                  </a:cubicBezTo>
                  <a:cubicBezTo>
                    <a:pt x="4124" y="4130"/>
                    <a:pt x="4326" y="4273"/>
                    <a:pt x="4326" y="4273"/>
                  </a:cubicBezTo>
                  <a:cubicBezTo>
                    <a:pt x="4326" y="4273"/>
                    <a:pt x="4445" y="4070"/>
                    <a:pt x="4588" y="3737"/>
                  </a:cubicBezTo>
                  <a:cubicBezTo>
                    <a:pt x="4934" y="3011"/>
                    <a:pt x="5410" y="1713"/>
                    <a:pt x="5076" y="820"/>
                  </a:cubicBezTo>
                  <a:cubicBezTo>
                    <a:pt x="4862" y="237"/>
                    <a:pt x="3886" y="260"/>
                    <a:pt x="2779" y="106"/>
                  </a:cubicBezTo>
                  <a:cubicBezTo>
                    <a:pt x="2326" y="42"/>
                    <a:pt x="1883" y="1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5867;p62"/>
            <p:cNvSpPr/>
            <p:nvPr/>
          </p:nvSpPr>
          <p:spPr>
            <a:xfrm>
              <a:off x="2370554" y="2557707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549" y="0"/>
                  </a:moveTo>
                  <a:lnTo>
                    <a:pt x="168" y="1310"/>
                  </a:lnTo>
                  <a:cubicBezTo>
                    <a:pt x="168" y="1310"/>
                    <a:pt x="1" y="2119"/>
                    <a:pt x="1668" y="2560"/>
                  </a:cubicBezTo>
                  <a:cubicBezTo>
                    <a:pt x="2166" y="2692"/>
                    <a:pt x="2551" y="2739"/>
                    <a:pt x="2848" y="2739"/>
                  </a:cubicBezTo>
                  <a:cubicBezTo>
                    <a:pt x="3592" y="2739"/>
                    <a:pt x="3775" y="2441"/>
                    <a:pt x="3775" y="2441"/>
                  </a:cubicBezTo>
                  <a:lnTo>
                    <a:pt x="4240" y="7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5868;p62"/>
            <p:cNvSpPr/>
            <p:nvPr/>
          </p:nvSpPr>
          <p:spPr>
            <a:xfrm>
              <a:off x="2377012" y="2540652"/>
              <a:ext cx="209592" cy="100360"/>
            </a:xfrm>
            <a:custGeom>
              <a:avLst/>
              <a:gdLst/>
              <a:ahLst/>
              <a:cxnLst/>
              <a:rect l="l" t="t" r="r" b="b"/>
              <a:pathLst>
                <a:path w="4252" h="2036" extrusionOk="0">
                  <a:moveTo>
                    <a:pt x="1192" y="1"/>
                  </a:moveTo>
                  <a:cubicBezTo>
                    <a:pt x="942" y="1"/>
                    <a:pt x="668" y="1"/>
                    <a:pt x="418" y="84"/>
                  </a:cubicBezTo>
                  <a:cubicBezTo>
                    <a:pt x="287" y="120"/>
                    <a:pt x="144" y="179"/>
                    <a:pt x="72" y="287"/>
                  </a:cubicBezTo>
                  <a:cubicBezTo>
                    <a:pt x="1" y="406"/>
                    <a:pt x="25" y="560"/>
                    <a:pt x="72" y="691"/>
                  </a:cubicBezTo>
                  <a:cubicBezTo>
                    <a:pt x="203" y="1072"/>
                    <a:pt x="537" y="1406"/>
                    <a:pt x="942" y="1608"/>
                  </a:cubicBezTo>
                  <a:cubicBezTo>
                    <a:pt x="1334" y="1823"/>
                    <a:pt x="1787" y="1930"/>
                    <a:pt x="2227" y="1989"/>
                  </a:cubicBezTo>
                  <a:cubicBezTo>
                    <a:pt x="2411" y="2018"/>
                    <a:pt x="2591" y="2035"/>
                    <a:pt x="2768" y="2035"/>
                  </a:cubicBezTo>
                  <a:cubicBezTo>
                    <a:pt x="2960" y="2035"/>
                    <a:pt x="3149" y="2015"/>
                    <a:pt x="3335" y="1965"/>
                  </a:cubicBezTo>
                  <a:cubicBezTo>
                    <a:pt x="3632" y="1894"/>
                    <a:pt x="4037" y="1715"/>
                    <a:pt x="4168" y="1453"/>
                  </a:cubicBezTo>
                  <a:cubicBezTo>
                    <a:pt x="4251" y="1239"/>
                    <a:pt x="4180" y="822"/>
                    <a:pt x="4049" y="644"/>
                  </a:cubicBezTo>
                  <a:cubicBezTo>
                    <a:pt x="3930" y="501"/>
                    <a:pt x="3739" y="441"/>
                    <a:pt x="3537" y="394"/>
                  </a:cubicBezTo>
                  <a:cubicBezTo>
                    <a:pt x="2763" y="179"/>
                    <a:pt x="1977" y="25"/>
                    <a:pt x="119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5869;p62"/>
            <p:cNvSpPr/>
            <p:nvPr/>
          </p:nvSpPr>
          <p:spPr>
            <a:xfrm>
              <a:off x="2346253" y="2608085"/>
              <a:ext cx="247399" cy="154581"/>
            </a:xfrm>
            <a:custGeom>
              <a:avLst/>
              <a:gdLst/>
              <a:ahLst/>
              <a:cxnLst/>
              <a:rect l="l" t="t" r="r" b="b"/>
              <a:pathLst>
                <a:path w="5019" h="3136" extrusionOk="0">
                  <a:moveTo>
                    <a:pt x="740" y="1"/>
                  </a:moveTo>
                  <a:cubicBezTo>
                    <a:pt x="372" y="1"/>
                    <a:pt x="0" y="1006"/>
                    <a:pt x="53" y="1133"/>
                  </a:cubicBezTo>
                  <a:cubicBezTo>
                    <a:pt x="887" y="3002"/>
                    <a:pt x="2554" y="3038"/>
                    <a:pt x="2899" y="3133"/>
                  </a:cubicBezTo>
                  <a:cubicBezTo>
                    <a:pt x="2904" y="3135"/>
                    <a:pt x="2909" y="3136"/>
                    <a:pt x="2915" y="3136"/>
                  </a:cubicBezTo>
                  <a:cubicBezTo>
                    <a:pt x="3147" y="3136"/>
                    <a:pt x="3828" y="1967"/>
                    <a:pt x="3828" y="1967"/>
                  </a:cubicBezTo>
                  <a:cubicBezTo>
                    <a:pt x="3828" y="1967"/>
                    <a:pt x="4416" y="2907"/>
                    <a:pt x="4563" y="2907"/>
                  </a:cubicBezTo>
                  <a:cubicBezTo>
                    <a:pt x="4564" y="2907"/>
                    <a:pt x="4565" y="2907"/>
                    <a:pt x="4566" y="2907"/>
                  </a:cubicBezTo>
                  <a:cubicBezTo>
                    <a:pt x="4721" y="2895"/>
                    <a:pt x="4995" y="1990"/>
                    <a:pt x="5018" y="1717"/>
                  </a:cubicBezTo>
                  <a:cubicBezTo>
                    <a:pt x="5018" y="1550"/>
                    <a:pt x="4756" y="907"/>
                    <a:pt x="4637" y="657"/>
                  </a:cubicBezTo>
                  <a:cubicBezTo>
                    <a:pt x="4632" y="647"/>
                    <a:pt x="4619" y="641"/>
                    <a:pt x="4605" y="641"/>
                  </a:cubicBezTo>
                  <a:cubicBezTo>
                    <a:pt x="4584" y="641"/>
                    <a:pt x="4561" y="653"/>
                    <a:pt x="4554" y="681"/>
                  </a:cubicBezTo>
                  <a:cubicBezTo>
                    <a:pt x="4459" y="883"/>
                    <a:pt x="4280" y="1359"/>
                    <a:pt x="3887" y="1395"/>
                  </a:cubicBezTo>
                  <a:cubicBezTo>
                    <a:pt x="3798" y="1402"/>
                    <a:pt x="3711" y="1405"/>
                    <a:pt x="3626" y="1405"/>
                  </a:cubicBezTo>
                  <a:cubicBezTo>
                    <a:pt x="2101" y="1405"/>
                    <a:pt x="1258" y="343"/>
                    <a:pt x="875" y="50"/>
                  </a:cubicBezTo>
                  <a:cubicBezTo>
                    <a:pt x="831" y="16"/>
                    <a:pt x="785" y="1"/>
                    <a:pt x="74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5870;p62"/>
            <p:cNvSpPr/>
            <p:nvPr/>
          </p:nvSpPr>
          <p:spPr>
            <a:xfrm>
              <a:off x="2342112" y="2598275"/>
              <a:ext cx="251540" cy="153842"/>
            </a:xfrm>
            <a:custGeom>
              <a:avLst/>
              <a:gdLst/>
              <a:ahLst/>
              <a:cxnLst/>
              <a:rect l="l" t="t" r="r" b="b"/>
              <a:pathLst>
                <a:path w="5103" h="3121" extrusionOk="0">
                  <a:moveTo>
                    <a:pt x="754" y="1"/>
                  </a:moveTo>
                  <a:cubicBezTo>
                    <a:pt x="376" y="1"/>
                    <a:pt x="1" y="1014"/>
                    <a:pt x="54" y="1142"/>
                  </a:cubicBezTo>
                  <a:cubicBezTo>
                    <a:pt x="899" y="2987"/>
                    <a:pt x="2614" y="3035"/>
                    <a:pt x="2923" y="3118"/>
                  </a:cubicBezTo>
                  <a:cubicBezTo>
                    <a:pt x="2929" y="3120"/>
                    <a:pt x="2934" y="3120"/>
                    <a:pt x="2940" y="3120"/>
                  </a:cubicBezTo>
                  <a:cubicBezTo>
                    <a:pt x="3172" y="3120"/>
                    <a:pt x="3864" y="1951"/>
                    <a:pt x="3864" y="1951"/>
                  </a:cubicBezTo>
                  <a:cubicBezTo>
                    <a:pt x="3864" y="1951"/>
                    <a:pt x="4445" y="2880"/>
                    <a:pt x="4620" y="2880"/>
                  </a:cubicBezTo>
                  <a:cubicBezTo>
                    <a:pt x="4622" y="2880"/>
                    <a:pt x="4624" y="2880"/>
                    <a:pt x="4626" y="2880"/>
                  </a:cubicBezTo>
                  <a:cubicBezTo>
                    <a:pt x="4781" y="2856"/>
                    <a:pt x="5067" y="1951"/>
                    <a:pt x="5079" y="1677"/>
                  </a:cubicBezTo>
                  <a:cubicBezTo>
                    <a:pt x="5102" y="1511"/>
                    <a:pt x="4840" y="880"/>
                    <a:pt x="4709" y="618"/>
                  </a:cubicBezTo>
                  <a:cubicBezTo>
                    <a:pt x="4704" y="608"/>
                    <a:pt x="4691" y="602"/>
                    <a:pt x="4677" y="602"/>
                  </a:cubicBezTo>
                  <a:cubicBezTo>
                    <a:pt x="4656" y="602"/>
                    <a:pt x="4633" y="614"/>
                    <a:pt x="4626" y="642"/>
                  </a:cubicBezTo>
                  <a:cubicBezTo>
                    <a:pt x="4531" y="856"/>
                    <a:pt x="4352" y="1332"/>
                    <a:pt x="3947" y="1368"/>
                  </a:cubicBezTo>
                  <a:cubicBezTo>
                    <a:pt x="3849" y="1376"/>
                    <a:pt x="3753" y="1380"/>
                    <a:pt x="3660" y="1380"/>
                  </a:cubicBezTo>
                  <a:cubicBezTo>
                    <a:pt x="2137" y="1380"/>
                    <a:pt x="1269" y="338"/>
                    <a:pt x="888" y="46"/>
                  </a:cubicBezTo>
                  <a:cubicBezTo>
                    <a:pt x="843" y="15"/>
                    <a:pt x="799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5871;p62"/>
            <p:cNvSpPr/>
            <p:nvPr/>
          </p:nvSpPr>
          <p:spPr>
            <a:xfrm>
              <a:off x="2587442" y="2650723"/>
              <a:ext cx="243751" cy="537338"/>
            </a:xfrm>
            <a:custGeom>
              <a:avLst/>
              <a:gdLst/>
              <a:ahLst/>
              <a:cxnLst/>
              <a:rect l="l" t="t" r="r" b="b"/>
              <a:pathLst>
                <a:path w="4945" h="10901" extrusionOk="0">
                  <a:moveTo>
                    <a:pt x="48" y="0"/>
                  </a:moveTo>
                  <a:cubicBezTo>
                    <a:pt x="16" y="0"/>
                    <a:pt x="1" y="6"/>
                    <a:pt x="6" y="18"/>
                  </a:cubicBezTo>
                  <a:cubicBezTo>
                    <a:pt x="2638" y="6483"/>
                    <a:pt x="3411" y="10900"/>
                    <a:pt x="3411" y="10900"/>
                  </a:cubicBezTo>
                  <a:lnTo>
                    <a:pt x="4924" y="10710"/>
                  </a:lnTo>
                  <a:cubicBezTo>
                    <a:pt x="4924" y="10710"/>
                    <a:pt x="4924" y="10710"/>
                    <a:pt x="4924" y="10710"/>
                  </a:cubicBezTo>
                  <a:cubicBezTo>
                    <a:pt x="4945" y="10710"/>
                    <a:pt x="3018" y="2612"/>
                    <a:pt x="1649" y="494"/>
                  </a:cubicBezTo>
                  <a:cubicBezTo>
                    <a:pt x="1533" y="336"/>
                    <a:pt x="296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5872;p62"/>
            <p:cNvSpPr/>
            <p:nvPr/>
          </p:nvSpPr>
          <p:spPr>
            <a:xfrm>
              <a:off x="2078890" y="3324161"/>
              <a:ext cx="80445" cy="60778"/>
            </a:xfrm>
            <a:custGeom>
              <a:avLst/>
              <a:gdLst/>
              <a:ahLst/>
              <a:cxnLst/>
              <a:rect l="l" t="t" r="r" b="b"/>
              <a:pathLst>
                <a:path w="1632" h="1233" extrusionOk="0">
                  <a:moveTo>
                    <a:pt x="340" y="0"/>
                  </a:moveTo>
                  <a:cubicBezTo>
                    <a:pt x="286" y="0"/>
                    <a:pt x="242" y="14"/>
                    <a:pt x="215" y="48"/>
                  </a:cubicBezTo>
                  <a:cubicBezTo>
                    <a:pt x="84" y="215"/>
                    <a:pt x="536" y="584"/>
                    <a:pt x="536" y="584"/>
                  </a:cubicBezTo>
                  <a:cubicBezTo>
                    <a:pt x="536" y="584"/>
                    <a:pt x="357" y="527"/>
                    <a:pt x="227" y="527"/>
                  </a:cubicBezTo>
                  <a:cubicBezTo>
                    <a:pt x="85" y="527"/>
                    <a:pt x="1" y="595"/>
                    <a:pt x="274" y="882"/>
                  </a:cubicBezTo>
                  <a:cubicBezTo>
                    <a:pt x="539" y="1165"/>
                    <a:pt x="904" y="1232"/>
                    <a:pt x="1189" y="1232"/>
                  </a:cubicBezTo>
                  <a:cubicBezTo>
                    <a:pt x="1442" y="1232"/>
                    <a:pt x="1632" y="1179"/>
                    <a:pt x="1632" y="1179"/>
                  </a:cubicBezTo>
                  <a:lnTo>
                    <a:pt x="894" y="203"/>
                  </a:lnTo>
                  <a:cubicBezTo>
                    <a:pt x="894" y="203"/>
                    <a:pt x="548" y="0"/>
                    <a:pt x="3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5873;p62"/>
            <p:cNvSpPr/>
            <p:nvPr/>
          </p:nvSpPr>
          <p:spPr>
            <a:xfrm>
              <a:off x="2095403" y="3231983"/>
              <a:ext cx="161384" cy="152215"/>
            </a:xfrm>
            <a:custGeom>
              <a:avLst/>
              <a:gdLst/>
              <a:ahLst/>
              <a:cxnLst/>
              <a:rect l="l" t="t" r="r" b="b"/>
              <a:pathLst>
                <a:path w="3274" h="3088" extrusionOk="0">
                  <a:moveTo>
                    <a:pt x="1915" y="0"/>
                  </a:moveTo>
                  <a:cubicBezTo>
                    <a:pt x="1365" y="0"/>
                    <a:pt x="0" y="1138"/>
                    <a:pt x="11" y="1275"/>
                  </a:cubicBezTo>
                  <a:cubicBezTo>
                    <a:pt x="23" y="1442"/>
                    <a:pt x="856" y="3026"/>
                    <a:pt x="1201" y="3085"/>
                  </a:cubicBezTo>
                  <a:cubicBezTo>
                    <a:pt x="1212" y="3087"/>
                    <a:pt x="1224" y="3088"/>
                    <a:pt x="1236" y="3088"/>
                  </a:cubicBezTo>
                  <a:cubicBezTo>
                    <a:pt x="1643" y="3088"/>
                    <a:pt x="3156" y="2186"/>
                    <a:pt x="3214" y="1621"/>
                  </a:cubicBezTo>
                  <a:cubicBezTo>
                    <a:pt x="3273" y="1037"/>
                    <a:pt x="2083" y="61"/>
                    <a:pt x="2083" y="61"/>
                  </a:cubicBezTo>
                  <a:cubicBezTo>
                    <a:pt x="2043" y="19"/>
                    <a:pt x="1986" y="0"/>
                    <a:pt x="191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5874;p62"/>
            <p:cNvSpPr/>
            <p:nvPr/>
          </p:nvSpPr>
          <p:spPr>
            <a:xfrm>
              <a:off x="2113740" y="3329928"/>
              <a:ext cx="28590" cy="41258"/>
            </a:xfrm>
            <a:custGeom>
              <a:avLst/>
              <a:gdLst/>
              <a:ahLst/>
              <a:cxnLst/>
              <a:rect l="l" t="t" r="r" b="b"/>
              <a:pathLst>
                <a:path w="580" h="837" extrusionOk="0">
                  <a:moveTo>
                    <a:pt x="40" y="1"/>
                  </a:moveTo>
                  <a:cubicBezTo>
                    <a:pt x="20" y="1"/>
                    <a:pt x="1" y="21"/>
                    <a:pt x="8" y="50"/>
                  </a:cubicBezTo>
                  <a:cubicBezTo>
                    <a:pt x="56" y="205"/>
                    <a:pt x="127" y="348"/>
                    <a:pt x="222" y="479"/>
                  </a:cubicBezTo>
                  <a:cubicBezTo>
                    <a:pt x="270" y="562"/>
                    <a:pt x="306" y="610"/>
                    <a:pt x="365" y="681"/>
                  </a:cubicBezTo>
                  <a:lnTo>
                    <a:pt x="460" y="765"/>
                  </a:lnTo>
                  <a:cubicBezTo>
                    <a:pt x="484" y="800"/>
                    <a:pt x="520" y="824"/>
                    <a:pt x="544" y="836"/>
                  </a:cubicBezTo>
                  <a:cubicBezTo>
                    <a:pt x="568" y="836"/>
                    <a:pt x="579" y="824"/>
                    <a:pt x="579" y="812"/>
                  </a:cubicBezTo>
                  <a:cubicBezTo>
                    <a:pt x="544" y="800"/>
                    <a:pt x="520" y="765"/>
                    <a:pt x="508" y="741"/>
                  </a:cubicBezTo>
                  <a:cubicBezTo>
                    <a:pt x="472" y="705"/>
                    <a:pt x="448" y="681"/>
                    <a:pt x="425" y="646"/>
                  </a:cubicBezTo>
                  <a:cubicBezTo>
                    <a:pt x="365" y="586"/>
                    <a:pt x="329" y="527"/>
                    <a:pt x="282" y="455"/>
                  </a:cubicBezTo>
                  <a:cubicBezTo>
                    <a:pt x="187" y="324"/>
                    <a:pt x="115" y="169"/>
                    <a:pt x="67" y="27"/>
                  </a:cubicBezTo>
                  <a:cubicBezTo>
                    <a:pt x="63" y="8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5875;p62"/>
            <p:cNvSpPr/>
            <p:nvPr/>
          </p:nvSpPr>
          <p:spPr>
            <a:xfrm>
              <a:off x="1914548" y="2658758"/>
              <a:ext cx="397988" cy="674272"/>
            </a:xfrm>
            <a:custGeom>
              <a:avLst/>
              <a:gdLst/>
              <a:ahLst/>
              <a:cxnLst/>
              <a:rect l="l" t="t" r="r" b="b"/>
              <a:pathLst>
                <a:path w="8074" h="13679" extrusionOk="0">
                  <a:moveTo>
                    <a:pt x="6920" y="1"/>
                  </a:moveTo>
                  <a:cubicBezTo>
                    <a:pt x="5835" y="1"/>
                    <a:pt x="2349" y="3138"/>
                    <a:pt x="1180" y="5320"/>
                  </a:cubicBezTo>
                  <a:cubicBezTo>
                    <a:pt x="1" y="7487"/>
                    <a:pt x="1477" y="10095"/>
                    <a:pt x="3085" y="12940"/>
                  </a:cubicBezTo>
                  <a:cubicBezTo>
                    <a:pt x="3108" y="12964"/>
                    <a:pt x="3120" y="12988"/>
                    <a:pt x="3132" y="13012"/>
                  </a:cubicBezTo>
                  <a:cubicBezTo>
                    <a:pt x="3251" y="13238"/>
                    <a:pt x="3382" y="13464"/>
                    <a:pt x="3501" y="13678"/>
                  </a:cubicBezTo>
                  <a:lnTo>
                    <a:pt x="6156" y="11416"/>
                  </a:lnTo>
                  <a:cubicBezTo>
                    <a:pt x="6156" y="11416"/>
                    <a:pt x="5978" y="11154"/>
                    <a:pt x="5740" y="10726"/>
                  </a:cubicBezTo>
                  <a:lnTo>
                    <a:pt x="5692" y="10630"/>
                  </a:lnTo>
                  <a:cubicBezTo>
                    <a:pt x="5144" y="9654"/>
                    <a:pt x="4299" y="7987"/>
                    <a:pt x="4323" y="7011"/>
                  </a:cubicBezTo>
                  <a:cubicBezTo>
                    <a:pt x="4370" y="5570"/>
                    <a:pt x="6216" y="4570"/>
                    <a:pt x="7252" y="3915"/>
                  </a:cubicBezTo>
                  <a:cubicBezTo>
                    <a:pt x="8073" y="3403"/>
                    <a:pt x="7907" y="427"/>
                    <a:pt x="7085" y="34"/>
                  </a:cubicBezTo>
                  <a:cubicBezTo>
                    <a:pt x="7039" y="11"/>
                    <a:pt x="6983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5876;p62"/>
            <p:cNvSpPr/>
            <p:nvPr/>
          </p:nvSpPr>
          <p:spPr>
            <a:xfrm>
              <a:off x="2065975" y="3182148"/>
              <a:ext cx="131512" cy="117415"/>
            </a:xfrm>
            <a:custGeom>
              <a:avLst/>
              <a:gdLst/>
              <a:ahLst/>
              <a:cxnLst/>
              <a:rect l="l" t="t" r="r" b="b"/>
              <a:pathLst>
                <a:path w="2668" h="2382" extrusionOk="0">
                  <a:moveTo>
                    <a:pt x="2584" y="0"/>
                  </a:moveTo>
                  <a:cubicBezTo>
                    <a:pt x="2572" y="0"/>
                    <a:pt x="2560" y="12"/>
                    <a:pt x="2549" y="24"/>
                  </a:cubicBezTo>
                  <a:cubicBezTo>
                    <a:pt x="2287" y="203"/>
                    <a:pt x="2037" y="405"/>
                    <a:pt x="1787" y="608"/>
                  </a:cubicBezTo>
                  <a:cubicBezTo>
                    <a:pt x="1298" y="1012"/>
                    <a:pt x="834" y="1429"/>
                    <a:pt x="405" y="1870"/>
                  </a:cubicBezTo>
                  <a:cubicBezTo>
                    <a:pt x="263" y="2024"/>
                    <a:pt x="132" y="2155"/>
                    <a:pt x="1" y="2310"/>
                  </a:cubicBezTo>
                  <a:cubicBezTo>
                    <a:pt x="13" y="2334"/>
                    <a:pt x="24" y="2346"/>
                    <a:pt x="48" y="2382"/>
                  </a:cubicBezTo>
                  <a:cubicBezTo>
                    <a:pt x="489" y="1917"/>
                    <a:pt x="953" y="1453"/>
                    <a:pt x="1453" y="1024"/>
                  </a:cubicBezTo>
                  <a:cubicBezTo>
                    <a:pt x="1751" y="774"/>
                    <a:pt x="2072" y="524"/>
                    <a:pt x="2394" y="286"/>
                  </a:cubicBezTo>
                  <a:cubicBezTo>
                    <a:pt x="2489" y="203"/>
                    <a:pt x="2572" y="143"/>
                    <a:pt x="2668" y="84"/>
                  </a:cubicBezTo>
                  <a:cubicBezTo>
                    <a:pt x="2644" y="60"/>
                    <a:pt x="2620" y="24"/>
                    <a:pt x="2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5877;p62"/>
            <p:cNvSpPr/>
            <p:nvPr/>
          </p:nvSpPr>
          <p:spPr>
            <a:xfrm>
              <a:off x="2209170" y="2851739"/>
              <a:ext cx="62848" cy="41110"/>
            </a:xfrm>
            <a:custGeom>
              <a:avLst/>
              <a:gdLst/>
              <a:ahLst/>
              <a:cxnLst/>
              <a:rect l="l" t="t" r="r" b="b"/>
              <a:pathLst>
                <a:path w="1275" h="834" extrusionOk="0">
                  <a:moveTo>
                    <a:pt x="1275" y="0"/>
                  </a:moveTo>
                  <a:lnTo>
                    <a:pt x="1275" y="0"/>
                  </a:lnTo>
                  <a:cubicBezTo>
                    <a:pt x="1025" y="95"/>
                    <a:pt x="798" y="214"/>
                    <a:pt x="596" y="345"/>
                  </a:cubicBezTo>
                  <a:cubicBezTo>
                    <a:pt x="382" y="476"/>
                    <a:pt x="179" y="631"/>
                    <a:pt x="1" y="834"/>
                  </a:cubicBezTo>
                  <a:cubicBezTo>
                    <a:pt x="156" y="822"/>
                    <a:pt x="310" y="798"/>
                    <a:pt x="477" y="774"/>
                  </a:cubicBezTo>
                  <a:cubicBezTo>
                    <a:pt x="632" y="750"/>
                    <a:pt x="787" y="715"/>
                    <a:pt x="953" y="655"/>
                  </a:cubicBezTo>
                  <a:cubicBezTo>
                    <a:pt x="858" y="631"/>
                    <a:pt x="787" y="619"/>
                    <a:pt x="691" y="619"/>
                  </a:cubicBezTo>
                  <a:cubicBezTo>
                    <a:pt x="650" y="607"/>
                    <a:pt x="605" y="601"/>
                    <a:pt x="562" y="601"/>
                  </a:cubicBezTo>
                  <a:cubicBezTo>
                    <a:pt x="519" y="601"/>
                    <a:pt x="477" y="607"/>
                    <a:pt x="441" y="619"/>
                  </a:cubicBezTo>
                  <a:cubicBezTo>
                    <a:pt x="429" y="619"/>
                    <a:pt x="417" y="619"/>
                    <a:pt x="394" y="631"/>
                  </a:cubicBezTo>
                  <a:cubicBezTo>
                    <a:pt x="489" y="584"/>
                    <a:pt x="572" y="524"/>
                    <a:pt x="667" y="465"/>
                  </a:cubicBezTo>
                  <a:cubicBezTo>
                    <a:pt x="870" y="334"/>
                    <a:pt x="1096" y="179"/>
                    <a:pt x="1275" y="0"/>
                  </a:cubicBezTo>
                  <a:close/>
                </a:path>
              </a:pathLst>
            </a:custGeom>
            <a:solidFill>
              <a:srgbClr val="443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5878;p62"/>
            <p:cNvSpPr/>
            <p:nvPr/>
          </p:nvSpPr>
          <p:spPr>
            <a:xfrm>
              <a:off x="2590054" y="1929816"/>
              <a:ext cx="245378" cy="284368"/>
            </a:xfrm>
            <a:custGeom>
              <a:avLst/>
              <a:gdLst/>
              <a:ahLst/>
              <a:cxnLst/>
              <a:rect l="l" t="t" r="r" b="b"/>
              <a:pathLst>
                <a:path w="4978" h="5769" extrusionOk="0">
                  <a:moveTo>
                    <a:pt x="1357" y="0"/>
                  </a:moveTo>
                  <a:cubicBezTo>
                    <a:pt x="938" y="0"/>
                    <a:pt x="524" y="115"/>
                    <a:pt x="334" y="487"/>
                  </a:cubicBezTo>
                  <a:cubicBezTo>
                    <a:pt x="1" y="1201"/>
                    <a:pt x="370" y="2249"/>
                    <a:pt x="620" y="2844"/>
                  </a:cubicBezTo>
                  <a:cubicBezTo>
                    <a:pt x="965" y="3642"/>
                    <a:pt x="1501" y="4344"/>
                    <a:pt x="2049" y="5035"/>
                  </a:cubicBezTo>
                  <a:cubicBezTo>
                    <a:pt x="2334" y="5383"/>
                    <a:pt x="2712" y="5769"/>
                    <a:pt x="3218" y="5769"/>
                  </a:cubicBezTo>
                  <a:cubicBezTo>
                    <a:pt x="3282" y="5769"/>
                    <a:pt x="3349" y="5763"/>
                    <a:pt x="3418" y="5749"/>
                  </a:cubicBezTo>
                  <a:cubicBezTo>
                    <a:pt x="3763" y="5666"/>
                    <a:pt x="4073" y="5428"/>
                    <a:pt x="4263" y="5166"/>
                  </a:cubicBezTo>
                  <a:cubicBezTo>
                    <a:pt x="4478" y="4892"/>
                    <a:pt x="4561" y="4582"/>
                    <a:pt x="4621" y="4285"/>
                  </a:cubicBezTo>
                  <a:cubicBezTo>
                    <a:pt x="4978" y="2487"/>
                    <a:pt x="4001" y="760"/>
                    <a:pt x="2275" y="153"/>
                  </a:cubicBezTo>
                  <a:cubicBezTo>
                    <a:pt x="2049" y="78"/>
                    <a:pt x="1702" y="0"/>
                    <a:pt x="1357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5879;p62"/>
            <p:cNvSpPr/>
            <p:nvPr/>
          </p:nvSpPr>
          <p:spPr>
            <a:xfrm>
              <a:off x="2186890" y="1923211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7114" y="0"/>
                  </a:moveTo>
                  <a:cubicBezTo>
                    <a:pt x="6889" y="0"/>
                    <a:pt x="6657" y="13"/>
                    <a:pt x="6418" y="37"/>
                  </a:cubicBezTo>
                  <a:cubicBezTo>
                    <a:pt x="2727" y="430"/>
                    <a:pt x="0" y="4062"/>
                    <a:pt x="357" y="8003"/>
                  </a:cubicBezTo>
                  <a:cubicBezTo>
                    <a:pt x="465" y="9217"/>
                    <a:pt x="858" y="10300"/>
                    <a:pt x="1429" y="11205"/>
                  </a:cubicBezTo>
                  <a:cubicBezTo>
                    <a:pt x="2569" y="12986"/>
                    <a:pt x="4483" y="14094"/>
                    <a:pt x="6626" y="14094"/>
                  </a:cubicBezTo>
                  <a:cubicBezTo>
                    <a:pt x="6833" y="14094"/>
                    <a:pt x="7041" y="14084"/>
                    <a:pt x="7251" y="14063"/>
                  </a:cubicBezTo>
                  <a:cubicBezTo>
                    <a:pt x="7430" y="14051"/>
                    <a:pt x="7608" y="14027"/>
                    <a:pt x="7775" y="14003"/>
                  </a:cubicBezTo>
                  <a:cubicBezTo>
                    <a:pt x="9585" y="13753"/>
                    <a:pt x="10728" y="13170"/>
                    <a:pt x="11442" y="12372"/>
                  </a:cubicBezTo>
                  <a:cubicBezTo>
                    <a:pt x="12276" y="11420"/>
                    <a:pt x="12549" y="10146"/>
                    <a:pt x="12549" y="8693"/>
                  </a:cubicBezTo>
                  <a:cubicBezTo>
                    <a:pt x="12561" y="8062"/>
                    <a:pt x="12526" y="7395"/>
                    <a:pt x="12478" y="6717"/>
                  </a:cubicBezTo>
                  <a:cubicBezTo>
                    <a:pt x="12166" y="2541"/>
                    <a:pt x="10365" y="0"/>
                    <a:pt x="711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5880;p62"/>
            <p:cNvSpPr/>
            <p:nvPr/>
          </p:nvSpPr>
          <p:spPr>
            <a:xfrm>
              <a:off x="2059518" y="1826942"/>
              <a:ext cx="661456" cy="550647"/>
            </a:xfrm>
            <a:custGeom>
              <a:avLst/>
              <a:gdLst/>
              <a:ahLst/>
              <a:cxnLst/>
              <a:rect l="l" t="t" r="r" b="b"/>
              <a:pathLst>
                <a:path w="13419" h="11171" extrusionOk="0">
                  <a:moveTo>
                    <a:pt x="9177" y="1"/>
                  </a:moveTo>
                  <a:cubicBezTo>
                    <a:pt x="8748" y="1"/>
                    <a:pt x="8315" y="41"/>
                    <a:pt x="7883" y="109"/>
                  </a:cubicBezTo>
                  <a:cubicBezTo>
                    <a:pt x="7823" y="121"/>
                    <a:pt x="7775" y="121"/>
                    <a:pt x="7716" y="133"/>
                  </a:cubicBezTo>
                  <a:cubicBezTo>
                    <a:pt x="6263" y="383"/>
                    <a:pt x="4739" y="823"/>
                    <a:pt x="3406" y="1562"/>
                  </a:cubicBezTo>
                  <a:cubicBezTo>
                    <a:pt x="2953" y="1812"/>
                    <a:pt x="2525" y="2097"/>
                    <a:pt x="2120" y="2431"/>
                  </a:cubicBezTo>
                  <a:cubicBezTo>
                    <a:pt x="1441" y="2990"/>
                    <a:pt x="846" y="3681"/>
                    <a:pt x="489" y="4502"/>
                  </a:cubicBezTo>
                  <a:cubicBezTo>
                    <a:pt x="36" y="5479"/>
                    <a:pt x="1" y="6550"/>
                    <a:pt x="263" y="7479"/>
                  </a:cubicBezTo>
                  <a:cubicBezTo>
                    <a:pt x="536" y="8396"/>
                    <a:pt x="1263" y="9932"/>
                    <a:pt x="1727" y="10158"/>
                  </a:cubicBezTo>
                  <a:cubicBezTo>
                    <a:pt x="1818" y="10205"/>
                    <a:pt x="1944" y="10222"/>
                    <a:pt x="2088" y="10222"/>
                  </a:cubicBezTo>
                  <a:cubicBezTo>
                    <a:pt x="2446" y="10222"/>
                    <a:pt x="2917" y="10118"/>
                    <a:pt x="3256" y="10118"/>
                  </a:cubicBezTo>
                  <a:cubicBezTo>
                    <a:pt x="3367" y="10118"/>
                    <a:pt x="3463" y="10129"/>
                    <a:pt x="3537" y="10158"/>
                  </a:cubicBezTo>
                  <a:cubicBezTo>
                    <a:pt x="4001" y="10313"/>
                    <a:pt x="4358" y="10587"/>
                    <a:pt x="4549" y="10908"/>
                  </a:cubicBezTo>
                  <a:cubicBezTo>
                    <a:pt x="4633" y="11060"/>
                    <a:pt x="4736" y="11170"/>
                    <a:pt x="4907" y="11170"/>
                  </a:cubicBezTo>
                  <a:cubicBezTo>
                    <a:pt x="4978" y="11170"/>
                    <a:pt x="5059" y="11152"/>
                    <a:pt x="5156" y="11110"/>
                  </a:cubicBezTo>
                  <a:cubicBezTo>
                    <a:pt x="5394" y="11003"/>
                    <a:pt x="5608" y="10813"/>
                    <a:pt x="5692" y="10610"/>
                  </a:cubicBezTo>
                  <a:cubicBezTo>
                    <a:pt x="6013" y="10253"/>
                    <a:pt x="5775" y="9741"/>
                    <a:pt x="5728" y="9301"/>
                  </a:cubicBezTo>
                  <a:cubicBezTo>
                    <a:pt x="5751" y="9086"/>
                    <a:pt x="5799" y="8836"/>
                    <a:pt x="5918" y="8610"/>
                  </a:cubicBezTo>
                  <a:cubicBezTo>
                    <a:pt x="6097" y="8253"/>
                    <a:pt x="6418" y="7979"/>
                    <a:pt x="6799" y="7836"/>
                  </a:cubicBezTo>
                  <a:cubicBezTo>
                    <a:pt x="7144" y="7693"/>
                    <a:pt x="7478" y="7634"/>
                    <a:pt x="7811" y="7539"/>
                  </a:cubicBezTo>
                  <a:cubicBezTo>
                    <a:pt x="8168" y="7431"/>
                    <a:pt x="9764" y="7015"/>
                    <a:pt x="10919" y="6193"/>
                  </a:cubicBezTo>
                  <a:cubicBezTo>
                    <a:pt x="11621" y="5705"/>
                    <a:pt x="12312" y="5133"/>
                    <a:pt x="12824" y="4443"/>
                  </a:cubicBezTo>
                  <a:cubicBezTo>
                    <a:pt x="13169" y="3979"/>
                    <a:pt x="13419" y="3431"/>
                    <a:pt x="13407" y="2859"/>
                  </a:cubicBezTo>
                  <a:cubicBezTo>
                    <a:pt x="13359" y="1478"/>
                    <a:pt x="11931" y="573"/>
                    <a:pt x="10800" y="228"/>
                  </a:cubicBezTo>
                  <a:cubicBezTo>
                    <a:pt x="10271" y="67"/>
                    <a:pt x="9727" y="1"/>
                    <a:pt x="917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5881;p62"/>
            <p:cNvSpPr/>
            <p:nvPr/>
          </p:nvSpPr>
          <p:spPr>
            <a:xfrm>
              <a:off x="2226768" y="1833449"/>
              <a:ext cx="420859" cy="236062"/>
            </a:xfrm>
            <a:custGeom>
              <a:avLst/>
              <a:gdLst/>
              <a:ahLst/>
              <a:cxnLst/>
              <a:rect l="l" t="t" r="r" b="b"/>
              <a:pathLst>
                <a:path w="8538" h="4789" extrusionOk="0">
                  <a:moveTo>
                    <a:pt x="4478" y="1"/>
                  </a:moveTo>
                  <a:cubicBezTo>
                    <a:pt x="4418" y="25"/>
                    <a:pt x="4371" y="25"/>
                    <a:pt x="4311" y="37"/>
                  </a:cubicBezTo>
                  <a:cubicBezTo>
                    <a:pt x="2870" y="287"/>
                    <a:pt x="1334" y="715"/>
                    <a:pt x="1" y="1465"/>
                  </a:cubicBezTo>
                  <a:cubicBezTo>
                    <a:pt x="156" y="2299"/>
                    <a:pt x="906" y="3025"/>
                    <a:pt x="1763" y="3061"/>
                  </a:cubicBezTo>
                  <a:cubicBezTo>
                    <a:pt x="1787" y="3062"/>
                    <a:pt x="1812" y="3062"/>
                    <a:pt x="1837" y="3062"/>
                  </a:cubicBezTo>
                  <a:cubicBezTo>
                    <a:pt x="1975" y="3062"/>
                    <a:pt x="2116" y="3052"/>
                    <a:pt x="2252" y="3052"/>
                  </a:cubicBezTo>
                  <a:cubicBezTo>
                    <a:pt x="2471" y="3052"/>
                    <a:pt x="2676" y="3078"/>
                    <a:pt x="2835" y="3216"/>
                  </a:cubicBezTo>
                  <a:cubicBezTo>
                    <a:pt x="2954" y="3323"/>
                    <a:pt x="3037" y="3454"/>
                    <a:pt x="3120" y="3573"/>
                  </a:cubicBezTo>
                  <a:cubicBezTo>
                    <a:pt x="3466" y="4048"/>
                    <a:pt x="4056" y="4329"/>
                    <a:pt x="4645" y="4329"/>
                  </a:cubicBezTo>
                  <a:cubicBezTo>
                    <a:pt x="4868" y="4329"/>
                    <a:pt x="5090" y="4289"/>
                    <a:pt x="5299" y="4204"/>
                  </a:cubicBezTo>
                  <a:cubicBezTo>
                    <a:pt x="5355" y="4172"/>
                    <a:pt x="5426" y="4140"/>
                    <a:pt x="5489" y="4140"/>
                  </a:cubicBezTo>
                  <a:cubicBezTo>
                    <a:pt x="5520" y="4140"/>
                    <a:pt x="5549" y="4148"/>
                    <a:pt x="5573" y="4168"/>
                  </a:cubicBezTo>
                  <a:cubicBezTo>
                    <a:pt x="5633" y="4216"/>
                    <a:pt x="5656" y="4287"/>
                    <a:pt x="5680" y="4347"/>
                  </a:cubicBezTo>
                  <a:cubicBezTo>
                    <a:pt x="5787" y="4609"/>
                    <a:pt x="6049" y="4751"/>
                    <a:pt x="6323" y="4787"/>
                  </a:cubicBezTo>
                  <a:cubicBezTo>
                    <a:pt x="6346" y="4788"/>
                    <a:pt x="6370" y="4789"/>
                    <a:pt x="6393" y="4789"/>
                  </a:cubicBezTo>
                  <a:cubicBezTo>
                    <a:pt x="6643" y="4789"/>
                    <a:pt x="6892" y="4731"/>
                    <a:pt x="7121" y="4644"/>
                  </a:cubicBezTo>
                  <a:cubicBezTo>
                    <a:pt x="7478" y="4525"/>
                    <a:pt x="7859" y="4382"/>
                    <a:pt x="8121" y="4109"/>
                  </a:cubicBezTo>
                  <a:cubicBezTo>
                    <a:pt x="8395" y="3835"/>
                    <a:pt x="8538" y="3394"/>
                    <a:pt x="8371" y="3085"/>
                  </a:cubicBezTo>
                  <a:cubicBezTo>
                    <a:pt x="8240" y="2823"/>
                    <a:pt x="7954" y="2656"/>
                    <a:pt x="7692" y="2501"/>
                  </a:cubicBezTo>
                  <a:cubicBezTo>
                    <a:pt x="6692" y="1942"/>
                    <a:pt x="5728" y="1299"/>
                    <a:pt x="4918" y="477"/>
                  </a:cubicBezTo>
                  <a:cubicBezTo>
                    <a:pt x="4787" y="334"/>
                    <a:pt x="4621" y="179"/>
                    <a:pt x="4478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5882;p62"/>
            <p:cNvSpPr/>
            <p:nvPr/>
          </p:nvSpPr>
          <p:spPr>
            <a:xfrm>
              <a:off x="2498518" y="2136895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2"/>
                  </a:moveTo>
                  <a:lnTo>
                    <a:pt x="24" y="12"/>
                  </a:lnTo>
                  <a:cubicBezTo>
                    <a:pt x="1" y="0"/>
                    <a:pt x="1" y="0"/>
                    <a:pt x="24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5883;p62"/>
            <p:cNvSpPr/>
            <p:nvPr/>
          </p:nvSpPr>
          <p:spPr>
            <a:xfrm>
              <a:off x="2088847" y="2295716"/>
              <a:ext cx="180263" cy="183910"/>
            </a:xfrm>
            <a:custGeom>
              <a:avLst/>
              <a:gdLst/>
              <a:ahLst/>
              <a:cxnLst/>
              <a:rect l="l" t="t" r="r" b="b"/>
              <a:pathLst>
                <a:path w="3657" h="3731" extrusionOk="0">
                  <a:moveTo>
                    <a:pt x="1412" y="0"/>
                  </a:moveTo>
                  <a:cubicBezTo>
                    <a:pt x="1142" y="0"/>
                    <a:pt x="879" y="53"/>
                    <a:pt x="656" y="184"/>
                  </a:cubicBezTo>
                  <a:cubicBezTo>
                    <a:pt x="418" y="315"/>
                    <a:pt x="215" y="529"/>
                    <a:pt x="120" y="850"/>
                  </a:cubicBezTo>
                  <a:cubicBezTo>
                    <a:pt x="1" y="1208"/>
                    <a:pt x="13" y="1577"/>
                    <a:pt x="96" y="1910"/>
                  </a:cubicBezTo>
                  <a:cubicBezTo>
                    <a:pt x="299" y="2636"/>
                    <a:pt x="799" y="3208"/>
                    <a:pt x="1454" y="3505"/>
                  </a:cubicBezTo>
                  <a:cubicBezTo>
                    <a:pt x="1722" y="3628"/>
                    <a:pt x="2078" y="3730"/>
                    <a:pt x="2430" y="3730"/>
                  </a:cubicBezTo>
                  <a:cubicBezTo>
                    <a:pt x="2796" y="3730"/>
                    <a:pt x="3157" y="3619"/>
                    <a:pt x="3406" y="3303"/>
                  </a:cubicBezTo>
                  <a:cubicBezTo>
                    <a:pt x="3632" y="3041"/>
                    <a:pt x="3656" y="2672"/>
                    <a:pt x="3632" y="2339"/>
                  </a:cubicBezTo>
                  <a:cubicBezTo>
                    <a:pt x="3549" y="1624"/>
                    <a:pt x="3347" y="779"/>
                    <a:pt x="2763" y="386"/>
                  </a:cubicBezTo>
                  <a:cubicBezTo>
                    <a:pt x="2424" y="178"/>
                    <a:pt x="1906" y="0"/>
                    <a:pt x="14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5884;p62"/>
            <p:cNvSpPr/>
            <p:nvPr/>
          </p:nvSpPr>
          <p:spPr>
            <a:xfrm>
              <a:off x="2108219" y="2343136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786" y="1"/>
                  </a:moveTo>
                  <a:cubicBezTo>
                    <a:pt x="693" y="1"/>
                    <a:pt x="601" y="14"/>
                    <a:pt x="513" y="43"/>
                  </a:cubicBezTo>
                  <a:cubicBezTo>
                    <a:pt x="394" y="67"/>
                    <a:pt x="287" y="126"/>
                    <a:pt x="203" y="222"/>
                  </a:cubicBezTo>
                  <a:cubicBezTo>
                    <a:pt x="132" y="293"/>
                    <a:pt x="1" y="424"/>
                    <a:pt x="37" y="543"/>
                  </a:cubicBezTo>
                  <a:cubicBezTo>
                    <a:pt x="45" y="595"/>
                    <a:pt x="92" y="629"/>
                    <a:pt x="140" y="629"/>
                  </a:cubicBezTo>
                  <a:cubicBezTo>
                    <a:pt x="158" y="629"/>
                    <a:pt x="175" y="624"/>
                    <a:pt x="191" y="615"/>
                  </a:cubicBezTo>
                  <a:cubicBezTo>
                    <a:pt x="263" y="591"/>
                    <a:pt x="322" y="484"/>
                    <a:pt x="382" y="436"/>
                  </a:cubicBezTo>
                  <a:cubicBezTo>
                    <a:pt x="453" y="376"/>
                    <a:pt x="525" y="341"/>
                    <a:pt x="620" y="305"/>
                  </a:cubicBezTo>
                  <a:cubicBezTo>
                    <a:pt x="680" y="293"/>
                    <a:pt x="727" y="281"/>
                    <a:pt x="787" y="281"/>
                  </a:cubicBezTo>
                  <a:cubicBezTo>
                    <a:pt x="703" y="424"/>
                    <a:pt x="668" y="591"/>
                    <a:pt x="680" y="769"/>
                  </a:cubicBezTo>
                  <a:cubicBezTo>
                    <a:pt x="691" y="877"/>
                    <a:pt x="727" y="972"/>
                    <a:pt x="763" y="1067"/>
                  </a:cubicBezTo>
                  <a:cubicBezTo>
                    <a:pt x="799" y="1115"/>
                    <a:pt x="822" y="1174"/>
                    <a:pt x="870" y="1198"/>
                  </a:cubicBezTo>
                  <a:cubicBezTo>
                    <a:pt x="882" y="1210"/>
                    <a:pt x="894" y="1246"/>
                    <a:pt x="930" y="1258"/>
                  </a:cubicBezTo>
                  <a:cubicBezTo>
                    <a:pt x="965" y="1293"/>
                    <a:pt x="989" y="1293"/>
                    <a:pt x="1037" y="1305"/>
                  </a:cubicBezTo>
                  <a:cubicBezTo>
                    <a:pt x="1041" y="1306"/>
                    <a:pt x="1046" y="1306"/>
                    <a:pt x="1050" y="1306"/>
                  </a:cubicBezTo>
                  <a:cubicBezTo>
                    <a:pt x="1105" y="1306"/>
                    <a:pt x="1154" y="1241"/>
                    <a:pt x="1132" y="1186"/>
                  </a:cubicBezTo>
                  <a:cubicBezTo>
                    <a:pt x="1120" y="1150"/>
                    <a:pt x="1120" y="1127"/>
                    <a:pt x="1108" y="1115"/>
                  </a:cubicBezTo>
                  <a:cubicBezTo>
                    <a:pt x="1096" y="1091"/>
                    <a:pt x="1084" y="1079"/>
                    <a:pt x="1061" y="1055"/>
                  </a:cubicBezTo>
                  <a:cubicBezTo>
                    <a:pt x="1037" y="1019"/>
                    <a:pt x="1013" y="996"/>
                    <a:pt x="1001" y="960"/>
                  </a:cubicBezTo>
                  <a:cubicBezTo>
                    <a:pt x="953" y="888"/>
                    <a:pt x="930" y="817"/>
                    <a:pt x="930" y="722"/>
                  </a:cubicBezTo>
                  <a:cubicBezTo>
                    <a:pt x="918" y="579"/>
                    <a:pt x="941" y="424"/>
                    <a:pt x="1001" y="293"/>
                  </a:cubicBezTo>
                  <a:cubicBezTo>
                    <a:pt x="1108" y="305"/>
                    <a:pt x="1215" y="353"/>
                    <a:pt x="1299" y="400"/>
                  </a:cubicBezTo>
                  <a:cubicBezTo>
                    <a:pt x="1644" y="555"/>
                    <a:pt x="1989" y="877"/>
                    <a:pt x="2144" y="1234"/>
                  </a:cubicBezTo>
                  <a:cubicBezTo>
                    <a:pt x="2152" y="1262"/>
                    <a:pt x="2171" y="1274"/>
                    <a:pt x="2191" y="1274"/>
                  </a:cubicBezTo>
                  <a:cubicBezTo>
                    <a:pt x="2231" y="1274"/>
                    <a:pt x="2275" y="1229"/>
                    <a:pt x="2251" y="1174"/>
                  </a:cubicBezTo>
                  <a:cubicBezTo>
                    <a:pt x="2168" y="924"/>
                    <a:pt x="2061" y="722"/>
                    <a:pt x="1894" y="543"/>
                  </a:cubicBezTo>
                  <a:cubicBezTo>
                    <a:pt x="1715" y="365"/>
                    <a:pt x="1525" y="222"/>
                    <a:pt x="1287" y="115"/>
                  </a:cubicBezTo>
                  <a:cubicBezTo>
                    <a:pt x="1132" y="45"/>
                    <a:pt x="958" y="1"/>
                    <a:pt x="7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5885;p62"/>
            <p:cNvSpPr/>
            <p:nvPr/>
          </p:nvSpPr>
          <p:spPr>
            <a:xfrm>
              <a:off x="2257871" y="2406527"/>
              <a:ext cx="326957" cy="211416"/>
            </a:xfrm>
            <a:custGeom>
              <a:avLst/>
              <a:gdLst/>
              <a:ahLst/>
              <a:cxnLst/>
              <a:rect l="l" t="t" r="r" b="b"/>
              <a:pathLst>
                <a:path w="6633" h="4289" extrusionOk="0">
                  <a:moveTo>
                    <a:pt x="2526" y="1"/>
                  </a:moveTo>
                  <a:cubicBezTo>
                    <a:pt x="2458" y="1"/>
                    <a:pt x="2391" y="3"/>
                    <a:pt x="2323" y="7"/>
                  </a:cubicBezTo>
                  <a:cubicBezTo>
                    <a:pt x="1573" y="43"/>
                    <a:pt x="775" y="376"/>
                    <a:pt x="287" y="972"/>
                  </a:cubicBezTo>
                  <a:cubicBezTo>
                    <a:pt x="168" y="1103"/>
                    <a:pt x="84" y="1246"/>
                    <a:pt x="1" y="1400"/>
                  </a:cubicBezTo>
                  <a:cubicBezTo>
                    <a:pt x="1141" y="3181"/>
                    <a:pt x="3054" y="4289"/>
                    <a:pt x="5198" y="4289"/>
                  </a:cubicBezTo>
                  <a:cubicBezTo>
                    <a:pt x="5405" y="4289"/>
                    <a:pt x="5613" y="4279"/>
                    <a:pt x="5823" y="4258"/>
                  </a:cubicBezTo>
                  <a:cubicBezTo>
                    <a:pt x="6002" y="4246"/>
                    <a:pt x="6180" y="4222"/>
                    <a:pt x="6347" y="4198"/>
                  </a:cubicBezTo>
                  <a:cubicBezTo>
                    <a:pt x="6371" y="4127"/>
                    <a:pt x="6395" y="4055"/>
                    <a:pt x="6418" y="3972"/>
                  </a:cubicBezTo>
                  <a:cubicBezTo>
                    <a:pt x="6633" y="3281"/>
                    <a:pt x="6478" y="2519"/>
                    <a:pt x="6121" y="1924"/>
                  </a:cubicBezTo>
                  <a:cubicBezTo>
                    <a:pt x="5740" y="1329"/>
                    <a:pt x="5156" y="865"/>
                    <a:pt x="4513" y="543"/>
                  </a:cubicBezTo>
                  <a:cubicBezTo>
                    <a:pt x="3906" y="218"/>
                    <a:pt x="3220" y="1"/>
                    <a:pt x="252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5887;p62"/>
            <p:cNvSpPr/>
            <p:nvPr/>
          </p:nvSpPr>
          <p:spPr>
            <a:xfrm>
              <a:off x="2558113" y="2367980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040" y="0"/>
                  </a:moveTo>
                  <a:cubicBezTo>
                    <a:pt x="2836" y="0"/>
                    <a:pt x="2435" y="151"/>
                    <a:pt x="1863" y="170"/>
                  </a:cubicBezTo>
                  <a:cubicBezTo>
                    <a:pt x="1816" y="172"/>
                    <a:pt x="1771" y="173"/>
                    <a:pt x="1727" y="173"/>
                  </a:cubicBezTo>
                  <a:cubicBezTo>
                    <a:pt x="1270" y="173"/>
                    <a:pt x="968" y="64"/>
                    <a:pt x="707" y="64"/>
                  </a:cubicBezTo>
                  <a:cubicBezTo>
                    <a:pt x="592" y="64"/>
                    <a:pt x="484" y="85"/>
                    <a:pt x="375" y="146"/>
                  </a:cubicBezTo>
                  <a:cubicBezTo>
                    <a:pt x="0" y="339"/>
                    <a:pt x="741" y="1464"/>
                    <a:pt x="1709" y="1464"/>
                  </a:cubicBezTo>
                  <a:cubicBezTo>
                    <a:pt x="1756" y="1464"/>
                    <a:pt x="1804" y="1461"/>
                    <a:pt x="1851" y="1456"/>
                  </a:cubicBezTo>
                  <a:cubicBezTo>
                    <a:pt x="2863" y="1325"/>
                    <a:pt x="3423" y="384"/>
                    <a:pt x="3161" y="39"/>
                  </a:cubicBezTo>
                  <a:cubicBezTo>
                    <a:pt x="3136" y="11"/>
                    <a:pt x="3095" y="0"/>
                    <a:pt x="3040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5888;p62"/>
            <p:cNvSpPr/>
            <p:nvPr/>
          </p:nvSpPr>
          <p:spPr>
            <a:xfrm>
              <a:off x="2571274" y="2385479"/>
              <a:ext cx="102775" cy="54813"/>
            </a:xfrm>
            <a:custGeom>
              <a:avLst/>
              <a:gdLst/>
              <a:ahLst/>
              <a:cxnLst/>
              <a:rect l="l" t="t" r="r" b="b"/>
              <a:pathLst>
                <a:path w="2085" h="1112" extrusionOk="0">
                  <a:moveTo>
                    <a:pt x="268" y="0"/>
                  </a:moveTo>
                  <a:cubicBezTo>
                    <a:pt x="171" y="0"/>
                    <a:pt x="79" y="16"/>
                    <a:pt x="1" y="53"/>
                  </a:cubicBezTo>
                  <a:cubicBezTo>
                    <a:pt x="90" y="442"/>
                    <a:pt x="677" y="1112"/>
                    <a:pt x="1404" y="1112"/>
                  </a:cubicBezTo>
                  <a:cubicBezTo>
                    <a:pt x="1455" y="1112"/>
                    <a:pt x="1508" y="1108"/>
                    <a:pt x="1561" y="1101"/>
                  </a:cubicBezTo>
                  <a:cubicBezTo>
                    <a:pt x="1763" y="1065"/>
                    <a:pt x="1942" y="1030"/>
                    <a:pt x="2084" y="946"/>
                  </a:cubicBezTo>
                  <a:cubicBezTo>
                    <a:pt x="1799" y="613"/>
                    <a:pt x="1430" y="375"/>
                    <a:pt x="1061" y="208"/>
                  </a:cubicBezTo>
                  <a:cubicBezTo>
                    <a:pt x="859" y="120"/>
                    <a:pt x="541" y="0"/>
                    <a:pt x="268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5889;p62"/>
            <p:cNvSpPr/>
            <p:nvPr/>
          </p:nvSpPr>
          <p:spPr>
            <a:xfrm>
              <a:off x="2512616" y="2175639"/>
              <a:ext cx="93360" cy="33026"/>
            </a:xfrm>
            <a:custGeom>
              <a:avLst/>
              <a:gdLst/>
              <a:ahLst/>
              <a:cxnLst/>
              <a:rect l="l" t="t" r="r" b="b"/>
              <a:pathLst>
                <a:path w="1894" h="670" extrusionOk="0">
                  <a:moveTo>
                    <a:pt x="1084" y="0"/>
                  </a:moveTo>
                  <a:cubicBezTo>
                    <a:pt x="893" y="0"/>
                    <a:pt x="715" y="48"/>
                    <a:pt x="572" y="107"/>
                  </a:cubicBezTo>
                  <a:cubicBezTo>
                    <a:pt x="357" y="191"/>
                    <a:pt x="155" y="322"/>
                    <a:pt x="48" y="536"/>
                  </a:cubicBezTo>
                  <a:cubicBezTo>
                    <a:pt x="36" y="548"/>
                    <a:pt x="36" y="584"/>
                    <a:pt x="12" y="596"/>
                  </a:cubicBezTo>
                  <a:cubicBezTo>
                    <a:pt x="2" y="637"/>
                    <a:pt x="0" y="669"/>
                    <a:pt x="31" y="669"/>
                  </a:cubicBezTo>
                  <a:cubicBezTo>
                    <a:pt x="36" y="669"/>
                    <a:pt x="42" y="669"/>
                    <a:pt x="48" y="667"/>
                  </a:cubicBezTo>
                  <a:cubicBezTo>
                    <a:pt x="60" y="667"/>
                    <a:pt x="96" y="643"/>
                    <a:pt x="107" y="619"/>
                  </a:cubicBezTo>
                  <a:cubicBezTo>
                    <a:pt x="325" y="424"/>
                    <a:pt x="632" y="273"/>
                    <a:pt x="1006" y="273"/>
                  </a:cubicBezTo>
                  <a:cubicBezTo>
                    <a:pt x="1020" y="273"/>
                    <a:pt x="1034" y="274"/>
                    <a:pt x="1048" y="274"/>
                  </a:cubicBezTo>
                  <a:cubicBezTo>
                    <a:pt x="1143" y="298"/>
                    <a:pt x="1250" y="298"/>
                    <a:pt x="1358" y="322"/>
                  </a:cubicBezTo>
                  <a:cubicBezTo>
                    <a:pt x="1445" y="351"/>
                    <a:pt x="1540" y="388"/>
                    <a:pt x="1649" y="388"/>
                  </a:cubicBezTo>
                  <a:cubicBezTo>
                    <a:pt x="1674" y="388"/>
                    <a:pt x="1700" y="386"/>
                    <a:pt x="1727" y="381"/>
                  </a:cubicBezTo>
                  <a:cubicBezTo>
                    <a:pt x="1858" y="381"/>
                    <a:pt x="1893" y="250"/>
                    <a:pt x="1834" y="191"/>
                  </a:cubicBezTo>
                  <a:cubicBezTo>
                    <a:pt x="1762" y="84"/>
                    <a:pt x="1560" y="60"/>
                    <a:pt x="1441" y="24"/>
                  </a:cubicBezTo>
                  <a:cubicBezTo>
                    <a:pt x="1322" y="12"/>
                    <a:pt x="1191" y="0"/>
                    <a:pt x="1084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5890;p62"/>
            <p:cNvSpPr/>
            <p:nvPr/>
          </p:nvSpPr>
          <p:spPr>
            <a:xfrm>
              <a:off x="2691696" y="2167802"/>
              <a:ext cx="73692" cy="26963"/>
            </a:xfrm>
            <a:custGeom>
              <a:avLst/>
              <a:gdLst/>
              <a:ahLst/>
              <a:cxnLst/>
              <a:rect l="l" t="t" r="r" b="b"/>
              <a:pathLst>
                <a:path w="1495" h="547" extrusionOk="0">
                  <a:moveTo>
                    <a:pt x="640" y="0"/>
                  </a:moveTo>
                  <a:cubicBezTo>
                    <a:pt x="606" y="0"/>
                    <a:pt x="571" y="2"/>
                    <a:pt x="534" y="4"/>
                  </a:cubicBezTo>
                  <a:cubicBezTo>
                    <a:pt x="451" y="16"/>
                    <a:pt x="368" y="40"/>
                    <a:pt x="284" y="76"/>
                  </a:cubicBezTo>
                  <a:cubicBezTo>
                    <a:pt x="201" y="123"/>
                    <a:pt x="70" y="171"/>
                    <a:pt x="34" y="290"/>
                  </a:cubicBezTo>
                  <a:cubicBezTo>
                    <a:pt x="0" y="358"/>
                    <a:pt x="53" y="470"/>
                    <a:pt x="151" y="470"/>
                  </a:cubicBezTo>
                  <a:cubicBezTo>
                    <a:pt x="155" y="470"/>
                    <a:pt x="160" y="469"/>
                    <a:pt x="165" y="469"/>
                  </a:cubicBezTo>
                  <a:cubicBezTo>
                    <a:pt x="273" y="457"/>
                    <a:pt x="344" y="397"/>
                    <a:pt x="439" y="362"/>
                  </a:cubicBezTo>
                  <a:cubicBezTo>
                    <a:pt x="511" y="338"/>
                    <a:pt x="582" y="302"/>
                    <a:pt x="654" y="290"/>
                  </a:cubicBezTo>
                  <a:cubicBezTo>
                    <a:pt x="718" y="274"/>
                    <a:pt x="782" y="266"/>
                    <a:pt x="844" y="266"/>
                  </a:cubicBezTo>
                  <a:cubicBezTo>
                    <a:pt x="1059" y="266"/>
                    <a:pt x="1259" y="357"/>
                    <a:pt x="1416" y="504"/>
                  </a:cubicBezTo>
                  <a:cubicBezTo>
                    <a:pt x="1427" y="516"/>
                    <a:pt x="1463" y="528"/>
                    <a:pt x="1475" y="540"/>
                  </a:cubicBezTo>
                  <a:cubicBezTo>
                    <a:pt x="1479" y="545"/>
                    <a:pt x="1483" y="547"/>
                    <a:pt x="1485" y="547"/>
                  </a:cubicBezTo>
                  <a:cubicBezTo>
                    <a:pt x="1494" y="547"/>
                    <a:pt x="1483" y="508"/>
                    <a:pt x="1463" y="469"/>
                  </a:cubicBezTo>
                  <a:cubicBezTo>
                    <a:pt x="1439" y="457"/>
                    <a:pt x="1427" y="421"/>
                    <a:pt x="1427" y="409"/>
                  </a:cubicBezTo>
                  <a:cubicBezTo>
                    <a:pt x="1296" y="219"/>
                    <a:pt x="1118" y="112"/>
                    <a:pt x="951" y="52"/>
                  </a:cubicBezTo>
                  <a:cubicBezTo>
                    <a:pt x="851" y="16"/>
                    <a:pt x="751" y="0"/>
                    <a:pt x="64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5891;p62"/>
            <p:cNvSpPr/>
            <p:nvPr/>
          </p:nvSpPr>
          <p:spPr>
            <a:xfrm>
              <a:off x="2485160" y="2273535"/>
              <a:ext cx="101444" cy="37019"/>
            </a:xfrm>
            <a:custGeom>
              <a:avLst/>
              <a:gdLst/>
              <a:ahLst/>
              <a:cxnLst/>
              <a:rect l="l" t="t" r="r" b="b"/>
              <a:pathLst>
                <a:path w="2058" h="751" extrusionOk="0">
                  <a:moveTo>
                    <a:pt x="1073" y="1"/>
                  </a:moveTo>
                  <a:cubicBezTo>
                    <a:pt x="870" y="1"/>
                    <a:pt x="669" y="49"/>
                    <a:pt x="498" y="145"/>
                  </a:cubicBezTo>
                  <a:cubicBezTo>
                    <a:pt x="391" y="181"/>
                    <a:pt x="295" y="264"/>
                    <a:pt x="212" y="336"/>
                  </a:cubicBezTo>
                  <a:cubicBezTo>
                    <a:pt x="141" y="407"/>
                    <a:pt x="33" y="503"/>
                    <a:pt x="10" y="598"/>
                  </a:cubicBezTo>
                  <a:cubicBezTo>
                    <a:pt x="1" y="634"/>
                    <a:pt x="19" y="670"/>
                    <a:pt x="49" y="670"/>
                  </a:cubicBezTo>
                  <a:cubicBezTo>
                    <a:pt x="58" y="670"/>
                    <a:pt x="69" y="666"/>
                    <a:pt x="81" y="657"/>
                  </a:cubicBezTo>
                  <a:cubicBezTo>
                    <a:pt x="152" y="622"/>
                    <a:pt x="236" y="526"/>
                    <a:pt x="307" y="479"/>
                  </a:cubicBezTo>
                  <a:cubicBezTo>
                    <a:pt x="379" y="419"/>
                    <a:pt x="474" y="360"/>
                    <a:pt x="557" y="324"/>
                  </a:cubicBezTo>
                  <a:cubicBezTo>
                    <a:pt x="705" y="245"/>
                    <a:pt x="861" y="199"/>
                    <a:pt x="1012" y="199"/>
                  </a:cubicBezTo>
                  <a:cubicBezTo>
                    <a:pt x="1043" y="199"/>
                    <a:pt x="1074" y="201"/>
                    <a:pt x="1105" y="205"/>
                  </a:cubicBezTo>
                  <a:cubicBezTo>
                    <a:pt x="1284" y="217"/>
                    <a:pt x="1450" y="276"/>
                    <a:pt x="1605" y="360"/>
                  </a:cubicBezTo>
                  <a:cubicBezTo>
                    <a:pt x="1676" y="407"/>
                    <a:pt x="1748" y="467"/>
                    <a:pt x="1807" y="538"/>
                  </a:cubicBezTo>
                  <a:cubicBezTo>
                    <a:pt x="1867" y="598"/>
                    <a:pt x="1915" y="693"/>
                    <a:pt x="1974" y="741"/>
                  </a:cubicBezTo>
                  <a:cubicBezTo>
                    <a:pt x="1980" y="747"/>
                    <a:pt x="1989" y="750"/>
                    <a:pt x="1999" y="750"/>
                  </a:cubicBezTo>
                  <a:cubicBezTo>
                    <a:pt x="2026" y="750"/>
                    <a:pt x="2057" y="728"/>
                    <a:pt x="2057" y="693"/>
                  </a:cubicBezTo>
                  <a:cubicBezTo>
                    <a:pt x="2057" y="598"/>
                    <a:pt x="1998" y="479"/>
                    <a:pt x="1938" y="419"/>
                  </a:cubicBezTo>
                  <a:cubicBezTo>
                    <a:pt x="1879" y="348"/>
                    <a:pt x="1807" y="276"/>
                    <a:pt x="1724" y="217"/>
                  </a:cubicBezTo>
                  <a:cubicBezTo>
                    <a:pt x="1545" y="98"/>
                    <a:pt x="1343" y="26"/>
                    <a:pt x="1141" y="3"/>
                  </a:cubicBezTo>
                  <a:cubicBezTo>
                    <a:pt x="1118" y="1"/>
                    <a:pt x="1095" y="1"/>
                    <a:pt x="107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5892;p62"/>
            <p:cNvSpPr/>
            <p:nvPr/>
          </p:nvSpPr>
          <p:spPr>
            <a:xfrm>
              <a:off x="2709195" y="2262986"/>
              <a:ext cx="66298" cy="40321"/>
            </a:xfrm>
            <a:custGeom>
              <a:avLst/>
              <a:gdLst/>
              <a:ahLst/>
              <a:cxnLst/>
              <a:rect l="l" t="t" r="r" b="b"/>
              <a:pathLst>
                <a:path w="1345" h="818" extrusionOk="0">
                  <a:moveTo>
                    <a:pt x="651" y="0"/>
                  </a:moveTo>
                  <a:cubicBezTo>
                    <a:pt x="613" y="0"/>
                    <a:pt x="575" y="5"/>
                    <a:pt x="537" y="14"/>
                  </a:cubicBezTo>
                  <a:cubicBezTo>
                    <a:pt x="406" y="38"/>
                    <a:pt x="287" y="133"/>
                    <a:pt x="179" y="264"/>
                  </a:cubicBezTo>
                  <a:cubicBezTo>
                    <a:pt x="132" y="324"/>
                    <a:pt x="96" y="395"/>
                    <a:pt x="60" y="490"/>
                  </a:cubicBezTo>
                  <a:cubicBezTo>
                    <a:pt x="37" y="562"/>
                    <a:pt x="1" y="681"/>
                    <a:pt x="1" y="776"/>
                  </a:cubicBezTo>
                  <a:cubicBezTo>
                    <a:pt x="1" y="799"/>
                    <a:pt x="21" y="818"/>
                    <a:pt x="38" y="818"/>
                  </a:cubicBezTo>
                  <a:cubicBezTo>
                    <a:pt x="48" y="818"/>
                    <a:pt x="56" y="812"/>
                    <a:pt x="60" y="800"/>
                  </a:cubicBezTo>
                  <a:cubicBezTo>
                    <a:pt x="96" y="740"/>
                    <a:pt x="120" y="669"/>
                    <a:pt x="156" y="598"/>
                  </a:cubicBezTo>
                  <a:cubicBezTo>
                    <a:pt x="179" y="514"/>
                    <a:pt x="227" y="455"/>
                    <a:pt x="275" y="395"/>
                  </a:cubicBezTo>
                  <a:cubicBezTo>
                    <a:pt x="346" y="300"/>
                    <a:pt x="465" y="217"/>
                    <a:pt x="572" y="193"/>
                  </a:cubicBezTo>
                  <a:cubicBezTo>
                    <a:pt x="601" y="190"/>
                    <a:pt x="628" y="189"/>
                    <a:pt x="655" y="189"/>
                  </a:cubicBezTo>
                  <a:cubicBezTo>
                    <a:pt x="755" y="189"/>
                    <a:pt x="848" y="208"/>
                    <a:pt x="941" y="264"/>
                  </a:cubicBezTo>
                  <a:cubicBezTo>
                    <a:pt x="1001" y="300"/>
                    <a:pt x="1061" y="359"/>
                    <a:pt x="1120" y="395"/>
                  </a:cubicBezTo>
                  <a:cubicBezTo>
                    <a:pt x="1180" y="443"/>
                    <a:pt x="1227" y="514"/>
                    <a:pt x="1287" y="562"/>
                  </a:cubicBezTo>
                  <a:cubicBezTo>
                    <a:pt x="1290" y="563"/>
                    <a:pt x="1293" y="564"/>
                    <a:pt x="1297" y="564"/>
                  </a:cubicBezTo>
                  <a:cubicBezTo>
                    <a:pt x="1319" y="564"/>
                    <a:pt x="1345" y="532"/>
                    <a:pt x="1334" y="490"/>
                  </a:cubicBezTo>
                  <a:cubicBezTo>
                    <a:pt x="1287" y="395"/>
                    <a:pt x="1227" y="312"/>
                    <a:pt x="1168" y="252"/>
                  </a:cubicBezTo>
                  <a:cubicBezTo>
                    <a:pt x="1096" y="181"/>
                    <a:pt x="1037" y="133"/>
                    <a:pt x="953" y="86"/>
                  </a:cubicBezTo>
                  <a:cubicBezTo>
                    <a:pt x="857" y="33"/>
                    <a:pt x="755" y="0"/>
                    <a:pt x="651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5893;p62"/>
            <p:cNvSpPr/>
            <p:nvPr/>
          </p:nvSpPr>
          <p:spPr>
            <a:xfrm>
              <a:off x="2653445" y="2219165"/>
              <a:ext cx="54665" cy="130280"/>
            </a:xfrm>
            <a:custGeom>
              <a:avLst/>
              <a:gdLst/>
              <a:ahLst/>
              <a:cxnLst/>
              <a:rect l="l" t="t" r="r" b="b"/>
              <a:pathLst>
                <a:path w="1109" h="2643" extrusionOk="0">
                  <a:moveTo>
                    <a:pt x="267" y="1"/>
                  </a:moveTo>
                  <a:cubicBezTo>
                    <a:pt x="246" y="1"/>
                    <a:pt x="226" y="13"/>
                    <a:pt x="215" y="34"/>
                  </a:cubicBezTo>
                  <a:cubicBezTo>
                    <a:pt x="179" y="94"/>
                    <a:pt x="167" y="177"/>
                    <a:pt x="156" y="248"/>
                  </a:cubicBezTo>
                  <a:cubicBezTo>
                    <a:pt x="132" y="320"/>
                    <a:pt x="120" y="391"/>
                    <a:pt x="108" y="486"/>
                  </a:cubicBezTo>
                  <a:cubicBezTo>
                    <a:pt x="96" y="617"/>
                    <a:pt x="72" y="760"/>
                    <a:pt x="60" y="915"/>
                  </a:cubicBezTo>
                  <a:cubicBezTo>
                    <a:pt x="36" y="1177"/>
                    <a:pt x="1" y="1475"/>
                    <a:pt x="132" y="1713"/>
                  </a:cubicBezTo>
                  <a:cubicBezTo>
                    <a:pt x="179" y="1808"/>
                    <a:pt x="275" y="1891"/>
                    <a:pt x="358" y="1951"/>
                  </a:cubicBezTo>
                  <a:cubicBezTo>
                    <a:pt x="477" y="2010"/>
                    <a:pt x="596" y="2010"/>
                    <a:pt x="715" y="2010"/>
                  </a:cubicBezTo>
                  <a:lnTo>
                    <a:pt x="822" y="2010"/>
                  </a:lnTo>
                  <a:cubicBezTo>
                    <a:pt x="870" y="2010"/>
                    <a:pt x="894" y="2010"/>
                    <a:pt x="906" y="2070"/>
                  </a:cubicBezTo>
                  <a:cubicBezTo>
                    <a:pt x="929" y="2118"/>
                    <a:pt x="882" y="2213"/>
                    <a:pt x="870" y="2249"/>
                  </a:cubicBezTo>
                  <a:cubicBezTo>
                    <a:pt x="810" y="2368"/>
                    <a:pt x="727" y="2475"/>
                    <a:pt x="632" y="2546"/>
                  </a:cubicBezTo>
                  <a:cubicBezTo>
                    <a:pt x="588" y="2579"/>
                    <a:pt x="605" y="2643"/>
                    <a:pt x="645" y="2643"/>
                  </a:cubicBezTo>
                  <a:cubicBezTo>
                    <a:pt x="649" y="2643"/>
                    <a:pt x="652" y="2642"/>
                    <a:pt x="656" y="2641"/>
                  </a:cubicBezTo>
                  <a:cubicBezTo>
                    <a:pt x="882" y="2546"/>
                    <a:pt x="1025" y="2344"/>
                    <a:pt x="1072" y="2106"/>
                  </a:cubicBezTo>
                  <a:cubicBezTo>
                    <a:pt x="1108" y="1725"/>
                    <a:pt x="656" y="1879"/>
                    <a:pt x="465" y="1796"/>
                  </a:cubicBezTo>
                  <a:cubicBezTo>
                    <a:pt x="191" y="1665"/>
                    <a:pt x="227" y="1284"/>
                    <a:pt x="239" y="1034"/>
                  </a:cubicBezTo>
                  <a:lnTo>
                    <a:pt x="287" y="546"/>
                  </a:lnTo>
                  <a:cubicBezTo>
                    <a:pt x="298" y="451"/>
                    <a:pt x="298" y="379"/>
                    <a:pt x="310" y="284"/>
                  </a:cubicBezTo>
                  <a:cubicBezTo>
                    <a:pt x="310" y="213"/>
                    <a:pt x="346" y="141"/>
                    <a:pt x="334" y="58"/>
                  </a:cubicBezTo>
                  <a:cubicBezTo>
                    <a:pt x="321" y="18"/>
                    <a:pt x="293" y="1"/>
                    <a:pt x="267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" name="Google Shape;5784;p62"/>
          <p:cNvGrpSpPr/>
          <p:nvPr/>
        </p:nvGrpSpPr>
        <p:grpSpPr>
          <a:xfrm>
            <a:off x="4788671" y="1818020"/>
            <a:ext cx="1065260" cy="2304979"/>
            <a:chOff x="4674383" y="1818020"/>
            <a:chExt cx="1065260" cy="2304979"/>
          </a:xfrm>
        </p:grpSpPr>
        <p:sp>
          <p:nvSpPr>
            <p:cNvPr id="735" name="Google Shape;5785;p62"/>
            <p:cNvSpPr/>
            <p:nvPr/>
          </p:nvSpPr>
          <p:spPr>
            <a:xfrm>
              <a:off x="4787756" y="3281473"/>
              <a:ext cx="68024" cy="63932"/>
            </a:xfrm>
            <a:custGeom>
              <a:avLst/>
              <a:gdLst/>
              <a:ahLst/>
              <a:cxnLst/>
              <a:rect l="l" t="t" r="r" b="b"/>
              <a:pathLst>
                <a:path w="1380" h="1297" extrusionOk="0">
                  <a:moveTo>
                    <a:pt x="323" y="0"/>
                  </a:moveTo>
                  <a:cubicBezTo>
                    <a:pt x="288" y="0"/>
                    <a:pt x="258" y="10"/>
                    <a:pt x="237" y="33"/>
                  </a:cubicBezTo>
                  <a:cubicBezTo>
                    <a:pt x="94" y="176"/>
                    <a:pt x="475" y="593"/>
                    <a:pt x="475" y="593"/>
                  </a:cubicBezTo>
                  <a:cubicBezTo>
                    <a:pt x="475" y="593"/>
                    <a:pt x="278" y="498"/>
                    <a:pt x="156" y="498"/>
                  </a:cubicBezTo>
                  <a:cubicBezTo>
                    <a:pt x="50" y="498"/>
                    <a:pt x="0" y="571"/>
                    <a:pt x="189" y="843"/>
                  </a:cubicBezTo>
                  <a:cubicBezTo>
                    <a:pt x="458" y="1235"/>
                    <a:pt x="918" y="1296"/>
                    <a:pt x="1181" y="1296"/>
                  </a:cubicBezTo>
                  <a:cubicBezTo>
                    <a:pt x="1301" y="1296"/>
                    <a:pt x="1380" y="1283"/>
                    <a:pt x="1380" y="1283"/>
                  </a:cubicBezTo>
                  <a:lnTo>
                    <a:pt x="832" y="259"/>
                  </a:lnTo>
                  <a:cubicBezTo>
                    <a:pt x="832" y="259"/>
                    <a:pt x="506" y="0"/>
                    <a:pt x="323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5786;p62"/>
            <p:cNvSpPr/>
            <p:nvPr/>
          </p:nvSpPr>
          <p:spPr>
            <a:xfrm>
              <a:off x="4808804" y="3203837"/>
              <a:ext cx="146152" cy="142406"/>
            </a:xfrm>
            <a:custGeom>
              <a:avLst/>
              <a:gdLst/>
              <a:ahLst/>
              <a:cxnLst/>
              <a:rect l="l" t="t" r="r" b="b"/>
              <a:pathLst>
                <a:path w="2965" h="2889" extrusionOk="0">
                  <a:moveTo>
                    <a:pt x="1791" y="0"/>
                  </a:moveTo>
                  <a:cubicBezTo>
                    <a:pt x="1261" y="0"/>
                    <a:pt x="0" y="879"/>
                    <a:pt x="0" y="1001"/>
                  </a:cubicBezTo>
                  <a:cubicBezTo>
                    <a:pt x="0" y="1156"/>
                    <a:pt x="560" y="2787"/>
                    <a:pt x="857" y="2882"/>
                  </a:cubicBezTo>
                  <a:cubicBezTo>
                    <a:pt x="874" y="2887"/>
                    <a:pt x="894" y="2889"/>
                    <a:pt x="917" y="2889"/>
                  </a:cubicBezTo>
                  <a:cubicBezTo>
                    <a:pt x="1320" y="2889"/>
                    <a:pt x="2709" y="2233"/>
                    <a:pt x="2822" y="1715"/>
                  </a:cubicBezTo>
                  <a:cubicBezTo>
                    <a:pt x="2965" y="1168"/>
                    <a:pt x="1988" y="84"/>
                    <a:pt x="1988" y="84"/>
                  </a:cubicBezTo>
                  <a:cubicBezTo>
                    <a:pt x="1950" y="25"/>
                    <a:pt x="1881" y="0"/>
                    <a:pt x="179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5787;p62"/>
            <p:cNvSpPr/>
            <p:nvPr/>
          </p:nvSpPr>
          <p:spPr>
            <a:xfrm>
              <a:off x="4818761" y="3290149"/>
              <a:ext cx="21196" cy="42884"/>
            </a:xfrm>
            <a:custGeom>
              <a:avLst/>
              <a:gdLst/>
              <a:ahLst/>
              <a:cxnLst/>
              <a:rect l="l" t="t" r="r" b="b"/>
              <a:pathLst>
                <a:path w="430" h="870" extrusionOk="0">
                  <a:moveTo>
                    <a:pt x="37" y="0"/>
                  </a:moveTo>
                  <a:cubicBezTo>
                    <a:pt x="20" y="0"/>
                    <a:pt x="0" y="21"/>
                    <a:pt x="0" y="36"/>
                  </a:cubicBezTo>
                  <a:cubicBezTo>
                    <a:pt x="36" y="191"/>
                    <a:pt x="72" y="334"/>
                    <a:pt x="155" y="488"/>
                  </a:cubicBezTo>
                  <a:cubicBezTo>
                    <a:pt x="179" y="560"/>
                    <a:pt x="227" y="619"/>
                    <a:pt x="251" y="691"/>
                  </a:cubicBezTo>
                  <a:cubicBezTo>
                    <a:pt x="274" y="726"/>
                    <a:pt x="298" y="750"/>
                    <a:pt x="334" y="798"/>
                  </a:cubicBezTo>
                  <a:cubicBezTo>
                    <a:pt x="346" y="834"/>
                    <a:pt x="370" y="857"/>
                    <a:pt x="405" y="869"/>
                  </a:cubicBezTo>
                  <a:cubicBezTo>
                    <a:pt x="417" y="869"/>
                    <a:pt x="429" y="869"/>
                    <a:pt x="429" y="857"/>
                  </a:cubicBezTo>
                  <a:cubicBezTo>
                    <a:pt x="429" y="798"/>
                    <a:pt x="417" y="786"/>
                    <a:pt x="393" y="750"/>
                  </a:cubicBezTo>
                  <a:cubicBezTo>
                    <a:pt x="381" y="726"/>
                    <a:pt x="346" y="691"/>
                    <a:pt x="334" y="667"/>
                  </a:cubicBezTo>
                  <a:cubicBezTo>
                    <a:pt x="286" y="607"/>
                    <a:pt x="251" y="536"/>
                    <a:pt x="215" y="453"/>
                  </a:cubicBezTo>
                  <a:cubicBezTo>
                    <a:pt x="155" y="322"/>
                    <a:pt x="96" y="179"/>
                    <a:pt x="60" y="24"/>
                  </a:cubicBezTo>
                  <a:cubicBezTo>
                    <a:pt x="56" y="7"/>
                    <a:pt x="47" y="0"/>
                    <a:pt x="37" y="0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5788;p62"/>
            <p:cNvSpPr/>
            <p:nvPr/>
          </p:nvSpPr>
          <p:spPr>
            <a:xfrm>
              <a:off x="4674383" y="2659842"/>
              <a:ext cx="389756" cy="628578"/>
            </a:xfrm>
            <a:custGeom>
              <a:avLst/>
              <a:gdLst/>
              <a:ahLst/>
              <a:cxnLst/>
              <a:rect l="l" t="t" r="r" b="b"/>
              <a:pathLst>
                <a:path w="7907" h="12752" extrusionOk="0">
                  <a:moveTo>
                    <a:pt x="6965" y="1"/>
                  </a:moveTo>
                  <a:cubicBezTo>
                    <a:pt x="5886" y="1"/>
                    <a:pt x="2558" y="2522"/>
                    <a:pt x="1298" y="4429"/>
                  </a:cubicBezTo>
                  <a:cubicBezTo>
                    <a:pt x="1" y="6382"/>
                    <a:pt x="1024" y="9060"/>
                    <a:pt x="2156" y="11989"/>
                  </a:cubicBezTo>
                  <a:cubicBezTo>
                    <a:pt x="2167" y="12025"/>
                    <a:pt x="2167" y="12037"/>
                    <a:pt x="2191" y="12073"/>
                  </a:cubicBezTo>
                  <a:cubicBezTo>
                    <a:pt x="2275" y="12287"/>
                    <a:pt x="2370" y="12525"/>
                    <a:pt x="2453" y="12751"/>
                  </a:cubicBezTo>
                  <a:lnTo>
                    <a:pt x="5085" y="10894"/>
                  </a:lnTo>
                  <a:cubicBezTo>
                    <a:pt x="5085" y="10894"/>
                    <a:pt x="4965" y="10608"/>
                    <a:pt x="4787" y="10168"/>
                  </a:cubicBezTo>
                  <a:cubicBezTo>
                    <a:pt x="4775" y="10132"/>
                    <a:pt x="4775" y="10108"/>
                    <a:pt x="4763" y="10073"/>
                  </a:cubicBezTo>
                  <a:cubicBezTo>
                    <a:pt x="4370" y="9060"/>
                    <a:pt x="3811" y="7370"/>
                    <a:pt x="3942" y="6441"/>
                  </a:cubicBezTo>
                  <a:cubicBezTo>
                    <a:pt x="4156" y="5072"/>
                    <a:pt x="5918" y="4334"/>
                    <a:pt x="6918" y="3822"/>
                  </a:cubicBezTo>
                  <a:cubicBezTo>
                    <a:pt x="7728" y="3417"/>
                    <a:pt x="7906" y="536"/>
                    <a:pt x="7192" y="59"/>
                  </a:cubicBezTo>
                  <a:cubicBezTo>
                    <a:pt x="7135" y="20"/>
                    <a:pt x="7058" y="1"/>
                    <a:pt x="6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5789;p62"/>
            <p:cNvSpPr/>
            <p:nvPr/>
          </p:nvSpPr>
          <p:spPr>
            <a:xfrm>
              <a:off x="4816395" y="2814769"/>
              <a:ext cx="223098" cy="434908"/>
            </a:xfrm>
            <a:custGeom>
              <a:avLst/>
              <a:gdLst/>
              <a:ahLst/>
              <a:cxnLst/>
              <a:rect l="l" t="t" r="r" b="b"/>
              <a:pathLst>
                <a:path w="4526" h="8823" extrusionOk="0">
                  <a:moveTo>
                    <a:pt x="4525" y="0"/>
                  </a:moveTo>
                  <a:lnTo>
                    <a:pt x="4525" y="0"/>
                  </a:lnTo>
                  <a:cubicBezTo>
                    <a:pt x="4454" y="12"/>
                    <a:pt x="4382" y="36"/>
                    <a:pt x="4311" y="83"/>
                  </a:cubicBezTo>
                  <a:cubicBezTo>
                    <a:pt x="3549" y="441"/>
                    <a:pt x="2787" y="845"/>
                    <a:pt x="2132" y="1369"/>
                  </a:cubicBezTo>
                  <a:cubicBezTo>
                    <a:pt x="1513" y="1857"/>
                    <a:pt x="941" y="2453"/>
                    <a:pt x="572" y="3167"/>
                  </a:cubicBezTo>
                  <a:cubicBezTo>
                    <a:pt x="156" y="3965"/>
                    <a:pt x="1" y="4846"/>
                    <a:pt x="48" y="5739"/>
                  </a:cubicBezTo>
                  <a:cubicBezTo>
                    <a:pt x="84" y="6370"/>
                    <a:pt x="191" y="6977"/>
                    <a:pt x="334" y="7584"/>
                  </a:cubicBezTo>
                  <a:cubicBezTo>
                    <a:pt x="441" y="8001"/>
                    <a:pt x="572" y="8418"/>
                    <a:pt x="703" y="8823"/>
                  </a:cubicBezTo>
                  <a:lnTo>
                    <a:pt x="2227" y="7751"/>
                  </a:lnTo>
                  <a:cubicBezTo>
                    <a:pt x="2227" y="7751"/>
                    <a:pt x="2084" y="7465"/>
                    <a:pt x="1930" y="7025"/>
                  </a:cubicBezTo>
                  <a:cubicBezTo>
                    <a:pt x="1918" y="6989"/>
                    <a:pt x="1918" y="6965"/>
                    <a:pt x="1894" y="6930"/>
                  </a:cubicBezTo>
                  <a:cubicBezTo>
                    <a:pt x="1513" y="5917"/>
                    <a:pt x="930" y="4227"/>
                    <a:pt x="1084" y="3298"/>
                  </a:cubicBezTo>
                  <a:cubicBezTo>
                    <a:pt x="1287" y="1929"/>
                    <a:pt x="3061" y="1191"/>
                    <a:pt x="4061" y="679"/>
                  </a:cubicBezTo>
                  <a:cubicBezTo>
                    <a:pt x="4251" y="572"/>
                    <a:pt x="4418" y="322"/>
                    <a:pt x="4525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5790;p62"/>
            <p:cNvSpPr/>
            <p:nvPr/>
          </p:nvSpPr>
          <p:spPr>
            <a:xfrm>
              <a:off x="4782383" y="3155727"/>
              <a:ext cx="129146" cy="99226"/>
            </a:xfrm>
            <a:custGeom>
              <a:avLst/>
              <a:gdLst/>
              <a:ahLst/>
              <a:cxnLst/>
              <a:rect l="l" t="t" r="r" b="b"/>
              <a:pathLst>
                <a:path w="2620" h="2013" extrusionOk="0">
                  <a:moveTo>
                    <a:pt x="2584" y="1"/>
                  </a:moveTo>
                  <a:cubicBezTo>
                    <a:pt x="2572" y="13"/>
                    <a:pt x="2560" y="13"/>
                    <a:pt x="2548" y="24"/>
                  </a:cubicBezTo>
                  <a:cubicBezTo>
                    <a:pt x="2286" y="191"/>
                    <a:pt x="2036" y="346"/>
                    <a:pt x="1798" y="501"/>
                  </a:cubicBezTo>
                  <a:cubicBezTo>
                    <a:pt x="1322" y="834"/>
                    <a:pt x="858" y="1191"/>
                    <a:pt x="417" y="1560"/>
                  </a:cubicBezTo>
                  <a:cubicBezTo>
                    <a:pt x="262" y="1679"/>
                    <a:pt x="131" y="1810"/>
                    <a:pt x="0" y="1929"/>
                  </a:cubicBezTo>
                  <a:cubicBezTo>
                    <a:pt x="12" y="1965"/>
                    <a:pt x="12" y="1977"/>
                    <a:pt x="24" y="2013"/>
                  </a:cubicBezTo>
                  <a:cubicBezTo>
                    <a:pt x="477" y="1608"/>
                    <a:pt x="953" y="1215"/>
                    <a:pt x="1441" y="858"/>
                  </a:cubicBezTo>
                  <a:cubicBezTo>
                    <a:pt x="1739" y="655"/>
                    <a:pt x="2048" y="441"/>
                    <a:pt x="2370" y="251"/>
                  </a:cubicBezTo>
                  <a:cubicBezTo>
                    <a:pt x="2453" y="203"/>
                    <a:pt x="2524" y="143"/>
                    <a:pt x="2620" y="108"/>
                  </a:cubicBezTo>
                  <a:cubicBezTo>
                    <a:pt x="2608" y="72"/>
                    <a:pt x="2584" y="48"/>
                    <a:pt x="2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5791;p62"/>
            <p:cNvSpPr/>
            <p:nvPr/>
          </p:nvSpPr>
          <p:spPr>
            <a:xfrm>
              <a:off x="4710761" y="4004401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5792;p62"/>
            <p:cNvSpPr/>
            <p:nvPr/>
          </p:nvSpPr>
          <p:spPr>
            <a:xfrm>
              <a:off x="5065865" y="2593987"/>
              <a:ext cx="576919" cy="719621"/>
            </a:xfrm>
            <a:custGeom>
              <a:avLst/>
              <a:gdLst/>
              <a:ahLst/>
              <a:cxnLst/>
              <a:rect l="l" t="t" r="r" b="b"/>
              <a:pathLst>
                <a:path w="11704" h="14599" extrusionOk="0">
                  <a:moveTo>
                    <a:pt x="5997" y="1"/>
                  </a:moveTo>
                  <a:cubicBezTo>
                    <a:pt x="3848" y="1"/>
                    <a:pt x="2017" y="371"/>
                    <a:pt x="1822" y="669"/>
                  </a:cubicBezTo>
                  <a:cubicBezTo>
                    <a:pt x="0" y="3443"/>
                    <a:pt x="214" y="12956"/>
                    <a:pt x="1167" y="13956"/>
                  </a:cubicBezTo>
                  <a:cubicBezTo>
                    <a:pt x="1596" y="14407"/>
                    <a:pt x="3406" y="14599"/>
                    <a:pt x="5350" y="14599"/>
                  </a:cubicBezTo>
                  <a:cubicBezTo>
                    <a:pt x="7723" y="14599"/>
                    <a:pt x="10295" y="14313"/>
                    <a:pt x="10799" y="13861"/>
                  </a:cubicBezTo>
                  <a:cubicBezTo>
                    <a:pt x="11704" y="13063"/>
                    <a:pt x="11275" y="7729"/>
                    <a:pt x="11275" y="5467"/>
                  </a:cubicBezTo>
                  <a:cubicBezTo>
                    <a:pt x="11275" y="3205"/>
                    <a:pt x="10692" y="407"/>
                    <a:pt x="7846" y="98"/>
                  </a:cubicBezTo>
                  <a:cubicBezTo>
                    <a:pt x="7224" y="30"/>
                    <a:pt x="6598" y="1"/>
                    <a:pt x="5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5793;p62"/>
            <p:cNvSpPr/>
            <p:nvPr/>
          </p:nvSpPr>
          <p:spPr>
            <a:xfrm>
              <a:off x="5461981" y="2622823"/>
              <a:ext cx="180213" cy="677920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9" y="1"/>
                  </a:moveTo>
                  <a:cubicBezTo>
                    <a:pt x="1096" y="167"/>
                    <a:pt x="894" y="394"/>
                    <a:pt x="751" y="644"/>
                  </a:cubicBezTo>
                  <a:cubicBezTo>
                    <a:pt x="406" y="1251"/>
                    <a:pt x="286" y="2001"/>
                    <a:pt x="227" y="2715"/>
                  </a:cubicBezTo>
                  <a:cubicBezTo>
                    <a:pt x="96" y="4382"/>
                    <a:pt x="36" y="6061"/>
                    <a:pt x="25" y="7728"/>
                  </a:cubicBezTo>
                  <a:cubicBezTo>
                    <a:pt x="1" y="8597"/>
                    <a:pt x="25" y="9442"/>
                    <a:pt x="60" y="10300"/>
                  </a:cubicBezTo>
                  <a:cubicBezTo>
                    <a:pt x="96" y="10824"/>
                    <a:pt x="132" y="11335"/>
                    <a:pt x="203" y="11836"/>
                  </a:cubicBezTo>
                  <a:cubicBezTo>
                    <a:pt x="275" y="12324"/>
                    <a:pt x="394" y="12800"/>
                    <a:pt x="632" y="13217"/>
                  </a:cubicBezTo>
                  <a:cubicBezTo>
                    <a:pt x="763" y="13455"/>
                    <a:pt x="941" y="13633"/>
                    <a:pt x="1144" y="13752"/>
                  </a:cubicBezTo>
                  <a:cubicBezTo>
                    <a:pt x="1930" y="13633"/>
                    <a:pt x="2525" y="13479"/>
                    <a:pt x="2751" y="13276"/>
                  </a:cubicBezTo>
                  <a:cubicBezTo>
                    <a:pt x="3656" y="12467"/>
                    <a:pt x="3227" y="7144"/>
                    <a:pt x="3227" y="4882"/>
                  </a:cubicBezTo>
                  <a:cubicBezTo>
                    <a:pt x="3239" y="3096"/>
                    <a:pt x="2858" y="977"/>
                    <a:pt x="1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5794;p62"/>
            <p:cNvSpPr/>
            <p:nvPr/>
          </p:nvSpPr>
          <p:spPr>
            <a:xfrm>
              <a:off x="4940810" y="3213844"/>
              <a:ext cx="582243" cy="763590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56" y="4977"/>
                    <a:pt x="322" y="6096"/>
                  </a:cubicBezTo>
                  <a:cubicBezTo>
                    <a:pt x="739" y="9049"/>
                    <a:pt x="1406" y="15490"/>
                    <a:pt x="1406" y="15490"/>
                  </a:cubicBezTo>
                  <a:lnTo>
                    <a:pt x="4859" y="15490"/>
                  </a:lnTo>
                  <a:cubicBezTo>
                    <a:pt x="4847" y="12752"/>
                    <a:pt x="4371" y="2358"/>
                    <a:pt x="4597" y="2322"/>
                  </a:cubicBezTo>
                  <a:cubicBezTo>
                    <a:pt x="4659" y="2309"/>
                    <a:pt x="4724" y="2300"/>
                    <a:pt x="4796" y="2300"/>
                  </a:cubicBezTo>
                  <a:cubicBezTo>
                    <a:pt x="4988" y="2300"/>
                    <a:pt x="5227" y="2361"/>
                    <a:pt x="5573" y="2560"/>
                  </a:cubicBezTo>
                  <a:cubicBezTo>
                    <a:pt x="6216" y="2894"/>
                    <a:pt x="8395" y="15490"/>
                    <a:pt x="8395" y="15490"/>
                  </a:cubicBezTo>
                  <a:lnTo>
                    <a:pt x="11812" y="15490"/>
                  </a:lnTo>
                  <a:cubicBezTo>
                    <a:pt x="11502" y="12502"/>
                    <a:pt x="10157" y="3310"/>
                    <a:pt x="9788" y="310"/>
                  </a:cubicBezTo>
                  <a:cubicBezTo>
                    <a:pt x="9669" y="310"/>
                    <a:pt x="9586" y="322"/>
                    <a:pt x="9478" y="322"/>
                  </a:cubicBezTo>
                  <a:cubicBezTo>
                    <a:pt x="8190" y="468"/>
                    <a:pt x="6901" y="529"/>
                    <a:pt x="5612" y="529"/>
                  </a:cubicBezTo>
                  <a:cubicBezTo>
                    <a:pt x="4901" y="529"/>
                    <a:pt x="4189" y="510"/>
                    <a:pt x="3478" y="477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5795;p62"/>
            <p:cNvSpPr/>
            <p:nvPr/>
          </p:nvSpPr>
          <p:spPr>
            <a:xfrm>
              <a:off x="5337566" y="3862339"/>
              <a:ext cx="184945" cy="114506"/>
            </a:xfrm>
            <a:custGeom>
              <a:avLst/>
              <a:gdLst/>
              <a:ahLst/>
              <a:cxnLst/>
              <a:rect l="l" t="t" r="r" b="b"/>
              <a:pathLst>
                <a:path w="3752" h="2323" extrusionOk="0">
                  <a:moveTo>
                    <a:pt x="3465" y="1"/>
                  </a:moveTo>
                  <a:cubicBezTo>
                    <a:pt x="3120" y="60"/>
                    <a:pt x="2799" y="120"/>
                    <a:pt x="2465" y="155"/>
                  </a:cubicBezTo>
                  <a:cubicBezTo>
                    <a:pt x="1656" y="275"/>
                    <a:pt x="822" y="370"/>
                    <a:pt x="1" y="429"/>
                  </a:cubicBezTo>
                  <a:cubicBezTo>
                    <a:pt x="191" y="1572"/>
                    <a:pt x="322" y="2322"/>
                    <a:pt x="322" y="2322"/>
                  </a:cubicBezTo>
                  <a:lnTo>
                    <a:pt x="3751" y="2322"/>
                  </a:lnTo>
                  <a:cubicBezTo>
                    <a:pt x="3692" y="1751"/>
                    <a:pt x="3584" y="929"/>
                    <a:pt x="3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5796;p62"/>
            <p:cNvSpPr/>
            <p:nvPr/>
          </p:nvSpPr>
          <p:spPr>
            <a:xfrm>
              <a:off x="5000109" y="3887577"/>
              <a:ext cx="179622" cy="89860"/>
            </a:xfrm>
            <a:custGeom>
              <a:avLst/>
              <a:gdLst/>
              <a:ahLst/>
              <a:cxnLst/>
              <a:rect l="l" t="t" r="r" b="b"/>
              <a:pathLst>
                <a:path w="3644" h="1823" extrusionOk="0">
                  <a:moveTo>
                    <a:pt x="1" y="1"/>
                  </a:moveTo>
                  <a:cubicBezTo>
                    <a:pt x="120" y="1096"/>
                    <a:pt x="191" y="1822"/>
                    <a:pt x="191" y="1822"/>
                  </a:cubicBezTo>
                  <a:lnTo>
                    <a:pt x="3644" y="1822"/>
                  </a:lnTo>
                  <a:cubicBezTo>
                    <a:pt x="3644" y="1394"/>
                    <a:pt x="3632" y="798"/>
                    <a:pt x="3620" y="84"/>
                  </a:cubicBezTo>
                  <a:cubicBezTo>
                    <a:pt x="2977" y="84"/>
                    <a:pt x="2358" y="84"/>
                    <a:pt x="1715" y="60"/>
                  </a:cubicBezTo>
                  <a:cubicBezTo>
                    <a:pt x="1144" y="48"/>
                    <a:pt x="584" y="2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5797;p62"/>
            <p:cNvSpPr/>
            <p:nvPr/>
          </p:nvSpPr>
          <p:spPr>
            <a:xfrm>
              <a:off x="4941401" y="3214435"/>
              <a:ext cx="542957" cy="478334"/>
            </a:xfrm>
            <a:custGeom>
              <a:avLst/>
              <a:gdLst/>
              <a:ahLst/>
              <a:cxnLst/>
              <a:rect l="l" t="t" r="r" b="b"/>
              <a:pathLst>
                <a:path w="11015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68" y="4989"/>
                    <a:pt x="322" y="6096"/>
                  </a:cubicBezTo>
                  <a:cubicBezTo>
                    <a:pt x="418" y="6906"/>
                    <a:pt x="549" y="8001"/>
                    <a:pt x="703" y="9168"/>
                  </a:cubicBezTo>
                  <a:cubicBezTo>
                    <a:pt x="1013" y="9228"/>
                    <a:pt x="1322" y="9287"/>
                    <a:pt x="1656" y="9335"/>
                  </a:cubicBezTo>
                  <a:cubicBezTo>
                    <a:pt x="2513" y="9454"/>
                    <a:pt x="3394" y="9525"/>
                    <a:pt x="4251" y="9597"/>
                  </a:cubicBezTo>
                  <a:cubicBezTo>
                    <a:pt x="4406" y="9609"/>
                    <a:pt x="4537" y="9609"/>
                    <a:pt x="4692" y="9632"/>
                  </a:cubicBezTo>
                  <a:cubicBezTo>
                    <a:pt x="4573" y="6060"/>
                    <a:pt x="4454" y="2334"/>
                    <a:pt x="4585" y="2310"/>
                  </a:cubicBezTo>
                  <a:cubicBezTo>
                    <a:pt x="4647" y="2297"/>
                    <a:pt x="4713" y="2288"/>
                    <a:pt x="4786" y="2288"/>
                  </a:cubicBezTo>
                  <a:cubicBezTo>
                    <a:pt x="4980" y="2288"/>
                    <a:pt x="5224" y="2349"/>
                    <a:pt x="5561" y="2548"/>
                  </a:cubicBezTo>
                  <a:cubicBezTo>
                    <a:pt x="5906" y="2727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94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1" y="310"/>
                    <a:pt x="9574" y="310"/>
                    <a:pt x="9478" y="322"/>
                  </a:cubicBezTo>
                  <a:cubicBezTo>
                    <a:pt x="8194" y="468"/>
                    <a:pt x="6900" y="534"/>
                    <a:pt x="5605" y="534"/>
                  </a:cubicBezTo>
                  <a:cubicBezTo>
                    <a:pt x="4896" y="534"/>
                    <a:pt x="4186" y="514"/>
                    <a:pt x="3478" y="476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5798;p62"/>
            <p:cNvSpPr/>
            <p:nvPr/>
          </p:nvSpPr>
          <p:spPr>
            <a:xfrm>
              <a:off x="4898566" y="3967924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3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69"/>
                    <a:pt x="2945" y="1961"/>
                    <a:pt x="4412" y="1961"/>
                  </a:cubicBezTo>
                  <a:cubicBezTo>
                    <a:pt x="5304" y="1961"/>
                    <a:pt x="5991" y="1927"/>
                    <a:pt x="6049" y="1823"/>
                  </a:cubicBezTo>
                  <a:cubicBezTo>
                    <a:pt x="6228" y="1514"/>
                    <a:pt x="5894" y="121"/>
                    <a:pt x="5740" y="73"/>
                  </a:cubicBezTo>
                  <a:cubicBezTo>
                    <a:pt x="5631" y="40"/>
                    <a:pt x="4003" y="1"/>
                    <a:pt x="2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5799;p62"/>
            <p:cNvSpPr/>
            <p:nvPr/>
          </p:nvSpPr>
          <p:spPr>
            <a:xfrm>
              <a:off x="5243072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5800;p62"/>
            <p:cNvSpPr/>
            <p:nvPr/>
          </p:nvSpPr>
          <p:spPr>
            <a:xfrm>
              <a:off x="4887426" y="3206203"/>
              <a:ext cx="642084" cy="450878"/>
            </a:xfrm>
            <a:custGeom>
              <a:avLst/>
              <a:gdLst/>
              <a:ahLst/>
              <a:cxnLst/>
              <a:rect l="l" t="t" r="r" b="b"/>
              <a:pathLst>
                <a:path w="13026" h="9147" extrusionOk="0">
                  <a:moveTo>
                    <a:pt x="203" y="1"/>
                  </a:moveTo>
                  <a:cubicBezTo>
                    <a:pt x="203" y="1"/>
                    <a:pt x="143" y="894"/>
                    <a:pt x="96" y="2060"/>
                  </a:cubicBezTo>
                  <a:lnTo>
                    <a:pt x="96" y="2203"/>
                  </a:lnTo>
                  <a:cubicBezTo>
                    <a:pt x="36" y="3489"/>
                    <a:pt x="1" y="5049"/>
                    <a:pt x="36" y="6025"/>
                  </a:cubicBezTo>
                  <a:cubicBezTo>
                    <a:pt x="143" y="7930"/>
                    <a:pt x="239" y="8442"/>
                    <a:pt x="239" y="8442"/>
                  </a:cubicBezTo>
                  <a:cubicBezTo>
                    <a:pt x="239" y="8442"/>
                    <a:pt x="2048" y="8787"/>
                    <a:pt x="3632" y="8918"/>
                  </a:cubicBezTo>
                  <a:cubicBezTo>
                    <a:pt x="4022" y="8954"/>
                    <a:pt x="4390" y="8967"/>
                    <a:pt x="4723" y="8967"/>
                  </a:cubicBezTo>
                  <a:cubicBezTo>
                    <a:pt x="5723" y="8967"/>
                    <a:pt x="6406" y="8847"/>
                    <a:pt x="6406" y="8847"/>
                  </a:cubicBezTo>
                  <a:cubicBezTo>
                    <a:pt x="6406" y="8847"/>
                    <a:pt x="5787" y="6227"/>
                    <a:pt x="5989" y="5989"/>
                  </a:cubicBezTo>
                  <a:cubicBezTo>
                    <a:pt x="6013" y="5966"/>
                    <a:pt x="6013" y="5966"/>
                    <a:pt x="6025" y="5966"/>
                  </a:cubicBezTo>
                  <a:cubicBezTo>
                    <a:pt x="6049" y="5966"/>
                    <a:pt x="6085" y="5989"/>
                    <a:pt x="6108" y="6025"/>
                  </a:cubicBezTo>
                  <a:cubicBezTo>
                    <a:pt x="6394" y="6442"/>
                    <a:pt x="6859" y="8787"/>
                    <a:pt x="6859" y="8787"/>
                  </a:cubicBezTo>
                  <a:cubicBezTo>
                    <a:pt x="6859" y="8787"/>
                    <a:pt x="7991" y="9147"/>
                    <a:pt x="9997" y="9147"/>
                  </a:cubicBezTo>
                  <a:cubicBezTo>
                    <a:pt x="10088" y="9147"/>
                    <a:pt x="10181" y="9146"/>
                    <a:pt x="10276" y="9145"/>
                  </a:cubicBezTo>
                  <a:cubicBezTo>
                    <a:pt x="11097" y="9145"/>
                    <a:pt x="11681" y="8990"/>
                    <a:pt x="12097" y="8823"/>
                  </a:cubicBezTo>
                  <a:cubicBezTo>
                    <a:pt x="12133" y="8811"/>
                    <a:pt x="12169" y="8799"/>
                    <a:pt x="12193" y="8787"/>
                  </a:cubicBezTo>
                  <a:cubicBezTo>
                    <a:pt x="12835" y="8513"/>
                    <a:pt x="13026" y="8168"/>
                    <a:pt x="13026" y="8168"/>
                  </a:cubicBezTo>
                  <a:cubicBezTo>
                    <a:pt x="13026" y="8168"/>
                    <a:pt x="11752" y="1203"/>
                    <a:pt x="11419" y="298"/>
                  </a:cubicBezTo>
                  <a:cubicBezTo>
                    <a:pt x="11419" y="298"/>
                    <a:pt x="11288" y="286"/>
                    <a:pt x="11050" y="286"/>
                  </a:cubicBezTo>
                  <a:lnTo>
                    <a:pt x="10919" y="286"/>
                  </a:lnTo>
                  <a:cubicBezTo>
                    <a:pt x="10418" y="274"/>
                    <a:pt x="9537" y="239"/>
                    <a:pt x="8513" y="215"/>
                  </a:cubicBezTo>
                  <a:lnTo>
                    <a:pt x="8383" y="215"/>
                  </a:lnTo>
                  <a:cubicBezTo>
                    <a:pt x="7370" y="179"/>
                    <a:pt x="6227" y="155"/>
                    <a:pt x="5132" y="120"/>
                  </a:cubicBezTo>
                  <a:lnTo>
                    <a:pt x="5037" y="120"/>
                  </a:lnTo>
                  <a:cubicBezTo>
                    <a:pt x="4906" y="120"/>
                    <a:pt x="4787" y="108"/>
                    <a:pt x="4656" y="108"/>
                  </a:cubicBezTo>
                  <a:lnTo>
                    <a:pt x="4573" y="108"/>
                  </a:lnTo>
                  <a:cubicBezTo>
                    <a:pt x="3239" y="72"/>
                    <a:pt x="2013" y="36"/>
                    <a:pt x="1239" y="12"/>
                  </a:cubicBezTo>
                  <a:lnTo>
                    <a:pt x="1144" y="12"/>
                  </a:lnTo>
                  <a:cubicBezTo>
                    <a:pt x="679" y="1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5801;p62"/>
            <p:cNvSpPr/>
            <p:nvPr/>
          </p:nvSpPr>
          <p:spPr>
            <a:xfrm>
              <a:off x="5301780" y="3219709"/>
              <a:ext cx="187854" cy="421451"/>
            </a:xfrm>
            <a:custGeom>
              <a:avLst/>
              <a:gdLst/>
              <a:ahLst/>
              <a:cxnLst/>
              <a:rect l="l" t="t" r="r" b="b"/>
              <a:pathLst>
                <a:path w="3811" h="8550" extrusionOk="0">
                  <a:moveTo>
                    <a:pt x="0" y="0"/>
                  </a:moveTo>
                  <a:cubicBezTo>
                    <a:pt x="191" y="1143"/>
                    <a:pt x="834" y="2215"/>
                    <a:pt x="1762" y="2929"/>
                  </a:cubicBezTo>
                  <a:cubicBezTo>
                    <a:pt x="2120" y="3215"/>
                    <a:pt x="2524" y="3417"/>
                    <a:pt x="2953" y="3572"/>
                  </a:cubicBezTo>
                  <a:cubicBezTo>
                    <a:pt x="3108" y="4703"/>
                    <a:pt x="3275" y="5834"/>
                    <a:pt x="3453" y="6966"/>
                  </a:cubicBezTo>
                  <a:cubicBezTo>
                    <a:pt x="3513" y="7323"/>
                    <a:pt x="3572" y="7692"/>
                    <a:pt x="3632" y="8049"/>
                  </a:cubicBezTo>
                  <a:cubicBezTo>
                    <a:pt x="3656" y="8216"/>
                    <a:pt x="3679" y="8394"/>
                    <a:pt x="3703" y="8549"/>
                  </a:cubicBezTo>
                  <a:cubicBezTo>
                    <a:pt x="3751" y="8537"/>
                    <a:pt x="3775" y="8525"/>
                    <a:pt x="3810" y="8513"/>
                  </a:cubicBezTo>
                  <a:cubicBezTo>
                    <a:pt x="3787" y="8406"/>
                    <a:pt x="3763" y="8299"/>
                    <a:pt x="3763" y="8192"/>
                  </a:cubicBezTo>
                  <a:cubicBezTo>
                    <a:pt x="3715" y="7870"/>
                    <a:pt x="3656" y="7537"/>
                    <a:pt x="3608" y="7216"/>
                  </a:cubicBezTo>
                  <a:cubicBezTo>
                    <a:pt x="3525" y="6561"/>
                    <a:pt x="3417" y="5906"/>
                    <a:pt x="3334" y="5251"/>
                  </a:cubicBezTo>
                  <a:cubicBezTo>
                    <a:pt x="3155" y="3941"/>
                    <a:pt x="2977" y="2608"/>
                    <a:pt x="2822" y="1286"/>
                  </a:cubicBezTo>
                  <a:cubicBezTo>
                    <a:pt x="2774" y="917"/>
                    <a:pt x="2739" y="560"/>
                    <a:pt x="2691" y="191"/>
                  </a:cubicBezTo>
                  <a:cubicBezTo>
                    <a:pt x="2691" y="155"/>
                    <a:pt x="2679" y="119"/>
                    <a:pt x="2679" y="72"/>
                  </a:cubicBezTo>
                  <a:lnTo>
                    <a:pt x="2536" y="72"/>
                  </a:lnTo>
                  <a:lnTo>
                    <a:pt x="2536" y="84"/>
                  </a:lnTo>
                  <a:cubicBezTo>
                    <a:pt x="2584" y="417"/>
                    <a:pt x="2620" y="739"/>
                    <a:pt x="2655" y="1072"/>
                  </a:cubicBezTo>
                  <a:cubicBezTo>
                    <a:pt x="2739" y="1739"/>
                    <a:pt x="2810" y="2394"/>
                    <a:pt x="2894" y="3048"/>
                  </a:cubicBezTo>
                  <a:cubicBezTo>
                    <a:pt x="2917" y="3191"/>
                    <a:pt x="2941" y="3358"/>
                    <a:pt x="2953" y="3513"/>
                  </a:cubicBezTo>
                  <a:cubicBezTo>
                    <a:pt x="2227" y="3191"/>
                    <a:pt x="1596" y="2739"/>
                    <a:pt x="1084" y="2120"/>
                  </a:cubicBezTo>
                  <a:cubicBezTo>
                    <a:pt x="572" y="1512"/>
                    <a:pt x="250" y="774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5802;p62"/>
            <p:cNvSpPr/>
            <p:nvPr/>
          </p:nvSpPr>
          <p:spPr>
            <a:xfrm>
              <a:off x="5106334" y="3212661"/>
              <a:ext cx="34110" cy="180213"/>
            </a:xfrm>
            <a:custGeom>
              <a:avLst/>
              <a:gdLst/>
              <a:ahLst/>
              <a:cxnLst/>
              <a:rect l="l" t="t" r="r" b="b"/>
              <a:pathLst>
                <a:path w="692" h="3656" extrusionOk="0">
                  <a:moveTo>
                    <a:pt x="155" y="1"/>
                  </a:moveTo>
                  <a:cubicBezTo>
                    <a:pt x="72" y="501"/>
                    <a:pt x="48" y="1001"/>
                    <a:pt x="36" y="1489"/>
                  </a:cubicBezTo>
                  <a:cubicBezTo>
                    <a:pt x="1" y="2203"/>
                    <a:pt x="48" y="2906"/>
                    <a:pt x="120" y="3608"/>
                  </a:cubicBezTo>
                  <a:cubicBezTo>
                    <a:pt x="120" y="3620"/>
                    <a:pt x="132" y="3656"/>
                    <a:pt x="167" y="3656"/>
                  </a:cubicBezTo>
                  <a:cubicBezTo>
                    <a:pt x="310" y="3620"/>
                    <a:pt x="453" y="3608"/>
                    <a:pt x="596" y="3596"/>
                  </a:cubicBezTo>
                  <a:cubicBezTo>
                    <a:pt x="620" y="3596"/>
                    <a:pt x="643" y="3572"/>
                    <a:pt x="643" y="3549"/>
                  </a:cubicBezTo>
                  <a:cubicBezTo>
                    <a:pt x="513" y="2370"/>
                    <a:pt x="524" y="1179"/>
                    <a:pt x="691" y="24"/>
                  </a:cubicBezTo>
                  <a:lnTo>
                    <a:pt x="596" y="24"/>
                  </a:lnTo>
                  <a:cubicBezTo>
                    <a:pt x="572" y="155"/>
                    <a:pt x="548" y="286"/>
                    <a:pt x="536" y="417"/>
                  </a:cubicBezTo>
                  <a:cubicBezTo>
                    <a:pt x="465" y="1072"/>
                    <a:pt x="429" y="1751"/>
                    <a:pt x="453" y="2417"/>
                  </a:cubicBezTo>
                  <a:cubicBezTo>
                    <a:pt x="465" y="2775"/>
                    <a:pt x="489" y="3144"/>
                    <a:pt x="536" y="3501"/>
                  </a:cubicBezTo>
                  <a:cubicBezTo>
                    <a:pt x="429" y="3513"/>
                    <a:pt x="310" y="3537"/>
                    <a:pt x="191" y="3549"/>
                  </a:cubicBezTo>
                  <a:cubicBezTo>
                    <a:pt x="120" y="2882"/>
                    <a:pt x="96" y="2191"/>
                    <a:pt x="108" y="1525"/>
                  </a:cubicBezTo>
                  <a:cubicBezTo>
                    <a:pt x="120" y="1013"/>
                    <a:pt x="167" y="512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5803;p62"/>
            <p:cNvSpPr/>
            <p:nvPr/>
          </p:nvSpPr>
          <p:spPr>
            <a:xfrm>
              <a:off x="4892109" y="3208569"/>
              <a:ext cx="57574" cy="106866"/>
            </a:xfrm>
            <a:custGeom>
              <a:avLst/>
              <a:gdLst/>
              <a:ahLst/>
              <a:cxnLst/>
              <a:rect l="l" t="t" r="r" b="b"/>
              <a:pathLst>
                <a:path w="1168" h="2168" extrusionOk="0">
                  <a:moveTo>
                    <a:pt x="1025" y="0"/>
                  </a:moveTo>
                  <a:cubicBezTo>
                    <a:pt x="1025" y="12"/>
                    <a:pt x="1013" y="48"/>
                    <a:pt x="1013" y="72"/>
                  </a:cubicBezTo>
                  <a:cubicBezTo>
                    <a:pt x="846" y="715"/>
                    <a:pt x="548" y="1322"/>
                    <a:pt x="156" y="1846"/>
                  </a:cubicBezTo>
                  <a:cubicBezTo>
                    <a:pt x="108" y="1905"/>
                    <a:pt x="60" y="1965"/>
                    <a:pt x="1" y="2024"/>
                  </a:cubicBezTo>
                  <a:lnTo>
                    <a:pt x="1" y="2167"/>
                  </a:lnTo>
                  <a:cubicBezTo>
                    <a:pt x="572" y="1560"/>
                    <a:pt x="965" y="798"/>
                    <a:pt x="1168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5804;p62"/>
            <p:cNvSpPr/>
            <p:nvPr/>
          </p:nvSpPr>
          <p:spPr>
            <a:xfrm>
              <a:off x="5092237" y="3472088"/>
              <a:ext cx="104451" cy="34357"/>
            </a:xfrm>
            <a:custGeom>
              <a:avLst/>
              <a:gdLst/>
              <a:ahLst/>
              <a:cxnLst/>
              <a:rect l="l" t="t" r="r" b="b"/>
              <a:pathLst>
                <a:path w="2119" h="697" extrusionOk="0">
                  <a:moveTo>
                    <a:pt x="48" y="0"/>
                  </a:moveTo>
                  <a:cubicBezTo>
                    <a:pt x="25" y="0"/>
                    <a:pt x="1" y="36"/>
                    <a:pt x="37" y="36"/>
                  </a:cubicBezTo>
                  <a:cubicBezTo>
                    <a:pt x="739" y="202"/>
                    <a:pt x="1418" y="417"/>
                    <a:pt x="2072" y="691"/>
                  </a:cubicBezTo>
                  <a:cubicBezTo>
                    <a:pt x="2078" y="694"/>
                    <a:pt x="2083" y="696"/>
                    <a:pt x="2088" y="696"/>
                  </a:cubicBezTo>
                  <a:cubicBezTo>
                    <a:pt x="2111" y="696"/>
                    <a:pt x="2118" y="651"/>
                    <a:pt x="2108" y="631"/>
                  </a:cubicBezTo>
                  <a:cubicBezTo>
                    <a:pt x="1465" y="310"/>
                    <a:pt x="763" y="83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5805;p62"/>
            <p:cNvSpPr/>
            <p:nvPr/>
          </p:nvSpPr>
          <p:spPr>
            <a:xfrm>
              <a:off x="4957865" y="2622232"/>
              <a:ext cx="389707" cy="604129"/>
            </a:xfrm>
            <a:custGeom>
              <a:avLst/>
              <a:gdLst/>
              <a:ahLst/>
              <a:cxnLst/>
              <a:rect l="l" t="t" r="r" b="b"/>
              <a:pathLst>
                <a:path w="7906" h="12256" extrusionOk="0">
                  <a:moveTo>
                    <a:pt x="4968" y="0"/>
                  </a:moveTo>
                  <a:cubicBezTo>
                    <a:pt x="4266" y="0"/>
                    <a:pt x="3407" y="175"/>
                    <a:pt x="2739" y="406"/>
                  </a:cubicBezTo>
                  <a:cubicBezTo>
                    <a:pt x="2715" y="418"/>
                    <a:pt x="2691" y="418"/>
                    <a:pt x="2679" y="429"/>
                  </a:cubicBezTo>
                  <a:cubicBezTo>
                    <a:pt x="2143" y="608"/>
                    <a:pt x="1739" y="822"/>
                    <a:pt x="1643" y="953"/>
                  </a:cubicBezTo>
                  <a:cubicBezTo>
                    <a:pt x="1048" y="1906"/>
                    <a:pt x="453" y="6525"/>
                    <a:pt x="0" y="11562"/>
                  </a:cubicBezTo>
                  <a:cubicBezTo>
                    <a:pt x="298" y="11705"/>
                    <a:pt x="596" y="11788"/>
                    <a:pt x="905" y="11883"/>
                  </a:cubicBezTo>
                  <a:cubicBezTo>
                    <a:pt x="1940" y="12163"/>
                    <a:pt x="3023" y="12256"/>
                    <a:pt x="4111" y="12256"/>
                  </a:cubicBezTo>
                  <a:cubicBezTo>
                    <a:pt x="4551" y="12256"/>
                    <a:pt x="4991" y="12241"/>
                    <a:pt x="5430" y="12217"/>
                  </a:cubicBezTo>
                  <a:cubicBezTo>
                    <a:pt x="6263" y="12193"/>
                    <a:pt x="7096" y="12074"/>
                    <a:pt x="7906" y="11907"/>
                  </a:cubicBezTo>
                  <a:cubicBezTo>
                    <a:pt x="7882" y="11669"/>
                    <a:pt x="7846" y="11502"/>
                    <a:pt x="7858" y="11371"/>
                  </a:cubicBezTo>
                  <a:cubicBezTo>
                    <a:pt x="7632" y="9514"/>
                    <a:pt x="7561" y="1501"/>
                    <a:pt x="7406" y="1084"/>
                  </a:cubicBezTo>
                  <a:cubicBezTo>
                    <a:pt x="7299" y="775"/>
                    <a:pt x="6727" y="310"/>
                    <a:pt x="5858" y="108"/>
                  </a:cubicBezTo>
                  <a:cubicBezTo>
                    <a:pt x="5834" y="108"/>
                    <a:pt x="5799" y="96"/>
                    <a:pt x="5775" y="96"/>
                  </a:cubicBezTo>
                  <a:cubicBezTo>
                    <a:pt x="5549" y="48"/>
                    <a:pt x="5299" y="13"/>
                    <a:pt x="5037" y="1"/>
                  </a:cubicBezTo>
                  <a:cubicBezTo>
                    <a:pt x="5014" y="0"/>
                    <a:pt x="4991" y="0"/>
                    <a:pt x="4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5806;p62"/>
            <p:cNvSpPr/>
            <p:nvPr/>
          </p:nvSpPr>
          <p:spPr>
            <a:xfrm>
              <a:off x="4853365" y="2617943"/>
              <a:ext cx="653865" cy="751464"/>
            </a:xfrm>
            <a:custGeom>
              <a:avLst/>
              <a:gdLst/>
              <a:ahLst/>
              <a:cxnLst/>
              <a:rect l="l" t="t" r="r" b="b"/>
              <a:pathLst>
                <a:path w="13265" h="15245" extrusionOk="0">
                  <a:moveTo>
                    <a:pt x="7816" y="1"/>
                  </a:moveTo>
                  <a:cubicBezTo>
                    <a:pt x="6719" y="1"/>
                    <a:pt x="5411" y="213"/>
                    <a:pt x="4371" y="445"/>
                  </a:cubicBezTo>
                  <a:cubicBezTo>
                    <a:pt x="4347" y="457"/>
                    <a:pt x="4299" y="457"/>
                    <a:pt x="4275" y="481"/>
                  </a:cubicBezTo>
                  <a:cubicBezTo>
                    <a:pt x="3418" y="683"/>
                    <a:pt x="2763" y="909"/>
                    <a:pt x="2632" y="1076"/>
                  </a:cubicBezTo>
                  <a:cubicBezTo>
                    <a:pt x="1668" y="2160"/>
                    <a:pt x="715" y="8827"/>
                    <a:pt x="1" y="14447"/>
                  </a:cubicBezTo>
                  <a:cubicBezTo>
                    <a:pt x="477" y="14602"/>
                    <a:pt x="965" y="14721"/>
                    <a:pt x="1454" y="14804"/>
                  </a:cubicBezTo>
                  <a:cubicBezTo>
                    <a:pt x="2275" y="14971"/>
                    <a:pt x="3108" y="15078"/>
                    <a:pt x="3942" y="15137"/>
                  </a:cubicBezTo>
                  <a:cubicBezTo>
                    <a:pt x="3918" y="14625"/>
                    <a:pt x="3870" y="14125"/>
                    <a:pt x="3835" y="13613"/>
                  </a:cubicBezTo>
                  <a:cubicBezTo>
                    <a:pt x="3740" y="12208"/>
                    <a:pt x="3644" y="9303"/>
                    <a:pt x="3597" y="7886"/>
                  </a:cubicBezTo>
                  <a:cubicBezTo>
                    <a:pt x="3561" y="6493"/>
                    <a:pt x="3537" y="5088"/>
                    <a:pt x="3704" y="3707"/>
                  </a:cubicBezTo>
                  <a:cubicBezTo>
                    <a:pt x="3811" y="2862"/>
                    <a:pt x="3954" y="1886"/>
                    <a:pt x="4656" y="1314"/>
                  </a:cubicBezTo>
                  <a:cubicBezTo>
                    <a:pt x="4966" y="1040"/>
                    <a:pt x="5359" y="909"/>
                    <a:pt x="5740" y="778"/>
                  </a:cubicBezTo>
                  <a:cubicBezTo>
                    <a:pt x="6133" y="659"/>
                    <a:pt x="6537" y="528"/>
                    <a:pt x="6930" y="481"/>
                  </a:cubicBezTo>
                  <a:cubicBezTo>
                    <a:pt x="7109" y="459"/>
                    <a:pt x="7292" y="440"/>
                    <a:pt x="7472" y="440"/>
                  </a:cubicBezTo>
                  <a:cubicBezTo>
                    <a:pt x="7689" y="440"/>
                    <a:pt x="7902" y="468"/>
                    <a:pt x="8097" y="552"/>
                  </a:cubicBezTo>
                  <a:cubicBezTo>
                    <a:pt x="8264" y="624"/>
                    <a:pt x="8407" y="719"/>
                    <a:pt x="8514" y="862"/>
                  </a:cubicBezTo>
                  <a:cubicBezTo>
                    <a:pt x="8645" y="1040"/>
                    <a:pt x="8681" y="1231"/>
                    <a:pt x="8645" y="1457"/>
                  </a:cubicBezTo>
                  <a:cubicBezTo>
                    <a:pt x="8621" y="1707"/>
                    <a:pt x="8514" y="1945"/>
                    <a:pt x="8431" y="2171"/>
                  </a:cubicBezTo>
                  <a:cubicBezTo>
                    <a:pt x="8323" y="2421"/>
                    <a:pt x="8228" y="2683"/>
                    <a:pt x="8157" y="2945"/>
                  </a:cubicBezTo>
                  <a:cubicBezTo>
                    <a:pt x="7942" y="3612"/>
                    <a:pt x="7752" y="4291"/>
                    <a:pt x="7573" y="4957"/>
                  </a:cubicBezTo>
                  <a:cubicBezTo>
                    <a:pt x="7395" y="5624"/>
                    <a:pt x="7252" y="6315"/>
                    <a:pt x="7121" y="6982"/>
                  </a:cubicBezTo>
                  <a:cubicBezTo>
                    <a:pt x="6966" y="7648"/>
                    <a:pt x="6847" y="8351"/>
                    <a:pt x="6740" y="9029"/>
                  </a:cubicBezTo>
                  <a:cubicBezTo>
                    <a:pt x="6633" y="9732"/>
                    <a:pt x="6573" y="10434"/>
                    <a:pt x="6549" y="11137"/>
                  </a:cubicBezTo>
                  <a:cubicBezTo>
                    <a:pt x="6526" y="11827"/>
                    <a:pt x="6561" y="14030"/>
                    <a:pt x="6609" y="14733"/>
                  </a:cubicBezTo>
                  <a:cubicBezTo>
                    <a:pt x="6609" y="14911"/>
                    <a:pt x="6621" y="15078"/>
                    <a:pt x="6621" y="15244"/>
                  </a:cubicBezTo>
                  <a:cubicBezTo>
                    <a:pt x="7323" y="15244"/>
                    <a:pt x="8014" y="15221"/>
                    <a:pt x="8693" y="15197"/>
                  </a:cubicBezTo>
                  <a:cubicBezTo>
                    <a:pt x="10014" y="15137"/>
                    <a:pt x="11955" y="15042"/>
                    <a:pt x="13265" y="14863"/>
                  </a:cubicBezTo>
                  <a:cubicBezTo>
                    <a:pt x="13217" y="14613"/>
                    <a:pt x="13181" y="14411"/>
                    <a:pt x="13157" y="14268"/>
                  </a:cubicBezTo>
                  <a:cubicBezTo>
                    <a:pt x="12800" y="12208"/>
                    <a:pt x="12086" y="1671"/>
                    <a:pt x="11860" y="1207"/>
                  </a:cubicBezTo>
                  <a:cubicBezTo>
                    <a:pt x="11681" y="850"/>
                    <a:pt x="10752" y="362"/>
                    <a:pt x="9359" y="124"/>
                  </a:cubicBezTo>
                  <a:cubicBezTo>
                    <a:pt x="9312" y="124"/>
                    <a:pt x="9276" y="100"/>
                    <a:pt x="9228" y="100"/>
                  </a:cubicBezTo>
                  <a:cubicBezTo>
                    <a:pt x="8871" y="40"/>
                    <a:pt x="8478" y="16"/>
                    <a:pt x="8061" y="5"/>
                  </a:cubicBezTo>
                  <a:cubicBezTo>
                    <a:pt x="7981" y="2"/>
                    <a:pt x="7899" y="1"/>
                    <a:pt x="7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5807;p62"/>
            <p:cNvSpPr/>
            <p:nvPr/>
          </p:nvSpPr>
          <p:spPr>
            <a:xfrm>
              <a:off x="5266535" y="2618140"/>
              <a:ext cx="235421" cy="567554"/>
            </a:xfrm>
            <a:custGeom>
              <a:avLst/>
              <a:gdLst/>
              <a:ahLst/>
              <a:cxnLst/>
              <a:rect l="l" t="t" r="r" b="b"/>
              <a:pathLst>
                <a:path w="4776" h="11514" extrusionOk="0">
                  <a:moveTo>
                    <a:pt x="870" y="1"/>
                  </a:moveTo>
                  <a:cubicBezTo>
                    <a:pt x="846" y="1"/>
                    <a:pt x="811" y="12"/>
                    <a:pt x="799" y="36"/>
                  </a:cubicBezTo>
                  <a:cubicBezTo>
                    <a:pt x="1" y="1846"/>
                    <a:pt x="25" y="4180"/>
                    <a:pt x="596" y="6251"/>
                  </a:cubicBezTo>
                  <a:cubicBezTo>
                    <a:pt x="1168" y="8394"/>
                    <a:pt x="2477" y="10311"/>
                    <a:pt x="4132" y="11442"/>
                  </a:cubicBezTo>
                  <a:cubicBezTo>
                    <a:pt x="4201" y="11490"/>
                    <a:pt x="4280" y="11514"/>
                    <a:pt x="4356" y="11514"/>
                  </a:cubicBezTo>
                  <a:cubicBezTo>
                    <a:pt x="4489" y="11514"/>
                    <a:pt x="4615" y="11439"/>
                    <a:pt x="4668" y="11288"/>
                  </a:cubicBezTo>
                  <a:cubicBezTo>
                    <a:pt x="4775" y="11026"/>
                    <a:pt x="4597" y="10680"/>
                    <a:pt x="4418" y="10430"/>
                  </a:cubicBezTo>
                  <a:cubicBezTo>
                    <a:pt x="3930" y="9740"/>
                    <a:pt x="2644" y="7918"/>
                    <a:pt x="2061" y="5644"/>
                  </a:cubicBezTo>
                  <a:cubicBezTo>
                    <a:pt x="1489" y="3382"/>
                    <a:pt x="1989" y="1560"/>
                    <a:pt x="2346" y="512"/>
                  </a:cubicBezTo>
                  <a:cubicBezTo>
                    <a:pt x="2358" y="453"/>
                    <a:pt x="2358" y="381"/>
                    <a:pt x="2299" y="346"/>
                  </a:cubicBezTo>
                  <a:cubicBezTo>
                    <a:pt x="1942" y="191"/>
                    <a:pt x="1251" y="36"/>
                    <a:pt x="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5808;p62"/>
            <p:cNvSpPr/>
            <p:nvPr/>
          </p:nvSpPr>
          <p:spPr>
            <a:xfrm>
              <a:off x="4847499" y="2634752"/>
              <a:ext cx="217824" cy="455167"/>
            </a:xfrm>
            <a:custGeom>
              <a:avLst/>
              <a:gdLst/>
              <a:ahLst/>
              <a:cxnLst/>
              <a:rect l="l" t="t" r="r" b="b"/>
              <a:pathLst>
                <a:path w="4419" h="9234" extrusionOk="0">
                  <a:moveTo>
                    <a:pt x="4284" y="1"/>
                  </a:moveTo>
                  <a:cubicBezTo>
                    <a:pt x="4067" y="1"/>
                    <a:pt x="3654" y="158"/>
                    <a:pt x="3585" y="175"/>
                  </a:cubicBezTo>
                  <a:cubicBezTo>
                    <a:pt x="3525" y="211"/>
                    <a:pt x="3466" y="235"/>
                    <a:pt x="3418" y="259"/>
                  </a:cubicBezTo>
                  <a:cubicBezTo>
                    <a:pt x="2858" y="509"/>
                    <a:pt x="2370" y="914"/>
                    <a:pt x="2049" y="1509"/>
                  </a:cubicBezTo>
                  <a:cubicBezTo>
                    <a:pt x="1" y="5271"/>
                    <a:pt x="465" y="9034"/>
                    <a:pt x="584" y="9188"/>
                  </a:cubicBezTo>
                  <a:cubicBezTo>
                    <a:pt x="606" y="9220"/>
                    <a:pt x="629" y="9233"/>
                    <a:pt x="654" y="9233"/>
                  </a:cubicBezTo>
                  <a:cubicBezTo>
                    <a:pt x="777" y="9233"/>
                    <a:pt x="922" y="8891"/>
                    <a:pt x="941" y="8831"/>
                  </a:cubicBezTo>
                  <a:cubicBezTo>
                    <a:pt x="1561" y="5164"/>
                    <a:pt x="2346" y="3176"/>
                    <a:pt x="2906" y="2176"/>
                  </a:cubicBezTo>
                  <a:cubicBezTo>
                    <a:pt x="3156" y="1723"/>
                    <a:pt x="3418" y="1307"/>
                    <a:pt x="3739" y="926"/>
                  </a:cubicBezTo>
                  <a:cubicBezTo>
                    <a:pt x="3894" y="735"/>
                    <a:pt x="4061" y="533"/>
                    <a:pt x="4228" y="354"/>
                  </a:cubicBezTo>
                  <a:cubicBezTo>
                    <a:pt x="4275" y="295"/>
                    <a:pt x="4418" y="175"/>
                    <a:pt x="4418" y="80"/>
                  </a:cubicBezTo>
                  <a:cubicBezTo>
                    <a:pt x="4418" y="22"/>
                    <a:pt x="4364" y="1"/>
                    <a:pt x="4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5809;p62"/>
            <p:cNvSpPr/>
            <p:nvPr/>
          </p:nvSpPr>
          <p:spPr>
            <a:xfrm>
              <a:off x="5066999" y="2554750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3692" y="1"/>
                  </a:moveTo>
                  <a:lnTo>
                    <a:pt x="1" y="786"/>
                  </a:lnTo>
                  <a:lnTo>
                    <a:pt x="453" y="2441"/>
                  </a:lnTo>
                  <a:cubicBezTo>
                    <a:pt x="453" y="2441"/>
                    <a:pt x="636" y="2740"/>
                    <a:pt x="1385" y="2740"/>
                  </a:cubicBezTo>
                  <a:cubicBezTo>
                    <a:pt x="1683" y="2740"/>
                    <a:pt x="2071" y="2693"/>
                    <a:pt x="2573" y="2560"/>
                  </a:cubicBezTo>
                  <a:cubicBezTo>
                    <a:pt x="4239" y="2120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5810;p62"/>
            <p:cNvSpPr/>
            <p:nvPr/>
          </p:nvSpPr>
          <p:spPr>
            <a:xfrm>
              <a:off x="5066975" y="2523800"/>
              <a:ext cx="207253" cy="112474"/>
            </a:xfrm>
            <a:custGeom>
              <a:avLst/>
              <a:gdLst/>
              <a:ahLst/>
              <a:cxnLst/>
              <a:rect l="l" t="t" r="r" b="b"/>
              <a:pathLst>
                <a:path w="4585" h="2282" extrusionOk="0">
                  <a:moveTo>
                    <a:pt x="3755" y="1"/>
                  </a:moveTo>
                  <a:cubicBezTo>
                    <a:pt x="3580" y="1"/>
                    <a:pt x="3405" y="16"/>
                    <a:pt x="3239" y="45"/>
                  </a:cubicBezTo>
                  <a:cubicBezTo>
                    <a:pt x="2358" y="164"/>
                    <a:pt x="1525" y="438"/>
                    <a:pt x="691" y="736"/>
                  </a:cubicBezTo>
                  <a:cubicBezTo>
                    <a:pt x="501" y="807"/>
                    <a:pt x="275" y="902"/>
                    <a:pt x="168" y="1045"/>
                  </a:cubicBezTo>
                  <a:cubicBezTo>
                    <a:pt x="37" y="1236"/>
                    <a:pt x="1" y="1676"/>
                    <a:pt x="144" y="1867"/>
                  </a:cubicBezTo>
                  <a:cubicBezTo>
                    <a:pt x="298" y="2117"/>
                    <a:pt x="763" y="2236"/>
                    <a:pt x="1096" y="2272"/>
                  </a:cubicBezTo>
                  <a:cubicBezTo>
                    <a:pt x="1167" y="2278"/>
                    <a:pt x="1238" y="2281"/>
                    <a:pt x="1309" y="2281"/>
                  </a:cubicBezTo>
                  <a:cubicBezTo>
                    <a:pt x="1638" y="2281"/>
                    <a:pt x="1978" y="2219"/>
                    <a:pt x="2311" y="2141"/>
                  </a:cubicBezTo>
                  <a:cubicBezTo>
                    <a:pt x="2799" y="2022"/>
                    <a:pt x="3275" y="1879"/>
                    <a:pt x="3692" y="1605"/>
                  </a:cubicBezTo>
                  <a:cubicBezTo>
                    <a:pt x="4120" y="1355"/>
                    <a:pt x="4442" y="986"/>
                    <a:pt x="4549" y="581"/>
                  </a:cubicBezTo>
                  <a:cubicBezTo>
                    <a:pt x="4573" y="450"/>
                    <a:pt x="4585" y="283"/>
                    <a:pt x="4501" y="188"/>
                  </a:cubicBezTo>
                  <a:cubicBezTo>
                    <a:pt x="4406" y="81"/>
                    <a:pt x="4263" y="45"/>
                    <a:pt x="4097" y="21"/>
                  </a:cubicBezTo>
                  <a:cubicBezTo>
                    <a:pt x="3984" y="7"/>
                    <a:pt x="3869" y="1"/>
                    <a:pt x="3755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5811;p62"/>
            <p:cNvSpPr/>
            <p:nvPr/>
          </p:nvSpPr>
          <p:spPr>
            <a:xfrm>
              <a:off x="5048218" y="2592903"/>
              <a:ext cx="243801" cy="151574"/>
            </a:xfrm>
            <a:custGeom>
              <a:avLst/>
              <a:gdLst/>
              <a:ahLst/>
              <a:cxnLst/>
              <a:rect l="l" t="t" r="r" b="b"/>
              <a:pathLst>
                <a:path w="4946" h="3075" extrusionOk="0">
                  <a:moveTo>
                    <a:pt x="4220" y="1"/>
                  </a:moveTo>
                  <a:cubicBezTo>
                    <a:pt x="4175" y="1"/>
                    <a:pt x="4129" y="15"/>
                    <a:pt x="4085" y="48"/>
                  </a:cubicBezTo>
                  <a:cubicBezTo>
                    <a:pt x="3700" y="331"/>
                    <a:pt x="2831" y="1367"/>
                    <a:pt x="1356" y="1367"/>
                  </a:cubicBezTo>
                  <a:cubicBezTo>
                    <a:pt x="1279" y="1367"/>
                    <a:pt x="1200" y="1364"/>
                    <a:pt x="1120" y="1358"/>
                  </a:cubicBezTo>
                  <a:cubicBezTo>
                    <a:pt x="739" y="1322"/>
                    <a:pt x="596" y="882"/>
                    <a:pt x="525" y="691"/>
                  </a:cubicBezTo>
                  <a:cubicBezTo>
                    <a:pt x="518" y="663"/>
                    <a:pt x="498" y="652"/>
                    <a:pt x="479" y="652"/>
                  </a:cubicBezTo>
                  <a:cubicBezTo>
                    <a:pt x="465" y="652"/>
                    <a:pt x="451" y="657"/>
                    <a:pt x="441" y="667"/>
                  </a:cubicBezTo>
                  <a:cubicBezTo>
                    <a:pt x="298" y="905"/>
                    <a:pt x="37" y="1525"/>
                    <a:pt x="25" y="1679"/>
                  </a:cubicBezTo>
                  <a:cubicBezTo>
                    <a:pt x="1" y="1941"/>
                    <a:pt x="227" y="2834"/>
                    <a:pt x="382" y="2846"/>
                  </a:cubicBezTo>
                  <a:cubicBezTo>
                    <a:pt x="383" y="2846"/>
                    <a:pt x="384" y="2846"/>
                    <a:pt x="385" y="2846"/>
                  </a:cubicBezTo>
                  <a:cubicBezTo>
                    <a:pt x="533" y="2846"/>
                    <a:pt x="1156" y="1917"/>
                    <a:pt x="1156" y="1917"/>
                  </a:cubicBezTo>
                  <a:cubicBezTo>
                    <a:pt x="1156" y="1917"/>
                    <a:pt x="1780" y="3074"/>
                    <a:pt x="1998" y="3074"/>
                  </a:cubicBezTo>
                  <a:cubicBezTo>
                    <a:pt x="2003" y="3074"/>
                    <a:pt x="2008" y="3074"/>
                    <a:pt x="2013" y="3072"/>
                  </a:cubicBezTo>
                  <a:cubicBezTo>
                    <a:pt x="2346" y="2965"/>
                    <a:pt x="4025" y="2918"/>
                    <a:pt x="4882" y="1072"/>
                  </a:cubicBezTo>
                  <a:cubicBezTo>
                    <a:pt x="4946" y="956"/>
                    <a:pt x="4586" y="1"/>
                    <a:pt x="42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5812;p62"/>
            <p:cNvSpPr/>
            <p:nvPr/>
          </p:nvSpPr>
          <p:spPr>
            <a:xfrm>
              <a:off x="5048218" y="2583537"/>
              <a:ext cx="24799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5813;p62"/>
            <p:cNvSpPr/>
            <p:nvPr/>
          </p:nvSpPr>
          <p:spPr>
            <a:xfrm>
              <a:off x="4837542" y="1934893"/>
              <a:ext cx="184354" cy="288361"/>
            </a:xfrm>
            <a:custGeom>
              <a:avLst/>
              <a:gdLst/>
              <a:ahLst/>
              <a:cxnLst/>
              <a:rect l="l" t="t" r="r" b="b"/>
              <a:pathLst>
                <a:path w="3740" h="5850" extrusionOk="0">
                  <a:moveTo>
                    <a:pt x="2917" y="0"/>
                  </a:moveTo>
                  <a:cubicBezTo>
                    <a:pt x="2544" y="0"/>
                    <a:pt x="2102" y="246"/>
                    <a:pt x="1870" y="431"/>
                  </a:cubicBezTo>
                  <a:cubicBezTo>
                    <a:pt x="572" y="1419"/>
                    <a:pt x="0" y="3229"/>
                    <a:pt x="453" y="4789"/>
                  </a:cubicBezTo>
                  <a:cubicBezTo>
                    <a:pt x="524" y="5063"/>
                    <a:pt x="632" y="5313"/>
                    <a:pt x="822" y="5527"/>
                  </a:cubicBezTo>
                  <a:cubicBezTo>
                    <a:pt x="993" y="5721"/>
                    <a:pt x="1252" y="5849"/>
                    <a:pt x="1514" y="5849"/>
                  </a:cubicBezTo>
                  <a:cubicBezTo>
                    <a:pt x="1525" y="5849"/>
                    <a:pt x="1537" y="5849"/>
                    <a:pt x="1548" y="5849"/>
                  </a:cubicBezTo>
                  <a:cubicBezTo>
                    <a:pt x="2036" y="5801"/>
                    <a:pt x="2334" y="5301"/>
                    <a:pt x="2537" y="4848"/>
                  </a:cubicBezTo>
                  <a:cubicBezTo>
                    <a:pt x="2894" y="4098"/>
                    <a:pt x="3239" y="3324"/>
                    <a:pt x="3429" y="2491"/>
                  </a:cubicBezTo>
                  <a:cubicBezTo>
                    <a:pt x="3572" y="1872"/>
                    <a:pt x="3739" y="836"/>
                    <a:pt x="3418" y="265"/>
                  </a:cubicBezTo>
                  <a:cubicBezTo>
                    <a:pt x="3301" y="72"/>
                    <a:pt x="3119" y="0"/>
                    <a:pt x="2917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5814;p62"/>
            <p:cNvSpPr/>
            <p:nvPr/>
          </p:nvSpPr>
          <p:spPr>
            <a:xfrm>
              <a:off x="4844590" y="1928485"/>
              <a:ext cx="599249" cy="684426"/>
            </a:xfrm>
            <a:custGeom>
              <a:avLst/>
              <a:gdLst/>
              <a:ahLst/>
              <a:cxnLst/>
              <a:rect l="l" t="t" r="r" b="b"/>
              <a:pathLst>
                <a:path w="12157" h="13885" extrusionOk="0">
                  <a:moveTo>
                    <a:pt x="5857" y="1"/>
                  </a:moveTo>
                  <a:cubicBezTo>
                    <a:pt x="2498" y="1"/>
                    <a:pt x="46" y="2793"/>
                    <a:pt x="0" y="7229"/>
                  </a:cubicBezTo>
                  <a:cubicBezTo>
                    <a:pt x="0" y="7800"/>
                    <a:pt x="12" y="8324"/>
                    <a:pt x="72" y="8848"/>
                  </a:cubicBezTo>
                  <a:lnTo>
                    <a:pt x="72" y="8884"/>
                  </a:lnTo>
                  <a:cubicBezTo>
                    <a:pt x="84" y="9039"/>
                    <a:pt x="119" y="9193"/>
                    <a:pt x="131" y="9360"/>
                  </a:cubicBezTo>
                  <a:cubicBezTo>
                    <a:pt x="346" y="10682"/>
                    <a:pt x="810" y="11813"/>
                    <a:pt x="1679" y="12598"/>
                  </a:cubicBezTo>
                  <a:lnTo>
                    <a:pt x="1703" y="12610"/>
                  </a:lnTo>
                  <a:cubicBezTo>
                    <a:pt x="1846" y="12753"/>
                    <a:pt x="2024" y="12884"/>
                    <a:pt x="2203" y="13003"/>
                  </a:cubicBezTo>
                  <a:cubicBezTo>
                    <a:pt x="2965" y="13491"/>
                    <a:pt x="3977" y="13801"/>
                    <a:pt x="5299" y="13884"/>
                  </a:cubicBezTo>
                  <a:lnTo>
                    <a:pt x="5692" y="13884"/>
                  </a:lnTo>
                  <a:cubicBezTo>
                    <a:pt x="5834" y="13884"/>
                    <a:pt x="5989" y="13884"/>
                    <a:pt x="6144" y="13861"/>
                  </a:cubicBezTo>
                  <a:cubicBezTo>
                    <a:pt x="8037" y="13730"/>
                    <a:pt x="9716" y="12587"/>
                    <a:pt x="10752" y="10848"/>
                  </a:cubicBezTo>
                  <a:cubicBezTo>
                    <a:pt x="10764" y="10824"/>
                    <a:pt x="10764" y="10813"/>
                    <a:pt x="10776" y="10801"/>
                  </a:cubicBezTo>
                  <a:cubicBezTo>
                    <a:pt x="10871" y="10646"/>
                    <a:pt x="10942" y="10515"/>
                    <a:pt x="11014" y="10348"/>
                  </a:cubicBezTo>
                  <a:cubicBezTo>
                    <a:pt x="11383" y="9574"/>
                    <a:pt x="11633" y="8717"/>
                    <a:pt x="11740" y="7765"/>
                  </a:cubicBezTo>
                  <a:cubicBezTo>
                    <a:pt x="12157" y="3847"/>
                    <a:pt x="9752" y="228"/>
                    <a:pt x="6251" y="14"/>
                  </a:cubicBezTo>
                  <a:cubicBezTo>
                    <a:pt x="6119" y="5"/>
                    <a:pt x="5987" y="1"/>
                    <a:pt x="585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5815;p62"/>
            <p:cNvSpPr/>
            <p:nvPr/>
          </p:nvSpPr>
          <p:spPr>
            <a:xfrm>
              <a:off x="4819353" y="1818020"/>
              <a:ext cx="738944" cy="525261"/>
            </a:xfrm>
            <a:custGeom>
              <a:avLst/>
              <a:gdLst/>
              <a:ahLst/>
              <a:cxnLst/>
              <a:rect l="l" t="t" r="r" b="b"/>
              <a:pathLst>
                <a:path w="14991" h="10656" extrusionOk="0">
                  <a:moveTo>
                    <a:pt x="2980" y="0"/>
                  </a:moveTo>
                  <a:cubicBezTo>
                    <a:pt x="2631" y="0"/>
                    <a:pt x="2280" y="21"/>
                    <a:pt x="1929" y="64"/>
                  </a:cubicBezTo>
                  <a:cubicBezTo>
                    <a:pt x="1679" y="88"/>
                    <a:pt x="1417" y="135"/>
                    <a:pt x="1167" y="231"/>
                  </a:cubicBezTo>
                  <a:cubicBezTo>
                    <a:pt x="1001" y="290"/>
                    <a:pt x="810" y="385"/>
                    <a:pt x="750" y="564"/>
                  </a:cubicBezTo>
                  <a:cubicBezTo>
                    <a:pt x="667" y="826"/>
                    <a:pt x="846" y="1076"/>
                    <a:pt x="1036" y="1243"/>
                  </a:cubicBezTo>
                  <a:cubicBezTo>
                    <a:pt x="1262" y="1397"/>
                    <a:pt x="1512" y="1481"/>
                    <a:pt x="1774" y="1493"/>
                  </a:cubicBezTo>
                  <a:cubicBezTo>
                    <a:pt x="1096" y="1778"/>
                    <a:pt x="512" y="2326"/>
                    <a:pt x="203" y="3005"/>
                  </a:cubicBezTo>
                  <a:cubicBezTo>
                    <a:pt x="96" y="3290"/>
                    <a:pt x="0" y="3552"/>
                    <a:pt x="36" y="3802"/>
                  </a:cubicBezTo>
                  <a:cubicBezTo>
                    <a:pt x="48" y="4124"/>
                    <a:pt x="239" y="4422"/>
                    <a:pt x="477" y="4600"/>
                  </a:cubicBezTo>
                  <a:cubicBezTo>
                    <a:pt x="739" y="4803"/>
                    <a:pt x="1036" y="4886"/>
                    <a:pt x="1346" y="4933"/>
                  </a:cubicBezTo>
                  <a:cubicBezTo>
                    <a:pt x="1440" y="4945"/>
                    <a:pt x="1535" y="4951"/>
                    <a:pt x="1631" y="4951"/>
                  </a:cubicBezTo>
                  <a:cubicBezTo>
                    <a:pt x="2391" y="4951"/>
                    <a:pt x="3165" y="4579"/>
                    <a:pt x="3620" y="3933"/>
                  </a:cubicBezTo>
                  <a:lnTo>
                    <a:pt x="3620" y="3933"/>
                  </a:lnTo>
                  <a:cubicBezTo>
                    <a:pt x="3548" y="4052"/>
                    <a:pt x="3560" y="4219"/>
                    <a:pt x="3644" y="4338"/>
                  </a:cubicBezTo>
                  <a:cubicBezTo>
                    <a:pt x="3715" y="4457"/>
                    <a:pt x="3810" y="4529"/>
                    <a:pt x="3953" y="4588"/>
                  </a:cubicBezTo>
                  <a:cubicBezTo>
                    <a:pt x="4184" y="4704"/>
                    <a:pt x="4462" y="4745"/>
                    <a:pt x="4736" y="4745"/>
                  </a:cubicBezTo>
                  <a:cubicBezTo>
                    <a:pt x="4773" y="4745"/>
                    <a:pt x="4810" y="4744"/>
                    <a:pt x="4846" y="4743"/>
                  </a:cubicBezTo>
                  <a:cubicBezTo>
                    <a:pt x="5513" y="4719"/>
                    <a:pt x="6168" y="4517"/>
                    <a:pt x="6727" y="4160"/>
                  </a:cubicBezTo>
                  <a:lnTo>
                    <a:pt x="6727" y="4160"/>
                  </a:lnTo>
                  <a:cubicBezTo>
                    <a:pt x="6573" y="4386"/>
                    <a:pt x="6465" y="4660"/>
                    <a:pt x="6525" y="4922"/>
                  </a:cubicBezTo>
                  <a:cubicBezTo>
                    <a:pt x="6573" y="5088"/>
                    <a:pt x="6692" y="5231"/>
                    <a:pt x="6811" y="5350"/>
                  </a:cubicBezTo>
                  <a:cubicBezTo>
                    <a:pt x="7192" y="5708"/>
                    <a:pt x="7742" y="5898"/>
                    <a:pt x="8274" y="5898"/>
                  </a:cubicBezTo>
                  <a:cubicBezTo>
                    <a:pt x="8291" y="5898"/>
                    <a:pt x="8307" y="5898"/>
                    <a:pt x="8323" y="5898"/>
                  </a:cubicBezTo>
                  <a:cubicBezTo>
                    <a:pt x="8871" y="5874"/>
                    <a:pt x="9430" y="5648"/>
                    <a:pt x="9883" y="5291"/>
                  </a:cubicBezTo>
                  <a:lnTo>
                    <a:pt x="9883" y="5291"/>
                  </a:lnTo>
                  <a:cubicBezTo>
                    <a:pt x="9787" y="5707"/>
                    <a:pt x="9525" y="6065"/>
                    <a:pt x="9394" y="6481"/>
                  </a:cubicBezTo>
                  <a:cubicBezTo>
                    <a:pt x="9323" y="6719"/>
                    <a:pt x="9287" y="6969"/>
                    <a:pt x="9311" y="7208"/>
                  </a:cubicBezTo>
                  <a:cubicBezTo>
                    <a:pt x="9323" y="7434"/>
                    <a:pt x="9383" y="7660"/>
                    <a:pt x="9549" y="7803"/>
                  </a:cubicBezTo>
                  <a:cubicBezTo>
                    <a:pt x="9622" y="7882"/>
                    <a:pt x="9729" y="7923"/>
                    <a:pt x="9836" y="7923"/>
                  </a:cubicBezTo>
                  <a:cubicBezTo>
                    <a:pt x="9940" y="7923"/>
                    <a:pt x="10045" y="7885"/>
                    <a:pt x="10121" y="7803"/>
                  </a:cubicBezTo>
                  <a:lnTo>
                    <a:pt x="10121" y="7803"/>
                  </a:lnTo>
                  <a:cubicBezTo>
                    <a:pt x="10085" y="8017"/>
                    <a:pt x="10049" y="8220"/>
                    <a:pt x="10049" y="8422"/>
                  </a:cubicBezTo>
                  <a:cubicBezTo>
                    <a:pt x="10049" y="8553"/>
                    <a:pt x="10061" y="8660"/>
                    <a:pt x="10145" y="8743"/>
                  </a:cubicBezTo>
                  <a:cubicBezTo>
                    <a:pt x="10198" y="8812"/>
                    <a:pt x="10285" y="8842"/>
                    <a:pt x="10375" y="8842"/>
                  </a:cubicBezTo>
                  <a:cubicBezTo>
                    <a:pt x="10426" y="8842"/>
                    <a:pt x="10478" y="8832"/>
                    <a:pt x="10526" y="8815"/>
                  </a:cubicBezTo>
                  <a:cubicBezTo>
                    <a:pt x="10656" y="8767"/>
                    <a:pt x="10776" y="8660"/>
                    <a:pt x="10883" y="8577"/>
                  </a:cubicBezTo>
                  <a:lnTo>
                    <a:pt x="10883" y="8577"/>
                  </a:lnTo>
                  <a:cubicBezTo>
                    <a:pt x="10799" y="8934"/>
                    <a:pt x="10585" y="9267"/>
                    <a:pt x="10502" y="9613"/>
                  </a:cubicBezTo>
                  <a:cubicBezTo>
                    <a:pt x="10406" y="9970"/>
                    <a:pt x="10454" y="10422"/>
                    <a:pt x="10764" y="10601"/>
                  </a:cubicBezTo>
                  <a:cubicBezTo>
                    <a:pt x="10839" y="10638"/>
                    <a:pt x="10920" y="10656"/>
                    <a:pt x="11004" y="10656"/>
                  </a:cubicBezTo>
                  <a:cubicBezTo>
                    <a:pt x="11186" y="10656"/>
                    <a:pt x="11375" y="10573"/>
                    <a:pt x="11514" y="10434"/>
                  </a:cubicBezTo>
                  <a:cubicBezTo>
                    <a:pt x="11716" y="10244"/>
                    <a:pt x="11823" y="9958"/>
                    <a:pt x="11871" y="9672"/>
                  </a:cubicBezTo>
                  <a:cubicBezTo>
                    <a:pt x="12113" y="9696"/>
                    <a:pt x="12371" y="9724"/>
                    <a:pt x="12624" y="9724"/>
                  </a:cubicBezTo>
                  <a:cubicBezTo>
                    <a:pt x="12756" y="9724"/>
                    <a:pt x="12887" y="9716"/>
                    <a:pt x="13014" y="9696"/>
                  </a:cubicBezTo>
                  <a:cubicBezTo>
                    <a:pt x="13145" y="9672"/>
                    <a:pt x="13300" y="9648"/>
                    <a:pt x="13431" y="9577"/>
                  </a:cubicBezTo>
                  <a:cubicBezTo>
                    <a:pt x="13716" y="9446"/>
                    <a:pt x="13907" y="9124"/>
                    <a:pt x="14050" y="8851"/>
                  </a:cubicBezTo>
                  <a:cubicBezTo>
                    <a:pt x="14514" y="7958"/>
                    <a:pt x="14824" y="6981"/>
                    <a:pt x="14931" y="5993"/>
                  </a:cubicBezTo>
                  <a:cubicBezTo>
                    <a:pt x="14967" y="5755"/>
                    <a:pt x="14978" y="5517"/>
                    <a:pt x="14978" y="5279"/>
                  </a:cubicBezTo>
                  <a:cubicBezTo>
                    <a:pt x="14990" y="4826"/>
                    <a:pt x="14967" y="4386"/>
                    <a:pt x="14812" y="3981"/>
                  </a:cubicBezTo>
                  <a:cubicBezTo>
                    <a:pt x="14752" y="3802"/>
                    <a:pt x="14669" y="3636"/>
                    <a:pt x="14562" y="3493"/>
                  </a:cubicBezTo>
                  <a:cubicBezTo>
                    <a:pt x="14431" y="3290"/>
                    <a:pt x="14252" y="3136"/>
                    <a:pt x="14026" y="3028"/>
                  </a:cubicBezTo>
                  <a:cubicBezTo>
                    <a:pt x="13837" y="2934"/>
                    <a:pt x="13612" y="2889"/>
                    <a:pt x="13389" y="2889"/>
                  </a:cubicBezTo>
                  <a:cubicBezTo>
                    <a:pt x="13303" y="2889"/>
                    <a:pt x="13216" y="2896"/>
                    <a:pt x="13133" y="2909"/>
                  </a:cubicBezTo>
                  <a:cubicBezTo>
                    <a:pt x="13014" y="2338"/>
                    <a:pt x="12692" y="1838"/>
                    <a:pt x="12252" y="1445"/>
                  </a:cubicBezTo>
                  <a:cubicBezTo>
                    <a:pt x="12073" y="1278"/>
                    <a:pt x="11883" y="1135"/>
                    <a:pt x="11680" y="1016"/>
                  </a:cubicBezTo>
                  <a:cubicBezTo>
                    <a:pt x="11245" y="755"/>
                    <a:pt x="10739" y="583"/>
                    <a:pt x="10228" y="583"/>
                  </a:cubicBezTo>
                  <a:cubicBezTo>
                    <a:pt x="10180" y="583"/>
                    <a:pt x="10133" y="585"/>
                    <a:pt x="10085" y="588"/>
                  </a:cubicBezTo>
                  <a:lnTo>
                    <a:pt x="9990" y="588"/>
                  </a:lnTo>
                  <a:cubicBezTo>
                    <a:pt x="9775" y="612"/>
                    <a:pt x="9537" y="671"/>
                    <a:pt x="9371" y="850"/>
                  </a:cubicBezTo>
                  <a:cubicBezTo>
                    <a:pt x="9323" y="909"/>
                    <a:pt x="9275" y="969"/>
                    <a:pt x="9263" y="1052"/>
                  </a:cubicBezTo>
                  <a:cubicBezTo>
                    <a:pt x="8799" y="588"/>
                    <a:pt x="8240" y="254"/>
                    <a:pt x="7608" y="88"/>
                  </a:cubicBezTo>
                  <a:cubicBezTo>
                    <a:pt x="7493" y="55"/>
                    <a:pt x="7370" y="34"/>
                    <a:pt x="7246" y="34"/>
                  </a:cubicBezTo>
                  <a:cubicBezTo>
                    <a:pt x="7140" y="34"/>
                    <a:pt x="7034" y="49"/>
                    <a:pt x="6930" y="88"/>
                  </a:cubicBezTo>
                  <a:cubicBezTo>
                    <a:pt x="6811" y="135"/>
                    <a:pt x="6692" y="231"/>
                    <a:pt x="6680" y="350"/>
                  </a:cubicBezTo>
                  <a:cubicBezTo>
                    <a:pt x="6656" y="421"/>
                    <a:pt x="6680" y="504"/>
                    <a:pt x="6704" y="564"/>
                  </a:cubicBezTo>
                  <a:cubicBezTo>
                    <a:pt x="6751" y="719"/>
                    <a:pt x="6823" y="850"/>
                    <a:pt x="6930" y="969"/>
                  </a:cubicBezTo>
                  <a:cubicBezTo>
                    <a:pt x="6632" y="778"/>
                    <a:pt x="6287" y="623"/>
                    <a:pt x="5942" y="504"/>
                  </a:cubicBezTo>
                  <a:cubicBezTo>
                    <a:pt x="5002" y="177"/>
                    <a:pt x="3997" y="0"/>
                    <a:pt x="29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5816;p62"/>
            <p:cNvSpPr/>
            <p:nvPr/>
          </p:nvSpPr>
          <p:spPr>
            <a:xfrm>
              <a:off x="5307645" y="1845673"/>
              <a:ext cx="250652" cy="305367"/>
            </a:xfrm>
            <a:custGeom>
              <a:avLst/>
              <a:gdLst/>
              <a:ahLst/>
              <a:cxnLst/>
              <a:rect l="l" t="t" r="r" b="b"/>
              <a:pathLst>
                <a:path w="5085" h="6195" extrusionOk="0">
                  <a:moveTo>
                    <a:pt x="279" y="1"/>
                  </a:moveTo>
                  <a:cubicBezTo>
                    <a:pt x="246" y="1"/>
                    <a:pt x="212" y="1"/>
                    <a:pt x="179" y="3"/>
                  </a:cubicBezTo>
                  <a:lnTo>
                    <a:pt x="84" y="3"/>
                  </a:lnTo>
                  <a:cubicBezTo>
                    <a:pt x="12" y="253"/>
                    <a:pt x="0" y="455"/>
                    <a:pt x="12" y="646"/>
                  </a:cubicBezTo>
                  <a:cubicBezTo>
                    <a:pt x="72" y="1122"/>
                    <a:pt x="358" y="1527"/>
                    <a:pt x="691" y="1872"/>
                  </a:cubicBezTo>
                  <a:cubicBezTo>
                    <a:pt x="369" y="2051"/>
                    <a:pt x="0" y="2313"/>
                    <a:pt x="60" y="2694"/>
                  </a:cubicBezTo>
                  <a:cubicBezTo>
                    <a:pt x="72" y="2837"/>
                    <a:pt x="179" y="2968"/>
                    <a:pt x="274" y="3075"/>
                  </a:cubicBezTo>
                  <a:cubicBezTo>
                    <a:pt x="548" y="3349"/>
                    <a:pt x="905" y="3491"/>
                    <a:pt x="1262" y="3527"/>
                  </a:cubicBezTo>
                  <a:cubicBezTo>
                    <a:pt x="1322" y="3527"/>
                    <a:pt x="1382" y="3527"/>
                    <a:pt x="1441" y="3551"/>
                  </a:cubicBezTo>
                  <a:cubicBezTo>
                    <a:pt x="1632" y="3670"/>
                    <a:pt x="1465" y="3968"/>
                    <a:pt x="1512" y="4194"/>
                  </a:cubicBezTo>
                  <a:cubicBezTo>
                    <a:pt x="1556" y="4385"/>
                    <a:pt x="1758" y="4462"/>
                    <a:pt x="1970" y="4462"/>
                  </a:cubicBezTo>
                  <a:cubicBezTo>
                    <a:pt x="2049" y="4462"/>
                    <a:pt x="2129" y="4451"/>
                    <a:pt x="2203" y="4432"/>
                  </a:cubicBezTo>
                  <a:cubicBezTo>
                    <a:pt x="2391" y="4378"/>
                    <a:pt x="2598" y="4291"/>
                    <a:pt x="2791" y="4291"/>
                  </a:cubicBezTo>
                  <a:cubicBezTo>
                    <a:pt x="2855" y="4291"/>
                    <a:pt x="2917" y="4301"/>
                    <a:pt x="2977" y="4325"/>
                  </a:cubicBezTo>
                  <a:cubicBezTo>
                    <a:pt x="3298" y="4444"/>
                    <a:pt x="3370" y="4861"/>
                    <a:pt x="3465" y="5194"/>
                  </a:cubicBezTo>
                  <a:cubicBezTo>
                    <a:pt x="3548" y="5468"/>
                    <a:pt x="3668" y="5754"/>
                    <a:pt x="3846" y="5992"/>
                  </a:cubicBezTo>
                  <a:cubicBezTo>
                    <a:pt x="3894" y="6051"/>
                    <a:pt x="3953" y="6123"/>
                    <a:pt x="4013" y="6158"/>
                  </a:cubicBezTo>
                  <a:cubicBezTo>
                    <a:pt x="4057" y="6183"/>
                    <a:pt x="4103" y="6194"/>
                    <a:pt x="4151" y="6194"/>
                  </a:cubicBezTo>
                  <a:cubicBezTo>
                    <a:pt x="4305" y="6194"/>
                    <a:pt x="4468" y="6078"/>
                    <a:pt x="4596" y="5968"/>
                  </a:cubicBezTo>
                  <a:cubicBezTo>
                    <a:pt x="4739" y="5813"/>
                    <a:pt x="4894" y="5635"/>
                    <a:pt x="5025" y="5444"/>
                  </a:cubicBezTo>
                  <a:cubicBezTo>
                    <a:pt x="5061" y="5206"/>
                    <a:pt x="5072" y="4968"/>
                    <a:pt x="5072" y="4730"/>
                  </a:cubicBezTo>
                  <a:cubicBezTo>
                    <a:pt x="5084" y="4277"/>
                    <a:pt x="5061" y="3837"/>
                    <a:pt x="4906" y="3432"/>
                  </a:cubicBezTo>
                  <a:cubicBezTo>
                    <a:pt x="4846" y="3253"/>
                    <a:pt x="4763" y="3087"/>
                    <a:pt x="4656" y="2944"/>
                  </a:cubicBezTo>
                  <a:cubicBezTo>
                    <a:pt x="4596" y="2968"/>
                    <a:pt x="4525" y="3027"/>
                    <a:pt x="4477" y="3075"/>
                  </a:cubicBezTo>
                  <a:cubicBezTo>
                    <a:pt x="4346" y="3241"/>
                    <a:pt x="4287" y="3444"/>
                    <a:pt x="4251" y="3658"/>
                  </a:cubicBezTo>
                  <a:cubicBezTo>
                    <a:pt x="3882" y="3468"/>
                    <a:pt x="3465" y="3349"/>
                    <a:pt x="3048" y="3313"/>
                  </a:cubicBezTo>
                  <a:cubicBezTo>
                    <a:pt x="2858" y="3301"/>
                    <a:pt x="2632" y="3289"/>
                    <a:pt x="2525" y="3122"/>
                  </a:cubicBezTo>
                  <a:cubicBezTo>
                    <a:pt x="2394" y="2884"/>
                    <a:pt x="2667" y="2575"/>
                    <a:pt x="2536" y="2301"/>
                  </a:cubicBezTo>
                  <a:cubicBezTo>
                    <a:pt x="2477" y="2134"/>
                    <a:pt x="2286" y="2063"/>
                    <a:pt x="2144" y="1956"/>
                  </a:cubicBezTo>
                  <a:cubicBezTo>
                    <a:pt x="2024" y="1872"/>
                    <a:pt x="1929" y="1765"/>
                    <a:pt x="1870" y="1634"/>
                  </a:cubicBezTo>
                  <a:cubicBezTo>
                    <a:pt x="1846" y="1551"/>
                    <a:pt x="1810" y="1479"/>
                    <a:pt x="1810" y="1408"/>
                  </a:cubicBezTo>
                  <a:cubicBezTo>
                    <a:pt x="1822" y="1134"/>
                    <a:pt x="2155" y="1051"/>
                    <a:pt x="2346" y="872"/>
                  </a:cubicBezTo>
                  <a:cubicBezTo>
                    <a:pt x="2167" y="705"/>
                    <a:pt x="1977" y="562"/>
                    <a:pt x="1763" y="443"/>
                  </a:cubicBezTo>
                  <a:cubicBezTo>
                    <a:pt x="1315" y="175"/>
                    <a:pt x="804" y="1"/>
                    <a:pt x="279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5817;p62"/>
            <p:cNvSpPr/>
            <p:nvPr/>
          </p:nvSpPr>
          <p:spPr>
            <a:xfrm>
              <a:off x="5366895" y="2242135"/>
              <a:ext cx="183171" cy="220830"/>
            </a:xfrm>
            <a:custGeom>
              <a:avLst/>
              <a:gdLst/>
              <a:ahLst/>
              <a:cxnLst/>
              <a:rect l="l" t="t" r="r" b="b"/>
              <a:pathLst>
                <a:path w="3716" h="4480" extrusionOk="0">
                  <a:moveTo>
                    <a:pt x="2317" y="1"/>
                  </a:moveTo>
                  <a:cubicBezTo>
                    <a:pt x="972" y="1"/>
                    <a:pt x="227" y="1554"/>
                    <a:pt x="72" y="2699"/>
                  </a:cubicBezTo>
                  <a:cubicBezTo>
                    <a:pt x="25" y="2985"/>
                    <a:pt x="1" y="3295"/>
                    <a:pt x="72" y="3580"/>
                  </a:cubicBezTo>
                  <a:cubicBezTo>
                    <a:pt x="194" y="4112"/>
                    <a:pt x="616" y="4479"/>
                    <a:pt x="1154" y="4479"/>
                  </a:cubicBezTo>
                  <a:cubicBezTo>
                    <a:pt x="1193" y="4479"/>
                    <a:pt x="1234" y="4477"/>
                    <a:pt x="1275" y="4473"/>
                  </a:cubicBezTo>
                  <a:cubicBezTo>
                    <a:pt x="1799" y="4426"/>
                    <a:pt x="2311" y="4116"/>
                    <a:pt x="2692" y="3771"/>
                  </a:cubicBezTo>
                  <a:cubicBezTo>
                    <a:pt x="3323" y="3223"/>
                    <a:pt x="3704" y="2425"/>
                    <a:pt x="3704" y="1616"/>
                  </a:cubicBezTo>
                  <a:cubicBezTo>
                    <a:pt x="3716" y="1235"/>
                    <a:pt x="3632" y="842"/>
                    <a:pt x="3406" y="520"/>
                  </a:cubicBezTo>
                  <a:cubicBezTo>
                    <a:pt x="3204" y="247"/>
                    <a:pt x="2930" y="92"/>
                    <a:pt x="2656" y="32"/>
                  </a:cubicBezTo>
                  <a:cubicBezTo>
                    <a:pt x="2539" y="11"/>
                    <a:pt x="2426" y="1"/>
                    <a:pt x="231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5818;p62"/>
            <p:cNvSpPr/>
            <p:nvPr/>
          </p:nvSpPr>
          <p:spPr>
            <a:xfrm>
              <a:off x="5425011" y="2301237"/>
              <a:ext cx="90452" cy="104500"/>
            </a:xfrm>
            <a:custGeom>
              <a:avLst/>
              <a:gdLst/>
              <a:ahLst/>
              <a:cxnLst/>
              <a:rect l="l" t="t" r="r" b="b"/>
              <a:pathLst>
                <a:path w="1835" h="2120" extrusionOk="0">
                  <a:moveTo>
                    <a:pt x="1275" y="0"/>
                  </a:moveTo>
                  <a:cubicBezTo>
                    <a:pt x="989" y="0"/>
                    <a:pt x="751" y="179"/>
                    <a:pt x="584" y="369"/>
                  </a:cubicBezTo>
                  <a:cubicBezTo>
                    <a:pt x="179" y="834"/>
                    <a:pt x="1" y="1441"/>
                    <a:pt x="60" y="2048"/>
                  </a:cubicBezTo>
                  <a:cubicBezTo>
                    <a:pt x="66" y="2096"/>
                    <a:pt x="102" y="2119"/>
                    <a:pt x="136" y="2119"/>
                  </a:cubicBezTo>
                  <a:cubicBezTo>
                    <a:pt x="170" y="2119"/>
                    <a:pt x="203" y="2096"/>
                    <a:pt x="203" y="2048"/>
                  </a:cubicBezTo>
                  <a:cubicBezTo>
                    <a:pt x="179" y="1560"/>
                    <a:pt x="346" y="1048"/>
                    <a:pt x="644" y="667"/>
                  </a:cubicBezTo>
                  <a:cubicBezTo>
                    <a:pt x="703" y="572"/>
                    <a:pt x="775" y="488"/>
                    <a:pt x="858" y="417"/>
                  </a:cubicBezTo>
                  <a:cubicBezTo>
                    <a:pt x="953" y="512"/>
                    <a:pt x="1013" y="631"/>
                    <a:pt x="1036" y="750"/>
                  </a:cubicBezTo>
                  <a:cubicBezTo>
                    <a:pt x="1048" y="834"/>
                    <a:pt x="1048" y="893"/>
                    <a:pt x="1048" y="976"/>
                  </a:cubicBezTo>
                  <a:lnTo>
                    <a:pt x="1048" y="1036"/>
                  </a:lnTo>
                  <a:lnTo>
                    <a:pt x="1048" y="1048"/>
                  </a:lnTo>
                  <a:lnTo>
                    <a:pt x="1048" y="1084"/>
                  </a:lnTo>
                  <a:cubicBezTo>
                    <a:pt x="1036" y="1131"/>
                    <a:pt x="1025" y="1167"/>
                    <a:pt x="1036" y="1215"/>
                  </a:cubicBezTo>
                  <a:cubicBezTo>
                    <a:pt x="1036" y="1263"/>
                    <a:pt x="1081" y="1301"/>
                    <a:pt x="1128" y="1301"/>
                  </a:cubicBezTo>
                  <a:cubicBezTo>
                    <a:pt x="1150" y="1301"/>
                    <a:pt x="1172" y="1293"/>
                    <a:pt x="1191" y="1274"/>
                  </a:cubicBezTo>
                  <a:cubicBezTo>
                    <a:pt x="1263" y="1203"/>
                    <a:pt x="1275" y="1084"/>
                    <a:pt x="1287" y="976"/>
                  </a:cubicBezTo>
                  <a:cubicBezTo>
                    <a:pt x="1310" y="881"/>
                    <a:pt x="1287" y="786"/>
                    <a:pt x="1263" y="691"/>
                  </a:cubicBezTo>
                  <a:cubicBezTo>
                    <a:pt x="1215" y="548"/>
                    <a:pt x="1144" y="417"/>
                    <a:pt x="1036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6" y="223"/>
                    <a:pt x="1265" y="217"/>
                    <a:pt x="1306" y="217"/>
                  </a:cubicBezTo>
                  <a:cubicBezTo>
                    <a:pt x="1362" y="217"/>
                    <a:pt x="1422" y="229"/>
                    <a:pt x="1477" y="250"/>
                  </a:cubicBezTo>
                  <a:cubicBezTo>
                    <a:pt x="1560" y="298"/>
                    <a:pt x="1608" y="381"/>
                    <a:pt x="1691" y="429"/>
                  </a:cubicBezTo>
                  <a:cubicBezTo>
                    <a:pt x="1704" y="435"/>
                    <a:pt x="1718" y="438"/>
                    <a:pt x="1732" y="438"/>
                  </a:cubicBezTo>
                  <a:cubicBezTo>
                    <a:pt x="1773" y="438"/>
                    <a:pt x="1817" y="413"/>
                    <a:pt x="1834" y="369"/>
                  </a:cubicBezTo>
                  <a:cubicBezTo>
                    <a:pt x="1822" y="131"/>
                    <a:pt x="1477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5821;p62"/>
            <p:cNvSpPr/>
            <p:nvPr/>
          </p:nvSpPr>
          <p:spPr>
            <a:xfrm>
              <a:off x="5073456" y="2154295"/>
              <a:ext cx="105782" cy="38596"/>
            </a:xfrm>
            <a:custGeom>
              <a:avLst/>
              <a:gdLst/>
              <a:ahLst/>
              <a:cxnLst/>
              <a:rect l="l" t="t" r="r" b="b"/>
              <a:pathLst>
                <a:path w="2146" h="783" extrusionOk="0">
                  <a:moveTo>
                    <a:pt x="538" y="0"/>
                  </a:moveTo>
                  <a:cubicBezTo>
                    <a:pt x="502" y="0"/>
                    <a:pt x="465" y="2"/>
                    <a:pt x="429" y="5"/>
                  </a:cubicBezTo>
                  <a:cubicBezTo>
                    <a:pt x="287" y="16"/>
                    <a:pt x="120" y="76"/>
                    <a:pt x="60" y="207"/>
                  </a:cubicBezTo>
                  <a:cubicBezTo>
                    <a:pt x="1" y="326"/>
                    <a:pt x="37" y="457"/>
                    <a:pt x="108" y="552"/>
                  </a:cubicBezTo>
                  <a:cubicBezTo>
                    <a:pt x="238" y="726"/>
                    <a:pt x="445" y="767"/>
                    <a:pt x="658" y="767"/>
                  </a:cubicBezTo>
                  <a:cubicBezTo>
                    <a:pt x="737" y="767"/>
                    <a:pt x="817" y="761"/>
                    <a:pt x="894" y="755"/>
                  </a:cubicBezTo>
                  <a:cubicBezTo>
                    <a:pt x="953" y="751"/>
                    <a:pt x="1013" y="749"/>
                    <a:pt x="1073" y="749"/>
                  </a:cubicBezTo>
                  <a:cubicBezTo>
                    <a:pt x="1193" y="749"/>
                    <a:pt x="1314" y="755"/>
                    <a:pt x="1441" y="755"/>
                  </a:cubicBezTo>
                  <a:cubicBezTo>
                    <a:pt x="1494" y="755"/>
                    <a:pt x="1679" y="783"/>
                    <a:pt x="1839" y="783"/>
                  </a:cubicBezTo>
                  <a:cubicBezTo>
                    <a:pt x="2006" y="783"/>
                    <a:pt x="2146" y="752"/>
                    <a:pt x="2072" y="624"/>
                  </a:cubicBezTo>
                  <a:cubicBezTo>
                    <a:pt x="2061" y="600"/>
                    <a:pt x="2013" y="564"/>
                    <a:pt x="1977" y="540"/>
                  </a:cubicBezTo>
                  <a:cubicBezTo>
                    <a:pt x="1894" y="493"/>
                    <a:pt x="1799" y="433"/>
                    <a:pt x="1715" y="386"/>
                  </a:cubicBezTo>
                  <a:cubicBezTo>
                    <a:pt x="1365" y="178"/>
                    <a:pt x="945" y="0"/>
                    <a:pt x="53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5822;p62"/>
            <p:cNvSpPr/>
            <p:nvPr/>
          </p:nvSpPr>
          <p:spPr>
            <a:xfrm>
              <a:off x="4889496" y="2152176"/>
              <a:ext cx="80741" cy="38251"/>
            </a:xfrm>
            <a:custGeom>
              <a:avLst/>
              <a:gdLst/>
              <a:ahLst/>
              <a:cxnLst/>
              <a:rect l="l" t="t" r="r" b="b"/>
              <a:pathLst>
                <a:path w="1638" h="776" extrusionOk="0">
                  <a:moveTo>
                    <a:pt x="1094" y="0"/>
                  </a:moveTo>
                  <a:cubicBezTo>
                    <a:pt x="794" y="0"/>
                    <a:pt x="495" y="156"/>
                    <a:pt x="268" y="321"/>
                  </a:cubicBezTo>
                  <a:cubicBezTo>
                    <a:pt x="209" y="369"/>
                    <a:pt x="149" y="417"/>
                    <a:pt x="101" y="476"/>
                  </a:cubicBezTo>
                  <a:cubicBezTo>
                    <a:pt x="66" y="500"/>
                    <a:pt x="54" y="524"/>
                    <a:pt x="42" y="560"/>
                  </a:cubicBezTo>
                  <a:cubicBezTo>
                    <a:pt x="1" y="711"/>
                    <a:pt x="155" y="743"/>
                    <a:pt x="308" y="743"/>
                  </a:cubicBezTo>
                  <a:cubicBezTo>
                    <a:pt x="420" y="743"/>
                    <a:pt x="531" y="726"/>
                    <a:pt x="566" y="726"/>
                  </a:cubicBezTo>
                  <a:cubicBezTo>
                    <a:pt x="709" y="726"/>
                    <a:pt x="840" y="726"/>
                    <a:pt x="994" y="750"/>
                  </a:cubicBezTo>
                  <a:cubicBezTo>
                    <a:pt x="1076" y="763"/>
                    <a:pt x="1162" y="776"/>
                    <a:pt x="1244" y="776"/>
                  </a:cubicBezTo>
                  <a:cubicBezTo>
                    <a:pt x="1390" y="776"/>
                    <a:pt x="1521" y="735"/>
                    <a:pt x="1590" y="583"/>
                  </a:cubicBezTo>
                  <a:cubicBezTo>
                    <a:pt x="1637" y="476"/>
                    <a:pt x="1637" y="357"/>
                    <a:pt x="1554" y="238"/>
                  </a:cubicBezTo>
                  <a:cubicBezTo>
                    <a:pt x="1483" y="95"/>
                    <a:pt x="1352" y="24"/>
                    <a:pt x="1232" y="12"/>
                  </a:cubicBezTo>
                  <a:cubicBezTo>
                    <a:pt x="1186" y="4"/>
                    <a:pt x="1140" y="0"/>
                    <a:pt x="1094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5823;p62"/>
            <p:cNvSpPr/>
            <p:nvPr/>
          </p:nvSpPr>
          <p:spPr>
            <a:xfrm>
              <a:off x="4959590" y="2234298"/>
              <a:ext cx="49391" cy="128752"/>
            </a:xfrm>
            <a:custGeom>
              <a:avLst/>
              <a:gdLst/>
              <a:ahLst/>
              <a:cxnLst/>
              <a:rect l="l" t="t" r="r" b="b"/>
              <a:pathLst>
                <a:path w="1002" h="2612" extrusionOk="0">
                  <a:moveTo>
                    <a:pt x="689" y="0"/>
                  </a:moveTo>
                  <a:cubicBezTo>
                    <a:pt x="655" y="0"/>
                    <a:pt x="625" y="30"/>
                    <a:pt x="632" y="72"/>
                  </a:cubicBezTo>
                  <a:cubicBezTo>
                    <a:pt x="715" y="429"/>
                    <a:pt x="799" y="822"/>
                    <a:pt x="811" y="1191"/>
                  </a:cubicBezTo>
                  <a:cubicBezTo>
                    <a:pt x="823" y="1275"/>
                    <a:pt x="823" y="1382"/>
                    <a:pt x="823" y="1465"/>
                  </a:cubicBezTo>
                  <a:lnTo>
                    <a:pt x="823" y="1501"/>
                  </a:lnTo>
                  <a:cubicBezTo>
                    <a:pt x="799" y="1489"/>
                    <a:pt x="763" y="1465"/>
                    <a:pt x="727" y="1465"/>
                  </a:cubicBezTo>
                  <a:cubicBezTo>
                    <a:pt x="679" y="1457"/>
                    <a:pt x="627" y="1451"/>
                    <a:pt x="573" y="1451"/>
                  </a:cubicBezTo>
                  <a:cubicBezTo>
                    <a:pt x="481" y="1451"/>
                    <a:pt x="386" y="1468"/>
                    <a:pt x="311" y="1513"/>
                  </a:cubicBezTo>
                  <a:cubicBezTo>
                    <a:pt x="49" y="1668"/>
                    <a:pt x="1" y="2025"/>
                    <a:pt x="96" y="2275"/>
                  </a:cubicBezTo>
                  <a:cubicBezTo>
                    <a:pt x="156" y="2406"/>
                    <a:pt x="263" y="2525"/>
                    <a:pt x="406" y="2584"/>
                  </a:cubicBezTo>
                  <a:cubicBezTo>
                    <a:pt x="455" y="2602"/>
                    <a:pt x="508" y="2612"/>
                    <a:pt x="562" y="2612"/>
                  </a:cubicBezTo>
                  <a:cubicBezTo>
                    <a:pt x="653" y="2612"/>
                    <a:pt x="743" y="2585"/>
                    <a:pt x="811" y="2525"/>
                  </a:cubicBezTo>
                  <a:cubicBezTo>
                    <a:pt x="834" y="2489"/>
                    <a:pt x="811" y="2430"/>
                    <a:pt x="763" y="2430"/>
                  </a:cubicBezTo>
                  <a:cubicBezTo>
                    <a:pt x="737" y="2432"/>
                    <a:pt x="711" y="2434"/>
                    <a:pt x="685" y="2434"/>
                  </a:cubicBezTo>
                  <a:cubicBezTo>
                    <a:pt x="581" y="2434"/>
                    <a:pt x="480" y="2411"/>
                    <a:pt x="394" y="2334"/>
                  </a:cubicBezTo>
                  <a:cubicBezTo>
                    <a:pt x="287" y="2251"/>
                    <a:pt x="239" y="2108"/>
                    <a:pt x="239" y="1977"/>
                  </a:cubicBezTo>
                  <a:cubicBezTo>
                    <a:pt x="263" y="1846"/>
                    <a:pt x="322" y="1715"/>
                    <a:pt x="453" y="1668"/>
                  </a:cubicBezTo>
                  <a:cubicBezTo>
                    <a:pt x="494" y="1659"/>
                    <a:pt x="541" y="1646"/>
                    <a:pt x="586" y="1646"/>
                  </a:cubicBezTo>
                  <a:cubicBezTo>
                    <a:pt x="606" y="1646"/>
                    <a:pt x="625" y="1648"/>
                    <a:pt x="644" y="1656"/>
                  </a:cubicBezTo>
                  <a:cubicBezTo>
                    <a:pt x="703" y="1668"/>
                    <a:pt x="763" y="1692"/>
                    <a:pt x="823" y="1692"/>
                  </a:cubicBezTo>
                  <a:cubicBezTo>
                    <a:pt x="832" y="1693"/>
                    <a:pt x="842" y="1694"/>
                    <a:pt x="851" y="1694"/>
                  </a:cubicBezTo>
                  <a:cubicBezTo>
                    <a:pt x="960" y="1694"/>
                    <a:pt x="1001" y="1565"/>
                    <a:pt x="1001" y="1477"/>
                  </a:cubicBezTo>
                  <a:cubicBezTo>
                    <a:pt x="1001" y="1311"/>
                    <a:pt x="977" y="1144"/>
                    <a:pt x="953" y="977"/>
                  </a:cubicBezTo>
                  <a:cubicBezTo>
                    <a:pt x="918" y="668"/>
                    <a:pt x="858" y="358"/>
                    <a:pt x="751" y="48"/>
                  </a:cubicBezTo>
                  <a:cubicBezTo>
                    <a:pt x="736" y="14"/>
                    <a:pt x="712" y="0"/>
                    <a:pt x="689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5824;p62"/>
            <p:cNvSpPr/>
            <p:nvPr/>
          </p:nvSpPr>
          <p:spPr>
            <a:xfrm>
              <a:off x="5075822" y="2276196"/>
              <a:ext cx="102627" cy="39385"/>
            </a:xfrm>
            <a:custGeom>
              <a:avLst/>
              <a:gdLst/>
              <a:ahLst/>
              <a:cxnLst/>
              <a:rect l="l" t="t" r="r" b="b"/>
              <a:pathLst>
                <a:path w="2082" h="799" extrusionOk="0">
                  <a:moveTo>
                    <a:pt x="1040" y="1"/>
                  </a:moveTo>
                  <a:cubicBezTo>
                    <a:pt x="995" y="1"/>
                    <a:pt x="951" y="3"/>
                    <a:pt x="905" y="8"/>
                  </a:cubicBezTo>
                  <a:cubicBezTo>
                    <a:pt x="679" y="44"/>
                    <a:pt x="489" y="115"/>
                    <a:pt x="322" y="246"/>
                  </a:cubicBezTo>
                  <a:cubicBezTo>
                    <a:pt x="239" y="318"/>
                    <a:pt x="179" y="377"/>
                    <a:pt x="119" y="472"/>
                  </a:cubicBezTo>
                  <a:cubicBezTo>
                    <a:pt x="60" y="544"/>
                    <a:pt x="0" y="663"/>
                    <a:pt x="0" y="734"/>
                  </a:cubicBezTo>
                  <a:cubicBezTo>
                    <a:pt x="0" y="775"/>
                    <a:pt x="28" y="799"/>
                    <a:pt x="53" y="799"/>
                  </a:cubicBezTo>
                  <a:cubicBezTo>
                    <a:pt x="65" y="799"/>
                    <a:pt x="76" y="793"/>
                    <a:pt x="84" y="782"/>
                  </a:cubicBezTo>
                  <a:cubicBezTo>
                    <a:pt x="143" y="722"/>
                    <a:pt x="179" y="639"/>
                    <a:pt x="239" y="580"/>
                  </a:cubicBezTo>
                  <a:cubicBezTo>
                    <a:pt x="298" y="520"/>
                    <a:pt x="358" y="437"/>
                    <a:pt x="429" y="401"/>
                  </a:cubicBezTo>
                  <a:cubicBezTo>
                    <a:pt x="572" y="294"/>
                    <a:pt x="739" y="222"/>
                    <a:pt x="917" y="199"/>
                  </a:cubicBezTo>
                  <a:cubicBezTo>
                    <a:pt x="943" y="197"/>
                    <a:pt x="968" y="196"/>
                    <a:pt x="994" y="196"/>
                  </a:cubicBezTo>
                  <a:cubicBezTo>
                    <a:pt x="1168" y="196"/>
                    <a:pt x="1333" y="231"/>
                    <a:pt x="1489" y="294"/>
                  </a:cubicBezTo>
                  <a:cubicBezTo>
                    <a:pt x="1572" y="341"/>
                    <a:pt x="1667" y="377"/>
                    <a:pt x="1751" y="437"/>
                  </a:cubicBezTo>
                  <a:cubicBezTo>
                    <a:pt x="1846" y="496"/>
                    <a:pt x="1905" y="580"/>
                    <a:pt x="1989" y="615"/>
                  </a:cubicBezTo>
                  <a:cubicBezTo>
                    <a:pt x="2000" y="620"/>
                    <a:pt x="2010" y="622"/>
                    <a:pt x="2019" y="622"/>
                  </a:cubicBezTo>
                  <a:cubicBezTo>
                    <a:pt x="2060" y="622"/>
                    <a:pt x="2082" y="583"/>
                    <a:pt x="2072" y="544"/>
                  </a:cubicBezTo>
                  <a:cubicBezTo>
                    <a:pt x="2024" y="437"/>
                    <a:pt x="1929" y="353"/>
                    <a:pt x="1846" y="294"/>
                  </a:cubicBezTo>
                  <a:cubicBezTo>
                    <a:pt x="1751" y="222"/>
                    <a:pt x="1643" y="163"/>
                    <a:pt x="1548" y="115"/>
                  </a:cubicBezTo>
                  <a:cubicBezTo>
                    <a:pt x="1386" y="39"/>
                    <a:pt x="1217" y="1"/>
                    <a:pt x="10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5825;p62"/>
            <p:cNvSpPr/>
            <p:nvPr/>
          </p:nvSpPr>
          <p:spPr>
            <a:xfrm>
              <a:off x="4887031" y="2276196"/>
              <a:ext cx="66151" cy="39385"/>
            </a:xfrm>
            <a:custGeom>
              <a:avLst/>
              <a:gdLst/>
              <a:ahLst/>
              <a:cxnLst/>
              <a:rect l="l" t="t" r="r" b="b"/>
              <a:pathLst>
                <a:path w="1342" h="799" extrusionOk="0">
                  <a:moveTo>
                    <a:pt x="686" y="1"/>
                  </a:moveTo>
                  <a:cubicBezTo>
                    <a:pt x="575" y="1"/>
                    <a:pt x="468" y="39"/>
                    <a:pt x="354" y="115"/>
                  </a:cubicBezTo>
                  <a:cubicBezTo>
                    <a:pt x="282" y="163"/>
                    <a:pt x="223" y="222"/>
                    <a:pt x="163" y="294"/>
                  </a:cubicBezTo>
                  <a:cubicBezTo>
                    <a:pt x="104" y="353"/>
                    <a:pt x="44" y="437"/>
                    <a:pt x="20" y="544"/>
                  </a:cubicBezTo>
                  <a:cubicBezTo>
                    <a:pt x="1" y="583"/>
                    <a:pt x="21" y="622"/>
                    <a:pt x="42" y="622"/>
                  </a:cubicBezTo>
                  <a:cubicBezTo>
                    <a:pt x="47" y="622"/>
                    <a:pt x="52" y="620"/>
                    <a:pt x="56" y="615"/>
                  </a:cubicBezTo>
                  <a:cubicBezTo>
                    <a:pt x="116" y="580"/>
                    <a:pt x="163" y="496"/>
                    <a:pt x="211" y="437"/>
                  </a:cubicBezTo>
                  <a:cubicBezTo>
                    <a:pt x="270" y="377"/>
                    <a:pt x="318" y="341"/>
                    <a:pt x="390" y="294"/>
                  </a:cubicBezTo>
                  <a:cubicBezTo>
                    <a:pt x="493" y="231"/>
                    <a:pt x="597" y="196"/>
                    <a:pt x="701" y="196"/>
                  </a:cubicBezTo>
                  <a:cubicBezTo>
                    <a:pt x="716" y="196"/>
                    <a:pt x="732" y="197"/>
                    <a:pt x="747" y="199"/>
                  </a:cubicBezTo>
                  <a:cubicBezTo>
                    <a:pt x="866" y="222"/>
                    <a:pt x="973" y="294"/>
                    <a:pt x="1056" y="401"/>
                  </a:cubicBezTo>
                  <a:cubicBezTo>
                    <a:pt x="1104" y="437"/>
                    <a:pt x="1152" y="520"/>
                    <a:pt x="1175" y="580"/>
                  </a:cubicBezTo>
                  <a:cubicBezTo>
                    <a:pt x="1211" y="639"/>
                    <a:pt x="1235" y="722"/>
                    <a:pt x="1282" y="782"/>
                  </a:cubicBezTo>
                  <a:cubicBezTo>
                    <a:pt x="1286" y="793"/>
                    <a:pt x="1294" y="799"/>
                    <a:pt x="1302" y="799"/>
                  </a:cubicBezTo>
                  <a:cubicBezTo>
                    <a:pt x="1320" y="799"/>
                    <a:pt x="1342" y="775"/>
                    <a:pt x="1342" y="734"/>
                  </a:cubicBezTo>
                  <a:cubicBezTo>
                    <a:pt x="1342" y="663"/>
                    <a:pt x="1306" y="544"/>
                    <a:pt x="1282" y="472"/>
                  </a:cubicBezTo>
                  <a:cubicBezTo>
                    <a:pt x="1235" y="377"/>
                    <a:pt x="1211" y="318"/>
                    <a:pt x="1152" y="246"/>
                  </a:cubicBezTo>
                  <a:cubicBezTo>
                    <a:pt x="1044" y="115"/>
                    <a:pt x="913" y="44"/>
                    <a:pt x="771" y="8"/>
                  </a:cubicBezTo>
                  <a:cubicBezTo>
                    <a:pt x="742" y="3"/>
                    <a:pt x="714" y="1"/>
                    <a:pt x="68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5826;p62"/>
            <p:cNvSpPr/>
            <p:nvPr/>
          </p:nvSpPr>
          <p:spPr>
            <a:xfrm>
              <a:off x="4947119" y="2359945"/>
              <a:ext cx="150194" cy="49440"/>
            </a:xfrm>
            <a:custGeom>
              <a:avLst/>
              <a:gdLst/>
              <a:ahLst/>
              <a:cxnLst/>
              <a:rect l="l" t="t" r="r" b="b"/>
              <a:pathLst>
                <a:path w="3047" h="1003" extrusionOk="0">
                  <a:moveTo>
                    <a:pt x="2970" y="1"/>
                  </a:moveTo>
                  <a:cubicBezTo>
                    <a:pt x="2958" y="1"/>
                    <a:pt x="2945" y="4"/>
                    <a:pt x="2933" y="12"/>
                  </a:cubicBezTo>
                  <a:cubicBezTo>
                    <a:pt x="2826" y="83"/>
                    <a:pt x="2730" y="178"/>
                    <a:pt x="2623" y="250"/>
                  </a:cubicBezTo>
                  <a:cubicBezTo>
                    <a:pt x="2516" y="321"/>
                    <a:pt x="2409" y="393"/>
                    <a:pt x="2314" y="452"/>
                  </a:cubicBezTo>
                  <a:cubicBezTo>
                    <a:pt x="2099" y="583"/>
                    <a:pt x="1861" y="678"/>
                    <a:pt x="1623" y="738"/>
                  </a:cubicBezTo>
                  <a:cubicBezTo>
                    <a:pt x="1385" y="797"/>
                    <a:pt x="1147" y="833"/>
                    <a:pt x="897" y="833"/>
                  </a:cubicBezTo>
                  <a:cubicBezTo>
                    <a:pt x="766" y="833"/>
                    <a:pt x="647" y="809"/>
                    <a:pt x="504" y="797"/>
                  </a:cubicBezTo>
                  <a:cubicBezTo>
                    <a:pt x="373" y="774"/>
                    <a:pt x="230" y="738"/>
                    <a:pt x="123" y="655"/>
                  </a:cubicBezTo>
                  <a:cubicBezTo>
                    <a:pt x="109" y="644"/>
                    <a:pt x="95" y="639"/>
                    <a:pt x="81" y="639"/>
                  </a:cubicBezTo>
                  <a:cubicBezTo>
                    <a:pt x="36" y="639"/>
                    <a:pt x="0" y="689"/>
                    <a:pt x="28" y="726"/>
                  </a:cubicBezTo>
                  <a:cubicBezTo>
                    <a:pt x="206" y="928"/>
                    <a:pt x="540" y="976"/>
                    <a:pt x="802" y="988"/>
                  </a:cubicBezTo>
                  <a:cubicBezTo>
                    <a:pt x="880" y="998"/>
                    <a:pt x="958" y="1002"/>
                    <a:pt x="1035" y="1002"/>
                  </a:cubicBezTo>
                  <a:cubicBezTo>
                    <a:pt x="1237" y="1002"/>
                    <a:pt x="1433" y="972"/>
                    <a:pt x="1623" y="928"/>
                  </a:cubicBezTo>
                  <a:cubicBezTo>
                    <a:pt x="1897" y="869"/>
                    <a:pt x="2147" y="774"/>
                    <a:pt x="2385" y="631"/>
                  </a:cubicBezTo>
                  <a:cubicBezTo>
                    <a:pt x="2623" y="500"/>
                    <a:pt x="2873" y="321"/>
                    <a:pt x="3028" y="95"/>
                  </a:cubicBezTo>
                  <a:cubicBezTo>
                    <a:pt x="3047" y="48"/>
                    <a:pt x="3014" y="1"/>
                    <a:pt x="2970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5827;p62"/>
            <p:cNvSpPr/>
            <p:nvPr/>
          </p:nvSpPr>
          <p:spPr>
            <a:xfrm>
              <a:off x="5476078" y="3309472"/>
              <a:ext cx="80002" cy="60778"/>
            </a:xfrm>
            <a:custGeom>
              <a:avLst/>
              <a:gdLst/>
              <a:ahLst/>
              <a:cxnLst/>
              <a:rect l="l" t="t" r="r" b="b"/>
              <a:pathLst>
                <a:path w="1623" h="1233" extrusionOk="0">
                  <a:moveTo>
                    <a:pt x="1291" y="1"/>
                  </a:moveTo>
                  <a:cubicBezTo>
                    <a:pt x="1080" y="1"/>
                    <a:pt x="727" y="203"/>
                    <a:pt x="727" y="203"/>
                  </a:cubicBezTo>
                  <a:lnTo>
                    <a:pt x="0" y="1180"/>
                  </a:lnTo>
                  <a:cubicBezTo>
                    <a:pt x="0" y="1180"/>
                    <a:pt x="188" y="1232"/>
                    <a:pt x="439" y="1232"/>
                  </a:cubicBezTo>
                  <a:cubicBezTo>
                    <a:pt x="722" y="1232"/>
                    <a:pt x="1087" y="1166"/>
                    <a:pt x="1358" y="882"/>
                  </a:cubicBezTo>
                  <a:cubicBezTo>
                    <a:pt x="1623" y="598"/>
                    <a:pt x="1530" y="532"/>
                    <a:pt x="1385" y="532"/>
                  </a:cubicBezTo>
                  <a:cubicBezTo>
                    <a:pt x="1255" y="532"/>
                    <a:pt x="1084" y="584"/>
                    <a:pt x="1084" y="584"/>
                  </a:cubicBezTo>
                  <a:cubicBezTo>
                    <a:pt x="1084" y="584"/>
                    <a:pt x="1548" y="215"/>
                    <a:pt x="1417" y="49"/>
                  </a:cubicBezTo>
                  <a:cubicBezTo>
                    <a:pt x="1390" y="14"/>
                    <a:pt x="1345" y="1"/>
                    <a:pt x="129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5828;p62"/>
            <p:cNvSpPr/>
            <p:nvPr/>
          </p:nvSpPr>
          <p:spPr>
            <a:xfrm>
              <a:off x="5378676" y="3217294"/>
              <a:ext cx="161877" cy="152265"/>
            </a:xfrm>
            <a:custGeom>
              <a:avLst/>
              <a:gdLst/>
              <a:ahLst/>
              <a:cxnLst/>
              <a:rect l="l" t="t" r="r" b="b"/>
              <a:pathLst>
                <a:path w="3284" h="3089" extrusionOk="0">
                  <a:moveTo>
                    <a:pt x="1358" y="1"/>
                  </a:moveTo>
                  <a:cubicBezTo>
                    <a:pt x="1287" y="1"/>
                    <a:pt x="1230" y="19"/>
                    <a:pt x="1191" y="61"/>
                  </a:cubicBezTo>
                  <a:cubicBezTo>
                    <a:pt x="1191" y="61"/>
                    <a:pt x="0" y="1038"/>
                    <a:pt x="60" y="1621"/>
                  </a:cubicBezTo>
                  <a:cubicBezTo>
                    <a:pt x="117" y="2187"/>
                    <a:pt x="1630" y="3088"/>
                    <a:pt x="2037" y="3088"/>
                  </a:cubicBezTo>
                  <a:cubicBezTo>
                    <a:pt x="2050" y="3088"/>
                    <a:pt x="2061" y="3087"/>
                    <a:pt x="2072" y="3085"/>
                  </a:cubicBezTo>
                  <a:cubicBezTo>
                    <a:pt x="2417" y="3026"/>
                    <a:pt x="3239" y="1442"/>
                    <a:pt x="3262" y="1276"/>
                  </a:cubicBezTo>
                  <a:cubicBezTo>
                    <a:pt x="3283" y="1139"/>
                    <a:pt x="1911" y="1"/>
                    <a:pt x="135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5829;p62"/>
            <p:cNvSpPr/>
            <p:nvPr/>
          </p:nvSpPr>
          <p:spPr>
            <a:xfrm>
              <a:off x="5493676" y="3315830"/>
              <a:ext cx="28590" cy="41849"/>
            </a:xfrm>
            <a:custGeom>
              <a:avLst/>
              <a:gdLst/>
              <a:ahLst/>
              <a:cxnLst/>
              <a:rect l="l" t="t" r="r" b="b"/>
              <a:pathLst>
                <a:path w="580" h="849" extrusionOk="0">
                  <a:moveTo>
                    <a:pt x="540" y="1"/>
                  </a:moveTo>
                  <a:cubicBezTo>
                    <a:pt x="529" y="1"/>
                    <a:pt x="517" y="9"/>
                    <a:pt x="513" y="27"/>
                  </a:cubicBezTo>
                  <a:cubicBezTo>
                    <a:pt x="465" y="170"/>
                    <a:pt x="394" y="324"/>
                    <a:pt x="298" y="455"/>
                  </a:cubicBezTo>
                  <a:cubicBezTo>
                    <a:pt x="251" y="527"/>
                    <a:pt x="215" y="586"/>
                    <a:pt x="155" y="646"/>
                  </a:cubicBezTo>
                  <a:cubicBezTo>
                    <a:pt x="144" y="682"/>
                    <a:pt x="108" y="705"/>
                    <a:pt x="84" y="741"/>
                  </a:cubicBezTo>
                  <a:cubicBezTo>
                    <a:pt x="48" y="753"/>
                    <a:pt x="13" y="789"/>
                    <a:pt x="1" y="813"/>
                  </a:cubicBezTo>
                  <a:cubicBezTo>
                    <a:pt x="1" y="825"/>
                    <a:pt x="24" y="848"/>
                    <a:pt x="36" y="848"/>
                  </a:cubicBezTo>
                  <a:cubicBezTo>
                    <a:pt x="60" y="825"/>
                    <a:pt x="96" y="801"/>
                    <a:pt x="120" y="765"/>
                  </a:cubicBezTo>
                  <a:lnTo>
                    <a:pt x="215" y="682"/>
                  </a:lnTo>
                  <a:cubicBezTo>
                    <a:pt x="275" y="622"/>
                    <a:pt x="310" y="563"/>
                    <a:pt x="358" y="479"/>
                  </a:cubicBezTo>
                  <a:cubicBezTo>
                    <a:pt x="453" y="348"/>
                    <a:pt x="525" y="205"/>
                    <a:pt x="572" y="51"/>
                  </a:cubicBezTo>
                  <a:cubicBezTo>
                    <a:pt x="580" y="21"/>
                    <a:pt x="560" y="1"/>
                    <a:pt x="5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5830;p62"/>
            <p:cNvSpPr/>
            <p:nvPr/>
          </p:nvSpPr>
          <p:spPr>
            <a:xfrm>
              <a:off x="5360734" y="2650674"/>
              <a:ext cx="360723" cy="667075"/>
            </a:xfrm>
            <a:custGeom>
              <a:avLst/>
              <a:gdLst/>
              <a:ahLst/>
              <a:cxnLst/>
              <a:rect l="l" t="t" r="r" b="b"/>
              <a:pathLst>
                <a:path w="7318" h="13533" extrusionOk="0">
                  <a:moveTo>
                    <a:pt x="718" y="0"/>
                  </a:moveTo>
                  <a:cubicBezTo>
                    <a:pt x="0" y="0"/>
                    <a:pt x="163" y="1569"/>
                    <a:pt x="245" y="2186"/>
                  </a:cubicBezTo>
                  <a:cubicBezTo>
                    <a:pt x="328" y="2900"/>
                    <a:pt x="590" y="3603"/>
                    <a:pt x="1007" y="4198"/>
                  </a:cubicBezTo>
                  <a:cubicBezTo>
                    <a:pt x="1221" y="4532"/>
                    <a:pt x="1507" y="4722"/>
                    <a:pt x="1805" y="4960"/>
                  </a:cubicBezTo>
                  <a:cubicBezTo>
                    <a:pt x="2019" y="5127"/>
                    <a:pt x="2221" y="5317"/>
                    <a:pt x="2400" y="5532"/>
                  </a:cubicBezTo>
                  <a:cubicBezTo>
                    <a:pt x="2733" y="5901"/>
                    <a:pt x="2983" y="6365"/>
                    <a:pt x="2995" y="6865"/>
                  </a:cubicBezTo>
                  <a:cubicBezTo>
                    <a:pt x="3031" y="7830"/>
                    <a:pt x="2174" y="9497"/>
                    <a:pt x="1626" y="10485"/>
                  </a:cubicBezTo>
                  <a:lnTo>
                    <a:pt x="1578" y="10568"/>
                  </a:lnTo>
                  <a:cubicBezTo>
                    <a:pt x="1340" y="10985"/>
                    <a:pt x="1162" y="11271"/>
                    <a:pt x="1162" y="11271"/>
                  </a:cubicBezTo>
                  <a:lnTo>
                    <a:pt x="3817" y="13533"/>
                  </a:lnTo>
                  <a:cubicBezTo>
                    <a:pt x="3936" y="13307"/>
                    <a:pt x="4067" y="13080"/>
                    <a:pt x="4186" y="12866"/>
                  </a:cubicBezTo>
                  <a:cubicBezTo>
                    <a:pt x="4198" y="12830"/>
                    <a:pt x="4222" y="12818"/>
                    <a:pt x="4234" y="12783"/>
                  </a:cubicBezTo>
                  <a:cubicBezTo>
                    <a:pt x="5841" y="9949"/>
                    <a:pt x="7317" y="7341"/>
                    <a:pt x="6139" y="5163"/>
                  </a:cubicBezTo>
                  <a:cubicBezTo>
                    <a:pt x="6031" y="4972"/>
                    <a:pt x="5924" y="4794"/>
                    <a:pt x="5805" y="4615"/>
                  </a:cubicBezTo>
                  <a:cubicBezTo>
                    <a:pt x="5138" y="3603"/>
                    <a:pt x="4293" y="2686"/>
                    <a:pt x="3400" y="1853"/>
                  </a:cubicBezTo>
                  <a:cubicBezTo>
                    <a:pt x="2972" y="1448"/>
                    <a:pt x="2519" y="1055"/>
                    <a:pt x="2043" y="698"/>
                  </a:cubicBezTo>
                  <a:cubicBezTo>
                    <a:pt x="1805" y="519"/>
                    <a:pt x="1376" y="269"/>
                    <a:pt x="1126" y="126"/>
                  </a:cubicBezTo>
                  <a:cubicBezTo>
                    <a:pt x="966" y="39"/>
                    <a:pt x="831" y="0"/>
                    <a:pt x="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5831;p62"/>
            <p:cNvSpPr/>
            <p:nvPr/>
          </p:nvSpPr>
          <p:spPr>
            <a:xfrm>
              <a:off x="5439109" y="3167459"/>
              <a:ext cx="130921" cy="117415"/>
            </a:xfrm>
            <a:custGeom>
              <a:avLst/>
              <a:gdLst/>
              <a:ahLst/>
              <a:cxnLst/>
              <a:rect l="l" t="t" r="r" b="b"/>
              <a:pathLst>
                <a:path w="2656" h="2382" extrusionOk="0">
                  <a:moveTo>
                    <a:pt x="72" y="1"/>
                  </a:moveTo>
                  <a:cubicBezTo>
                    <a:pt x="24" y="25"/>
                    <a:pt x="12" y="60"/>
                    <a:pt x="0" y="84"/>
                  </a:cubicBezTo>
                  <a:cubicBezTo>
                    <a:pt x="84" y="144"/>
                    <a:pt x="167" y="203"/>
                    <a:pt x="262" y="286"/>
                  </a:cubicBezTo>
                  <a:cubicBezTo>
                    <a:pt x="596" y="525"/>
                    <a:pt x="905" y="775"/>
                    <a:pt x="1203" y="1025"/>
                  </a:cubicBezTo>
                  <a:cubicBezTo>
                    <a:pt x="1703" y="1453"/>
                    <a:pt x="2167" y="1918"/>
                    <a:pt x="2620" y="2382"/>
                  </a:cubicBezTo>
                  <a:cubicBezTo>
                    <a:pt x="2632" y="2346"/>
                    <a:pt x="2644" y="2334"/>
                    <a:pt x="2655" y="2311"/>
                  </a:cubicBezTo>
                  <a:cubicBezTo>
                    <a:pt x="2525" y="2156"/>
                    <a:pt x="2394" y="2025"/>
                    <a:pt x="2263" y="1870"/>
                  </a:cubicBezTo>
                  <a:cubicBezTo>
                    <a:pt x="1822" y="1429"/>
                    <a:pt x="1370" y="1013"/>
                    <a:pt x="870" y="608"/>
                  </a:cubicBezTo>
                  <a:cubicBezTo>
                    <a:pt x="620" y="406"/>
                    <a:pt x="369" y="203"/>
                    <a:pt x="119" y="25"/>
                  </a:cubicBezTo>
                  <a:cubicBezTo>
                    <a:pt x="96" y="13"/>
                    <a:pt x="84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5832;p62"/>
            <p:cNvSpPr/>
            <p:nvPr/>
          </p:nvSpPr>
          <p:spPr>
            <a:xfrm>
              <a:off x="5398590" y="2865245"/>
              <a:ext cx="62848" cy="40518"/>
            </a:xfrm>
            <a:custGeom>
              <a:avLst/>
              <a:gdLst/>
              <a:ahLst/>
              <a:cxnLst/>
              <a:rect l="l" t="t" r="r" b="b"/>
              <a:pathLst>
                <a:path w="1275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79" y="179"/>
                    <a:pt x="394" y="321"/>
                    <a:pt x="608" y="464"/>
                  </a:cubicBezTo>
                  <a:cubicBezTo>
                    <a:pt x="691" y="524"/>
                    <a:pt x="787" y="560"/>
                    <a:pt x="882" y="619"/>
                  </a:cubicBezTo>
                  <a:cubicBezTo>
                    <a:pt x="858" y="619"/>
                    <a:pt x="846" y="619"/>
                    <a:pt x="834" y="607"/>
                  </a:cubicBezTo>
                  <a:cubicBezTo>
                    <a:pt x="739" y="595"/>
                    <a:pt x="668" y="595"/>
                    <a:pt x="584" y="595"/>
                  </a:cubicBezTo>
                  <a:cubicBezTo>
                    <a:pt x="489" y="595"/>
                    <a:pt x="418" y="607"/>
                    <a:pt x="322" y="643"/>
                  </a:cubicBezTo>
                  <a:cubicBezTo>
                    <a:pt x="489" y="702"/>
                    <a:pt x="644" y="726"/>
                    <a:pt x="799" y="762"/>
                  </a:cubicBezTo>
                  <a:cubicBezTo>
                    <a:pt x="965" y="786"/>
                    <a:pt x="1120" y="798"/>
                    <a:pt x="1275" y="822"/>
                  </a:cubicBezTo>
                  <a:cubicBezTo>
                    <a:pt x="1096" y="619"/>
                    <a:pt x="894" y="476"/>
                    <a:pt x="680" y="345"/>
                  </a:cubicBezTo>
                  <a:cubicBezTo>
                    <a:pt x="453" y="202"/>
                    <a:pt x="239" y="8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019">
            <a:off x="-759138" y="-708304"/>
            <a:ext cx="1711304" cy="1711304"/>
          </a:xfrm>
          <a:prstGeom prst="rect">
            <a:avLst/>
          </a:prstGeom>
        </p:spPr>
      </p:pic>
      <p:sp>
        <p:nvSpPr>
          <p:cNvPr id="796" name="Google Shape;5812;p62"/>
          <p:cNvSpPr/>
          <p:nvPr/>
        </p:nvSpPr>
        <p:spPr>
          <a:xfrm>
            <a:off x="6461797" y="2587673"/>
            <a:ext cx="228061" cy="149800"/>
          </a:xfrm>
          <a:custGeom>
            <a:avLst/>
            <a:gdLst/>
            <a:ahLst/>
            <a:cxnLst/>
            <a:rect l="l" t="t" r="r" b="b"/>
            <a:pathLst>
              <a:path w="5031" h="3039" extrusionOk="0">
                <a:moveTo>
                  <a:pt x="4292" y="0"/>
                </a:moveTo>
                <a:cubicBezTo>
                  <a:pt x="4246" y="0"/>
                  <a:pt x="4201" y="15"/>
                  <a:pt x="4156" y="48"/>
                </a:cubicBezTo>
                <a:cubicBezTo>
                  <a:pt x="3786" y="328"/>
                  <a:pt x="2911" y="1346"/>
                  <a:pt x="1419" y="1346"/>
                </a:cubicBezTo>
                <a:cubicBezTo>
                  <a:pt x="1326" y="1346"/>
                  <a:pt x="1230" y="1342"/>
                  <a:pt x="1132" y="1334"/>
                </a:cubicBezTo>
                <a:cubicBezTo>
                  <a:pt x="751" y="1310"/>
                  <a:pt x="596" y="857"/>
                  <a:pt x="525" y="667"/>
                </a:cubicBezTo>
                <a:cubicBezTo>
                  <a:pt x="518" y="641"/>
                  <a:pt x="498" y="629"/>
                  <a:pt x="479" y="629"/>
                </a:cubicBezTo>
                <a:cubicBezTo>
                  <a:pt x="463" y="629"/>
                  <a:pt x="447" y="638"/>
                  <a:pt x="441" y="655"/>
                </a:cubicBezTo>
                <a:cubicBezTo>
                  <a:pt x="298" y="893"/>
                  <a:pt x="25" y="1500"/>
                  <a:pt x="25" y="1655"/>
                </a:cubicBezTo>
                <a:cubicBezTo>
                  <a:pt x="1" y="1905"/>
                  <a:pt x="239" y="2798"/>
                  <a:pt x="394" y="2810"/>
                </a:cubicBezTo>
                <a:cubicBezTo>
                  <a:pt x="395" y="2810"/>
                  <a:pt x="396" y="2810"/>
                  <a:pt x="397" y="2810"/>
                </a:cubicBezTo>
                <a:cubicBezTo>
                  <a:pt x="545" y="2810"/>
                  <a:pt x="1180" y="1893"/>
                  <a:pt x="1180" y="1893"/>
                </a:cubicBezTo>
                <a:cubicBezTo>
                  <a:pt x="1180" y="1893"/>
                  <a:pt x="1803" y="3038"/>
                  <a:pt x="2043" y="3038"/>
                </a:cubicBezTo>
                <a:cubicBezTo>
                  <a:pt x="2049" y="3038"/>
                  <a:pt x="2055" y="3038"/>
                  <a:pt x="2061" y="3036"/>
                </a:cubicBezTo>
                <a:cubicBezTo>
                  <a:pt x="2382" y="2941"/>
                  <a:pt x="4097" y="2905"/>
                  <a:pt x="4978" y="1072"/>
                </a:cubicBezTo>
                <a:cubicBezTo>
                  <a:pt x="5031" y="955"/>
                  <a:pt x="4660" y="0"/>
                  <a:pt x="42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5812;p62"/>
          <p:cNvSpPr/>
          <p:nvPr/>
        </p:nvSpPr>
        <p:spPr>
          <a:xfrm flipH="1">
            <a:off x="3777632" y="2601055"/>
            <a:ext cx="247991" cy="149800"/>
          </a:xfrm>
          <a:custGeom>
            <a:avLst/>
            <a:gdLst/>
            <a:ahLst/>
            <a:cxnLst/>
            <a:rect l="l" t="t" r="r" b="b"/>
            <a:pathLst>
              <a:path w="5031" h="3039" extrusionOk="0">
                <a:moveTo>
                  <a:pt x="4292" y="0"/>
                </a:moveTo>
                <a:cubicBezTo>
                  <a:pt x="4246" y="0"/>
                  <a:pt x="4201" y="15"/>
                  <a:pt x="4156" y="48"/>
                </a:cubicBezTo>
                <a:cubicBezTo>
                  <a:pt x="3786" y="328"/>
                  <a:pt x="2911" y="1346"/>
                  <a:pt x="1419" y="1346"/>
                </a:cubicBezTo>
                <a:cubicBezTo>
                  <a:pt x="1326" y="1346"/>
                  <a:pt x="1230" y="1342"/>
                  <a:pt x="1132" y="1334"/>
                </a:cubicBezTo>
                <a:cubicBezTo>
                  <a:pt x="751" y="1310"/>
                  <a:pt x="596" y="857"/>
                  <a:pt x="525" y="667"/>
                </a:cubicBezTo>
                <a:cubicBezTo>
                  <a:pt x="518" y="641"/>
                  <a:pt x="498" y="629"/>
                  <a:pt x="479" y="629"/>
                </a:cubicBezTo>
                <a:cubicBezTo>
                  <a:pt x="463" y="629"/>
                  <a:pt x="447" y="638"/>
                  <a:pt x="441" y="655"/>
                </a:cubicBezTo>
                <a:cubicBezTo>
                  <a:pt x="298" y="893"/>
                  <a:pt x="25" y="1500"/>
                  <a:pt x="25" y="1655"/>
                </a:cubicBezTo>
                <a:cubicBezTo>
                  <a:pt x="1" y="1905"/>
                  <a:pt x="239" y="2798"/>
                  <a:pt x="394" y="2810"/>
                </a:cubicBezTo>
                <a:cubicBezTo>
                  <a:pt x="395" y="2810"/>
                  <a:pt x="396" y="2810"/>
                  <a:pt x="397" y="2810"/>
                </a:cubicBezTo>
                <a:cubicBezTo>
                  <a:pt x="545" y="2810"/>
                  <a:pt x="1180" y="1893"/>
                  <a:pt x="1180" y="1893"/>
                </a:cubicBezTo>
                <a:cubicBezTo>
                  <a:pt x="1180" y="1893"/>
                  <a:pt x="1803" y="3038"/>
                  <a:pt x="2043" y="3038"/>
                </a:cubicBezTo>
                <a:cubicBezTo>
                  <a:pt x="2049" y="3038"/>
                  <a:pt x="2055" y="3038"/>
                  <a:pt x="2061" y="3036"/>
                </a:cubicBezTo>
                <a:cubicBezTo>
                  <a:pt x="2382" y="2941"/>
                  <a:pt x="4097" y="2905"/>
                  <a:pt x="4978" y="1072"/>
                </a:cubicBezTo>
                <a:cubicBezTo>
                  <a:pt x="5031" y="955"/>
                  <a:pt x="4660" y="0"/>
                  <a:pt x="42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40" y="2464289"/>
            <a:ext cx="1797356" cy="1012024"/>
          </a:xfrm>
          <a:prstGeom prst="rect">
            <a:avLst/>
          </a:prstGeom>
        </p:spPr>
      </p:pic>
      <p:pic>
        <p:nvPicPr>
          <p:cNvPr id="799" name="Picture 79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75" y="2454219"/>
            <a:ext cx="1797356" cy="1012024"/>
          </a:xfrm>
          <a:prstGeom prst="rect">
            <a:avLst/>
          </a:prstGeom>
        </p:spPr>
      </p:pic>
      <p:pic>
        <p:nvPicPr>
          <p:cNvPr id="800" name="Picture 79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8633" y="2443091"/>
            <a:ext cx="1797356" cy="1012024"/>
          </a:xfrm>
          <a:prstGeom prst="rect">
            <a:avLst/>
          </a:prstGeom>
        </p:spPr>
      </p:pic>
      <p:pic>
        <p:nvPicPr>
          <p:cNvPr id="801" name="Picture 8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9238" y="2437384"/>
            <a:ext cx="1797356" cy="1012024"/>
          </a:xfrm>
          <a:prstGeom prst="rect">
            <a:avLst/>
          </a:prstGeom>
        </p:spPr>
      </p:pic>
      <p:sp>
        <p:nvSpPr>
          <p:cNvPr id="6" name="Heart 5">
            <a:extLst>
              <a:ext uri="{FF2B5EF4-FFF2-40B4-BE49-F238E27FC236}">
                <a16:creationId xmlns:a16="http://schemas.microsoft.com/office/drawing/2014/main" id="{1888E090-B5C1-4180-AB1B-1B37DE302630}"/>
              </a:ext>
            </a:extLst>
          </p:cNvPr>
          <p:cNvSpPr/>
          <p:nvPr/>
        </p:nvSpPr>
        <p:spPr>
          <a:xfrm>
            <a:off x="163103" y="4730650"/>
            <a:ext cx="339784" cy="339784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227;p40"/>
          <p:cNvGrpSpPr/>
          <p:nvPr/>
        </p:nvGrpSpPr>
        <p:grpSpPr>
          <a:xfrm>
            <a:off x="322845" y="1399711"/>
            <a:ext cx="1941885" cy="2248762"/>
            <a:chOff x="5293245" y="6083019"/>
            <a:chExt cx="1941885" cy="2248762"/>
          </a:xfrm>
        </p:grpSpPr>
        <p:sp>
          <p:nvSpPr>
            <p:cNvPr id="5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3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224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452;p40"/>
          <p:cNvGrpSpPr/>
          <p:nvPr/>
        </p:nvGrpSpPr>
        <p:grpSpPr>
          <a:xfrm>
            <a:off x="3572082" y="3023058"/>
            <a:ext cx="1999791" cy="956170"/>
            <a:chOff x="1313950" y="2027925"/>
            <a:chExt cx="6516100" cy="3115575"/>
          </a:xfrm>
        </p:grpSpPr>
        <p:sp>
          <p:nvSpPr>
            <p:cNvPr id="230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6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613;p40"/>
          <p:cNvSpPr txBox="1">
            <a:spLocks/>
          </p:cNvSpPr>
          <p:nvPr/>
        </p:nvSpPr>
        <p:spPr>
          <a:xfrm>
            <a:off x="764108" y="198978"/>
            <a:ext cx="7313774" cy="18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3200" dirty="0">
                <a:solidFill>
                  <a:srgbClr val="FF76A2"/>
                </a:solidFill>
                <a:latin typeface="+mj-lt"/>
              </a:rPr>
              <a:t>NỘI DUNG 1</a:t>
            </a:r>
          </a:p>
          <a:p>
            <a:r>
              <a:rPr lang="en-US" sz="3600" dirty="0">
                <a:solidFill>
                  <a:srgbClr val="FF76A2"/>
                </a:solidFill>
                <a:latin typeface="+mj-lt"/>
              </a:rPr>
              <a:t>H</a:t>
            </a:r>
            <a:r>
              <a:rPr lang="vi-VN" sz="3600" dirty="0">
                <a:solidFill>
                  <a:srgbClr val="FF76A2"/>
                </a:solidFill>
                <a:latin typeface="+mn-lt"/>
              </a:rPr>
              <a:t>ÁT:</a:t>
            </a:r>
            <a:r>
              <a:rPr lang="vi-VN" sz="3600" i="1" dirty="0">
                <a:solidFill>
                  <a:srgbClr val="FF76A2"/>
                </a:solidFill>
                <a:latin typeface="+mn-lt"/>
              </a:rPr>
              <a:t>CON ĐƯỜNG HỌC TRÒ</a:t>
            </a:r>
            <a:endParaRPr lang="en-US" sz="3600" i="1" dirty="0">
              <a:solidFill>
                <a:srgbClr val="FF76A2"/>
              </a:solidFill>
              <a:latin typeface="+mn-lt"/>
            </a:endParaRPr>
          </a:p>
          <a:p>
            <a:endParaRPr lang="en-US" sz="1800" i="1" dirty="0">
              <a:solidFill>
                <a:srgbClr val="FF76A2"/>
              </a:solidFill>
              <a:latin typeface="+mj-lt"/>
            </a:endParaRPr>
          </a:p>
          <a:p>
            <a:r>
              <a:rPr lang="en-US" sz="1800" b="0" i="1" dirty="0" err="1">
                <a:latin typeface="+mj-lt"/>
              </a:rPr>
              <a:t>Nhạc</a:t>
            </a:r>
            <a:r>
              <a:rPr lang="en-US" sz="1800" b="0" i="1" dirty="0">
                <a:latin typeface="+mj-lt"/>
              </a:rPr>
              <a:t>: </a:t>
            </a:r>
            <a:r>
              <a:rPr lang="en-US" sz="1800" b="0" i="1" dirty="0" err="1">
                <a:latin typeface="+mj-lt"/>
              </a:rPr>
              <a:t>Nguyễn</a:t>
            </a:r>
            <a:r>
              <a:rPr lang="en-US" sz="1800" b="0" i="1" dirty="0">
                <a:latin typeface="+mj-lt"/>
              </a:rPr>
              <a:t> </a:t>
            </a:r>
            <a:r>
              <a:rPr lang="en-US" sz="1800" b="0" i="1" dirty="0" err="1">
                <a:latin typeface="+mj-lt"/>
              </a:rPr>
              <a:t>Văn</a:t>
            </a:r>
            <a:r>
              <a:rPr lang="en-US" sz="1800" b="0" i="1" dirty="0">
                <a:latin typeface="+mj-lt"/>
              </a:rPr>
              <a:t> </a:t>
            </a:r>
            <a:r>
              <a:rPr lang="en-US" sz="1800" b="0" i="1" dirty="0" err="1">
                <a:latin typeface="+mj-lt"/>
              </a:rPr>
              <a:t>Hiên</a:t>
            </a:r>
            <a:endParaRPr lang="en-US" sz="1800" b="0" i="1" dirty="0">
              <a:latin typeface="+mj-lt"/>
            </a:endParaRPr>
          </a:p>
          <a:p>
            <a:r>
              <a:rPr lang="en-US" sz="1800" b="0" i="1" dirty="0" err="1">
                <a:latin typeface="+mj-lt"/>
              </a:rPr>
              <a:t>Lời</a:t>
            </a:r>
            <a:r>
              <a:rPr lang="en-US" sz="1800" b="0" i="1" dirty="0">
                <a:latin typeface="+mj-lt"/>
              </a:rPr>
              <a:t>: Ý </a:t>
            </a:r>
            <a:r>
              <a:rPr lang="en-US" sz="1800" b="0" i="1" dirty="0" err="1">
                <a:latin typeface="+mj-lt"/>
              </a:rPr>
              <a:t>thơ</a:t>
            </a:r>
            <a:r>
              <a:rPr lang="en-US" sz="1800" b="0" i="1" dirty="0">
                <a:latin typeface="+mj-lt"/>
              </a:rPr>
              <a:t> </a:t>
            </a:r>
            <a:r>
              <a:rPr lang="en-US" sz="1800" b="0" i="1" dirty="0" err="1">
                <a:latin typeface="+mj-lt"/>
              </a:rPr>
              <a:t>Từ</a:t>
            </a:r>
            <a:r>
              <a:rPr lang="en-US" sz="1800" b="0" i="1" dirty="0">
                <a:latin typeface="+mj-lt"/>
              </a:rPr>
              <a:t> </a:t>
            </a:r>
            <a:r>
              <a:rPr lang="en-US" sz="1800" b="0" i="1" dirty="0" err="1">
                <a:latin typeface="+mj-lt"/>
              </a:rPr>
              <a:t>Nguyên</a:t>
            </a:r>
            <a:r>
              <a:rPr lang="en-US" sz="1800" b="0" i="1" dirty="0">
                <a:latin typeface="+mj-lt"/>
              </a:rPr>
              <a:t> </a:t>
            </a:r>
            <a:r>
              <a:rPr lang="en-US" sz="1800" b="0" i="1" dirty="0" err="1">
                <a:latin typeface="+mj-lt"/>
              </a:rPr>
              <a:t>Thạch</a:t>
            </a:r>
            <a:endParaRPr lang="vi-VN" sz="1800" b="0" i="1" dirty="0">
              <a:latin typeface="+mj-lt"/>
            </a:endParaRPr>
          </a:p>
        </p:txBody>
      </p:sp>
      <p:grpSp>
        <p:nvGrpSpPr>
          <p:cNvPr id="314" name="Google Shape;5894;p62"/>
          <p:cNvGrpSpPr/>
          <p:nvPr/>
        </p:nvGrpSpPr>
        <p:grpSpPr>
          <a:xfrm flipH="1">
            <a:off x="1251807" y="2730984"/>
            <a:ext cx="1104004" cy="2295170"/>
            <a:chOff x="5871060" y="1827829"/>
            <a:chExt cx="1104004" cy="2295170"/>
          </a:xfrm>
        </p:grpSpPr>
        <p:sp>
          <p:nvSpPr>
            <p:cNvPr id="315" name="Google Shape;5895;p62"/>
            <p:cNvSpPr/>
            <p:nvPr/>
          </p:nvSpPr>
          <p:spPr>
            <a:xfrm>
              <a:off x="5913895" y="1891762"/>
              <a:ext cx="1061169" cy="980871"/>
            </a:xfrm>
            <a:custGeom>
              <a:avLst/>
              <a:gdLst/>
              <a:ahLst/>
              <a:cxnLst/>
              <a:rect l="l" t="t" r="r" b="b"/>
              <a:pathLst>
                <a:path w="21528" h="19899" extrusionOk="0">
                  <a:moveTo>
                    <a:pt x="11569" y="0"/>
                  </a:moveTo>
                  <a:cubicBezTo>
                    <a:pt x="10530" y="0"/>
                    <a:pt x="9475" y="230"/>
                    <a:pt x="8525" y="556"/>
                  </a:cubicBezTo>
                  <a:cubicBezTo>
                    <a:pt x="7049" y="1080"/>
                    <a:pt x="5668" y="2044"/>
                    <a:pt x="4834" y="3402"/>
                  </a:cubicBezTo>
                  <a:cubicBezTo>
                    <a:pt x="3608" y="5378"/>
                    <a:pt x="3477" y="7914"/>
                    <a:pt x="3942" y="10105"/>
                  </a:cubicBezTo>
                  <a:cubicBezTo>
                    <a:pt x="4037" y="10593"/>
                    <a:pt x="4180" y="11081"/>
                    <a:pt x="4251" y="11593"/>
                  </a:cubicBezTo>
                  <a:cubicBezTo>
                    <a:pt x="4382" y="12522"/>
                    <a:pt x="4192" y="13867"/>
                    <a:pt x="3060" y="14213"/>
                  </a:cubicBezTo>
                  <a:cubicBezTo>
                    <a:pt x="2887" y="14264"/>
                    <a:pt x="2708" y="14278"/>
                    <a:pt x="2527" y="14278"/>
                  </a:cubicBezTo>
                  <a:cubicBezTo>
                    <a:pt x="2279" y="14278"/>
                    <a:pt x="2028" y="14250"/>
                    <a:pt x="1786" y="14250"/>
                  </a:cubicBezTo>
                  <a:cubicBezTo>
                    <a:pt x="1504" y="14250"/>
                    <a:pt x="1233" y="14288"/>
                    <a:pt x="989" y="14451"/>
                  </a:cubicBezTo>
                  <a:cubicBezTo>
                    <a:pt x="786" y="14582"/>
                    <a:pt x="632" y="14784"/>
                    <a:pt x="524" y="14998"/>
                  </a:cubicBezTo>
                  <a:cubicBezTo>
                    <a:pt x="1" y="16141"/>
                    <a:pt x="679" y="17499"/>
                    <a:pt x="1751" y="17915"/>
                  </a:cubicBezTo>
                  <a:cubicBezTo>
                    <a:pt x="2060" y="18036"/>
                    <a:pt x="2389" y="18090"/>
                    <a:pt x="2724" y="18090"/>
                  </a:cubicBezTo>
                  <a:cubicBezTo>
                    <a:pt x="3550" y="18090"/>
                    <a:pt x="4414" y="17757"/>
                    <a:pt x="5108" y="17249"/>
                  </a:cubicBezTo>
                  <a:lnTo>
                    <a:pt x="5108" y="17249"/>
                  </a:lnTo>
                  <a:cubicBezTo>
                    <a:pt x="5037" y="18344"/>
                    <a:pt x="5954" y="19320"/>
                    <a:pt x="7013" y="19439"/>
                  </a:cubicBezTo>
                  <a:cubicBezTo>
                    <a:pt x="7105" y="19450"/>
                    <a:pt x="7197" y="19455"/>
                    <a:pt x="7289" y="19455"/>
                  </a:cubicBezTo>
                  <a:cubicBezTo>
                    <a:pt x="8271" y="19455"/>
                    <a:pt x="9252" y="18888"/>
                    <a:pt x="9895" y="18082"/>
                  </a:cubicBezTo>
                  <a:cubicBezTo>
                    <a:pt x="9918" y="18035"/>
                    <a:pt x="9954" y="17987"/>
                    <a:pt x="10014" y="17975"/>
                  </a:cubicBezTo>
                  <a:cubicBezTo>
                    <a:pt x="10031" y="17966"/>
                    <a:pt x="10049" y="17962"/>
                    <a:pt x="10066" y="17962"/>
                  </a:cubicBezTo>
                  <a:cubicBezTo>
                    <a:pt x="10143" y="17962"/>
                    <a:pt x="10215" y="18038"/>
                    <a:pt x="10264" y="18106"/>
                  </a:cubicBezTo>
                  <a:cubicBezTo>
                    <a:pt x="10859" y="18820"/>
                    <a:pt x="11597" y="19416"/>
                    <a:pt x="12478" y="19713"/>
                  </a:cubicBezTo>
                  <a:cubicBezTo>
                    <a:pt x="12838" y="19835"/>
                    <a:pt x="13219" y="19899"/>
                    <a:pt x="13601" y="19899"/>
                  </a:cubicBezTo>
                  <a:cubicBezTo>
                    <a:pt x="14156" y="19899"/>
                    <a:pt x="14711" y="19764"/>
                    <a:pt x="15205" y="19475"/>
                  </a:cubicBezTo>
                  <a:cubicBezTo>
                    <a:pt x="16026" y="18987"/>
                    <a:pt x="16622" y="18035"/>
                    <a:pt x="16562" y="17082"/>
                  </a:cubicBezTo>
                  <a:lnTo>
                    <a:pt x="16562" y="17082"/>
                  </a:lnTo>
                  <a:cubicBezTo>
                    <a:pt x="17217" y="17368"/>
                    <a:pt x="17872" y="17642"/>
                    <a:pt x="18586" y="17737"/>
                  </a:cubicBezTo>
                  <a:cubicBezTo>
                    <a:pt x="18713" y="17752"/>
                    <a:pt x="18842" y="17760"/>
                    <a:pt x="18972" y="17760"/>
                  </a:cubicBezTo>
                  <a:cubicBezTo>
                    <a:pt x="19554" y="17760"/>
                    <a:pt x="20155" y="17600"/>
                    <a:pt x="20622" y="17201"/>
                  </a:cubicBezTo>
                  <a:cubicBezTo>
                    <a:pt x="21277" y="16630"/>
                    <a:pt x="21527" y="15606"/>
                    <a:pt x="21182" y="14820"/>
                  </a:cubicBezTo>
                  <a:cubicBezTo>
                    <a:pt x="20894" y="14117"/>
                    <a:pt x="20160" y="13719"/>
                    <a:pt x="19412" y="13719"/>
                  </a:cubicBezTo>
                  <a:cubicBezTo>
                    <a:pt x="19323" y="13719"/>
                    <a:pt x="19234" y="13725"/>
                    <a:pt x="19146" y="13736"/>
                  </a:cubicBezTo>
                  <a:cubicBezTo>
                    <a:pt x="19052" y="13748"/>
                    <a:pt x="18958" y="13754"/>
                    <a:pt x="18865" y="13754"/>
                  </a:cubicBezTo>
                  <a:cubicBezTo>
                    <a:pt x="17531" y="13754"/>
                    <a:pt x="16355" y="12541"/>
                    <a:pt x="17134" y="9569"/>
                  </a:cubicBezTo>
                  <a:cubicBezTo>
                    <a:pt x="17646" y="7617"/>
                    <a:pt x="17396" y="5283"/>
                    <a:pt x="16622" y="3414"/>
                  </a:cubicBezTo>
                  <a:cubicBezTo>
                    <a:pt x="16526" y="3211"/>
                    <a:pt x="16443" y="3021"/>
                    <a:pt x="16336" y="2818"/>
                  </a:cubicBezTo>
                  <a:cubicBezTo>
                    <a:pt x="15669" y="1604"/>
                    <a:pt x="14633" y="663"/>
                    <a:pt x="13300" y="247"/>
                  </a:cubicBezTo>
                  <a:cubicBezTo>
                    <a:pt x="12743" y="74"/>
                    <a:pt x="12159" y="0"/>
                    <a:pt x="11569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896;p62"/>
            <p:cNvSpPr/>
            <p:nvPr/>
          </p:nvSpPr>
          <p:spPr>
            <a:xfrm>
              <a:off x="5994883" y="1892748"/>
              <a:ext cx="957852" cy="980576"/>
            </a:xfrm>
            <a:custGeom>
              <a:avLst/>
              <a:gdLst/>
              <a:ahLst/>
              <a:cxnLst/>
              <a:rect l="l" t="t" r="r" b="b"/>
              <a:pathLst>
                <a:path w="19432" h="19893" extrusionOk="0">
                  <a:moveTo>
                    <a:pt x="9868" y="1"/>
                  </a:moveTo>
                  <a:cubicBezTo>
                    <a:pt x="8835" y="1"/>
                    <a:pt x="7791" y="228"/>
                    <a:pt x="6847" y="560"/>
                  </a:cubicBezTo>
                  <a:cubicBezTo>
                    <a:pt x="5430" y="1060"/>
                    <a:pt x="4108" y="1977"/>
                    <a:pt x="3263" y="3251"/>
                  </a:cubicBezTo>
                  <a:cubicBezTo>
                    <a:pt x="3037" y="4132"/>
                    <a:pt x="3037" y="5049"/>
                    <a:pt x="3120" y="5965"/>
                  </a:cubicBezTo>
                  <a:cubicBezTo>
                    <a:pt x="3227" y="6954"/>
                    <a:pt x="3453" y="7930"/>
                    <a:pt x="3644" y="8906"/>
                  </a:cubicBezTo>
                  <a:cubicBezTo>
                    <a:pt x="3834" y="9906"/>
                    <a:pt x="3989" y="10918"/>
                    <a:pt x="3989" y="11942"/>
                  </a:cubicBezTo>
                  <a:cubicBezTo>
                    <a:pt x="3989" y="12883"/>
                    <a:pt x="3834" y="13788"/>
                    <a:pt x="3465" y="14657"/>
                  </a:cubicBezTo>
                  <a:cubicBezTo>
                    <a:pt x="3120" y="15455"/>
                    <a:pt x="2608" y="16169"/>
                    <a:pt x="1953" y="16741"/>
                  </a:cubicBezTo>
                  <a:cubicBezTo>
                    <a:pt x="1429" y="17193"/>
                    <a:pt x="798" y="17574"/>
                    <a:pt x="143" y="17812"/>
                  </a:cubicBezTo>
                  <a:cubicBezTo>
                    <a:pt x="108" y="17824"/>
                    <a:pt x="60" y="17836"/>
                    <a:pt x="1" y="17872"/>
                  </a:cubicBezTo>
                  <a:lnTo>
                    <a:pt x="84" y="17907"/>
                  </a:lnTo>
                  <a:cubicBezTo>
                    <a:pt x="400" y="18028"/>
                    <a:pt x="732" y="18082"/>
                    <a:pt x="1068" y="18082"/>
                  </a:cubicBezTo>
                  <a:cubicBezTo>
                    <a:pt x="1896" y="18082"/>
                    <a:pt x="2750" y="17749"/>
                    <a:pt x="3453" y="17241"/>
                  </a:cubicBezTo>
                  <a:lnTo>
                    <a:pt x="3453" y="17241"/>
                  </a:lnTo>
                  <a:cubicBezTo>
                    <a:pt x="3358" y="18348"/>
                    <a:pt x="4287" y="19312"/>
                    <a:pt x="5358" y="19431"/>
                  </a:cubicBezTo>
                  <a:cubicBezTo>
                    <a:pt x="5449" y="19442"/>
                    <a:pt x="5540" y="19447"/>
                    <a:pt x="5631" y="19447"/>
                  </a:cubicBezTo>
                  <a:cubicBezTo>
                    <a:pt x="6606" y="19447"/>
                    <a:pt x="7596" y="18880"/>
                    <a:pt x="8228" y="18074"/>
                  </a:cubicBezTo>
                  <a:cubicBezTo>
                    <a:pt x="8275" y="18026"/>
                    <a:pt x="8299" y="17991"/>
                    <a:pt x="8347" y="17967"/>
                  </a:cubicBezTo>
                  <a:cubicBezTo>
                    <a:pt x="8358" y="17964"/>
                    <a:pt x="8369" y="17963"/>
                    <a:pt x="8381" y="17963"/>
                  </a:cubicBezTo>
                  <a:cubicBezTo>
                    <a:pt x="8464" y="17963"/>
                    <a:pt x="8544" y="18036"/>
                    <a:pt x="8597" y="18110"/>
                  </a:cubicBezTo>
                  <a:cubicBezTo>
                    <a:pt x="9192" y="18824"/>
                    <a:pt x="9942" y="19419"/>
                    <a:pt x="10823" y="19717"/>
                  </a:cubicBezTo>
                  <a:cubicBezTo>
                    <a:pt x="11187" y="19830"/>
                    <a:pt x="11572" y="19892"/>
                    <a:pt x="11959" y="19892"/>
                  </a:cubicBezTo>
                  <a:cubicBezTo>
                    <a:pt x="12509" y="19892"/>
                    <a:pt x="13060" y="19766"/>
                    <a:pt x="13550" y="19479"/>
                  </a:cubicBezTo>
                  <a:cubicBezTo>
                    <a:pt x="14360" y="18979"/>
                    <a:pt x="14955" y="18026"/>
                    <a:pt x="14895" y="17074"/>
                  </a:cubicBezTo>
                  <a:lnTo>
                    <a:pt x="14895" y="17074"/>
                  </a:lnTo>
                  <a:cubicBezTo>
                    <a:pt x="15550" y="17360"/>
                    <a:pt x="16229" y="17645"/>
                    <a:pt x="16919" y="17729"/>
                  </a:cubicBezTo>
                  <a:cubicBezTo>
                    <a:pt x="17046" y="17744"/>
                    <a:pt x="17174" y="17751"/>
                    <a:pt x="17302" y="17751"/>
                  </a:cubicBezTo>
                  <a:cubicBezTo>
                    <a:pt x="17900" y="17751"/>
                    <a:pt x="18505" y="17585"/>
                    <a:pt x="18955" y="17193"/>
                  </a:cubicBezTo>
                  <a:cubicBezTo>
                    <a:pt x="19158" y="17014"/>
                    <a:pt x="19313" y="16812"/>
                    <a:pt x="19432" y="16574"/>
                  </a:cubicBezTo>
                  <a:lnTo>
                    <a:pt x="19432" y="16574"/>
                  </a:lnTo>
                  <a:cubicBezTo>
                    <a:pt x="19182" y="16693"/>
                    <a:pt x="18932" y="16764"/>
                    <a:pt x="18658" y="16812"/>
                  </a:cubicBezTo>
                  <a:cubicBezTo>
                    <a:pt x="18439" y="16845"/>
                    <a:pt x="18216" y="16860"/>
                    <a:pt x="17992" y="16860"/>
                  </a:cubicBezTo>
                  <a:cubicBezTo>
                    <a:pt x="17728" y="16860"/>
                    <a:pt x="17463" y="16839"/>
                    <a:pt x="17205" y="16800"/>
                  </a:cubicBezTo>
                  <a:cubicBezTo>
                    <a:pt x="16693" y="16717"/>
                    <a:pt x="16253" y="16526"/>
                    <a:pt x="15824" y="16264"/>
                  </a:cubicBezTo>
                  <a:cubicBezTo>
                    <a:pt x="15181" y="15859"/>
                    <a:pt x="14610" y="15348"/>
                    <a:pt x="14121" y="14788"/>
                  </a:cubicBezTo>
                  <a:cubicBezTo>
                    <a:pt x="13657" y="14252"/>
                    <a:pt x="13264" y="13621"/>
                    <a:pt x="13062" y="12931"/>
                  </a:cubicBezTo>
                  <a:cubicBezTo>
                    <a:pt x="12943" y="12514"/>
                    <a:pt x="12931" y="12073"/>
                    <a:pt x="12978" y="11645"/>
                  </a:cubicBezTo>
                  <a:cubicBezTo>
                    <a:pt x="13026" y="11216"/>
                    <a:pt x="13145" y="10811"/>
                    <a:pt x="13276" y="10406"/>
                  </a:cubicBezTo>
                  <a:cubicBezTo>
                    <a:pt x="13562" y="9549"/>
                    <a:pt x="13836" y="8680"/>
                    <a:pt x="14038" y="7811"/>
                  </a:cubicBezTo>
                  <a:cubicBezTo>
                    <a:pt x="14217" y="6989"/>
                    <a:pt x="14312" y="6144"/>
                    <a:pt x="14252" y="5311"/>
                  </a:cubicBezTo>
                  <a:cubicBezTo>
                    <a:pt x="14193" y="4596"/>
                    <a:pt x="14038" y="3882"/>
                    <a:pt x="13764" y="3203"/>
                  </a:cubicBezTo>
                  <a:cubicBezTo>
                    <a:pt x="13348" y="2155"/>
                    <a:pt x="12705" y="1203"/>
                    <a:pt x="11931" y="369"/>
                  </a:cubicBezTo>
                  <a:cubicBezTo>
                    <a:pt x="11835" y="322"/>
                    <a:pt x="11728" y="274"/>
                    <a:pt x="11621" y="250"/>
                  </a:cubicBezTo>
                  <a:cubicBezTo>
                    <a:pt x="11055" y="76"/>
                    <a:pt x="10463" y="1"/>
                    <a:pt x="9868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897;p62"/>
            <p:cNvSpPr/>
            <p:nvPr/>
          </p:nvSpPr>
          <p:spPr>
            <a:xfrm>
              <a:off x="5893932" y="3250813"/>
              <a:ext cx="194311" cy="269433"/>
            </a:xfrm>
            <a:custGeom>
              <a:avLst/>
              <a:gdLst/>
              <a:ahLst/>
              <a:cxnLst/>
              <a:rect l="l" t="t" r="r" b="b"/>
              <a:pathLst>
                <a:path w="3942" h="5466" extrusionOk="0">
                  <a:moveTo>
                    <a:pt x="2001" y="0"/>
                  </a:moveTo>
                  <a:cubicBezTo>
                    <a:pt x="1846" y="322"/>
                    <a:pt x="1632" y="739"/>
                    <a:pt x="1513" y="977"/>
                  </a:cubicBezTo>
                  <a:cubicBezTo>
                    <a:pt x="1215" y="1298"/>
                    <a:pt x="1" y="3358"/>
                    <a:pt x="298" y="3572"/>
                  </a:cubicBezTo>
                  <a:cubicBezTo>
                    <a:pt x="315" y="3585"/>
                    <a:pt x="333" y="3590"/>
                    <a:pt x="353" y="3590"/>
                  </a:cubicBezTo>
                  <a:cubicBezTo>
                    <a:pt x="582" y="3590"/>
                    <a:pt x="1030" y="2839"/>
                    <a:pt x="1096" y="2763"/>
                  </a:cubicBezTo>
                  <a:lnTo>
                    <a:pt x="1096" y="2763"/>
                  </a:lnTo>
                  <a:cubicBezTo>
                    <a:pt x="1025" y="2894"/>
                    <a:pt x="1025" y="4965"/>
                    <a:pt x="1382" y="5025"/>
                  </a:cubicBezTo>
                  <a:cubicBezTo>
                    <a:pt x="1385" y="5025"/>
                    <a:pt x="1388" y="5026"/>
                    <a:pt x="1391" y="5026"/>
                  </a:cubicBezTo>
                  <a:cubicBezTo>
                    <a:pt x="1622" y="5026"/>
                    <a:pt x="1704" y="3713"/>
                    <a:pt x="1751" y="3560"/>
                  </a:cubicBezTo>
                  <a:lnTo>
                    <a:pt x="1751" y="3560"/>
                  </a:lnTo>
                  <a:cubicBezTo>
                    <a:pt x="1704" y="3725"/>
                    <a:pt x="1902" y="5466"/>
                    <a:pt x="2275" y="5466"/>
                  </a:cubicBezTo>
                  <a:cubicBezTo>
                    <a:pt x="2279" y="5466"/>
                    <a:pt x="2283" y="5466"/>
                    <a:pt x="2287" y="5465"/>
                  </a:cubicBezTo>
                  <a:cubicBezTo>
                    <a:pt x="2561" y="5442"/>
                    <a:pt x="2358" y="3572"/>
                    <a:pt x="2418" y="3572"/>
                  </a:cubicBezTo>
                  <a:lnTo>
                    <a:pt x="2418" y="3572"/>
                  </a:lnTo>
                  <a:cubicBezTo>
                    <a:pt x="2383" y="3595"/>
                    <a:pt x="2867" y="5040"/>
                    <a:pt x="3145" y="5040"/>
                  </a:cubicBezTo>
                  <a:cubicBezTo>
                    <a:pt x="3153" y="5040"/>
                    <a:pt x="3161" y="5039"/>
                    <a:pt x="3168" y="5037"/>
                  </a:cubicBezTo>
                  <a:cubicBezTo>
                    <a:pt x="3358" y="4977"/>
                    <a:pt x="3061" y="3382"/>
                    <a:pt x="3108" y="3382"/>
                  </a:cubicBezTo>
                  <a:lnTo>
                    <a:pt x="3108" y="3382"/>
                  </a:lnTo>
                  <a:cubicBezTo>
                    <a:pt x="3097" y="3393"/>
                    <a:pt x="3432" y="4266"/>
                    <a:pt x="3626" y="4266"/>
                  </a:cubicBezTo>
                  <a:cubicBezTo>
                    <a:pt x="3632" y="4266"/>
                    <a:pt x="3638" y="4265"/>
                    <a:pt x="3644" y="4263"/>
                  </a:cubicBezTo>
                  <a:cubicBezTo>
                    <a:pt x="3787" y="4215"/>
                    <a:pt x="3430" y="2846"/>
                    <a:pt x="3501" y="2298"/>
                  </a:cubicBezTo>
                  <a:cubicBezTo>
                    <a:pt x="3501" y="1834"/>
                    <a:pt x="3823" y="929"/>
                    <a:pt x="3942" y="643"/>
                  </a:cubicBezTo>
                  <a:cubicBezTo>
                    <a:pt x="3299" y="465"/>
                    <a:pt x="2644" y="239"/>
                    <a:pt x="20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5898;p62"/>
            <p:cNvSpPr/>
            <p:nvPr/>
          </p:nvSpPr>
          <p:spPr>
            <a:xfrm>
              <a:off x="5919761" y="2662504"/>
              <a:ext cx="321781" cy="729184"/>
            </a:xfrm>
            <a:custGeom>
              <a:avLst/>
              <a:gdLst/>
              <a:ahLst/>
              <a:cxnLst/>
              <a:rect l="l" t="t" r="r" b="b"/>
              <a:pathLst>
                <a:path w="6528" h="14793" extrusionOk="0">
                  <a:moveTo>
                    <a:pt x="5166" y="1"/>
                  </a:moveTo>
                  <a:cubicBezTo>
                    <a:pt x="4981" y="1"/>
                    <a:pt x="4785" y="96"/>
                    <a:pt x="4585" y="315"/>
                  </a:cubicBezTo>
                  <a:cubicBezTo>
                    <a:pt x="3727" y="1267"/>
                    <a:pt x="1251" y="6816"/>
                    <a:pt x="179" y="13067"/>
                  </a:cubicBezTo>
                  <a:cubicBezTo>
                    <a:pt x="179" y="13102"/>
                    <a:pt x="167" y="13126"/>
                    <a:pt x="167" y="13162"/>
                  </a:cubicBezTo>
                  <a:lnTo>
                    <a:pt x="84" y="13733"/>
                  </a:lnTo>
                  <a:cubicBezTo>
                    <a:pt x="1" y="14245"/>
                    <a:pt x="2346" y="14733"/>
                    <a:pt x="3299" y="14793"/>
                  </a:cubicBezTo>
                  <a:cubicBezTo>
                    <a:pt x="3299" y="14793"/>
                    <a:pt x="3346" y="14567"/>
                    <a:pt x="3430" y="14174"/>
                  </a:cubicBezTo>
                  <a:cubicBezTo>
                    <a:pt x="3430" y="14138"/>
                    <a:pt x="3430" y="14102"/>
                    <a:pt x="3442" y="14067"/>
                  </a:cubicBezTo>
                  <a:cubicBezTo>
                    <a:pt x="3668" y="13031"/>
                    <a:pt x="4132" y="10983"/>
                    <a:pt x="4680" y="8685"/>
                  </a:cubicBezTo>
                  <a:cubicBezTo>
                    <a:pt x="5466" y="5363"/>
                    <a:pt x="6454" y="4518"/>
                    <a:pt x="6490" y="2946"/>
                  </a:cubicBezTo>
                  <a:cubicBezTo>
                    <a:pt x="6528" y="1695"/>
                    <a:pt x="5944" y="1"/>
                    <a:pt x="51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5899;p62"/>
            <p:cNvSpPr/>
            <p:nvPr/>
          </p:nvSpPr>
          <p:spPr>
            <a:xfrm>
              <a:off x="6004298" y="2671525"/>
              <a:ext cx="237146" cy="721346"/>
            </a:xfrm>
            <a:custGeom>
              <a:avLst/>
              <a:gdLst/>
              <a:ahLst/>
              <a:cxnLst/>
              <a:rect l="l" t="t" r="r" b="b"/>
              <a:pathLst>
                <a:path w="4811" h="14634" extrusionOk="0">
                  <a:moveTo>
                    <a:pt x="3882" y="1"/>
                  </a:moveTo>
                  <a:cubicBezTo>
                    <a:pt x="3822" y="84"/>
                    <a:pt x="3751" y="180"/>
                    <a:pt x="3691" y="263"/>
                  </a:cubicBezTo>
                  <a:cubicBezTo>
                    <a:pt x="3024" y="1251"/>
                    <a:pt x="2477" y="2311"/>
                    <a:pt x="2036" y="3406"/>
                  </a:cubicBezTo>
                  <a:cubicBezTo>
                    <a:pt x="1596" y="4513"/>
                    <a:pt x="1262" y="5656"/>
                    <a:pt x="1024" y="6835"/>
                  </a:cubicBezTo>
                  <a:cubicBezTo>
                    <a:pt x="905" y="7430"/>
                    <a:pt x="810" y="8026"/>
                    <a:pt x="714" y="8621"/>
                  </a:cubicBezTo>
                  <a:cubicBezTo>
                    <a:pt x="631" y="9300"/>
                    <a:pt x="572" y="10002"/>
                    <a:pt x="524" y="10681"/>
                  </a:cubicBezTo>
                  <a:cubicBezTo>
                    <a:pt x="429" y="11919"/>
                    <a:pt x="345" y="13181"/>
                    <a:pt x="0" y="14372"/>
                  </a:cubicBezTo>
                  <a:cubicBezTo>
                    <a:pt x="584" y="14515"/>
                    <a:pt x="1179" y="14598"/>
                    <a:pt x="1560" y="14634"/>
                  </a:cubicBezTo>
                  <a:cubicBezTo>
                    <a:pt x="1560" y="14634"/>
                    <a:pt x="1607" y="14407"/>
                    <a:pt x="1703" y="14003"/>
                  </a:cubicBezTo>
                  <a:cubicBezTo>
                    <a:pt x="1715" y="13979"/>
                    <a:pt x="1715" y="13943"/>
                    <a:pt x="1715" y="13896"/>
                  </a:cubicBezTo>
                  <a:cubicBezTo>
                    <a:pt x="1941" y="12860"/>
                    <a:pt x="2393" y="10824"/>
                    <a:pt x="2953" y="8514"/>
                  </a:cubicBezTo>
                  <a:cubicBezTo>
                    <a:pt x="3751" y="5180"/>
                    <a:pt x="4715" y="4335"/>
                    <a:pt x="4763" y="2787"/>
                  </a:cubicBezTo>
                  <a:cubicBezTo>
                    <a:pt x="4810" y="1775"/>
                    <a:pt x="4441" y="477"/>
                    <a:pt x="388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900;p62"/>
            <p:cNvSpPr/>
            <p:nvPr/>
          </p:nvSpPr>
          <p:spPr>
            <a:xfrm>
              <a:off x="5927993" y="3306563"/>
              <a:ext cx="161433" cy="55208"/>
            </a:xfrm>
            <a:custGeom>
              <a:avLst/>
              <a:gdLst/>
              <a:ahLst/>
              <a:cxnLst/>
              <a:rect l="l" t="t" r="r" b="b"/>
              <a:pathLst>
                <a:path w="3275" h="1120" extrusionOk="0">
                  <a:moveTo>
                    <a:pt x="24" y="1"/>
                  </a:moveTo>
                  <a:cubicBezTo>
                    <a:pt x="24" y="36"/>
                    <a:pt x="0" y="60"/>
                    <a:pt x="0" y="96"/>
                  </a:cubicBezTo>
                  <a:cubicBezTo>
                    <a:pt x="584" y="274"/>
                    <a:pt x="1167" y="465"/>
                    <a:pt x="1751" y="643"/>
                  </a:cubicBezTo>
                  <a:cubicBezTo>
                    <a:pt x="2251" y="810"/>
                    <a:pt x="2751" y="989"/>
                    <a:pt x="3263" y="1120"/>
                  </a:cubicBezTo>
                  <a:cubicBezTo>
                    <a:pt x="3263" y="1096"/>
                    <a:pt x="3263" y="1048"/>
                    <a:pt x="3275" y="1013"/>
                  </a:cubicBezTo>
                  <a:cubicBezTo>
                    <a:pt x="2774" y="834"/>
                    <a:pt x="2262" y="703"/>
                    <a:pt x="1774" y="536"/>
                  </a:cubicBezTo>
                  <a:cubicBezTo>
                    <a:pt x="1191" y="358"/>
                    <a:pt x="596" y="179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901;p62"/>
            <p:cNvSpPr/>
            <p:nvPr/>
          </p:nvSpPr>
          <p:spPr>
            <a:xfrm>
              <a:off x="6212609" y="2602810"/>
              <a:ext cx="576969" cy="719621"/>
            </a:xfrm>
            <a:custGeom>
              <a:avLst/>
              <a:gdLst/>
              <a:ahLst/>
              <a:cxnLst/>
              <a:rect l="l" t="t" r="r" b="b"/>
              <a:pathLst>
                <a:path w="11705" h="14599" extrusionOk="0">
                  <a:moveTo>
                    <a:pt x="5998" y="1"/>
                  </a:moveTo>
                  <a:cubicBezTo>
                    <a:pt x="3849" y="1"/>
                    <a:pt x="2018" y="371"/>
                    <a:pt x="1822" y="669"/>
                  </a:cubicBezTo>
                  <a:cubicBezTo>
                    <a:pt x="1" y="3431"/>
                    <a:pt x="215" y="12944"/>
                    <a:pt x="1168" y="13956"/>
                  </a:cubicBezTo>
                  <a:cubicBezTo>
                    <a:pt x="1597" y="14406"/>
                    <a:pt x="3407" y="14598"/>
                    <a:pt x="5351" y="14598"/>
                  </a:cubicBezTo>
                  <a:cubicBezTo>
                    <a:pt x="7723" y="14598"/>
                    <a:pt x="10296" y="14312"/>
                    <a:pt x="10800" y="13861"/>
                  </a:cubicBezTo>
                  <a:cubicBezTo>
                    <a:pt x="11705" y="13063"/>
                    <a:pt x="11264" y="7729"/>
                    <a:pt x="11264" y="5467"/>
                  </a:cubicBezTo>
                  <a:cubicBezTo>
                    <a:pt x="11264" y="3205"/>
                    <a:pt x="10693" y="407"/>
                    <a:pt x="7847" y="97"/>
                  </a:cubicBezTo>
                  <a:cubicBezTo>
                    <a:pt x="7225" y="30"/>
                    <a:pt x="6599" y="1"/>
                    <a:pt x="5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902;p62"/>
            <p:cNvSpPr/>
            <p:nvPr/>
          </p:nvSpPr>
          <p:spPr>
            <a:xfrm>
              <a:off x="6608773" y="2631647"/>
              <a:ext cx="180213" cy="677920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8" y="0"/>
                  </a:moveTo>
                  <a:cubicBezTo>
                    <a:pt x="1084" y="167"/>
                    <a:pt x="894" y="393"/>
                    <a:pt x="751" y="643"/>
                  </a:cubicBezTo>
                  <a:cubicBezTo>
                    <a:pt x="405" y="1250"/>
                    <a:pt x="286" y="2001"/>
                    <a:pt x="227" y="2715"/>
                  </a:cubicBezTo>
                  <a:cubicBezTo>
                    <a:pt x="96" y="4382"/>
                    <a:pt x="36" y="6061"/>
                    <a:pt x="12" y="7727"/>
                  </a:cubicBezTo>
                  <a:cubicBezTo>
                    <a:pt x="1" y="8597"/>
                    <a:pt x="12" y="9442"/>
                    <a:pt x="60" y="10299"/>
                  </a:cubicBezTo>
                  <a:cubicBezTo>
                    <a:pt x="96" y="10823"/>
                    <a:pt x="120" y="11323"/>
                    <a:pt x="203" y="11835"/>
                  </a:cubicBezTo>
                  <a:cubicBezTo>
                    <a:pt x="274" y="12323"/>
                    <a:pt x="393" y="12800"/>
                    <a:pt x="632" y="13216"/>
                  </a:cubicBezTo>
                  <a:cubicBezTo>
                    <a:pt x="763" y="13454"/>
                    <a:pt x="941" y="13633"/>
                    <a:pt x="1132" y="13752"/>
                  </a:cubicBezTo>
                  <a:cubicBezTo>
                    <a:pt x="1929" y="13633"/>
                    <a:pt x="2525" y="13478"/>
                    <a:pt x="2739" y="13276"/>
                  </a:cubicBezTo>
                  <a:cubicBezTo>
                    <a:pt x="3656" y="12466"/>
                    <a:pt x="3215" y="7144"/>
                    <a:pt x="3215" y="4882"/>
                  </a:cubicBezTo>
                  <a:cubicBezTo>
                    <a:pt x="3227" y="3084"/>
                    <a:pt x="2858" y="953"/>
                    <a:pt x="1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903;p62"/>
            <p:cNvSpPr/>
            <p:nvPr/>
          </p:nvSpPr>
          <p:spPr>
            <a:xfrm>
              <a:off x="6507280" y="2644216"/>
              <a:ext cx="301917" cy="383644"/>
            </a:xfrm>
            <a:custGeom>
              <a:avLst/>
              <a:gdLst/>
              <a:ahLst/>
              <a:cxnLst/>
              <a:rect l="l" t="t" r="r" b="b"/>
              <a:pathLst>
                <a:path w="6125" h="7783" extrusionOk="0">
                  <a:moveTo>
                    <a:pt x="836" y="1"/>
                  </a:moveTo>
                  <a:cubicBezTo>
                    <a:pt x="1" y="1"/>
                    <a:pt x="108" y="1881"/>
                    <a:pt x="643" y="3162"/>
                  </a:cubicBezTo>
                  <a:cubicBezTo>
                    <a:pt x="940" y="3841"/>
                    <a:pt x="1417" y="4401"/>
                    <a:pt x="1893" y="4960"/>
                  </a:cubicBezTo>
                  <a:cubicBezTo>
                    <a:pt x="2310" y="5448"/>
                    <a:pt x="3798" y="7401"/>
                    <a:pt x="4965" y="7746"/>
                  </a:cubicBezTo>
                  <a:cubicBezTo>
                    <a:pt x="5047" y="7771"/>
                    <a:pt x="5123" y="7782"/>
                    <a:pt x="5195" y="7782"/>
                  </a:cubicBezTo>
                  <a:cubicBezTo>
                    <a:pt x="5924" y="7782"/>
                    <a:pt x="6124" y="6601"/>
                    <a:pt x="5929" y="6091"/>
                  </a:cubicBezTo>
                  <a:cubicBezTo>
                    <a:pt x="5334" y="4424"/>
                    <a:pt x="4048" y="2770"/>
                    <a:pt x="2691" y="1365"/>
                  </a:cubicBezTo>
                  <a:cubicBezTo>
                    <a:pt x="2286" y="948"/>
                    <a:pt x="1869" y="507"/>
                    <a:pt x="1381" y="198"/>
                  </a:cubicBezTo>
                  <a:cubicBezTo>
                    <a:pt x="1167" y="62"/>
                    <a:pt x="986" y="1"/>
                    <a:pt x="836" y="1"/>
                  </a:cubicBezTo>
                  <a:close/>
                </a:path>
              </a:pathLst>
            </a:custGeom>
            <a:solidFill>
              <a:srgbClr val="E0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904;p62"/>
            <p:cNvSpPr/>
            <p:nvPr/>
          </p:nvSpPr>
          <p:spPr>
            <a:xfrm>
              <a:off x="5871060" y="4004401"/>
              <a:ext cx="1028291" cy="118598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5905;p62"/>
            <p:cNvSpPr/>
            <p:nvPr/>
          </p:nvSpPr>
          <p:spPr>
            <a:xfrm>
              <a:off x="6089377" y="3407515"/>
              <a:ext cx="1824" cy="641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12" y="0"/>
                  </a:moveTo>
                  <a:cubicBezTo>
                    <a:pt x="1" y="0"/>
                    <a:pt x="1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906;p62"/>
            <p:cNvSpPr/>
            <p:nvPr/>
          </p:nvSpPr>
          <p:spPr>
            <a:xfrm>
              <a:off x="6057682" y="2620408"/>
              <a:ext cx="568737" cy="505938"/>
            </a:xfrm>
            <a:custGeom>
              <a:avLst/>
              <a:gdLst/>
              <a:ahLst/>
              <a:cxnLst/>
              <a:rect l="l" t="t" r="r" b="b"/>
              <a:pathLst>
                <a:path w="11538" h="10264" extrusionOk="0">
                  <a:moveTo>
                    <a:pt x="7214" y="0"/>
                  </a:moveTo>
                  <a:cubicBezTo>
                    <a:pt x="6101" y="0"/>
                    <a:pt x="4756" y="217"/>
                    <a:pt x="3692" y="455"/>
                  </a:cubicBezTo>
                  <a:cubicBezTo>
                    <a:pt x="3668" y="466"/>
                    <a:pt x="3620" y="466"/>
                    <a:pt x="3596" y="478"/>
                  </a:cubicBezTo>
                  <a:cubicBezTo>
                    <a:pt x="2739" y="693"/>
                    <a:pt x="2084" y="919"/>
                    <a:pt x="1953" y="1074"/>
                  </a:cubicBezTo>
                  <a:cubicBezTo>
                    <a:pt x="1667" y="1395"/>
                    <a:pt x="1525" y="1824"/>
                    <a:pt x="1370" y="2205"/>
                  </a:cubicBezTo>
                  <a:cubicBezTo>
                    <a:pt x="1060" y="3038"/>
                    <a:pt x="858" y="3919"/>
                    <a:pt x="655" y="4800"/>
                  </a:cubicBezTo>
                  <a:cubicBezTo>
                    <a:pt x="524" y="5360"/>
                    <a:pt x="441" y="5931"/>
                    <a:pt x="334" y="6491"/>
                  </a:cubicBezTo>
                  <a:cubicBezTo>
                    <a:pt x="227" y="7051"/>
                    <a:pt x="1" y="7598"/>
                    <a:pt x="108" y="8146"/>
                  </a:cubicBezTo>
                  <a:cubicBezTo>
                    <a:pt x="167" y="8456"/>
                    <a:pt x="334" y="8741"/>
                    <a:pt x="536" y="8979"/>
                  </a:cubicBezTo>
                  <a:cubicBezTo>
                    <a:pt x="1072" y="9575"/>
                    <a:pt x="1846" y="9837"/>
                    <a:pt x="2596" y="10039"/>
                  </a:cubicBezTo>
                  <a:cubicBezTo>
                    <a:pt x="3208" y="10209"/>
                    <a:pt x="3839" y="10264"/>
                    <a:pt x="4470" y="10264"/>
                  </a:cubicBezTo>
                  <a:cubicBezTo>
                    <a:pt x="4723" y="10264"/>
                    <a:pt x="4976" y="10255"/>
                    <a:pt x="5227" y="10241"/>
                  </a:cubicBezTo>
                  <a:cubicBezTo>
                    <a:pt x="6061" y="10206"/>
                    <a:pt x="6894" y="10099"/>
                    <a:pt x="7728" y="10039"/>
                  </a:cubicBezTo>
                  <a:cubicBezTo>
                    <a:pt x="8502" y="9980"/>
                    <a:pt x="9287" y="9932"/>
                    <a:pt x="10002" y="9634"/>
                  </a:cubicBezTo>
                  <a:cubicBezTo>
                    <a:pt x="10097" y="9610"/>
                    <a:pt x="10169" y="9575"/>
                    <a:pt x="10240" y="9539"/>
                  </a:cubicBezTo>
                  <a:cubicBezTo>
                    <a:pt x="10502" y="9396"/>
                    <a:pt x="10740" y="9218"/>
                    <a:pt x="10942" y="9015"/>
                  </a:cubicBezTo>
                  <a:cubicBezTo>
                    <a:pt x="11073" y="8860"/>
                    <a:pt x="11181" y="8717"/>
                    <a:pt x="11300" y="8551"/>
                  </a:cubicBezTo>
                  <a:cubicBezTo>
                    <a:pt x="11395" y="8432"/>
                    <a:pt x="11538" y="8265"/>
                    <a:pt x="11538" y="8122"/>
                  </a:cubicBezTo>
                  <a:cubicBezTo>
                    <a:pt x="11395" y="4979"/>
                    <a:pt x="11347" y="1478"/>
                    <a:pt x="11157" y="1228"/>
                  </a:cubicBezTo>
                  <a:cubicBezTo>
                    <a:pt x="10633" y="562"/>
                    <a:pt x="10073" y="347"/>
                    <a:pt x="8680" y="121"/>
                  </a:cubicBezTo>
                  <a:cubicBezTo>
                    <a:pt x="8633" y="121"/>
                    <a:pt x="8597" y="109"/>
                    <a:pt x="8549" y="109"/>
                  </a:cubicBezTo>
                  <a:cubicBezTo>
                    <a:pt x="8192" y="50"/>
                    <a:pt x="7799" y="26"/>
                    <a:pt x="7382" y="2"/>
                  </a:cubicBezTo>
                  <a:cubicBezTo>
                    <a:pt x="7327" y="1"/>
                    <a:pt x="7270" y="0"/>
                    <a:pt x="7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907;p62"/>
            <p:cNvSpPr/>
            <p:nvPr/>
          </p:nvSpPr>
          <p:spPr>
            <a:xfrm>
              <a:off x="6243712" y="2553567"/>
              <a:ext cx="209000" cy="134815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7"/>
                  </a:lnTo>
                  <a:lnTo>
                    <a:pt x="453" y="2442"/>
                  </a:lnTo>
                  <a:cubicBezTo>
                    <a:pt x="453" y="2442"/>
                    <a:pt x="637" y="2735"/>
                    <a:pt x="1389" y="2735"/>
                  </a:cubicBezTo>
                  <a:cubicBezTo>
                    <a:pt x="1686" y="2735"/>
                    <a:pt x="2073" y="2689"/>
                    <a:pt x="2573" y="2561"/>
                  </a:cubicBezTo>
                  <a:cubicBezTo>
                    <a:pt x="4239" y="2108"/>
                    <a:pt x="4073" y="1311"/>
                    <a:pt x="4073" y="1311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908;p62"/>
            <p:cNvSpPr/>
            <p:nvPr/>
          </p:nvSpPr>
          <p:spPr>
            <a:xfrm>
              <a:off x="6247673" y="2533400"/>
              <a:ext cx="196221" cy="105601"/>
            </a:xfrm>
            <a:custGeom>
              <a:avLst/>
              <a:gdLst/>
              <a:ahLst/>
              <a:cxnLst/>
              <a:rect l="l" t="t" r="r" b="b"/>
              <a:pathLst>
                <a:path w="4644" h="2142" extrusionOk="0">
                  <a:moveTo>
                    <a:pt x="3689" y="0"/>
                  </a:moveTo>
                  <a:cubicBezTo>
                    <a:pt x="3558" y="0"/>
                    <a:pt x="3427" y="6"/>
                    <a:pt x="3298" y="17"/>
                  </a:cubicBezTo>
                  <a:cubicBezTo>
                    <a:pt x="2429" y="88"/>
                    <a:pt x="1572" y="315"/>
                    <a:pt x="727" y="565"/>
                  </a:cubicBezTo>
                  <a:cubicBezTo>
                    <a:pt x="524" y="624"/>
                    <a:pt x="310" y="696"/>
                    <a:pt x="191" y="850"/>
                  </a:cubicBezTo>
                  <a:cubicBezTo>
                    <a:pt x="48" y="1041"/>
                    <a:pt x="0" y="1458"/>
                    <a:pt x="120" y="1672"/>
                  </a:cubicBezTo>
                  <a:cubicBezTo>
                    <a:pt x="262" y="1922"/>
                    <a:pt x="727" y="2077"/>
                    <a:pt x="1060" y="2112"/>
                  </a:cubicBezTo>
                  <a:cubicBezTo>
                    <a:pt x="1194" y="2133"/>
                    <a:pt x="1331" y="2142"/>
                    <a:pt x="1470" y="2142"/>
                  </a:cubicBezTo>
                  <a:cubicBezTo>
                    <a:pt x="1736" y="2142"/>
                    <a:pt x="2008" y="2108"/>
                    <a:pt x="2275" y="2053"/>
                  </a:cubicBezTo>
                  <a:cubicBezTo>
                    <a:pt x="2763" y="1970"/>
                    <a:pt x="3263" y="1839"/>
                    <a:pt x="3679" y="1600"/>
                  </a:cubicBezTo>
                  <a:cubicBezTo>
                    <a:pt x="4096" y="1350"/>
                    <a:pt x="4453" y="1017"/>
                    <a:pt x="4584" y="612"/>
                  </a:cubicBezTo>
                  <a:cubicBezTo>
                    <a:pt x="4632" y="481"/>
                    <a:pt x="4644" y="315"/>
                    <a:pt x="4549" y="207"/>
                  </a:cubicBezTo>
                  <a:cubicBezTo>
                    <a:pt x="4465" y="112"/>
                    <a:pt x="4311" y="65"/>
                    <a:pt x="4168" y="29"/>
                  </a:cubicBezTo>
                  <a:cubicBezTo>
                    <a:pt x="4010" y="9"/>
                    <a:pt x="3849" y="0"/>
                    <a:pt x="368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909;p62"/>
            <p:cNvSpPr/>
            <p:nvPr/>
          </p:nvSpPr>
          <p:spPr>
            <a:xfrm>
              <a:off x="6443840" y="2628689"/>
              <a:ext cx="175531" cy="472321"/>
            </a:xfrm>
            <a:custGeom>
              <a:avLst/>
              <a:gdLst/>
              <a:ahLst/>
              <a:cxnLst/>
              <a:rect l="l" t="t" r="r" b="b"/>
              <a:pathLst>
                <a:path w="3561" h="9582" extrusionOk="0">
                  <a:moveTo>
                    <a:pt x="1263" y="1"/>
                  </a:moveTo>
                  <a:cubicBezTo>
                    <a:pt x="1239" y="1"/>
                    <a:pt x="1203" y="25"/>
                    <a:pt x="1180" y="48"/>
                  </a:cubicBezTo>
                  <a:cubicBezTo>
                    <a:pt x="168" y="1846"/>
                    <a:pt x="1" y="4037"/>
                    <a:pt x="358" y="5799"/>
                  </a:cubicBezTo>
                  <a:cubicBezTo>
                    <a:pt x="703" y="7478"/>
                    <a:pt x="1680" y="8847"/>
                    <a:pt x="2977" y="9550"/>
                  </a:cubicBezTo>
                  <a:cubicBezTo>
                    <a:pt x="3024" y="9571"/>
                    <a:pt x="3075" y="9582"/>
                    <a:pt x="3126" y="9582"/>
                  </a:cubicBezTo>
                  <a:cubicBezTo>
                    <a:pt x="3245" y="9582"/>
                    <a:pt x="3367" y="9523"/>
                    <a:pt x="3442" y="9407"/>
                  </a:cubicBezTo>
                  <a:cubicBezTo>
                    <a:pt x="3561" y="9216"/>
                    <a:pt x="3454" y="8978"/>
                    <a:pt x="3335" y="8811"/>
                  </a:cubicBezTo>
                  <a:cubicBezTo>
                    <a:pt x="3013" y="8359"/>
                    <a:pt x="2084" y="7049"/>
                    <a:pt x="1799" y="5240"/>
                  </a:cubicBezTo>
                  <a:cubicBezTo>
                    <a:pt x="1489" y="3275"/>
                    <a:pt x="2204" y="1572"/>
                    <a:pt x="2704" y="537"/>
                  </a:cubicBezTo>
                  <a:cubicBezTo>
                    <a:pt x="2739" y="477"/>
                    <a:pt x="2739" y="406"/>
                    <a:pt x="2680" y="382"/>
                  </a:cubicBezTo>
                  <a:cubicBezTo>
                    <a:pt x="2335" y="203"/>
                    <a:pt x="1644" y="48"/>
                    <a:pt x="1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910;p62"/>
            <p:cNvSpPr/>
            <p:nvPr/>
          </p:nvSpPr>
          <p:spPr>
            <a:xfrm>
              <a:off x="6032444" y="2636034"/>
              <a:ext cx="205451" cy="402523"/>
            </a:xfrm>
            <a:custGeom>
              <a:avLst/>
              <a:gdLst/>
              <a:ahLst/>
              <a:cxnLst/>
              <a:rect l="l" t="t" r="r" b="b"/>
              <a:pathLst>
                <a:path w="4168" h="8166" extrusionOk="0">
                  <a:moveTo>
                    <a:pt x="4041" y="0"/>
                  </a:moveTo>
                  <a:cubicBezTo>
                    <a:pt x="3835" y="0"/>
                    <a:pt x="3446" y="132"/>
                    <a:pt x="3394" y="149"/>
                  </a:cubicBezTo>
                  <a:cubicBezTo>
                    <a:pt x="3346" y="197"/>
                    <a:pt x="3287" y="209"/>
                    <a:pt x="3239" y="233"/>
                  </a:cubicBezTo>
                  <a:cubicBezTo>
                    <a:pt x="2715" y="447"/>
                    <a:pt x="2263" y="804"/>
                    <a:pt x="1953" y="1328"/>
                  </a:cubicBezTo>
                  <a:cubicBezTo>
                    <a:pt x="1" y="4662"/>
                    <a:pt x="382" y="7996"/>
                    <a:pt x="489" y="8127"/>
                  </a:cubicBezTo>
                  <a:cubicBezTo>
                    <a:pt x="508" y="8154"/>
                    <a:pt x="527" y="8166"/>
                    <a:pt x="544" y="8166"/>
                  </a:cubicBezTo>
                  <a:cubicBezTo>
                    <a:pt x="630" y="8166"/>
                    <a:pt x="681" y="7865"/>
                    <a:pt x="691" y="7805"/>
                  </a:cubicBezTo>
                  <a:cubicBezTo>
                    <a:pt x="1322" y="4555"/>
                    <a:pt x="2203" y="2793"/>
                    <a:pt x="2715" y="1923"/>
                  </a:cubicBezTo>
                  <a:cubicBezTo>
                    <a:pt x="2953" y="1531"/>
                    <a:pt x="3215" y="1161"/>
                    <a:pt x="3513" y="828"/>
                  </a:cubicBezTo>
                  <a:cubicBezTo>
                    <a:pt x="3656" y="650"/>
                    <a:pt x="3823" y="483"/>
                    <a:pt x="3965" y="316"/>
                  </a:cubicBezTo>
                  <a:cubicBezTo>
                    <a:pt x="4013" y="269"/>
                    <a:pt x="4168" y="149"/>
                    <a:pt x="4168" y="66"/>
                  </a:cubicBezTo>
                  <a:cubicBezTo>
                    <a:pt x="4168" y="18"/>
                    <a:pt x="4117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911;p62"/>
            <p:cNvSpPr/>
            <p:nvPr/>
          </p:nvSpPr>
          <p:spPr>
            <a:xfrm>
              <a:off x="6432109" y="2716627"/>
              <a:ext cx="206043" cy="216148"/>
            </a:xfrm>
            <a:custGeom>
              <a:avLst/>
              <a:gdLst/>
              <a:ahLst/>
              <a:cxnLst/>
              <a:rect l="l" t="t" r="r" b="b"/>
              <a:pathLst>
                <a:path w="4180" h="4385" extrusionOk="0">
                  <a:moveTo>
                    <a:pt x="811" y="1"/>
                  </a:moveTo>
                  <a:cubicBezTo>
                    <a:pt x="560" y="1"/>
                    <a:pt x="332" y="84"/>
                    <a:pt x="203" y="324"/>
                  </a:cubicBezTo>
                  <a:cubicBezTo>
                    <a:pt x="167" y="396"/>
                    <a:pt x="132" y="503"/>
                    <a:pt x="108" y="598"/>
                  </a:cubicBezTo>
                  <a:cubicBezTo>
                    <a:pt x="96" y="717"/>
                    <a:pt x="72" y="836"/>
                    <a:pt x="96" y="955"/>
                  </a:cubicBezTo>
                  <a:cubicBezTo>
                    <a:pt x="108" y="1134"/>
                    <a:pt x="156" y="1301"/>
                    <a:pt x="108" y="1479"/>
                  </a:cubicBezTo>
                  <a:cubicBezTo>
                    <a:pt x="60" y="1634"/>
                    <a:pt x="1" y="1753"/>
                    <a:pt x="60" y="1896"/>
                  </a:cubicBezTo>
                  <a:cubicBezTo>
                    <a:pt x="108" y="2015"/>
                    <a:pt x="179" y="2134"/>
                    <a:pt x="179" y="2289"/>
                  </a:cubicBezTo>
                  <a:cubicBezTo>
                    <a:pt x="179" y="2467"/>
                    <a:pt x="108" y="2610"/>
                    <a:pt x="156" y="2789"/>
                  </a:cubicBezTo>
                  <a:cubicBezTo>
                    <a:pt x="156" y="2825"/>
                    <a:pt x="167" y="2848"/>
                    <a:pt x="179" y="2884"/>
                  </a:cubicBezTo>
                  <a:lnTo>
                    <a:pt x="191" y="2896"/>
                  </a:lnTo>
                  <a:cubicBezTo>
                    <a:pt x="227" y="2920"/>
                    <a:pt x="263" y="2955"/>
                    <a:pt x="298" y="2967"/>
                  </a:cubicBezTo>
                  <a:cubicBezTo>
                    <a:pt x="644" y="3206"/>
                    <a:pt x="1072" y="3277"/>
                    <a:pt x="1453" y="3444"/>
                  </a:cubicBezTo>
                  <a:cubicBezTo>
                    <a:pt x="2037" y="3682"/>
                    <a:pt x="2573" y="4027"/>
                    <a:pt x="3108" y="4384"/>
                  </a:cubicBezTo>
                  <a:lnTo>
                    <a:pt x="4180" y="2170"/>
                  </a:lnTo>
                  <a:cubicBezTo>
                    <a:pt x="2978" y="1651"/>
                    <a:pt x="3257" y="38"/>
                    <a:pt x="2422" y="38"/>
                  </a:cubicBezTo>
                  <a:cubicBezTo>
                    <a:pt x="2412" y="38"/>
                    <a:pt x="2403" y="38"/>
                    <a:pt x="2394" y="38"/>
                  </a:cubicBezTo>
                  <a:cubicBezTo>
                    <a:pt x="2321" y="365"/>
                    <a:pt x="2231" y="453"/>
                    <a:pt x="2142" y="453"/>
                  </a:cubicBezTo>
                  <a:cubicBezTo>
                    <a:pt x="2085" y="453"/>
                    <a:pt x="2028" y="416"/>
                    <a:pt x="1977" y="384"/>
                  </a:cubicBezTo>
                  <a:cubicBezTo>
                    <a:pt x="1890" y="321"/>
                    <a:pt x="1306" y="1"/>
                    <a:pt x="811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5912;p62"/>
            <p:cNvSpPr/>
            <p:nvPr/>
          </p:nvSpPr>
          <p:spPr>
            <a:xfrm>
              <a:off x="6534243" y="2777208"/>
              <a:ext cx="314634" cy="277369"/>
            </a:xfrm>
            <a:custGeom>
              <a:avLst/>
              <a:gdLst/>
              <a:ahLst/>
              <a:cxnLst/>
              <a:rect l="l" t="t" r="r" b="b"/>
              <a:pathLst>
                <a:path w="6383" h="5627" extrusionOk="0">
                  <a:moveTo>
                    <a:pt x="1346" y="0"/>
                  </a:moveTo>
                  <a:cubicBezTo>
                    <a:pt x="1274" y="202"/>
                    <a:pt x="84" y="2691"/>
                    <a:pt x="0" y="2869"/>
                  </a:cubicBezTo>
                  <a:cubicBezTo>
                    <a:pt x="60" y="2929"/>
                    <a:pt x="215" y="3096"/>
                    <a:pt x="453" y="3298"/>
                  </a:cubicBezTo>
                  <a:cubicBezTo>
                    <a:pt x="477" y="3334"/>
                    <a:pt x="501" y="3346"/>
                    <a:pt x="536" y="3381"/>
                  </a:cubicBezTo>
                  <a:cubicBezTo>
                    <a:pt x="1432" y="4190"/>
                    <a:pt x="3216" y="5626"/>
                    <a:pt x="4453" y="5626"/>
                  </a:cubicBezTo>
                  <a:cubicBezTo>
                    <a:pt x="4893" y="5626"/>
                    <a:pt x="5264" y="5445"/>
                    <a:pt x="5501" y="4989"/>
                  </a:cubicBezTo>
                  <a:cubicBezTo>
                    <a:pt x="6382" y="3298"/>
                    <a:pt x="3251" y="1119"/>
                    <a:pt x="1905" y="310"/>
                  </a:cubicBezTo>
                  <a:cubicBezTo>
                    <a:pt x="1882" y="298"/>
                    <a:pt x="1870" y="298"/>
                    <a:pt x="1858" y="286"/>
                  </a:cubicBezTo>
                  <a:cubicBezTo>
                    <a:pt x="1620" y="131"/>
                    <a:pt x="1441" y="48"/>
                    <a:pt x="1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5913;p62"/>
            <p:cNvSpPr/>
            <p:nvPr/>
          </p:nvSpPr>
          <p:spPr>
            <a:xfrm>
              <a:off x="6557115" y="2789531"/>
              <a:ext cx="70488" cy="153201"/>
            </a:xfrm>
            <a:custGeom>
              <a:avLst/>
              <a:gdLst/>
              <a:ahLst/>
              <a:cxnLst/>
              <a:rect l="l" t="t" r="r" b="b"/>
              <a:pathLst>
                <a:path w="1430" h="3108" extrusionOk="0">
                  <a:moveTo>
                    <a:pt x="1382" y="0"/>
                  </a:moveTo>
                  <a:cubicBezTo>
                    <a:pt x="1287" y="250"/>
                    <a:pt x="1203" y="512"/>
                    <a:pt x="1096" y="750"/>
                  </a:cubicBezTo>
                  <a:cubicBezTo>
                    <a:pt x="810" y="1441"/>
                    <a:pt x="477" y="2119"/>
                    <a:pt x="132" y="2786"/>
                  </a:cubicBezTo>
                  <a:cubicBezTo>
                    <a:pt x="84" y="2870"/>
                    <a:pt x="37" y="2953"/>
                    <a:pt x="1" y="3036"/>
                  </a:cubicBezTo>
                  <a:cubicBezTo>
                    <a:pt x="13" y="3072"/>
                    <a:pt x="37" y="3084"/>
                    <a:pt x="72" y="3108"/>
                  </a:cubicBezTo>
                  <a:cubicBezTo>
                    <a:pt x="96" y="3048"/>
                    <a:pt x="120" y="3012"/>
                    <a:pt x="144" y="2965"/>
                  </a:cubicBezTo>
                  <a:cubicBezTo>
                    <a:pt x="322" y="2619"/>
                    <a:pt x="501" y="2274"/>
                    <a:pt x="668" y="1917"/>
                  </a:cubicBezTo>
                  <a:cubicBezTo>
                    <a:pt x="953" y="1310"/>
                    <a:pt x="1215" y="691"/>
                    <a:pt x="1430" y="48"/>
                  </a:cubicBezTo>
                  <a:lnTo>
                    <a:pt x="1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5914;p62"/>
            <p:cNvSpPr/>
            <p:nvPr/>
          </p:nvSpPr>
          <p:spPr>
            <a:xfrm>
              <a:off x="6599408" y="2776617"/>
              <a:ext cx="166707" cy="123281"/>
            </a:xfrm>
            <a:custGeom>
              <a:avLst/>
              <a:gdLst/>
              <a:ahLst/>
              <a:cxnLst/>
              <a:rect l="l" t="t" r="r" b="b"/>
              <a:pathLst>
                <a:path w="3382" h="2501" extrusionOk="0">
                  <a:moveTo>
                    <a:pt x="0" y="0"/>
                  </a:moveTo>
                  <a:cubicBezTo>
                    <a:pt x="143" y="84"/>
                    <a:pt x="298" y="191"/>
                    <a:pt x="441" y="274"/>
                  </a:cubicBezTo>
                  <a:cubicBezTo>
                    <a:pt x="595" y="369"/>
                    <a:pt x="738" y="453"/>
                    <a:pt x="893" y="560"/>
                  </a:cubicBezTo>
                  <a:cubicBezTo>
                    <a:pt x="1191" y="750"/>
                    <a:pt x="1476" y="953"/>
                    <a:pt x="1750" y="1155"/>
                  </a:cubicBezTo>
                  <a:cubicBezTo>
                    <a:pt x="2036" y="1369"/>
                    <a:pt x="2322" y="1572"/>
                    <a:pt x="2584" y="1798"/>
                  </a:cubicBezTo>
                  <a:cubicBezTo>
                    <a:pt x="2858" y="2024"/>
                    <a:pt x="3119" y="2262"/>
                    <a:pt x="3381" y="2500"/>
                  </a:cubicBezTo>
                  <a:cubicBezTo>
                    <a:pt x="3155" y="2227"/>
                    <a:pt x="2905" y="1977"/>
                    <a:pt x="2631" y="1738"/>
                  </a:cubicBezTo>
                  <a:cubicBezTo>
                    <a:pt x="2381" y="1500"/>
                    <a:pt x="2096" y="1274"/>
                    <a:pt x="1810" y="1072"/>
                  </a:cubicBezTo>
                  <a:cubicBezTo>
                    <a:pt x="1536" y="869"/>
                    <a:pt x="1238" y="667"/>
                    <a:pt x="941" y="488"/>
                  </a:cubicBezTo>
                  <a:cubicBezTo>
                    <a:pt x="619" y="310"/>
                    <a:pt x="322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915;p62"/>
            <p:cNvSpPr/>
            <p:nvPr/>
          </p:nvSpPr>
          <p:spPr>
            <a:xfrm>
              <a:off x="6107566" y="3338259"/>
              <a:ext cx="236555" cy="637993"/>
            </a:xfrm>
            <a:custGeom>
              <a:avLst/>
              <a:gdLst/>
              <a:ahLst/>
              <a:cxnLst/>
              <a:rect l="l" t="t" r="r" b="b"/>
              <a:pathLst>
                <a:path w="4799" h="12943" extrusionOk="0">
                  <a:moveTo>
                    <a:pt x="1" y="0"/>
                  </a:moveTo>
                  <a:cubicBezTo>
                    <a:pt x="60" y="1548"/>
                    <a:pt x="155" y="2822"/>
                    <a:pt x="263" y="3560"/>
                  </a:cubicBezTo>
                  <a:cubicBezTo>
                    <a:pt x="679" y="6501"/>
                    <a:pt x="1346" y="12943"/>
                    <a:pt x="1346" y="12943"/>
                  </a:cubicBezTo>
                  <a:lnTo>
                    <a:pt x="4799" y="12943"/>
                  </a:lnTo>
                  <a:cubicBezTo>
                    <a:pt x="4787" y="10597"/>
                    <a:pt x="4442" y="2572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62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916;p62"/>
            <p:cNvSpPr/>
            <p:nvPr/>
          </p:nvSpPr>
          <p:spPr>
            <a:xfrm>
              <a:off x="6107566" y="3338259"/>
              <a:ext cx="222506" cy="162024"/>
            </a:xfrm>
            <a:custGeom>
              <a:avLst/>
              <a:gdLst/>
              <a:ahLst/>
              <a:cxnLst/>
              <a:rect l="l" t="t" r="r" b="b"/>
              <a:pathLst>
                <a:path w="4514" h="3287" extrusionOk="0">
                  <a:moveTo>
                    <a:pt x="1" y="0"/>
                  </a:moveTo>
                  <a:cubicBezTo>
                    <a:pt x="48" y="1132"/>
                    <a:pt x="108" y="2132"/>
                    <a:pt x="179" y="2858"/>
                  </a:cubicBezTo>
                  <a:cubicBezTo>
                    <a:pt x="429" y="2917"/>
                    <a:pt x="679" y="2965"/>
                    <a:pt x="917" y="3013"/>
                  </a:cubicBezTo>
                  <a:cubicBezTo>
                    <a:pt x="1763" y="3132"/>
                    <a:pt x="2608" y="3203"/>
                    <a:pt x="3477" y="3251"/>
                  </a:cubicBezTo>
                  <a:cubicBezTo>
                    <a:pt x="3811" y="3263"/>
                    <a:pt x="4168" y="3275"/>
                    <a:pt x="4513" y="3287"/>
                  </a:cubicBezTo>
                  <a:cubicBezTo>
                    <a:pt x="4489" y="2024"/>
                    <a:pt x="4454" y="965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74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5917;p62"/>
            <p:cNvSpPr/>
            <p:nvPr/>
          </p:nvSpPr>
          <p:spPr>
            <a:xfrm>
              <a:off x="6150993" y="3765528"/>
              <a:ext cx="193720" cy="211317"/>
            </a:xfrm>
            <a:custGeom>
              <a:avLst/>
              <a:gdLst/>
              <a:ahLst/>
              <a:cxnLst/>
              <a:rect l="l" t="t" r="r" b="b"/>
              <a:pathLst>
                <a:path w="3930" h="4287" extrusionOk="0">
                  <a:moveTo>
                    <a:pt x="1" y="0"/>
                  </a:moveTo>
                  <a:cubicBezTo>
                    <a:pt x="1" y="36"/>
                    <a:pt x="13" y="84"/>
                    <a:pt x="13" y="119"/>
                  </a:cubicBezTo>
                  <a:cubicBezTo>
                    <a:pt x="13" y="143"/>
                    <a:pt x="36" y="179"/>
                    <a:pt x="36" y="203"/>
                  </a:cubicBezTo>
                  <a:cubicBezTo>
                    <a:pt x="286" y="2393"/>
                    <a:pt x="477" y="4286"/>
                    <a:pt x="477" y="4286"/>
                  </a:cubicBezTo>
                  <a:lnTo>
                    <a:pt x="3930" y="4286"/>
                  </a:lnTo>
                  <a:cubicBezTo>
                    <a:pt x="3930" y="3477"/>
                    <a:pt x="3882" y="2024"/>
                    <a:pt x="3823" y="357"/>
                  </a:cubicBezTo>
                  <a:cubicBezTo>
                    <a:pt x="3811" y="322"/>
                    <a:pt x="3811" y="298"/>
                    <a:pt x="3811" y="262"/>
                  </a:cubicBezTo>
                  <a:lnTo>
                    <a:pt x="3811" y="95"/>
                  </a:lnTo>
                  <a:cubicBezTo>
                    <a:pt x="2549" y="72"/>
                    <a:pt x="1287" y="1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5918;p62"/>
            <p:cNvSpPr/>
            <p:nvPr/>
          </p:nvSpPr>
          <p:spPr>
            <a:xfrm>
              <a:off x="6062365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18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27" y="1847"/>
                  </a:cubicBezTo>
                  <a:cubicBezTo>
                    <a:pt x="916" y="1869"/>
                    <a:pt x="2939" y="1961"/>
                    <a:pt x="4406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28" y="40"/>
                    <a:pt x="3996" y="1"/>
                    <a:pt x="2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5919;p62"/>
            <p:cNvSpPr/>
            <p:nvPr/>
          </p:nvSpPr>
          <p:spPr>
            <a:xfrm>
              <a:off x="6102883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24" y="176"/>
                    <a:pt x="917" y="248"/>
                    <a:pt x="1286" y="462"/>
                  </a:cubicBezTo>
                  <a:cubicBezTo>
                    <a:pt x="1339" y="485"/>
                    <a:pt x="1412" y="532"/>
                    <a:pt x="1470" y="532"/>
                  </a:cubicBezTo>
                  <a:cubicBezTo>
                    <a:pt x="1503" y="532"/>
                    <a:pt x="1531" y="517"/>
                    <a:pt x="1548" y="474"/>
                  </a:cubicBezTo>
                  <a:cubicBezTo>
                    <a:pt x="1584" y="367"/>
                    <a:pt x="1441" y="295"/>
                    <a:pt x="1370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5920;p62"/>
            <p:cNvSpPr/>
            <p:nvPr/>
          </p:nvSpPr>
          <p:spPr>
            <a:xfrm>
              <a:off x="6131029" y="3982663"/>
              <a:ext cx="80248" cy="30118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1" y="322"/>
                    <a:pt x="1049" y="370"/>
                    <a:pt x="1156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4" y="609"/>
                    <a:pt x="1491" y="610"/>
                    <a:pt x="1498" y="610"/>
                  </a:cubicBezTo>
                  <a:cubicBezTo>
                    <a:pt x="1581" y="610"/>
                    <a:pt x="1628" y="484"/>
                    <a:pt x="1572" y="429"/>
                  </a:cubicBezTo>
                  <a:cubicBezTo>
                    <a:pt x="1549" y="417"/>
                    <a:pt x="1537" y="393"/>
                    <a:pt x="1525" y="393"/>
                  </a:cubicBezTo>
                  <a:cubicBezTo>
                    <a:pt x="1430" y="322"/>
                    <a:pt x="1311" y="274"/>
                    <a:pt x="1227" y="239"/>
                  </a:cubicBezTo>
                  <a:lnTo>
                    <a:pt x="870" y="96"/>
                  </a:lnTo>
                  <a:cubicBezTo>
                    <a:pt x="620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5921;p62"/>
            <p:cNvSpPr/>
            <p:nvPr/>
          </p:nvSpPr>
          <p:spPr>
            <a:xfrm>
              <a:off x="6155676" y="3969058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331" y="0"/>
                  </a:moveTo>
                  <a:cubicBezTo>
                    <a:pt x="242" y="0"/>
                    <a:pt x="152" y="6"/>
                    <a:pt x="60" y="15"/>
                  </a:cubicBezTo>
                  <a:cubicBezTo>
                    <a:pt x="1" y="38"/>
                    <a:pt x="1" y="110"/>
                    <a:pt x="60" y="122"/>
                  </a:cubicBezTo>
                  <a:cubicBezTo>
                    <a:pt x="299" y="134"/>
                    <a:pt x="537" y="181"/>
                    <a:pt x="751" y="253"/>
                  </a:cubicBezTo>
                  <a:cubicBezTo>
                    <a:pt x="858" y="288"/>
                    <a:pt x="977" y="336"/>
                    <a:pt x="1072" y="396"/>
                  </a:cubicBezTo>
                  <a:cubicBezTo>
                    <a:pt x="1132" y="419"/>
                    <a:pt x="1168" y="443"/>
                    <a:pt x="1227" y="479"/>
                  </a:cubicBezTo>
                  <a:cubicBezTo>
                    <a:pt x="1262" y="500"/>
                    <a:pt x="1292" y="512"/>
                    <a:pt x="1324" y="512"/>
                  </a:cubicBezTo>
                  <a:cubicBezTo>
                    <a:pt x="1346" y="512"/>
                    <a:pt x="1369" y="506"/>
                    <a:pt x="1394" y="491"/>
                  </a:cubicBezTo>
                  <a:cubicBezTo>
                    <a:pt x="1406" y="479"/>
                    <a:pt x="1430" y="467"/>
                    <a:pt x="1430" y="431"/>
                  </a:cubicBezTo>
                  <a:cubicBezTo>
                    <a:pt x="1430" y="312"/>
                    <a:pt x="1251" y="241"/>
                    <a:pt x="1156" y="193"/>
                  </a:cubicBezTo>
                  <a:cubicBezTo>
                    <a:pt x="1037" y="134"/>
                    <a:pt x="918" y="98"/>
                    <a:pt x="799" y="62"/>
                  </a:cubicBezTo>
                  <a:cubicBezTo>
                    <a:pt x="640" y="17"/>
                    <a:pt x="486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5922;p62"/>
            <p:cNvSpPr/>
            <p:nvPr/>
          </p:nvSpPr>
          <p:spPr>
            <a:xfrm>
              <a:off x="6355804" y="3338259"/>
              <a:ext cx="307585" cy="638584"/>
            </a:xfrm>
            <a:custGeom>
              <a:avLst/>
              <a:gdLst/>
              <a:ahLst/>
              <a:cxnLst/>
              <a:rect l="l" t="t" r="r" b="b"/>
              <a:pathLst>
                <a:path w="6240" h="12955" extrusionOk="0">
                  <a:moveTo>
                    <a:pt x="1" y="0"/>
                  </a:moveTo>
                  <a:cubicBezTo>
                    <a:pt x="203" y="1358"/>
                    <a:pt x="418" y="2501"/>
                    <a:pt x="584" y="3263"/>
                  </a:cubicBezTo>
                  <a:cubicBezTo>
                    <a:pt x="608" y="3370"/>
                    <a:pt x="644" y="3465"/>
                    <a:pt x="656" y="3560"/>
                  </a:cubicBezTo>
                  <a:cubicBezTo>
                    <a:pt x="1394" y="6501"/>
                    <a:pt x="2787" y="12954"/>
                    <a:pt x="2787" y="12954"/>
                  </a:cubicBezTo>
                  <a:lnTo>
                    <a:pt x="6240" y="12954"/>
                  </a:lnTo>
                  <a:cubicBezTo>
                    <a:pt x="6026" y="11204"/>
                    <a:pt x="5299" y="6323"/>
                    <a:pt x="4835" y="3025"/>
                  </a:cubicBezTo>
                  <a:cubicBezTo>
                    <a:pt x="4668" y="1882"/>
                    <a:pt x="4549" y="929"/>
                    <a:pt x="4513" y="358"/>
                  </a:cubicBezTo>
                  <a:cubicBezTo>
                    <a:pt x="3870" y="358"/>
                    <a:pt x="3228" y="346"/>
                    <a:pt x="2585" y="310"/>
                  </a:cubicBezTo>
                  <a:cubicBezTo>
                    <a:pt x="1739" y="274"/>
                    <a:pt x="882" y="179"/>
                    <a:pt x="2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5923;p62"/>
            <p:cNvSpPr/>
            <p:nvPr/>
          </p:nvSpPr>
          <p:spPr>
            <a:xfrm>
              <a:off x="6356395" y="3338259"/>
              <a:ext cx="238329" cy="161630"/>
            </a:xfrm>
            <a:custGeom>
              <a:avLst/>
              <a:gdLst/>
              <a:ahLst/>
              <a:cxnLst/>
              <a:rect l="l" t="t" r="r" b="b"/>
              <a:pathLst>
                <a:path w="4835" h="3279" extrusionOk="0">
                  <a:moveTo>
                    <a:pt x="1" y="0"/>
                  </a:moveTo>
                  <a:cubicBezTo>
                    <a:pt x="215" y="1358"/>
                    <a:pt x="418" y="2501"/>
                    <a:pt x="584" y="3263"/>
                  </a:cubicBezTo>
                  <a:cubicBezTo>
                    <a:pt x="841" y="3270"/>
                    <a:pt x="1220" y="3278"/>
                    <a:pt x="1657" y="3278"/>
                  </a:cubicBezTo>
                  <a:cubicBezTo>
                    <a:pt x="2680" y="3278"/>
                    <a:pt x="4017" y="3233"/>
                    <a:pt x="4835" y="3025"/>
                  </a:cubicBezTo>
                  <a:cubicBezTo>
                    <a:pt x="4692" y="1894"/>
                    <a:pt x="4573" y="941"/>
                    <a:pt x="4513" y="358"/>
                  </a:cubicBezTo>
                  <a:cubicBezTo>
                    <a:pt x="3870" y="358"/>
                    <a:pt x="3227" y="346"/>
                    <a:pt x="2596" y="310"/>
                  </a:cubicBezTo>
                  <a:cubicBezTo>
                    <a:pt x="1739" y="274"/>
                    <a:pt x="882" y="179"/>
                    <a:pt x="3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5924;p62"/>
            <p:cNvSpPr/>
            <p:nvPr/>
          </p:nvSpPr>
          <p:spPr>
            <a:xfrm>
              <a:off x="6447389" y="3757296"/>
              <a:ext cx="214817" cy="220140"/>
            </a:xfrm>
            <a:custGeom>
              <a:avLst/>
              <a:gdLst/>
              <a:ahLst/>
              <a:cxnLst/>
              <a:rect l="l" t="t" r="r" b="b"/>
              <a:pathLst>
                <a:path w="4358" h="4466" extrusionOk="0">
                  <a:moveTo>
                    <a:pt x="3763" y="0"/>
                  </a:moveTo>
                  <a:cubicBezTo>
                    <a:pt x="3406" y="24"/>
                    <a:pt x="3072" y="72"/>
                    <a:pt x="2715" y="96"/>
                  </a:cubicBezTo>
                  <a:cubicBezTo>
                    <a:pt x="1822" y="179"/>
                    <a:pt x="905" y="239"/>
                    <a:pt x="0" y="262"/>
                  </a:cubicBezTo>
                  <a:lnTo>
                    <a:pt x="0" y="298"/>
                  </a:lnTo>
                  <a:cubicBezTo>
                    <a:pt x="0" y="322"/>
                    <a:pt x="12" y="358"/>
                    <a:pt x="12" y="381"/>
                  </a:cubicBezTo>
                  <a:cubicBezTo>
                    <a:pt x="512" y="2572"/>
                    <a:pt x="905" y="4465"/>
                    <a:pt x="905" y="4465"/>
                  </a:cubicBezTo>
                  <a:lnTo>
                    <a:pt x="4358" y="4465"/>
                  </a:lnTo>
                  <a:cubicBezTo>
                    <a:pt x="4275" y="3656"/>
                    <a:pt x="4060" y="2203"/>
                    <a:pt x="3822" y="536"/>
                  </a:cubicBezTo>
                  <a:cubicBezTo>
                    <a:pt x="3846" y="489"/>
                    <a:pt x="3822" y="465"/>
                    <a:pt x="3822" y="429"/>
                  </a:cubicBezTo>
                  <a:cubicBezTo>
                    <a:pt x="3810" y="298"/>
                    <a:pt x="3787" y="143"/>
                    <a:pt x="3763" y="12"/>
                  </a:cubicBezTo>
                  <a:lnTo>
                    <a:pt x="37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5925;p62"/>
            <p:cNvSpPr/>
            <p:nvPr/>
          </p:nvSpPr>
          <p:spPr>
            <a:xfrm>
              <a:off x="6381633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5926;p62"/>
            <p:cNvSpPr/>
            <p:nvPr/>
          </p:nvSpPr>
          <p:spPr>
            <a:xfrm>
              <a:off x="6422152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12" y="176"/>
                    <a:pt x="917" y="248"/>
                    <a:pt x="1286" y="462"/>
                  </a:cubicBezTo>
                  <a:cubicBezTo>
                    <a:pt x="1332" y="485"/>
                    <a:pt x="1407" y="532"/>
                    <a:pt x="1464" y="532"/>
                  </a:cubicBezTo>
                  <a:cubicBezTo>
                    <a:pt x="1497" y="532"/>
                    <a:pt x="1523" y="517"/>
                    <a:pt x="1536" y="474"/>
                  </a:cubicBezTo>
                  <a:cubicBezTo>
                    <a:pt x="1584" y="367"/>
                    <a:pt x="1441" y="295"/>
                    <a:pt x="1358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5927;p62"/>
            <p:cNvSpPr/>
            <p:nvPr/>
          </p:nvSpPr>
          <p:spPr>
            <a:xfrm>
              <a:off x="6449706" y="3982663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2" y="322"/>
                    <a:pt x="1037" y="370"/>
                    <a:pt x="1144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5" y="609"/>
                    <a:pt x="1492" y="610"/>
                    <a:pt x="1498" y="610"/>
                  </a:cubicBezTo>
                  <a:cubicBezTo>
                    <a:pt x="1581" y="610"/>
                    <a:pt x="1627" y="484"/>
                    <a:pt x="1561" y="429"/>
                  </a:cubicBezTo>
                  <a:cubicBezTo>
                    <a:pt x="1549" y="417"/>
                    <a:pt x="1537" y="393"/>
                    <a:pt x="1513" y="393"/>
                  </a:cubicBezTo>
                  <a:cubicBezTo>
                    <a:pt x="1430" y="322"/>
                    <a:pt x="1311" y="274"/>
                    <a:pt x="1215" y="239"/>
                  </a:cubicBezTo>
                  <a:lnTo>
                    <a:pt x="858" y="96"/>
                  </a:lnTo>
                  <a:cubicBezTo>
                    <a:pt x="608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5928;p62"/>
            <p:cNvSpPr/>
            <p:nvPr/>
          </p:nvSpPr>
          <p:spPr>
            <a:xfrm>
              <a:off x="6474402" y="3969058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339" y="0"/>
                  </a:moveTo>
                  <a:cubicBezTo>
                    <a:pt x="248" y="0"/>
                    <a:pt x="155" y="6"/>
                    <a:pt x="60" y="15"/>
                  </a:cubicBezTo>
                  <a:cubicBezTo>
                    <a:pt x="0" y="38"/>
                    <a:pt x="0" y="110"/>
                    <a:pt x="60" y="122"/>
                  </a:cubicBezTo>
                  <a:cubicBezTo>
                    <a:pt x="298" y="134"/>
                    <a:pt x="536" y="181"/>
                    <a:pt x="762" y="253"/>
                  </a:cubicBezTo>
                  <a:cubicBezTo>
                    <a:pt x="869" y="288"/>
                    <a:pt x="988" y="336"/>
                    <a:pt x="1072" y="396"/>
                  </a:cubicBezTo>
                  <a:cubicBezTo>
                    <a:pt x="1131" y="419"/>
                    <a:pt x="1179" y="443"/>
                    <a:pt x="1238" y="479"/>
                  </a:cubicBezTo>
                  <a:cubicBezTo>
                    <a:pt x="1273" y="500"/>
                    <a:pt x="1303" y="512"/>
                    <a:pt x="1335" y="512"/>
                  </a:cubicBezTo>
                  <a:cubicBezTo>
                    <a:pt x="1357" y="512"/>
                    <a:pt x="1380" y="506"/>
                    <a:pt x="1405" y="491"/>
                  </a:cubicBezTo>
                  <a:cubicBezTo>
                    <a:pt x="1417" y="479"/>
                    <a:pt x="1429" y="467"/>
                    <a:pt x="1429" y="431"/>
                  </a:cubicBezTo>
                  <a:cubicBezTo>
                    <a:pt x="1429" y="312"/>
                    <a:pt x="1250" y="241"/>
                    <a:pt x="1167" y="193"/>
                  </a:cubicBezTo>
                  <a:cubicBezTo>
                    <a:pt x="1048" y="134"/>
                    <a:pt x="929" y="98"/>
                    <a:pt x="810" y="62"/>
                  </a:cubicBezTo>
                  <a:cubicBezTo>
                    <a:pt x="651" y="17"/>
                    <a:pt x="497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5929;p62"/>
            <p:cNvSpPr/>
            <p:nvPr/>
          </p:nvSpPr>
          <p:spPr>
            <a:xfrm>
              <a:off x="6016621" y="3073408"/>
              <a:ext cx="684919" cy="396805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5930;p62"/>
            <p:cNvSpPr/>
            <p:nvPr/>
          </p:nvSpPr>
          <p:spPr>
            <a:xfrm>
              <a:off x="6532468" y="3085880"/>
              <a:ext cx="103366" cy="366293"/>
            </a:xfrm>
            <a:custGeom>
              <a:avLst/>
              <a:gdLst/>
              <a:ahLst/>
              <a:cxnLst/>
              <a:rect l="l" t="t" r="r" b="b"/>
              <a:pathLst>
                <a:path w="2097" h="7431" extrusionOk="0">
                  <a:moveTo>
                    <a:pt x="1" y="1"/>
                  </a:moveTo>
                  <a:cubicBezTo>
                    <a:pt x="275" y="2061"/>
                    <a:pt x="775" y="4108"/>
                    <a:pt x="1501" y="6109"/>
                  </a:cubicBezTo>
                  <a:cubicBezTo>
                    <a:pt x="1632" y="6418"/>
                    <a:pt x="1739" y="6716"/>
                    <a:pt x="1858" y="7025"/>
                  </a:cubicBezTo>
                  <a:cubicBezTo>
                    <a:pt x="1930" y="7156"/>
                    <a:pt x="1965" y="7299"/>
                    <a:pt x="2025" y="7430"/>
                  </a:cubicBezTo>
                  <a:cubicBezTo>
                    <a:pt x="2037" y="7430"/>
                    <a:pt x="2072" y="7418"/>
                    <a:pt x="2096" y="7418"/>
                  </a:cubicBezTo>
                  <a:cubicBezTo>
                    <a:pt x="1953" y="7037"/>
                    <a:pt x="1799" y="6656"/>
                    <a:pt x="1656" y="6299"/>
                  </a:cubicBezTo>
                  <a:cubicBezTo>
                    <a:pt x="1465" y="5751"/>
                    <a:pt x="1263" y="5180"/>
                    <a:pt x="1108" y="4632"/>
                  </a:cubicBezTo>
                  <a:cubicBezTo>
                    <a:pt x="775" y="3513"/>
                    <a:pt x="501" y="2394"/>
                    <a:pt x="286" y="1263"/>
                  </a:cubicBezTo>
                  <a:cubicBezTo>
                    <a:pt x="215" y="846"/>
                    <a:pt x="144" y="429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5931;p62"/>
            <p:cNvSpPr/>
            <p:nvPr/>
          </p:nvSpPr>
          <p:spPr>
            <a:xfrm>
              <a:off x="6445023" y="3091745"/>
              <a:ext cx="117316" cy="158673"/>
            </a:xfrm>
            <a:custGeom>
              <a:avLst/>
              <a:gdLst/>
              <a:ahLst/>
              <a:cxnLst/>
              <a:rect l="l" t="t" r="r" b="b"/>
              <a:pathLst>
                <a:path w="2380" h="3219" extrusionOk="0">
                  <a:moveTo>
                    <a:pt x="1" y="1"/>
                  </a:moveTo>
                  <a:cubicBezTo>
                    <a:pt x="84" y="298"/>
                    <a:pt x="203" y="584"/>
                    <a:pt x="334" y="870"/>
                  </a:cubicBezTo>
                  <a:cubicBezTo>
                    <a:pt x="620" y="1465"/>
                    <a:pt x="1001" y="2013"/>
                    <a:pt x="1465" y="2489"/>
                  </a:cubicBezTo>
                  <a:cubicBezTo>
                    <a:pt x="1727" y="2775"/>
                    <a:pt x="2013" y="3025"/>
                    <a:pt x="2346" y="3216"/>
                  </a:cubicBezTo>
                  <a:cubicBezTo>
                    <a:pt x="2350" y="3218"/>
                    <a:pt x="2354" y="3219"/>
                    <a:pt x="2358" y="3219"/>
                  </a:cubicBezTo>
                  <a:cubicBezTo>
                    <a:pt x="2374" y="3219"/>
                    <a:pt x="2380" y="3197"/>
                    <a:pt x="2370" y="3168"/>
                  </a:cubicBezTo>
                  <a:cubicBezTo>
                    <a:pt x="1870" y="2751"/>
                    <a:pt x="1394" y="2311"/>
                    <a:pt x="1001" y="1775"/>
                  </a:cubicBezTo>
                  <a:cubicBezTo>
                    <a:pt x="620" y="1239"/>
                    <a:pt x="322" y="644"/>
                    <a:pt x="144" y="37"/>
                  </a:cubicBezTo>
                  <a:cubicBezTo>
                    <a:pt x="132" y="13"/>
                    <a:pt x="132" y="13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5932;p62"/>
            <p:cNvSpPr/>
            <p:nvPr/>
          </p:nvSpPr>
          <p:spPr>
            <a:xfrm>
              <a:off x="6072963" y="3077697"/>
              <a:ext cx="51659" cy="89811"/>
            </a:xfrm>
            <a:custGeom>
              <a:avLst/>
              <a:gdLst/>
              <a:ahLst/>
              <a:cxnLst/>
              <a:rect l="l" t="t" r="r" b="b"/>
              <a:pathLst>
                <a:path w="1048" h="1822" extrusionOk="0">
                  <a:moveTo>
                    <a:pt x="953" y="0"/>
                  </a:moveTo>
                  <a:cubicBezTo>
                    <a:pt x="845" y="262"/>
                    <a:pt x="738" y="524"/>
                    <a:pt x="607" y="774"/>
                  </a:cubicBezTo>
                  <a:cubicBezTo>
                    <a:pt x="441" y="1095"/>
                    <a:pt x="250" y="1393"/>
                    <a:pt x="24" y="1667"/>
                  </a:cubicBezTo>
                  <a:cubicBezTo>
                    <a:pt x="12" y="1715"/>
                    <a:pt x="12" y="1774"/>
                    <a:pt x="0" y="1822"/>
                  </a:cubicBezTo>
                  <a:cubicBezTo>
                    <a:pt x="262" y="1512"/>
                    <a:pt x="488" y="1179"/>
                    <a:pt x="679" y="822"/>
                  </a:cubicBezTo>
                  <a:cubicBezTo>
                    <a:pt x="810" y="572"/>
                    <a:pt x="953" y="286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5933;p62"/>
            <p:cNvSpPr/>
            <p:nvPr/>
          </p:nvSpPr>
          <p:spPr>
            <a:xfrm>
              <a:off x="6209109" y="3088837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36" y="0"/>
                  </a:moveTo>
                  <a:cubicBezTo>
                    <a:pt x="12" y="274"/>
                    <a:pt x="0" y="536"/>
                    <a:pt x="0" y="810"/>
                  </a:cubicBezTo>
                  <a:cubicBezTo>
                    <a:pt x="0" y="1108"/>
                    <a:pt x="0" y="1417"/>
                    <a:pt x="12" y="1715"/>
                  </a:cubicBezTo>
                  <a:cubicBezTo>
                    <a:pt x="12" y="1953"/>
                    <a:pt x="0" y="2239"/>
                    <a:pt x="179" y="2429"/>
                  </a:cubicBezTo>
                  <a:cubicBezTo>
                    <a:pt x="259" y="2509"/>
                    <a:pt x="375" y="2567"/>
                    <a:pt x="480" y="2567"/>
                  </a:cubicBezTo>
                  <a:cubicBezTo>
                    <a:pt x="547" y="2567"/>
                    <a:pt x="609" y="2544"/>
                    <a:pt x="655" y="2489"/>
                  </a:cubicBezTo>
                  <a:cubicBezTo>
                    <a:pt x="786" y="2358"/>
                    <a:pt x="762" y="2132"/>
                    <a:pt x="727" y="1953"/>
                  </a:cubicBezTo>
                  <a:cubicBezTo>
                    <a:pt x="655" y="1370"/>
                    <a:pt x="643" y="786"/>
                    <a:pt x="679" y="227"/>
                  </a:cubicBezTo>
                  <a:cubicBezTo>
                    <a:pt x="703" y="167"/>
                    <a:pt x="703" y="107"/>
                    <a:pt x="703" y="60"/>
                  </a:cubicBezTo>
                  <a:cubicBezTo>
                    <a:pt x="667" y="48"/>
                    <a:pt x="643" y="48"/>
                    <a:pt x="608" y="48"/>
                  </a:cubicBezTo>
                  <a:cubicBezTo>
                    <a:pt x="572" y="477"/>
                    <a:pt x="548" y="905"/>
                    <a:pt x="584" y="1346"/>
                  </a:cubicBezTo>
                  <a:cubicBezTo>
                    <a:pt x="596" y="1596"/>
                    <a:pt x="643" y="1834"/>
                    <a:pt x="655" y="2084"/>
                  </a:cubicBezTo>
                  <a:cubicBezTo>
                    <a:pt x="665" y="2235"/>
                    <a:pt x="641" y="2480"/>
                    <a:pt x="468" y="2480"/>
                  </a:cubicBezTo>
                  <a:cubicBezTo>
                    <a:pt x="436" y="2480"/>
                    <a:pt x="400" y="2471"/>
                    <a:pt x="358" y="2453"/>
                  </a:cubicBezTo>
                  <a:cubicBezTo>
                    <a:pt x="96" y="2322"/>
                    <a:pt x="108" y="1965"/>
                    <a:pt x="96" y="1739"/>
                  </a:cubicBezTo>
                  <a:cubicBezTo>
                    <a:pt x="72" y="1465"/>
                    <a:pt x="60" y="1191"/>
                    <a:pt x="60" y="905"/>
                  </a:cubicBezTo>
                  <a:cubicBezTo>
                    <a:pt x="48" y="596"/>
                    <a:pt x="60" y="298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5934;p62"/>
            <p:cNvSpPr/>
            <p:nvPr/>
          </p:nvSpPr>
          <p:spPr>
            <a:xfrm>
              <a:off x="6003707" y="1923211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7" y="0"/>
                  </a:moveTo>
                  <a:cubicBezTo>
                    <a:pt x="2196" y="0"/>
                    <a:pt x="395" y="2541"/>
                    <a:pt x="84" y="6717"/>
                  </a:cubicBezTo>
                  <a:cubicBezTo>
                    <a:pt x="48" y="7395"/>
                    <a:pt x="0" y="8062"/>
                    <a:pt x="12" y="8693"/>
                  </a:cubicBezTo>
                  <a:cubicBezTo>
                    <a:pt x="12" y="10146"/>
                    <a:pt x="262" y="11420"/>
                    <a:pt x="1119" y="12372"/>
                  </a:cubicBezTo>
                  <a:cubicBezTo>
                    <a:pt x="1834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0" y="14063"/>
                  </a:cubicBezTo>
                  <a:cubicBezTo>
                    <a:pt x="5521" y="14084"/>
                    <a:pt x="5729" y="14094"/>
                    <a:pt x="5935" y="14094"/>
                  </a:cubicBezTo>
                  <a:cubicBezTo>
                    <a:pt x="8079" y="14094"/>
                    <a:pt x="9992" y="12986"/>
                    <a:pt x="11133" y="11205"/>
                  </a:cubicBezTo>
                  <a:cubicBezTo>
                    <a:pt x="11716" y="10300"/>
                    <a:pt x="12097" y="9217"/>
                    <a:pt x="12204" y="8003"/>
                  </a:cubicBezTo>
                  <a:cubicBezTo>
                    <a:pt x="12561" y="4062"/>
                    <a:pt x="9835" y="430"/>
                    <a:pt x="6144" y="37"/>
                  </a:cubicBezTo>
                  <a:cubicBezTo>
                    <a:pt x="5905" y="13"/>
                    <a:pt x="5673" y="0"/>
                    <a:pt x="5447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5935;p62"/>
            <p:cNvSpPr/>
            <p:nvPr/>
          </p:nvSpPr>
          <p:spPr>
            <a:xfrm>
              <a:off x="5998432" y="1827829"/>
              <a:ext cx="771773" cy="536894"/>
            </a:xfrm>
            <a:custGeom>
              <a:avLst/>
              <a:gdLst/>
              <a:ahLst/>
              <a:cxnLst/>
              <a:rect l="l" t="t" r="r" b="b"/>
              <a:pathLst>
                <a:path w="15657" h="10892" extrusionOk="0">
                  <a:moveTo>
                    <a:pt x="7253" y="0"/>
                  </a:moveTo>
                  <a:cubicBezTo>
                    <a:pt x="6645" y="0"/>
                    <a:pt x="6037" y="58"/>
                    <a:pt x="5441" y="174"/>
                  </a:cubicBezTo>
                  <a:cubicBezTo>
                    <a:pt x="4453" y="365"/>
                    <a:pt x="3500" y="722"/>
                    <a:pt x="2655" y="1246"/>
                  </a:cubicBezTo>
                  <a:cubicBezTo>
                    <a:pt x="2596" y="1294"/>
                    <a:pt x="2524" y="1317"/>
                    <a:pt x="2465" y="1365"/>
                  </a:cubicBezTo>
                  <a:cubicBezTo>
                    <a:pt x="2250" y="1496"/>
                    <a:pt x="2048" y="1651"/>
                    <a:pt x="1846" y="1817"/>
                  </a:cubicBezTo>
                  <a:cubicBezTo>
                    <a:pt x="1238" y="2353"/>
                    <a:pt x="750" y="3020"/>
                    <a:pt x="452" y="3782"/>
                  </a:cubicBezTo>
                  <a:cubicBezTo>
                    <a:pt x="393" y="3937"/>
                    <a:pt x="333" y="4103"/>
                    <a:pt x="286" y="4270"/>
                  </a:cubicBezTo>
                  <a:cubicBezTo>
                    <a:pt x="226" y="4496"/>
                    <a:pt x="179" y="4711"/>
                    <a:pt x="155" y="4937"/>
                  </a:cubicBezTo>
                  <a:cubicBezTo>
                    <a:pt x="107" y="5294"/>
                    <a:pt x="0" y="5854"/>
                    <a:pt x="262" y="6116"/>
                  </a:cubicBezTo>
                  <a:cubicBezTo>
                    <a:pt x="345" y="6223"/>
                    <a:pt x="476" y="6282"/>
                    <a:pt x="691" y="6282"/>
                  </a:cubicBezTo>
                  <a:cubicBezTo>
                    <a:pt x="953" y="6282"/>
                    <a:pt x="1226" y="6211"/>
                    <a:pt x="1488" y="6187"/>
                  </a:cubicBezTo>
                  <a:cubicBezTo>
                    <a:pt x="1774" y="6175"/>
                    <a:pt x="2072" y="6139"/>
                    <a:pt x="2357" y="6104"/>
                  </a:cubicBezTo>
                  <a:cubicBezTo>
                    <a:pt x="3191" y="5997"/>
                    <a:pt x="4012" y="5854"/>
                    <a:pt x="4798" y="5627"/>
                  </a:cubicBezTo>
                  <a:cubicBezTo>
                    <a:pt x="5644" y="5389"/>
                    <a:pt x="6465" y="5056"/>
                    <a:pt x="7203" y="4615"/>
                  </a:cubicBezTo>
                  <a:cubicBezTo>
                    <a:pt x="7239" y="4604"/>
                    <a:pt x="7382" y="4508"/>
                    <a:pt x="7549" y="4401"/>
                  </a:cubicBezTo>
                  <a:cubicBezTo>
                    <a:pt x="7846" y="4211"/>
                    <a:pt x="8215" y="3949"/>
                    <a:pt x="8203" y="3889"/>
                  </a:cubicBezTo>
                  <a:lnTo>
                    <a:pt x="8203" y="3889"/>
                  </a:lnTo>
                  <a:cubicBezTo>
                    <a:pt x="8275" y="4092"/>
                    <a:pt x="8334" y="4282"/>
                    <a:pt x="8394" y="4496"/>
                  </a:cubicBezTo>
                  <a:cubicBezTo>
                    <a:pt x="8668" y="5377"/>
                    <a:pt x="8894" y="6247"/>
                    <a:pt x="9263" y="7104"/>
                  </a:cubicBezTo>
                  <a:cubicBezTo>
                    <a:pt x="9382" y="7366"/>
                    <a:pt x="9513" y="7628"/>
                    <a:pt x="9680" y="7890"/>
                  </a:cubicBezTo>
                  <a:cubicBezTo>
                    <a:pt x="9882" y="8211"/>
                    <a:pt x="10061" y="8592"/>
                    <a:pt x="10097" y="8985"/>
                  </a:cubicBezTo>
                  <a:cubicBezTo>
                    <a:pt x="10120" y="9366"/>
                    <a:pt x="10037" y="9735"/>
                    <a:pt x="10025" y="10092"/>
                  </a:cubicBezTo>
                  <a:cubicBezTo>
                    <a:pt x="10001" y="10485"/>
                    <a:pt x="9942" y="10866"/>
                    <a:pt x="10406" y="10890"/>
                  </a:cubicBezTo>
                  <a:cubicBezTo>
                    <a:pt x="10415" y="10891"/>
                    <a:pt x="10424" y="10891"/>
                    <a:pt x="10433" y="10891"/>
                  </a:cubicBezTo>
                  <a:cubicBezTo>
                    <a:pt x="10861" y="10891"/>
                    <a:pt x="11083" y="10068"/>
                    <a:pt x="11839" y="10068"/>
                  </a:cubicBezTo>
                  <a:cubicBezTo>
                    <a:pt x="11849" y="10068"/>
                    <a:pt x="11860" y="10068"/>
                    <a:pt x="11871" y="10068"/>
                  </a:cubicBezTo>
                  <a:cubicBezTo>
                    <a:pt x="12565" y="10101"/>
                    <a:pt x="12684" y="10775"/>
                    <a:pt x="13055" y="10775"/>
                  </a:cubicBezTo>
                  <a:cubicBezTo>
                    <a:pt x="13097" y="10775"/>
                    <a:pt x="13142" y="10767"/>
                    <a:pt x="13192" y="10747"/>
                  </a:cubicBezTo>
                  <a:cubicBezTo>
                    <a:pt x="13478" y="10628"/>
                    <a:pt x="13692" y="10283"/>
                    <a:pt x="13871" y="10057"/>
                  </a:cubicBezTo>
                  <a:cubicBezTo>
                    <a:pt x="15097" y="8664"/>
                    <a:pt x="15657" y="6961"/>
                    <a:pt x="15109" y="5223"/>
                  </a:cubicBezTo>
                  <a:cubicBezTo>
                    <a:pt x="15061" y="5056"/>
                    <a:pt x="14990" y="4889"/>
                    <a:pt x="14930" y="4734"/>
                  </a:cubicBezTo>
                  <a:cubicBezTo>
                    <a:pt x="14847" y="4532"/>
                    <a:pt x="14645" y="4080"/>
                    <a:pt x="14526" y="3842"/>
                  </a:cubicBezTo>
                  <a:cubicBezTo>
                    <a:pt x="14514" y="3806"/>
                    <a:pt x="14502" y="3794"/>
                    <a:pt x="14490" y="3758"/>
                  </a:cubicBezTo>
                  <a:cubicBezTo>
                    <a:pt x="14085" y="3080"/>
                    <a:pt x="13549" y="2484"/>
                    <a:pt x="12942" y="1972"/>
                  </a:cubicBezTo>
                  <a:cubicBezTo>
                    <a:pt x="12668" y="1758"/>
                    <a:pt x="12406" y="1556"/>
                    <a:pt x="12109" y="1377"/>
                  </a:cubicBezTo>
                  <a:cubicBezTo>
                    <a:pt x="10661" y="456"/>
                    <a:pt x="8956" y="0"/>
                    <a:pt x="725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5936;p62"/>
            <p:cNvSpPr/>
            <p:nvPr/>
          </p:nvSpPr>
          <p:spPr>
            <a:xfrm>
              <a:off x="6412737" y="2015980"/>
              <a:ext cx="330506" cy="192931"/>
            </a:xfrm>
            <a:custGeom>
              <a:avLst/>
              <a:gdLst/>
              <a:ahLst/>
              <a:cxnLst/>
              <a:rect l="l" t="t" r="r" b="b"/>
              <a:pathLst>
                <a:path w="6705" h="3914" extrusionOk="0">
                  <a:moveTo>
                    <a:pt x="6121" y="1"/>
                  </a:moveTo>
                  <a:cubicBezTo>
                    <a:pt x="5918" y="48"/>
                    <a:pt x="5704" y="96"/>
                    <a:pt x="5513" y="144"/>
                  </a:cubicBezTo>
                  <a:cubicBezTo>
                    <a:pt x="4010" y="478"/>
                    <a:pt x="2491" y="698"/>
                    <a:pt x="969" y="698"/>
                  </a:cubicBezTo>
                  <a:cubicBezTo>
                    <a:pt x="646" y="698"/>
                    <a:pt x="323" y="688"/>
                    <a:pt x="1" y="667"/>
                  </a:cubicBezTo>
                  <a:lnTo>
                    <a:pt x="1" y="667"/>
                  </a:lnTo>
                  <a:cubicBezTo>
                    <a:pt x="275" y="1537"/>
                    <a:pt x="501" y="2418"/>
                    <a:pt x="870" y="3263"/>
                  </a:cubicBezTo>
                  <a:lnTo>
                    <a:pt x="1037" y="3263"/>
                  </a:lnTo>
                  <a:cubicBezTo>
                    <a:pt x="1358" y="3215"/>
                    <a:pt x="1656" y="3001"/>
                    <a:pt x="1989" y="2989"/>
                  </a:cubicBezTo>
                  <a:cubicBezTo>
                    <a:pt x="1999" y="2989"/>
                    <a:pt x="2008" y="2989"/>
                    <a:pt x="2017" y="2989"/>
                  </a:cubicBezTo>
                  <a:cubicBezTo>
                    <a:pt x="2680" y="2989"/>
                    <a:pt x="3106" y="3812"/>
                    <a:pt x="3787" y="3906"/>
                  </a:cubicBezTo>
                  <a:cubicBezTo>
                    <a:pt x="3824" y="3911"/>
                    <a:pt x="3862" y="3913"/>
                    <a:pt x="3898" y="3913"/>
                  </a:cubicBezTo>
                  <a:cubicBezTo>
                    <a:pt x="4490" y="3913"/>
                    <a:pt x="4961" y="3298"/>
                    <a:pt x="5085" y="2715"/>
                  </a:cubicBezTo>
                  <a:cubicBezTo>
                    <a:pt x="5168" y="2322"/>
                    <a:pt x="5168" y="1894"/>
                    <a:pt x="5454" y="1632"/>
                  </a:cubicBezTo>
                  <a:cubicBezTo>
                    <a:pt x="5659" y="1419"/>
                    <a:pt x="5936" y="1363"/>
                    <a:pt x="6235" y="1363"/>
                  </a:cubicBezTo>
                  <a:cubicBezTo>
                    <a:pt x="6388" y="1363"/>
                    <a:pt x="6547" y="1378"/>
                    <a:pt x="6704" y="1394"/>
                  </a:cubicBezTo>
                  <a:cubicBezTo>
                    <a:pt x="6656" y="1227"/>
                    <a:pt x="6585" y="1060"/>
                    <a:pt x="6525" y="894"/>
                  </a:cubicBezTo>
                  <a:cubicBezTo>
                    <a:pt x="6442" y="703"/>
                    <a:pt x="6240" y="239"/>
                    <a:pt x="6121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5937;p62"/>
            <p:cNvSpPr/>
            <p:nvPr/>
          </p:nvSpPr>
          <p:spPr>
            <a:xfrm>
              <a:off x="6012481" y="1915620"/>
              <a:ext cx="358061" cy="189037"/>
            </a:xfrm>
            <a:custGeom>
              <a:avLst/>
              <a:gdLst/>
              <a:ahLst/>
              <a:cxnLst/>
              <a:rect l="l" t="t" r="r" b="b"/>
              <a:pathLst>
                <a:path w="7264" h="3835" extrusionOk="0">
                  <a:moveTo>
                    <a:pt x="1537" y="1"/>
                  </a:moveTo>
                  <a:cubicBezTo>
                    <a:pt x="918" y="537"/>
                    <a:pt x="429" y="1215"/>
                    <a:pt x="132" y="1965"/>
                  </a:cubicBezTo>
                  <a:cubicBezTo>
                    <a:pt x="108" y="2144"/>
                    <a:pt x="48" y="2311"/>
                    <a:pt x="1" y="2477"/>
                  </a:cubicBezTo>
                  <a:cubicBezTo>
                    <a:pt x="120" y="2525"/>
                    <a:pt x="227" y="2549"/>
                    <a:pt x="322" y="2596"/>
                  </a:cubicBezTo>
                  <a:cubicBezTo>
                    <a:pt x="668" y="2739"/>
                    <a:pt x="953" y="3001"/>
                    <a:pt x="1275" y="3156"/>
                  </a:cubicBezTo>
                  <a:cubicBezTo>
                    <a:pt x="1640" y="3348"/>
                    <a:pt x="2035" y="3447"/>
                    <a:pt x="2437" y="3447"/>
                  </a:cubicBezTo>
                  <a:cubicBezTo>
                    <a:pt x="2534" y="3447"/>
                    <a:pt x="2630" y="3441"/>
                    <a:pt x="2727" y="3430"/>
                  </a:cubicBezTo>
                  <a:cubicBezTo>
                    <a:pt x="3001" y="3394"/>
                    <a:pt x="3287" y="3311"/>
                    <a:pt x="3573" y="3311"/>
                  </a:cubicBezTo>
                  <a:cubicBezTo>
                    <a:pt x="3593" y="3310"/>
                    <a:pt x="3613" y="3309"/>
                    <a:pt x="3633" y="3309"/>
                  </a:cubicBezTo>
                  <a:cubicBezTo>
                    <a:pt x="3901" y="3309"/>
                    <a:pt x="4180" y="3384"/>
                    <a:pt x="4347" y="3573"/>
                  </a:cubicBezTo>
                  <a:cubicBezTo>
                    <a:pt x="4418" y="3656"/>
                    <a:pt x="4466" y="3739"/>
                    <a:pt x="4513" y="3835"/>
                  </a:cubicBezTo>
                  <a:cubicBezTo>
                    <a:pt x="5359" y="3596"/>
                    <a:pt x="6180" y="3263"/>
                    <a:pt x="6918" y="2823"/>
                  </a:cubicBezTo>
                  <a:cubicBezTo>
                    <a:pt x="6954" y="2799"/>
                    <a:pt x="7097" y="2715"/>
                    <a:pt x="7264" y="2608"/>
                  </a:cubicBezTo>
                  <a:cubicBezTo>
                    <a:pt x="7085" y="2584"/>
                    <a:pt x="6895" y="2561"/>
                    <a:pt x="6716" y="2525"/>
                  </a:cubicBezTo>
                  <a:cubicBezTo>
                    <a:pt x="6073" y="2406"/>
                    <a:pt x="5442" y="2239"/>
                    <a:pt x="4823" y="2013"/>
                  </a:cubicBezTo>
                  <a:cubicBezTo>
                    <a:pt x="3716" y="1608"/>
                    <a:pt x="2668" y="1013"/>
                    <a:pt x="1787" y="239"/>
                  </a:cubicBezTo>
                  <a:cubicBezTo>
                    <a:pt x="1691" y="167"/>
                    <a:pt x="1620" y="96"/>
                    <a:pt x="1537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5938;p62"/>
            <p:cNvSpPr/>
            <p:nvPr/>
          </p:nvSpPr>
          <p:spPr>
            <a:xfrm>
              <a:off x="6310060" y="2136895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24" y="0"/>
                    <a:pt x="24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5939;p62"/>
            <p:cNvSpPr/>
            <p:nvPr/>
          </p:nvSpPr>
          <p:spPr>
            <a:xfrm>
              <a:off x="6540700" y="2295716"/>
              <a:ext cx="180213" cy="183910"/>
            </a:xfrm>
            <a:custGeom>
              <a:avLst/>
              <a:gdLst/>
              <a:ahLst/>
              <a:cxnLst/>
              <a:rect l="l" t="t" r="r" b="b"/>
              <a:pathLst>
                <a:path w="3656" h="3731" extrusionOk="0">
                  <a:moveTo>
                    <a:pt x="2245" y="0"/>
                  </a:moveTo>
                  <a:cubicBezTo>
                    <a:pt x="1750" y="0"/>
                    <a:pt x="1232" y="178"/>
                    <a:pt x="893" y="386"/>
                  </a:cubicBezTo>
                  <a:cubicBezTo>
                    <a:pt x="310" y="779"/>
                    <a:pt x="108" y="1624"/>
                    <a:pt x="24" y="2339"/>
                  </a:cubicBezTo>
                  <a:cubicBezTo>
                    <a:pt x="0" y="2672"/>
                    <a:pt x="24" y="3041"/>
                    <a:pt x="250" y="3303"/>
                  </a:cubicBezTo>
                  <a:cubicBezTo>
                    <a:pt x="500" y="3619"/>
                    <a:pt x="860" y="3730"/>
                    <a:pt x="1227" y="3730"/>
                  </a:cubicBezTo>
                  <a:cubicBezTo>
                    <a:pt x="1578" y="3730"/>
                    <a:pt x="1935" y="3628"/>
                    <a:pt x="2203" y="3505"/>
                  </a:cubicBezTo>
                  <a:cubicBezTo>
                    <a:pt x="2858" y="3208"/>
                    <a:pt x="3358" y="2636"/>
                    <a:pt x="3560" y="1910"/>
                  </a:cubicBezTo>
                  <a:cubicBezTo>
                    <a:pt x="3644" y="1577"/>
                    <a:pt x="3656" y="1208"/>
                    <a:pt x="3537" y="850"/>
                  </a:cubicBezTo>
                  <a:cubicBezTo>
                    <a:pt x="3441" y="529"/>
                    <a:pt x="3239" y="315"/>
                    <a:pt x="3001" y="184"/>
                  </a:cubicBezTo>
                  <a:cubicBezTo>
                    <a:pt x="2778" y="53"/>
                    <a:pt x="2515" y="0"/>
                    <a:pt x="22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5940;p62"/>
            <p:cNvSpPr/>
            <p:nvPr/>
          </p:nvSpPr>
          <p:spPr>
            <a:xfrm>
              <a:off x="6589401" y="2343136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1489" y="1"/>
                  </a:moveTo>
                  <a:cubicBezTo>
                    <a:pt x="1317" y="1"/>
                    <a:pt x="1143" y="45"/>
                    <a:pt x="989" y="115"/>
                  </a:cubicBezTo>
                  <a:cubicBezTo>
                    <a:pt x="751" y="222"/>
                    <a:pt x="560" y="365"/>
                    <a:pt x="382" y="543"/>
                  </a:cubicBezTo>
                  <a:cubicBezTo>
                    <a:pt x="215" y="722"/>
                    <a:pt x="108" y="924"/>
                    <a:pt x="24" y="1174"/>
                  </a:cubicBezTo>
                  <a:cubicBezTo>
                    <a:pt x="1" y="1229"/>
                    <a:pt x="45" y="1274"/>
                    <a:pt x="84" y="1274"/>
                  </a:cubicBezTo>
                  <a:cubicBezTo>
                    <a:pt x="104" y="1274"/>
                    <a:pt x="124" y="1262"/>
                    <a:pt x="132" y="1234"/>
                  </a:cubicBezTo>
                  <a:cubicBezTo>
                    <a:pt x="298" y="877"/>
                    <a:pt x="632" y="555"/>
                    <a:pt x="977" y="400"/>
                  </a:cubicBezTo>
                  <a:cubicBezTo>
                    <a:pt x="1072" y="353"/>
                    <a:pt x="1167" y="305"/>
                    <a:pt x="1275" y="293"/>
                  </a:cubicBezTo>
                  <a:cubicBezTo>
                    <a:pt x="1334" y="424"/>
                    <a:pt x="1370" y="579"/>
                    <a:pt x="1346" y="722"/>
                  </a:cubicBezTo>
                  <a:cubicBezTo>
                    <a:pt x="1346" y="817"/>
                    <a:pt x="1322" y="888"/>
                    <a:pt x="1275" y="960"/>
                  </a:cubicBezTo>
                  <a:cubicBezTo>
                    <a:pt x="1263" y="996"/>
                    <a:pt x="1239" y="1019"/>
                    <a:pt x="1215" y="1055"/>
                  </a:cubicBezTo>
                  <a:cubicBezTo>
                    <a:pt x="1203" y="1079"/>
                    <a:pt x="1179" y="1091"/>
                    <a:pt x="1167" y="1115"/>
                  </a:cubicBezTo>
                  <a:cubicBezTo>
                    <a:pt x="1156" y="1127"/>
                    <a:pt x="1156" y="1150"/>
                    <a:pt x="1144" y="1186"/>
                  </a:cubicBezTo>
                  <a:cubicBezTo>
                    <a:pt x="1122" y="1241"/>
                    <a:pt x="1171" y="1306"/>
                    <a:pt x="1226" y="1306"/>
                  </a:cubicBezTo>
                  <a:cubicBezTo>
                    <a:pt x="1230" y="1306"/>
                    <a:pt x="1234" y="1306"/>
                    <a:pt x="1239" y="1305"/>
                  </a:cubicBezTo>
                  <a:cubicBezTo>
                    <a:pt x="1287" y="1293"/>
                    <a:pt x="1322" y="1293"/>
                    <a:pt x="1346" y="1258"/>
                  </a:cubicBezTo>
                  <a:cubicBezTo>
                    <a:pt x="1382" y="1246"/>
                    <a:pt x="1394" y="1210"/>
                    <a:pt x="1406" y="1198"/>
                  </a:cubicBezTo>
                  <a:cubicBezTo>
                    <a:pt x="1453" y="1174"/>
                    <a:pt x="1477" y="1115"/>
                    <a:pt x="1513" y="1067"/>
                  </a:cubicBezTo>
                  <a:cubicBezTo>
                    <a:pt x="1560" y="972"/>
                    <a:pt x="1584" y="877"/>
                    <a:pt x="1596" y="769"/>
                  </a:cubicBezTo>
                  <a:cubicBezTo>
                    <a:pt x="1620" y="591"/>
                    <a:pt x="1572" y="424"/>
                    <a:pt x="1501" y="281"/>
                  </a:cubicBezTo>
                  <a:cubicBezTo>
                    <a:pt x="1560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4"/>
                    <a:pt x="2013" y="591"/>
                    <a:pt x="2096" y="615"/>
                  </a:cubicBezTo>
                  <a:cubicBezTo>
                    <a:pt x="2112" y="624"/>
                    <a:pt x="2129" y="629"/>
                    <a:pt x="2145" y="629"/>
                  </a:cubicBezTo>
                  <a:cubicBezTo>
                    <a:pt x="2190" y="629"/>
                    <a:pt x="2230" y="595"/>
                    <a:pt x="2239" y="543"/>
                  </a:cubicBezTo>
                  <a:cubicBezTo>
                    <a:pt x="2275" y="424"/>
                    <a:pt x="2156" y="293"/>
                    <a:pt x="2072" y="222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1"/>
                    <a:pt x="1489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943;p62"/>
            <p:cNvSpPr/>
            <p:nvPr/>
          </p:nvSpPr>
          <p:spPr>
            <a:xfrm>
              <a:off x="6082920" y="2367980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84" y="0"/>
                  </a:moveTo>
                  <a:cubicBezTo>
                    <a:pt x="328" y="0"/>
                    <a:pt x="288" y="11"/>
                    <a:pt x="262" y="39"/>
                  </a:cubicBezTo>
                  <a:cubicBezTo>
                    <a:pt x="1" y="384"/>
                    <a:pt x="560" y="1325"/>
                    <a:pt x="1584" y="1456"/>
                  </a:cubicBezTo>
                  <a:cubicBezTo>
                    <a:pt x="1631" y="1461"/>
                    <a:pt x="1678" y="1464"/>
                    <a:pt x="1724" y="1464"/>
                  </a:cubicBezTo>
                  <a:cubicBezTo>
                    <a:pt x="2682" y="1464"/>
                    <a:pt x="3423" y="339"/>
                    <a:pt x="3049" y="146"/>
                  </a:cubicBezTo>
                  <a:cubicBezTo>
                    <a:pt x="2939" y="85"/>
                    <a:pt x="2832" y="64"/>
                    <a:pt x="2717" y="64"/>
                  </a:cubicBezTo>
                  <a:cubicBezTo>
                    <a:pt x="2456" y="64"/>
                    <a:pt x="2154" y="173"/>
                    <a:pt x="1697" y="173"/>
                  </a:cubicBezTo>
                  <a:cubicBezTo>
                    <a:pt x="1653" y="173"/>
                    <a:pt x="1607" y="172"/>
                    <a:pt x="1560" y="170"/>
                  </a:cubicBezTo>
                  <a:cubicBezTo>
                    <a:pt x="989" y="151"/>
                    <a:pt x="587" y="0"/>
                    <a:pt x="38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944;p62"/>
            <p:cNvSpPr/>
            <p:nvPr/>
          </p:nvSpPr>
          <p:spPr>
            <a:xfrm>
              <a:off x="6135761" y="2385479"/>
              <a:ext cx="102726" cy="54813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1" y="0"/>
                  </a:moveTo>
                  <a:cubicBezTo>
                    <a:pt x="1537" y="0"/>
                    <a:pt x="1226" y="120"/>
                    <a:pt x="1024" y="208"/>
                  </a:cubicBezTo>
                  <a:cubicBezTo>
                    <a:pt x="655" y="375"/>
                    <a:pt x="286" y="613"/>
                    <a:pt x="0" y="946"/>
                  </a:cubicBezTo>
                  <a:cubicBezTo>
                    <a:pt x="143" y="1030"/>
                    <a:pt x="322" y="1065"/>
                    <a:pt x="524" y="1101"/>
                  </a:cubicBezTo>
                  <a:cubicBezTo>
                    <a:pt x="577" y="1108"/>
                    <a:pt x="629" y="1112"/>
                    <a:pt x="681" y="1112"/>
                  </a:cubicBezTo>
                  <a:cubicBezTo>
                    <a:pt x="1408" y="1112"/>
                    <a:pt x="1995" y="442"/>
                    <a:pt x="2084" y="53"/>
                  </a:cubicBezTo>
                  <a:cubicBezTo>
                    <a:pt x="2002" y="16"/>
                    <a:pt x="1909" y="0"/>
                    <a:pt x="1811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945;p62"/>
            <p:cNvSpPr/>
            <p:nvPr/>
          </p:nvSpPr>
          <p:spPr>
            <a:xfrm>
              <a:off x="6100517" y="2247952"/>
              <a:ext cx="64622" cy="113126"/>
            </a:xfrm>
            <a:custGeom>
              <a:avLst/>
              <a:gdLst/>
              <a:ahLst/>
              <a:cxnLst/>
              <a:rect l="l" t="t" r="r" b="b"/>
              <a:pathLst>
                <a:path w="1311" h="2295" extrusionOk="0">
                  <a:moveTo>
                    <a:pt x="1075" y="1"/>
                  </a:moveTo>
                  <a:cubicBezTo>
                    <a:pt x="1043" y="1"/>
                    <a:pt x="1013" y="16"/>
                    <a:pt x="1001" y="45"/>
                  </a:cubicBezTo>
                  <a:cubicBezTo>
                    <a:pt x="929" y="164"/>
                    <a:pt x="941" y="379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4"/>
                    <a:pt x="953" y="1391"/>
                    <a:pt x="929" y="1415"/>
                  </a:cubicBezTo>
                  <a:cubicBezTo>
                    <a:pt x="911" y="1438"/>
                    <a:pt x="880" y="1446"/>
                    <a:pt x="845" y="1446"/>
                  </a:cubicBezTo>
                  <a:cubicBezTo>
                    <a:pt x="791" y="1446"/>
                    <a:pt x="728" y="1424"/>
                    <a:pt x="691" y="1403"/>
                  </a:cubicBezTo>
                  <a:cubicBezTo>
                    <a:pt x="581" y="1359"/>
                    <a:pt x="451" y="1294"/>
                    <a:pt x="328" y="1294"/>
                  </a:cubicBezTo>
                  <a:cubicBezTo>
                    <a:pt x="318" y="1294"/>
                    <a:pt x="308" y="1295"/>
                    <a:pt x="298" y="1295"/>
                  </a:cubicBezTo>
                  <a:cubicBezTo>
                    <a:pt x="179" y="1319"/>
                    <a:pt x="72" y="1391"/>
                    <a:pt x="48" y="1510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46"/>
                    <a:pt x="275" y="2177"/>
                    <a:pt x="370" y="2284"/>
                  </a:cubicBezTo>
                  <a:cubicBezTo>
                    <a:pt x="380" y="2291"/>
                    <a:pt x="390" y="2295"/>
                    <a:pt x="400" y="2295"/>
                  </a:cubicBezTo>
                  <a:cubicBezTo>
                    <a:pt x="435" y="2295"/>
                    <a:pt x="462" y="2252"/>
                    <a:pt x="453" y="2224"/>
                  </a:cubicBezTo>
                  <a:cubicBezTo>
                    <a:pt x="406" y="2069"/>
                    <a:pt x="346" y="1938"/>
                    <a:pt x="298" y="1784"/>
                  </a:cubicBezTo>
                  <a:cubicBezTo>
                    <a:pt x="286" y="1748"/>
                    <a:pt x="251" y="1653"/>
                    <a:pt x="286" y="1617"/>
                  </a:cubicBezTo>
                  <a:cubicBezTo>
                    <a:pt x="302" y="1594"/>
                    <a:pt x="326" y="1586"/>
                    <a:pt x="354" y="1586"/>
                  </a:cubicBezTo>
                  <a:cubicBezTo>
                    <a:pt x="371" y="1586"/>
                    <a:pt x="388" y="1589"/>
                    <a:pt x="406" y="1593"/>
                  </a:cubicBezTo>
                  <a:cubicBezTo>
                    <a:pt x="525" y="1617"/>
                    <a:pt x="644" y="1700"/>
                    <a:pt x="763" y="1724"/>
                  </a:cubicBezTo>
                  <a:cubicBezTo>
                    <a:pt x="805" y="1738"/>
                    <a:pt x="849" y="1745"/>
                    <a:pt x="892" y="1745"/>
                  </a:cubicBezTo>
                  <a:cubicBezTo>
                    <a:pt x="958" y="1745"/>
                    <a:pt x="1022" y="1729"/>
                    <a:pt x="1072" y="1700"/>
                  </a:cubicBezTo>
                  <a:cubicBezTo>
                    <a:pt x="1310" y="1569"/>
                    <a:pt x="1251" y="1212"/>
                    <a:pt x="1251" y="950"/>
                  </a:cubicBezTo>
                  <a:lnTo>
                    <a:pt x="1251" y="498"/>
                  </a:lnTo>
                  <a:cubicBezTo>
                    <a:pt x="1239" y="343"/>
                    <a:pt x="1251" y="164"/>
                    <a:pt x="1168" y="45"/>
                  </a:cubicBezTo>
                  <a:cubicBezTo>
                    <a:pt x="1144" y="16"/>
                    <a:pt x="1108" y="1"/>
                    <a:pt x="1075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946;p62"/>
            <p:cNvSpPr/>
            <p:nvPr/>
          </p:nvSpPr>
          <p:spPr>
            <a:xfrm>
              <a:off x="6246078" y="2260127"/>
              <a:ext cx="41701" cy="62897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947;p62"/>
            <p:cNvSpPr/>
            <p:nvPr/>
          </p:nvSpPr>
          <p:spPr>
            <a:xfrm>
              <a:off x="6058273" y="2255444"/>
              <a:ext cx="33519" cy="52299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0"/>
                  </a:moveTo>
                  <a:cubicBezTo>
                    <a:pt x="167" y="0"/>
                    <a:pt x="24" y="227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1" y="1060"/>
                    <a:pt x="667" y="834"/>
                    <a:pt x="667" y="536"/>
                  </a:cubicBezTo>
                  <a:cubicBezTo>
                    <a:pt x="679" y="239"/>
                    <a:pt x="536" y="0"/>
                    <a:pt x="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948;p62"/>
            <p:cNvSpPr/>
            <p:nvPr/>
          </p:nvSpPr>
          <p:spPr>
            <a:xfrm>
              <a:off x="6206743" y="2167999"/>
              <a:ext cx="83403" cy="53877"/>
            </a:xfrm>
            <a:custGeom>
              <a:avLst/>
              <a:gdLst/>
              <a:ahLst/>
              <a:cxnLst/>
              <a:rect l="l" t="t" r="r" b="b"/>
              <a:pathLst>
                <a:path w="1692" h="1093" extrusionOk="0">
                  <a:moveTo>
                    <a:pt x="310" y="0"/>
                  </a:moveTo>
                  <a:cubicBezTo>
                    <a:pt x="233" y="0"/>
                    <a:pt x="156" y="12"/>
                    <a:pt x="96" y="48"/>
                  </a:cubicBezTo>
                  <a:cubicBezTo>
                    <a:pt x="13" y="96"/>
                    <a:pt x="1" y="227"/>
                    <a:pt x="132" y="274"/>
                  </a:cubicBezTo>
                  <a:cubicBezTo>
                    <a:pt x="275" y="334"/>
                    <a:pt x="406" y="322"/>
                    <a:pt x="513" y="334"/>
                  </a:cubicBezTo>
                  <a:cubicBezTo>
                    <a:pt x="608" y="346"/>
                    <a:pt x="715" y="358"/>
                    <a:pt x="822" y="393"/>
                  </a:cubicBezTo>
                  <a:cubicBezTo>
                    <a:pt x="1191" y="500"/>
                    <a:pt x="1465" y="751"/>
                    <a:pt x="1596" y="1012"/>
                  </a:cubicBezTo>
                  <a:cubicBezTo>
                    <a:pt x="1608" y="1048"/>
                    <a:pt x="1620" y="1060"/>
                    <a:pt x="1644" y="1072"/>
                  </a:cubicBezTo>
                  <a:cubicBezTo>
                    <a:pt x="1658" y="1086"/>
                    <a:pt x="1668" y="1092"/>
                    <a:pt x="1675" y="1092"/>
                  </a:cubicBezTo>
                  <a:cubicBezTo>
                    <a:pt x="1691" y="1092"/>
                    <a:pt x="1691" y="1061"/>
                    <a:pt x="1691" y="1036"/>
                  </a:cubicBezTo>
                  <a:cubicBezTo>
                    <a:pt x="1691" y="1001"/>
                    <a:pt x="1691" y="989"/>
                    <a:pt x="1668" y="953"/>
                  </a:cubicBezTo>
                  <a:cubicBezTo>
                    <a:pt x="1644" y="715"/>
                    <a:pt x="1489" y="524"/>
                    <a:pt x="1322" y="381"/>
                  </a:cubicBezTo>
                  <a:cubicBezTo>
                    <a:pt x="1203" y="274"/>
                    <a:pt x="1049" y="167"/>
                    <a:pt x="870" y="108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8" y="0"/>
                    <a:pt x="3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949;p62"/>
            <p:cNvSpPr/>
            <p:nvPr/>
          </p:nvSpPr>
          <p:spPr>
            <a:xfrm>
              <a:off x="6061773" y="2163316"/>
              <a:ext cx="62848" cy="44708"/>
            </a:xfrm>
            <a:custGeom>
              <a:avLst/>
              <a:gdLst/>
              <a:ahLst/>
              <a:cxnLst/>
              <a:rect l="l" t="t" r="r" b="b"/>
              <a:pathLst>
                <a:path w="1275" h="907" extrusionOk="0">
                  <a:moveTo>
                    <a:pt x="918" y="0"/>
                  </a:moveTo>
                  <a:cubicBezTo>
                    <a:pt x="834" y="0"/>
                    <a:pt x="739" y="12"/>
                    <a:pt x="668" y="24"/>
                  </a:cubicBezTo>
                  <a:cubicBezTo>
                    <a:pt x="537" y="72"/>
                    <a:pt x="418" y="143"/>
                    <a:pt x="310" y="238"/>
                  </a:cubicBezTo>
                  <a:cubicBezTo>
                    <a:pt x="180" y="357"/>
                    <a:pt x="60" y="536"/>
                    <a:pt x="13" y="750"/>
                  </a:cubicBezTo>
                  <a:cubicBezTo>
                    <a:pt x="1" y="786"/>
                    <a:pt x="1" y="798"/>
                    <a:pt x="1" y="834"/>
                  </a:cubicBezTo>
                  <a:cubicBezTo>
                    <a:pt x="1" y="866"/>
                    <a:pt x="1" y="907"/>
                    <a:pt x="18" y="907"/>
                  </a:cubicBezTo>
                  <a:cubicBezTo>
                    <a:pt x="20" y="907"/>
                    <a:pt x="22" y="906"/>
                    <a:pt x="25" y="905"/>
                  </a:cubicBezTo>
                  <a:cubicBezTo>
                    <a:pt x="25" y="893"/>
                    <a:pt x="37" y="869"/>
                    <a:pt x="60" y="846"/>
                  </a:cubicBezTo>
                  <a:cubicBezTo>
                    <a:pt x="180" y="595"/>
                    <a:pt x="382" y="381"/>
                    <a:pt x="668" y="334"/>
                  </a:cubicBezTo>
                  <a:cubicBezTo>
                    <a:pt x="739" y="322"/>
                    <a:pt x="811" y="322"/>
                    <a:pt x="906" y="322"/>
                  </a:cubicBezTo>
                  <a:cubicBezTo>
                    <a:pt x="947" y="322"/>
                    <a:pt x="992" y="325"/>
                    <a:pt x="1040" y="325"/>
                  </a:cubicBezTo>
                  <a:cubicBezTo>
                    <a:pt x="1087" y="325"/>
                    <a:pt x="1138" y="322"/>
                    <a:pt x="1192" y="310"/>
                  </a:cubicBezTo>
                  <a:cubicBezTo>
                    <a:pt x="1275" y="262"/>
                    <a:pt x="1275" y="143"/>
                    <a:pt x="1227" y="84"/>
                  </a:cubicBezTo>
                  <a:cubicBezTo>
                    <a:pt x="1156" y="0"/>
                    <a:pt x="1013" y="0"/>
                    <a:pt x="91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0" name="Picture 36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4" b="1"/>
          <a:stretch/>
        </p:blipFill>
        <p:spPr>
          <a:xfrm flipH="1">
            <a:off x="6603194" y="3567944"/>
            <a:ext cx="636860" cy="422779"/>
          </a:xfrm>
          <a:prstGeom prst="rect">
            <a:avLst/>
          </a:prstGeom>
        </p:spPr>
      </p:pic>
      <p:sp>
        <p:nvSpPr>
          <p:cNvPr id="371" name="Google Shape;3330;p46"/>
          <p:cNvSpPr/>
          <p:nvPr/>
        </p:nvSpPr>
        <p:spPr>
          <a:xfrm flipH="1">
            <a:off x="1762989" y="3504534"/>
            <a:ext cx="230843" cy="147103"/>
          </a:xfrm>
          <a:custGeom>
            <a:avLst/>
            <a:gdLst/>
            <a:ahLst/>
            <a:cxnLst/>
            <a:rect l="l" t="t" r="r" b="b"/>
            <a:pathLst>
              <a:path w="4769" h="3039" extrusionOk="0">
                <a:moveTo>
                  <a:pt x="4069" y="0"/>
                </a:moveTo>
                <a:cubicBezTo>
                  <a:pt x="4026" y="0"/>
                  <a:pt x="3983" y="15"/>
                  <a:pt x="3941" y="48"/>
                </a:cubicBezTo>
                <a:cubicBezTo>
                  <a:pt x="3581" y="329"/>
                  <a:pt x="2752" y="1356"/>
                  <a:pt x="1324" y="1356"/>
                </a:cubicBezTo>
                <a:cubicBezTo>
                  <a:pt x="1242" y="1356"/>
                  <a:pt x="1158" y="1353"/>
                  <a:pt x="1072" y="1345"/>
                </a:cubicBezTo>
                <a:cubicBezTo>
                  <a:pt x="703" y="1310"/>
                  <a:pt x="560" y="869"/>
                  <a:pt x="489" y="667"/>
                </a:cubicBezTo>
                <a:cubicBezTo>
                  <a:pt x="482" y="647"/>
                  <a:pt x="465" y="638"/>
                  <a:pt x="446" y="638"/>
                </a:cubicBezTo>
                <a:cubicBezTo>
                  <a:pt x="431" y="638"/>
                  <a:pt x="416" y="644"/>
                  <a:pt x="405" y="655"/>
                </a:cubicBezTo>
                <a:cubicBezTo>
                  <a:pt x="262" y="893"/>
                  <a:pt x="12" y="1500"/>
                  <a:pt x="0" y="1655"/>
                </a:cubicBezTo>
                <a:cubicBezTo>
                  <a:pt x="0" y="1905"/>
                  <a:pt x="215" y="2798"/>
                  <a:pt x="358" y="2810"/>
                </a:cubicBezTo>
                <a:cubicBezTo>
                  <a:pt x="360" y="2810"/>
                  <a:pt x="362" y="2810"/>
                  <a:pt x="364" y="2810"/>
                </a:cubicBezTo>
                <a:cubicBezTo>
                  <a:pt x="527" y="2810"/>
                  <a:pt x="1108" y="1893"/>
                  <a:pt x="1108" y="1893"/>
                </a:cubicBezTo>
                <a:cubicBezTo>
                  <a:pt x="1108" y="1893"/>
                  <a:pt x="1697" y="3038"/>
                  <a:pt x="1925" y="3038"/>
                </a:cubicBezTo>
                <a:cubicBezTo>
                  <a:pt x="1931" y="3038"/>
                  <a:pt x="1936" y="3038"/>
                  <a:pt x="1941" y="3036"/>
                </a:cubicBezTo>
                <a:cubicBezTo>
                  <a:pt x="2263" y="2953"/>
                  <a:pt x="3882" y="2917"/>
                  <a:pt x="4715" y="1072"/>
                </a:cubicBezTo>
                <a:cubicBezTo>
                  <a:pt x="4768" y="955"/>
                  <a:pt x="4416" y="0"/>
                  <a:pt x="40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332;p46"/>
          <p:cNvSpPr/>
          <p:nvPr/>
        </p:nvSpPr>
        <p:spPr>
          <a:xfrm flipH="1">
            <a:off x="1908375" y="3605854"/>
            <a:ext cx="67477" cy="69268"/>
          </a:xfrm>
          <a:custGeom>
            <a:avLst/>
            <a:gdLst/>
            <a:ahLst/>
            <a:cxnLst/>
            <a:rect l="l" t="t" r="r" b="b"/>
            <a:pathLst>
              <a:path w="1394" h="1431" extrusionOk="0">
                <a:moveTo>
                  <a:pt x="685" y="0"/>
                </a:moveTo>
                <a:cubicBezTo>
                  <a:pt x="365" y="0"/>
                  <a:pt x="24" y="942"/>
                  <a:pt x="0" y="1024"/>
                </a:cubicBezTo>
                <a:cubicBezTo>
                  <a:pt x="0" y="1120"/>
                  <a:pt x="203" y="1394"/>
                  <a:pt x="548" y="1429"/>
                </a:cubicBezTo>
                <a:cubicBezTo>
                  <a:pt x="563" y="1430"/>
                  <a:pt x="578" y="1431"/>
                  <a:pt x="593" y="1431"/>
                </a:cubicBezTo>
                <a:cubicBezTo>
                  <a:pt x="913" y="1431"/>
                  <a:pt x="1242" y="1198"/>
                  <a:pt x="1322" y="1096"/>
                </a:cubicBezTo>
                <a:cubicBezTo>
                  <a:pt x="1393" y="1001"/>
                  <a:pt x="869" y="12"/>
                  <a:pt x="691" y="1"/>
                </a:cubicBezTo>
                <a:cubicBezTo>
                  <a:pt x="689" y="0"/>
                  <a:pt x="687" y="0"/>
                  <a:pt x="685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Picture 37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4" b="1"/>
          <a:stretch/>
        </p:blipFill>
        <p:spPr>
          <a:xfrm flipH="1">
            <a:off x="1612527" y="3650838"/>
            <a:ext cx="636860" cy="422779"/>
          </a:xfrm>
          <a:prstGeom prst="rect">
            <a:avLst/>
          </a:prstGeom>
        </p:spPr>
      </p:pic>
      <p:sp>
        <p:nvSpPr>
          <p:cNvPr id="374" name="Heart 373">
            <a:extLst>
              <a:ext uri="{FF2B5EF4-FFF2-40B4-BE49-F238E27FC236}">
                <a16:creationId xmlns:a16="http://schemas.microsoft.com/office/drawing/2014/main" id="{B8E8360D-6163-4819-B371-64EC7153F253}"/>
              </a:ext>
            </a:extLst>
          </p:cNvPr>
          <p:cNvSpPr/>
          <p:nvPr/>
        </p:nvSpPr>
        <p:spPr>
          <a:xfrm>
            <a:off x="163103" y="4730650"/>
            <a:ext cx="339784" cy="339784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grpSp>
        <p:nvGrpSpPr>
          <p:cNvPr id="384" name="Google Shape;227;p40">
            <a:extLst>
              <a:ext uri="{FF2B5EF4-FFF2-40B4-BE49-F238E27FC236}">
                <a16:creationId xmlns:a16="http://schemas.microsoft.com/office/drawing/2014/main" id="{7CF8695B-18C3-442A-9DA8-62A2B09BBD2A}"/>
              </a:ext>
            </a:extLst>
          </p:cNvPr>
          <p:cNvGrpSpPr/>
          <p:nvPr/>
        </p:nvGrpSpPr>
        <p:grpSpPr>
          <a:xfrm flipH="1">
            <a:off x="6531686" y="1257172"/>
            <a:ext cx="1941885" cy="2248762"/>
            <a:chOff x="5293245" y="6083019"/>
            <a:chExt cx="1941885" cy="2248762"/>
          </a:xfrm>
        </p:grpSpPr>
        <p:sp>
          <p:nvSpPr>
            <p:cNvPr id="385" name="Google Shape;228;p40">
              <a:extLst>
                <a:ext uri="{FF2B5EF4-FFF2-40B4-BE49-F238E27FC236}">
                  <a16:creationId xmlns:a16="http://schemas.microsoft.com/office/drawing/2014/main" id="{EEBC8578-3235-45F0-9D6D-0964638DD35B}"/>
                </a:ext>
              </a:extLst>
            </p:cNvPr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229;p40">
              <a:extLst>
                <a:ext uri="{FF2B5EF4-FFF2-40B4-BE49-F238E27FC236}">
                  <a16:creationId xmlns:a16="http://schemas.microsoft.com/office/drawing/2014/main" id="{AC32BF50-946B-46A0-8F4D-A9F4E105AA60}"/>
                </a:ext>
              </a:extLst>
            </p:cNvPr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230;p40">
              <a:extLst>
                <a:ext uri="{FF2B5EF4-FFF2-40B4-BE49-F238E27FC236}">
                  <a16:creationId xmlns:a16="http://schemas.microsoft.com/office/drawing/2014/main" id="{2FE1B4C1-3F9B-44BE-B3D0-C0DC672B2829}"/>
                </a:ext>
              </a:extLst>
            </p:cNvPr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231;p40">
              <a:extLst>
                <a:ext uri="{FF2B5EF4-FFF2-40B4-BE49-F238E27FC236}">
                  <a16:creationId xmlns:a16="http://schemas.microsoft.com/office/drawing/2014/main" id="{7ACDF601-F89B-4E98-93CC-26B3BC432DBB}"/>
                </a:ext>
              </a:extLst>
            </p:cNvPr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232;p40">
              <a:extLst>
                <a:ext uri="{FF2B5EF4-FFF2-40B4-BE49-F238E27FC236}">
                  <a16:creationId xmlns:a16="http://schemas.microsoft.com/office/drawing/2014/main" id="{DEB2D17C-70E3-47F0-B0A9-4253AC2D3BF4}"/>
                </a:ext>
              </a:extLst>
            </p:cNvPr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233;p40">
              <a:extLst>
                <a:ext uri="{FF2B5EF4-FFF2-40B4-BE49-F238E27FC236}">
                  <a16:creationId xmlns:a16="http://schemas.microsoft.com/office/drawing/2014/main" id="{F1240B6C-479E-443E-AC37-171C887A5B39}"/>
                </a:ext>
              </a:extLst>
            </p:cNvPr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234;p40">
              <a:extLst>
                <a:ext uri="{FF2B5EF4-FFF2-40B4-BE49-F238E27FC236}">
                  <a16:creationId xmlns:a16="http://schemas.microsoft.com/office/drawing/2014/main" id="{CBA1F1BB-696B-4BAA-9B15-98A056543E70}"/>
                </a:ext>
              </a:extLst>
            </p:cNvPr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235;p40">
              <a:extLst>
                <a:ext uri="{FF2B5EF4-FFF2-40B4-BE49-F238E27FC236}">
                  <a16:creationId xmlns:a16="http://schemas.microsoft.com/office/drawing/2014/main" id="{787970B6-05D4-4B78-8F20-63970B2D9373}"/>
                </a:ext>
              </a:extLst>
            </p:cNvPr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236;p40">
              <a:extLst>
                <a:ext uri="{FF2B5EF4-FFF2-40B4-BE49-F238E27FC236}">
                  <a16:creationId xmlns:a16="http://schemas.microsoft.com/office/drawing/2014/main" id="{8DACED1A-66C6-4FDA-90DB-0A9B5F627DF7}"/>
                </a:ext>
              </a:extLst>
            </p:cNvPr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237;p40">
              <a:extLst>
                <a:ext uri="{FF2B5EF4-FFF2-40B4-BE49-F238E27FC236}">
                  <a16:creationId xmlns:a16="http://schemas.microsoft.com/office/drawing/2014/main" id="{BB811DDE-430D-4D69-BA36-682B68AC7B8B}"/>
                </a:ext>
              </a:extLst>
            </p:cNvPr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238;p40">
              <a:extLst>
                <a:ext uri="{FF2B5EF4-FFF2-40B4-BE49-F238E27FC236}">
                  <a16:creationId xmlns:a16="http://schemas.microsoft.com/office/drawing/2014/main" id="{C032443D-FED6-4ADD-B893-CB58F4390526}"/>
                </a:ext>
              </a:extLst>
            </p:cNvPr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239;p40">
              <a:extLst>
                <a:ext uri="{FF2B5EF4-FFF2-40B4-BE49-F238E27FC236}">
                  <a16:creationId xmlns:a16="http://schemas.microsoft.com/office/drawing/2014/main" id="{2CDA7571-3862-416A-A55E-D6411E782A0F}"/>
                </a:ext>
              </a:extLst>
            </p:cNvPr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240;p40">
              <a:extLst>
                <a:ext uri="{FF2B5EF4-FFF2-40B4-BE49-F238E27FC236}">
                  <a16:creationId xmlns:a16="http://schemas.microsoft.com/office/drawing/2014/main" id="{CF793391-118D-4D21-AAC9-7337219F225C}"/>
                </a:ext>
              </a:extLst>
            </p:cNvPr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241;p40">
              <a:extLst>
                <a:ext uri="{FF2B5EF4-FFF2-40B4-BE49-F238E27FC236}">
                  <a16:creationId xmlns:a16="http://schemas.microsoft.com/office/drawing/2014/main" id="{1F23BBC8-5635-4521-9444-2B7445123795}"/>
                </a:ext>
              </a:extLst>
            </p:cNvPr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242;p40">
              <a:extLst>
                <a:ext uri="{FF2B5EF4-FFF2-40B4-BE49-F238E27FC236}">
                  <a16:creationId xmlns:a16="http://schemas.microsoft.com/office/drawing/2014/main" id="{637ED3A7-6312-4203-BF3A-B2D0C836BEB6}"/>
                </a:ext>
              </a:extLst>
            </p:cNvPr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243;p40">
              <a:extLst>
                <a:ext uri="{FF2B5EF4-FFF2-40B4-BE49-F238E27FC236}">
                  <a16:creationId xmlns:a16="http://schemas.microsoft.com/office/drawing/2014/main" id="{EFDCA505-5D80-4994-8450-9D528AF06F57}"/>
                </a:ext>
              </a:extLst>
            </p:cNvPr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244;p40">
              <a:extLst>
                <a:ext uri="{FF2B5EF4-FFF2-40B4-BE49-F238E27FC236}">
                  <a16:creationId xmlns:a16="http://schemas.microsoft.com/office/drawing/2014/main" id="{DE87EBF3-0F21-464B-92E9-3BB516B6A43F}"/>
                </a:ext>
              </a:extLst>
            </p:cNvPr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245;p40">
              <a:extLst>
                <a:ext uri="{FF2B5EF4-FFF2-40B4-BE49-F238E27FC236}">
                  <a16:creationId xmlns:a16="http://schemas.microsoft.com/office/drawing/2014/main" id="{5B5F877C-4A8A-46A5-9612-DAAC9CE755E5}"/>
                </a:ext>
              </a:extLst>
            </p:cNvPr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246;p40">
              <a:extLst>
                <a:ext uri="{FF2B5EF4-FFF2-40B4-BE49-F238E27FC236}">
                  <a16:creationId xmlns:a16="http://schemas.microsoft.com/office/drawing/2014/main" id="{11EB9F61-D6A8-4311-A8D5-BBC9B0D4DC49}"/>
                </a:ext>
              </a:extLst>
            </p:cNvPr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247;p40">
              <a:extLst>
                <a:ext uri="{FF2B5EF4-FFF2-40B4-BE49-F238E27FC236}">
                  <a16:creationId xmlns:a16="http://schemas.microsoft.com/office/drawing/2014/main" id="{9984C7D8-FBA2-4B6D-A2F5-D2747E6C51E6}"/>
                </a:ext>
              </a:extLst>
            </p:cNvPr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248;p40">
              <a:extLst>
                <a:ext uri="{FF2B5EF4-FFF2-40B4-BE49-F238E27FC236}">
                  <a16:creationId xmlns:a16="http://schemas.microsoft.com/office/drawing/2014/main" id="{5425A861-C39C-4EDA-BDE1-721320D2D5CB}"/>
                </a:ext>
              </a:extLst>
            </p:cNvPr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249;p40">
              <a:extLst>
                <a:ext uri="{FF2B5EF4-FFF2-40B4-BE49-F238E27FC236}">
                  <a16:creationId xmlns:a16="http://schemas.microsoft.com/office/drawing/2014/main" id="{333BDAB8-64CF-481B-B1AD-47EF659321B8}"/>
                </a:ext>
              </a:extLst>
            </p:cNvPr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250;p40">
              <a:extLst>
                <a:ext uri="{FF2B5EF4-FFF2-40B4-BE49-F238E27FC236}">
                  <a16:creationId xmlns:a16="http://schemas.microsoft.com/office/drawing/2014/main" id="{A3376E8A-8780-4150-8B73-A09E2EE4CC88}"/>
                </a:ext>
              </a:extLst>
            </p:cNvPr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251;p40">
              <a:extLst>
                <a:ext uri="{FF2B5EF4-FFF2-40B4-BE49-F238E27FC236}">
                  <a16:creationId xmlns:a16="http://schemas.microsoft.com/office/drawing/2014/main" id="{87B675E2-BD81-4DC4-B8F8-6EED65C74428}"/>
                </a:ext>
              </a:extLst>
            </p:cNvPr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252;p40">
              <a:extLst>
                <a:ext uri="{FF2B5EF4-FFF2-40B4-BE49-F238E27FC236}">
                  <a16:creationId xmlns:a16="http://schemas.microsoft.com/office/drawing/2014/main" id="{319D1A20-FC21-41D9-AF29-869A01456AD4}"/>
                </a:ext>
              </a:extLst>
            </p:cNvPr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253;p40">
              <a:extLst>
                <a:ext uri="{FF2B5EF4-FFF2-40B4-BE49-F238E27FC236}">
                  <a16:creationId xmlns:a16="http://schemas.microsoft.com/office/drawing/2014/main" id="{46987FC8-A737-485D-B7B4-A6F5C7C14985}"/>
                </a:ext>
              </a:extLst>
            </p:cNvPr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254;p40">
              <a:extLst>
                <a:ext uri="{FF2B5EF4-FFF2-40B4-BE49-F238E27FC236}">
                  <a16:creationId xmlns:a16="http://schemas.microsoft.com/office/drawing/2014/main" id="{E760BD3C-B1FC-4E44-90C8-F0259985F11E}"/>
                </a:ext>
              </a:extLst>
            </p:cNvPr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255;p40">
              <a:extLst>
                <a:ext uri="{FF2B5EF4-FFF2-40B4-BE49-F238E27FC236}">
                  <a16:creationId xmlns:a16="http://schemas.microsoft.com/office/drawing/2014/main" id="{26CC020E-61F6-4A3D-9AF3-A12274BFC8EE}"/>
                </a:ext>
              </a:extLst>
            </p:cNvPr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256;p40">
              <a:extLst>
                <a:ext uri="{FF2B5EF4-FFF2-40B4-BE49-F238E27FC236}">
                  <a16:creationId xmlns:a16="http://schemas.microsoft.com/office/drawing/2014/main" id="{0880A39B-4D33-4DEC-BEA9-394429D0932A}"/>
                </a:ext>
              </a:extLst>
            </p:cNvPr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257;p40">
              <a:extLst>
                <a:ext uri="{FF2B5EF4-FFF2-40B4-BE49-F238E27FC236}">
                  <a16:creationId xmlns:a16="http://schemas.microsoft.com/office/drawing/2014/main" id="{1DA89AFA-DBCF-4B77-A133-6991470530E5}"/>
                </a:ext>
              </a:extLst>
            </p:cNvPr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258;p40">
              <a:extLst>
                <a:ext uri="{FF2B5EF4-FFF2-40B4-BE49-F238E27FC236}">
                  <a16:creationId xmlns:a16="http://schemas.microsoft.com/office/drawing/2014/main" id="{8135FF99-2CB2-417E-A167-D223BBCA2203}"/>
                </a:ext>
              </a:extLst>
            </p:cNvPr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259;p40">
              <a:extLst>
                <a:ext uri="{FF2B5EF4-FFF2-40B4-BE49-F238E27FC236}">
                  <a16:creationId xmlns:a16="http://schemas.microsoft.com/office/drawing/2014/main" id="{23770437-AC20-4B3F-8ACC-CA71182566B3}"/>
                </a:ext>
              </a:extLst>
            </p:cNvPr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260;p40">
              <a:extLst>
                <a:ext uri="{FF2B5EF4-FFF2-40B4-BE49-F238E27FC236}">
                  <a16:creationId xmlns:a16="http://schemas.microsoft.com/office/drawing/2014/main" id="{C6EF22CD-0CAD-4F12-AF73-3FB50DCE8B24}"/>
                </a:ext>
              </a:extLst>
            </p:cNvPr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261;p40">
              <a:extLst>
                <a:ext uri="{FF2B5EF4-FFF2-40B4-BE49-F238E27FC236}">
                  <a16:creationId xmlns:a16="http://schemas.microsoft.com/office/drawing/2014/main" id="{1B24CEB0-4A4D-47E1-A3BF-D1134511AD64}"/>
                </a:ext>
              </a:extLst>
            </p:cNvPr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262;p40">
              <a:extLst>
                <a:ext uri="{FF2B5EF4-FFF2-40B4-BE49-F238E27FC236}">
                  <a16:creationId xmlns:a16="http://schemas.microsoft.com/office/drawing/2014/main" id="{E8BC0A84-E9C2-4099-94C5-1402E4EC3AA0}"/>
                </a:ext>
              </a:extLst>
            </p:cNvPr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263;p40">
              <a:extLst>
                <a:ext uri="{FF2B5EF4-FFF2-40B4-BE49-F238E27FC236}">
                  <a16:creationId xmlns:a16="http://schemas.microsoft.com/office/drawing/2014/main" id="{21ED0CA1-AF28-4C26-AC30-69B1D0F22169}"/>
                </a:ext>
              </a:extLst>
            </p:cNvPr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264;p40">
              <a:extLst>
                <a:ext uri="{FF2B5EF4-FFF2-40B4-BE49-F238E27FC236}">
                  <a16:creationId xmlns:a16="http://schemas.microsoft.com/office/drawing/2014/main" id="{5C53E029-EF23-44E6-8D32-32F2967AB288}"/>
                </a:ext>
              </a:extLst>
            </p:cNvPr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265;p40">
              <a:extLst>
                <a:ext uri="{FF2B5EF4-FFF2-40B4-BE49-F238E27FC236}">
                  <a16:creationId xmlns:a16="http://schemas.microsoft.com/office/drawing/2014/main" id="{31872D36-3FC9-4EFA-8E04-95D20BB94EB3}"/>
                </a:ext>
              </a:extLst>
            </p:cNvPr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266;p40">
              <a:extLst>
                <a:ext uri="{FF2B5EF4-FFF2-40B4-BE49-F238E27FC236}">
                  <a16:creationId xmlns:a16="http://schemas.microsoft.com/office/drawing/2014/main" id="{233CD2F6-EB6F-460A-B4C4-6C6A1D963ADC}"/>
                </a:ext>
              </a:extLst>
            </p:cNvPr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267;p40">
              <a:extLst>
                <a:ext uri="{FF2B5EF4-FFF2-40B4-BE49-F238E27FC236}">
                  <a16:creationId xmlns:a16="http://schemas.microsoft.com/office/drawing/2014/main" id="{E910B691-CE85-492B-8C26-680709DFCDE3}"/>
                </a:ext>
              </a:extLst>
            </p:cNvPr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268;p40">
              <a:extLst>
                <a:ext uri="{FF2B5EF4-FFF2-40B4-BE49-F238E27FC236}">
                  <a16:creationId xmlns:a16="http://schemas.microsoft.com/office/drawing/2014/main" id="{8ADD8909-026F-4C11-B293-B71ACF6A0558}"/>
                </a:ext>
              </a:extLst>
            </p:cNvPr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269;p40">
              <a:extLst>
                <a:ext uri="{FF2B5EF4-FFF2-40B4-BE49-F238E27FC236}">
                  <a16:creationId xmlns:a16="http://schemas.microsoft.com/office/drawing/2014/main" id="{D3992689-FB8B-4550-9EC0-DE4935236251}"/>
                </a:ext>
              </a:extLst>
            </p:cNvPr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270;p40">
              <a:extLst>
                <a:ext uri="{FF2B5EF4-FFF2-40B4-BE49-F238E27FC236}">
                  <a16:creationId xmlns:a16="http://schemas.microsoft.com/office/drawing/2014/main" id="{4EABBA4F-CBB3-44B4-AC18-3924A4E0128A}"/>
                </a:ext>
              </a:extLst>
            </p:cNvPr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271;p40">
              <a:extLst>
                <a:ext uri="{FF2B5EF4-FFF2-40B4-BE49-F238E27FC236}">
                  <a16:creationId xmlns:a16="http://schemas.microsoft.com/office/drawing/2014/main" id="{A65F5135-75D2-49C3-B02B-0812ABB17622}"/>
                </a:ext>
              </a:extLst>
            </p:cNvPr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272;p40">
              <a:extLst>
                <a:ext uri="{FF2B5EF4-FFF2-40B4-BE49-F238E27FC236}">
                  <a16:creationId xmlns:a16="http://schemas.microsoft.com/office/drawing/2014/main" id="{ECCF9B69-9D20-4143-92E7-3AE76CE5BAB1}"/>
                </a:ext>
              </a:extLst>
            </p:cNvPr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273;p40">
              <a:extLst>
                <a:ext uri="{FF2B5EF4-FFF2-40B4-BE49-F238E27FC236}">
                  <a16:creationId xmlns:a16="http://schemas.microsoft.com/office/drawing/2014/main" id="{9D2CE526-3003-4C42-835C-DD68AC5EC109}"/>
                </a:ext>
              </a:extLst>
            </p:cNvPr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274;p40">
              <a:extLst>
                <a:ext uri="{FF2B5EF4-FFF2-40B4-BE49-F238E27FC236}">
                  <a16:creationId xmlns:a16="http://schemas.microsoft.com/office/drawing/2014/main" id="{57AF184D-3F40-40F7-A8BF-B382A17312EB}"/>
                </a:ext>
              </a:extLst>
            </p:cNvPr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275;p40">
              <a:extLst>
                <a:ext uri="{FF2B5EF4-FFF2-40B4-BE49-F238E27FC236}">
                  <a16:creationId xmlns:a16="http://schemas.microsoft.com/office/drawing/2014/main" id="{84F4FC9E-A864-4DFE-AF27-99992CA38BA5}"/>
                </a:ext>
              </a:extLst>
            </p:cNvPr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276;p40">
              <a:extLst>
                <a:ext uri="{FF2B5EF4-FFF2-40B4-BE49-F238E27FC236}">
                  <a16:creationId xmlns:a16="http://schemas.microsoft.com/office/drawing/2014/main" id="{083313DA-55F6-4192-BCC4-43CC67282A87}"/>
                </a:ext>
              </a:extLst>
            </p:cNvPr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277;p40">
              <a:extLst>
                <a:ext uri="{FF2B5EF4-FFF2-40B4-BE49-F238E27FC236}">
                  <a16:creationId xmlns:a16="http://schemas.microsoft.com/office/drawing/2014/main" id="{F18BDA59-ABA4-47F4-B7E3-6DCBA528DF5E}"/>
                </a:ext>
              </a:extLst>
            </p:cNvPr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278;p40">
              <a:extLst>
                <a:ext uri="{FF2B5EF4-FFF2-40B4-BE49-F238E27FC236}">
                  <a16:creationId xmlns:a16="http://schemas.microsoft.com/office/drawing/2014/main" id="{D17F88B1-1D5D-4A27-BE87-7D6EF9D195C2}"/>
                </a:ext>
              </a:extLst>
            </p:cNvPr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279;p40">
              <a:extLst>
                <a:ext uri="{FF2B5EF4-FFF2-40B4-BE49-F238E27FC236}">
                  <a16:creationId xmlns:a16="http://schemas.microsoft.com/office/drawing/2014/main" id="{C6C92D92-7411-4392-8F42-F71402EC8A86}"/>
                </a:ext>
              </a:extLst>
            </p:cNvPr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280;p40">
              <a:extLst>
                <a:ext uri="{FF2B5EF4-FFF2-40B4-BE49-F238E27FC236}">
                  <a16:creationId xmlns:a16="http://schemas.microsoft.com/office/drawing/2014/main" id="{4866CA88-0C83-4BB0-89D5-9ED471992FDD}"/>
                </a:ext>
              </a:extLst>
            </p:cNvPr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281;p40">
              <a:extLst>
                <a:ext uri="{FF2B5EF4-FFF2-40B4-BE49-F238E27FC236}">
                  <a16:creationId xmlns:a16="http://schemas.microsoft.com/office/drawing/2014/main" id="{B8A170EC-8C1A-44BB-8466-8A995E552E6B}"/>
                </a:ext>
              </a:extLst>
            </p:cNvPr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282;p40">
              <a:extLst>
                <a:ext uri="{FF2B5EF4-FFF2-40B4-BE49-F238E27FC236}">
                  <a16:creationId xmlns:a16="http://schemas.microsoft.com/office/drawing/2014/main" id="{50D2C328-6A99-4A18-A565-B2ABBD585A4E}"/>
                </a:ext>
              </a:extLst>
            </p:cNvPr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283;p40">
              <a:extLst>
                <a:ext uri="{FF2B5EF4-FFF2-40B4-BE49-F238E27FC236}">
                  <a16:creationId xmlns:a16="http://schemas.microsoft.com/office/drawing/2014/main" id="{E65EF75B-90BA-4975-9353-7F88F401B2F7}"/>
                </a:ext>
              </a:extLst>
            </p:cNvPr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284;p40">
              <a:extLst>
                <a:ext uri="{FF2B5EF4-FFF2-40B4-BE49-F238E27FC236}">
                  <a16:creationId xmlns:a16="http://schemas.microsoft.com/office/drawing/2014/main" id="{30447D1A-DDB3-4EFF-9547-D6CFB388C5B4}"/>
                </a:ext>
              </a:extLst>
            </p:cNvPr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285;p40">
              <a:extLst>
                <a:ext uri="{FF2B5EF4-FFF2-40B4-BE49-F238E27FC236}">
                  <a16:creationId xmlns:a16="http://schemas.microsoft.com/office/drawing/2014/main" id="{F9D6BDAF-F9E5-480B-A13F-357D681C8238}"/>
                </a:ext>
              </a:extLst>
            </p:cNvPr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286;p40">
              <a:extLst>
                <a:ext uri="{FF2B5EF4-FFF2-40B4-BE49-F238E27FC236}">
                  <a16:creationId xmlns:a16="http://schemas.microsoft.com/office/drawing/2014/main" id="{35FFE032-20AD-4F6E-94ED-36889CEFF79A}"/>
                </a:ext>
              </a:extLst>
            </p:cNvPr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287;p40">
              <a:extLst>
                <a:ext uri="{FF2B5EF4-FFF2-40B4-BE49-F238E27FC236}">
                  <a16:creationId xmlns:a16="http://schemas.microsoft.com/office/drawing/2014/main" id="{27AE8912-9F42-42F0-9E3A-1A58D5D38EC6}"/>
                </a:ext>
              </a:extLst>
            </p:cNvPr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288;p40">
              <a:extLst>
                <a:ext uri="{FF2B5EF4-FFF2-40B4-BE49-F238E27FC236}">
                  <a16:creationId xmlns:a16="http://schemas.microsoft.com/office/drawing/2014/main" id="{CBC0DEE5-2419-4602-A978-3E69A94C5C5F}"/>
                </a:ext>
              </a:extLst>
            </p:cNvPr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289;p40">
              <a:extLst>
                <a:ext uri="{FF2B5EF4-FFF2-40B4-BE49-F238E27FC236}">
                  <a16:creationId xmlns:a16="http://schemas.microsoft.com/office/drawing/2014/main" id="{AE6CD39E-BB31-4189-B118-A6B6A3F6D16F}"/>
                </a:ext>
              </a:extLst>
            </p:cNvPr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290;p40">
              <a:extLst>
                <a:ext uri="{FF2B5EF4-FFF2-40B4-BE49-F238E27FC236}">
                  <a16:creationId xmlns:a16="http://schemas.microsoft.com/office/drawing/2014/main" id="{1E0AD86B-7868-4B9A-A545-63DC1BF724F7}"/>
                </a:ext>
              </a:extLst>
            </p:cNvPr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291;p40">
              <a:extLst>
                <a:ext uri="{FF2B5EF4-FFF2-40B4-BE49-F238E27FC236}">
                  <a16:creationId xmlns:a16="http://schemas.microsoft.com/office/drawing/2014/main" id="{5D5357C2-1282-4A8D-96FB-BBCBCBD3FE05}"/>
                </a:ext>
              </a:extLst>
            </p:cNvPr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292;p40">
              <a:extLst>
                <a:ext uri="{FF2B5EF4-FFF2-40B4-BE49-F238E27FC236}">
                  <a16:creationId xmlns:a16="http://schemas.microsoft.com/office/drawing/2014/main" id="{ECD90F83-D2EA-4C29-A8E9-A3517E21A0D2}"/>
                </a:ext>
              </a:extLst>
            </p:cNvPr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293;p40">
              <a:extLst>
                <a:ext uri="{FF2B5EF4-FFF2-40B4-BE49-F238E27FC236}">
                  <a16:creationId xmlns:a16="http://schemas.microsoft.com/office/drawing/2014/main" id="{B952B4F6-671C-4CA4-A758-C5F5A8E00692}"/>
                </a:ext>
              </a:extLst>
            </p:cNvPr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294;p40">
              <a:extLst>
                <a:ext uri="{FF2B5EF4-FFF2-40B4-BE49-F238E27FC236}">
                  <a16:creationId xmlns:a16="http://schemas.microsoft.com/office/drawing/2014/main" id="{C3B757BD-79FE-4E35-B99F-86138B2A7980}"/>
                </a:ext>
              </a:extLst>
            </p:cNvPr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295;p40">
              <a:extLst>
                <a:ext uri="{FF2B5EF4-FFF2-40B4-BE49-F238E27FC236}">
                  <a16:creationId xmlns:a16="http://schemas.microsoft.com/office/drawing/2014/main" id="{9BED6799-DA6A-4C78-9493-F574B13D0797}"/>
                </a:ext>
              </a:extLst>
            </p:cNvPr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296;p40">
              <a:extLst>
                <a:ext uri="{FF2B5EF4-FFF2-40B4-BE49-F238E27FC236}">
                  <a16:creationId xmlns:a16="http://schemas.microsoft.com/office/drawing/2014/main" id="{B29C8DCE-CA2A-419E-A10F-61E8744D5D86}"/>
                </a:ext>
              </a:extLst>
            </p:cNvPr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297;p40">
              <a:extLst>
                <a:ext uri="{FF2B5EF4-FFF2-40B4-BE49-F238E27FC236}">
                  <a16:creationId xmlns:a16="http://schemas.microsoft.com/office/drawing/2014/main" id="{0950A107-44DA-443A-B556-EDF9FC256D2C}"/>
                </a:ext>
              </a:extLst>
            </p:cNvPr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298;p40">
              <a:extLst>
                <a:ext uri="{FF2B5EF4-FFF2-40B4-BE49-F238E27FC236}">
                  <a16:creationId xmlns:a16="http://schemas.microsoft.com/office/drawing/2014/main" id="{41505594-029D-4366-932F-834A011B8BFF}"/>
                </a:ext>
              </a:extLst>
            </p:cNvPr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299;p40">
              <a:extLst>
                <a:ext uri="{FF2B5EF4-FFF2-40B4-BE49-F238E27FC236}">
                  <a16:creationId xmlns:a16="http://schemas.microsoft.com/office/drawing/2014/main" id="{BC50E3E6-D244-4819-93EC-B258A11709AC}"/>
                </a:ext>
              </a:extLst>
            </p:cNvPr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300;p40">
              <a:extLst>
                <a:ext uri="{FF2B5EF4-FFF2-40B4-BE49-F238E27FC236}">
                  <a16:creationId xmlns:a16="http://schemas.microsoft.com/office/drawing/2014/main" id="{CE093770-F4C3-4513-97CC-E6DFAE484368}"/>
                </a:ext>
              </a:extLst>
            </p:cNvPr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301;p40">
              <a:extLst>
                <a:ext uri="{FF2B5EF4-FFF2-40B4-BE49-F238E27FC236}">
                  <a16:creationId xmlns:a16="http://schemas.microsoft.com/office/drawing/2014/main" id="{54126A7E-140C-45E0-862F-17BEEA03ECE5}"/>
                </a:ext>
              </a:extLst>
            </p:cNvPr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302;p40">
              <a:extLst>
                <a:ext uri="{FF2B5EF4-FFF2-40B4-BE49-F238E27FC236}">
                  <a16:creationId xmlns:a16="http://schemas.microsoft.com/office/drawing/2014/main" id="{5A7EFD22-D904-4756-8F44-D3E35DBB3246}"/>
                </a:ext>
              </a:extLst>
            </p:cNvPr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303;p40">
              <a:extLst>
                <a:ext uri="{FF2B5EF4-FFF2-40B4-BE49-F238E27FC236}">
                  <a16:creationId xmlns:a16="http://schemas.microsoft.com/office/drawing/2014/main" id="{CD1EBE62-9800-4298-B076-F4C263449F19}"/>
                </a:ext>
              </a:extLst>
            </p:cNvPr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304;p40">
              <a:extLst>
                <a:ext uri="{FF2B5EF4-FFF2-40B4-BE49-F238E27FC236}">
                  <a16:creationId xmlns:a16="http://schemas.microsoft.com/office/drawing/2014/main" id="{2C1177E8-5E82-412F-B5AF-858152B4BCF9}"/>
                </a:ext>
              </a:extLst>
            </p:cNvPr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305;p40">
              <a:extLst>
                <a:ext uri="{FF2B5EF4-FFF2-40B4-BE49-F238E27FC236}">
                  <a16:creationId xmlns:a16="http://schemas.microsoft.com/office/drawing/2014/main" id="{1140E0ED-ECEB-4240-8554-E11A7B28CA5C}"/>
                </a:ext>
              </a:extLst>
            </p:cNvPr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306;p40">
              <a:extLst>
                <a:ext uri="{FF2B5EF4-FFF2-40B4-BE49-F238E27FC236}">
                  <a16:creationId xmlns:a16="http://schemas.microsoft.com/office/drawing/2014/main" id="{A56579E6-930B-4927-AE1A-96D7C084F576}"/>
                </a:ext>
              </a:extLst>
            </p:cNvPr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307;p40">
              <a:extLst>
                <a:ext uri="{FF2B5EF4-FFF2-40B4-BE49-F238E27FC236}">
                  <a16:creationId xmlns:a16="http://schemas.microsoft.com/office/drawing/2014/main" id="{1C702EBC-112C-4BF9-A549-8F0412673E4F}"/>
                </a:ext>
              </a:extLst>
            </p:cNvPr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308;p40">
              <a:extLst>
                <a:ext uri="{FF2B5EF4-FFF2-40B4-BE49-F238E27FC236}">
                  <a16:creationId xmlns:a16="http://schemas.microsoft.com/office/drawing/2014/main" id="{9BCCA999-504E-4917-B468-C261690E4C4F}"/>
                </a:ext>
              </a:extLst>
            </p:cNvPr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309;p40">
              <a:extLst>
                <a:ext uri="{FF2B5EF4-FFF2-40B4-BE49-F238E27FC236}">
                  <a16:creationId xmlns:a16="http://schemas.microsoft.com/office/drawing/2014/main" id="{23198D91-4A04-410B-BD46-0D0BF37D8A79}"/>
                </a:ext>
              </a:extLst>
            </p:cNvPr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310;p40">
              <a:extLst>
                <a:ext uri="{FF2B5EF4-FFF2-40B4-BE49-F238E27FC236}">
                  <a16:creationId xmlns:a16="http://schemas.microsoft.com/office/drawing/2014/main" id="{9440BB10-8A7F-47E7-B9BF-8128D4B296FD}"/>
                </a:ext>
              </a:extLst>
            </p:cNvPr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311;p40">
              <a:extLst>
                <a:ext uri="{FF2B5EF4-FFF2-40B4-BE49-F238E27FC236}">
                  <a16:creationId xmlns:a16="http://schemas.microsoft.com/office/drawing/2014/main" id="{C4E95319-71D3-4A47-AA25-37B5C9D7699E}"/>
                </a:ext>
              </a:extLst>
            </p:cNvPr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312;p40">
              <a:extLst>
                <a:ext uri="{FF2B5EF4-FFF2-40B4-BE49-F238E27FC236}">
                  <a16:creationId xmlns:a16="http://schemas.microsoft.com/office/drawing/2014/main" id="{B4A6476B-A39F-4EBB-A4F1-813361A83425}"/>
                </a:ext>
              </a:extLst>
            </p:cNvPr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313;p40">
              <a:extLst>
                <a:ext uri="{FF2B5EF4-FFF2-40B4-BE49-F238E27FC236}">
                  <a16:creationId xmlns:a16="http://schemas.microsoft.com/office/drawing/2014/main" id="{A51ED94F-98F0-40A4-AD50-0CAFAB8A310E}"/>
                </a:ext>
              </a:extLst>
            </p:cNvPr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314;p40">
              <a:extLst>
                <a:ext uri="{FF2B5EF4-FFF2-40B4-BE49-F238E27FC236}">
                  <a16:creationId xmlns:a16="http://schemas.microsoft.com/office/drawing/2014/main" id="{5E36004A-F29C-46F1-B8D5-799CC041BF0E}"/>
                </a:ext>
              </a:extLst>
            </p:cNvPr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315;p40">
              <a:extLst>
                <a:ext uri="{FF2B5EF4-FFF2-40B4-BE49-F238E27FC236}">
                  <a16:creationId xmlns:a16="http://schemas.microsoft.com/office/drawing/2014/main" id="{DD55B5A2-E63C-47CF-94D5-E81B31F6C840}"/>
                </a:ext>
              </a:extLst>
            </p:cNvPr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316;p40">
              <a:extLst>
                <a:ext uri="{FF2B5EF4-FFF2-40B4-BE49-F238E27FC236}">
                  <a16:creationId xmlns:a16="http://schemas.microsoft.com/office/drawing/2014/main" id="{8C80D74D-7EFA-4330-9AEA-101F2ABA539E}"/>
                </a:ext>
              </a:extLst>
            </p:cNvPr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317;p40">
              <a:extLst>
                <a:ext uri="{FF2B5EF4-FFF2-40B4-BE49-F238E27FC236}">
                  <a16:creationId xmlns:a16="http://schemas.microsoft.com/office/drawing/2014/main" id="{4519037E-A75C-47EE-9CEB-C84E8FD9BF06}"/>
                </a:ext>
              </a:extLst>
            </p:cNvPr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318;p40">
              <a:extLst>
                <a:ext uri="{FF2B5EF4-FFF2-40B4-BE49-F238E27FC236}">
                  <a16:creationId xmlns:a16="http://schemas.microsoft.com/office/drawing/2014/main" id="{EF76D281-322C-40A2-83E9-1F08F3A2D29B}"/>
                </a:ext>
              </a:extLst>
            </p:cNvPr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319;p40">
              <a:extLst>
                <a:ext uri="{FF2B5EF4-FFF2-40B4-BE49-F238E27FC236}">
                  <a16:creationId xmlns:a16="http://schemas.microsoft.com/office/drawing/2014/main" id="{C1737E74-5E6E-46B6-AFD6-F94F1CD8B0D3}"/>
                </a:ext>
              </a:extLst>
            </p:cNvPr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320;p40">
              <a:extLst>
                <a:ext uri="{FF2B5EF4-FFF2-40B4-BE49-F238E27FC236}">
                  <a16:creationId xmlns:a16="http://schemas.microsoft.com/office/drawing/2014/main" id="{E28E092C-5694-4329-B117-5FA47B6E6A23}"/>
                </a:ext>
              </a:extLst>
            </p:cNvPr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321;p40">
              <a:extLst>
                <a:ext uri="{FF2B5EF4-FFF2-40B4-BE49-F238E27FC236}">
                  <a16:creationId xmlns:a16="http://schemas.microsoft.com/office/drawing/2014/main" id="{D1ED2297-B535-4320-A315-3E9B934867ED}"/>
                </a:ext>
              </a:extLst>
            </p:cNvPr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322;p40">
              <a:extLst>
                <a:ext uri="{FF2B5EF4-FFF2-40B4-BE49-F238E27FC236}">
                  <a16:creationId xmlns:a16="http://schemas.microsoft.com/office/drawing/2014/main" id="{D69A79B8-D1FC-43E5-B536-DAEC3FEADF59}"/>
                </a:ext>
              </a:extLst>
            </p:cNvPr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323;p40">
              <a:extLst>
                <a:ext uri="{FF2B5EF4-FFF2-40B4-BE49-F238E27FC236}">
                  <a16:creationId xmlns:a16="http://schemas.microsoft.com/office/drawing/2014/main" id="{5F1430D2-5DBB-4514-ADCC-921908651BF7}"/>
                </a:ext>
              </a:extLst>
            </p:cNvPr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324;p40">
              <a:extLst>
                <a:ext uri="{FF2B5EF4-FFF2-40B4-BE49-F238E27FC236}">
                  <a16:creationId xmlns:a16="http://schemas.microsoft.com/office/drawing/2014/main" id="{9A34561A-86DB-4048-958A-8FFCB0BCAB41}"/>
                </a:ext>
              </a:extLst>
            </p:cNvPr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325;p40">
              <a:extLst>
                <a:ext uri="{FF2B5EF4-FFF2-40B4-BE49-F238E27FC236}">
                  <a16:creationId xmlns:a16="http://schemas.microsoft.com/office/drawing/2014/main" id="{57F49140-BF14-4A58-AB81-FD8153A44225}"/>
                </a:ext>
              </a:extLst>
            </p:cNvPr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326;p40">
              <a:extLst>
                <a:ext uri="{FF2B5EF4-FFF2-40B4-BE49-F238E27FC236}">
                  <a16:creationId xmlns:a16="http://schemas.microsoft.com/office/drawing/2014/main" id="{2AFC303F-1F91-4CA6-BC16-715F93AD60D4}"/>
                </a:ext>
              </a:extLst>
            </p:cNvPr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327;p40">
              <a:extLst>
                <a:ext uri="{FF2B5EF4-FFF2-40B4-BE49-F238E27FC236}">
                  <a16:creationId xmlns:a16="http://schemas.microsoft.com/office/drawing/2014/main" id="{A5C5E37E-164B-41A0-AE59-2F734A47912D}"/>
                </a:ext>
              </a:extLst>
            </p:cNvPr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328;p40">
              <a:extLst>
                <a:ext uri="{FF2B5EF4-FFF2-40B4-BE49-F238E27FC236}">
                  <a16:creationId xmlns:a16="http://schemas.microsoft.com/office/drawing/2014/main" id="{6CDE7A4F-E058-4D84-AC16-ADE6A143491E}"/>
                </a:ext>
              </a:extLst>
            </p:cNvPr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329;p40">
              <a:extLst>
                <a:ext uri="{FF2B5EF4-FFF2-40B4-BE49-F238E27FC236}">
                  <a16:creationId xmlns:a16="http://schemas.microsoft.com/office/drawing/2014/main" id="{45F89566-5892-471A-B6E5-3C8DE0B93AE5}"/>
                </a:ext>
              </a:extLst>
            </p:cNvPr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330;p40">
              <a:extLst>
                <a:ext uri="{FF2B5EF4-FFF2-40B4-BE49-F238E27FC236}">
                  <a16:creationId xmlns:a16="http://schemas.microsoft.com/office/drawing/2014/main" id="{033E9D30-993D-4485-8E6C-D18BF05CABC3}"/>
                </a:ext>
              </a:extLst>
            </p:cNvPr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331;p40">
              <a:extLst>
                <a:ext uri="{FF2B5EF4-FFF2-40B4-BE49-F238E27FC236}">
                  <a16:creationId xmlns:a16="http://schemas.microsoft.com/office/drawing/2014/main" id="{6301F1F4-57D0-4D59-85B6-884528C062E1}"/>
                </a:ext>
              </a:extLst>
            </p:cNvPr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332;p40">
              <a:extLst>
                <a:ext uri="{FF2B5EF4-FFF2-40B4-BE49-F238E27FC236}">
                  <a16:creationId xmlns:a16="http://schemas.microsoft.com/office/drawing/2014/main" id="{D168FAA3-B18C-450E-95F0-DDF4F1691879}"/>
                </a:ext>
              </a:extLst>
            </p:cNvPr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333;p40">
              <a:extLst>
                <a:ext uri="{FF2B5EF4-FFF2-40B4-BE49-F238E27FC236}">
                  <a16:creationId xmlns:a16="http://schemas.microsoft.com/office/drawing/2014/main" id="{988E3B9F-1556-42A3-84B7-857E1F88523F}"/>
                </a:ext>
              </a:extLst>
            </p:cNvPr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334;p40">
              <a:extLst>
                <a:ext uri="{FF2B5EF4-FFF2-40B4-BE49-F238E27FC236}">
                  <a16:creationId xmlns:a16="http://schemas.microsoft.com/office/drawing/2014/main" id="{02B41C4D-BF73-472E-9889-15D5BC830777}"/>
                </a:ext>
              </a:extLst>
            </p:cNvPr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335;p40">
              <a:extLst>
                <a:ext uri="{FF2B5EF4-FFF2-40B4-BE49-F238E27FC236}">
                  <a16:creationId xmlns:a16="http://schemas.microsoft.com/office/drawing/2014/main" id="{1ACCE7DA-0876-469B-84C2-49790F4A24DD}"/>
                </a:ext>
              </a:extLst>
            </p:cNvPr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B3DA29F6-1C1D-4D2D-947D-70FFF190BE29}"/>
              </a:ext>
            </a:extLst>
          </p:cNvPr>
          <p:cNvGrpSpPr/>
          <p:nvPr/>
        </p:nvGrpSpPr>
        <p:grpSpPr>
          <a:xfrm>
            <a:off x="6536660" y="2637960"/>
            <a:ext cx="1009777" cy="2312545"/>
            <a:chOff x="6736006" y="4178883"/>
            <a:chExt cx="1009777" cy="2312545"/>
          </a:xfrm>
        </p:grpSpPr>
        <p:sp>
          <p:nvSpPr>
            <p:cNvPr id="494" name="Google Shape;3312;p46">
              <a:extLst>
                <a:ext uri="{FF2B5EF4-FFF2-40B4-BE49-F238E27FC236}">
                  <a16:creationId xmlns:a16="http://schemas.microsoft.com/office/drawing/2014/main" id="{552EE8B6-3D1B-4656-BFD9-AA4C6B0393A4}"/>
                </a:ext>
              </a:extLst>
            </p:cNvPr>
            <p:cNvSpPr/>
            <p:nvPr/>
          </p:nvSpPr>
          <p:spPr>
            <a:xfrm>
              <a:off x="6736006" y="6374433"/>
              <a:ext cx="1009777" cy="116995"/>
            </a:xfrm>
            <a:custGeom>
              <a:avLst/>
              <a:gdLst/>
              <a:ahLst/>
              <a:cxnLst/>
              <a:rect l="l" t="t" r="r" b="b"/>
              <a:pathLst>
                <a:path w="20861" h="2417" extrusionOk="0">
                  <a:moveTo>
                    <a:pt x="10431" y="0"/>
                  </a:moveTo>
                  <a:cubicBezTo>
                    <a:pt x="4668" y="0"/>
                    <a:pt x="1" y="548"/>
                    <a:pt x="1" y="1214"/>
                  </a:cubicBezTo>
                  <a:cubicBezTo>
                    <a:pt x="1" y="1869"/>
                    <a:pt x="4668" y="2417"/>
                    <a:pt x="10431" y="2417"/>
                  </a:cubicBezTo>
                  <a:cubicBezTo>
                    <a:pt x="16193" y="2417"/>
                    <a:pt x="20860" y="1869"/>
                    <a:pt x="20860" y="1214"/>
                  </a:cubicBezTo>
                  <a:cubicBezTo>
                    <a:pt x="20860" y="548"/>
                    <a:pt x="16193" y="0"/>
                    <a:pt x="10431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3313;p46">
              <a:extLst>
                <a:ext uri="{FF2B5EF4-FFF2-40B4-BE49-F238E27FC236}">
                  <a16:creationId xmlns:a16="http://schemas.microsoft.com/office/drawing/2014/main" id="{6AD7DC55-E6D7-479F-B857-EB1AF71EBEBD}"/>
                </a:ext>
              </a:extLst>
            </p:cNvPr>
            <p:cNvSpPr/>
            <p:nvPr/>
          </p:nvSpPr>
          <p:spPr>
            <a:xfrm>
              <a:off x="6961331" y="5530106"/>
              <a:ext cx="572922" cy="816689"/>
            </a:xfrm>
            <a:custGeom>
              <a:avLst/>
              <a:gdLst/>
              <a:ahLst/>
              <a:cxnLst/>
              <a:rect l="l" t="t" r="r" b="b"/>
              <a:pathLst>
                <a:path w="11836" h="16872" extrusionOk="0">
                  <a:moveTo>
                    <a:pt x="9693" y="0"/>
                  </a:moveTo>
                  <a:cubicBezTo>
                    <a:pt x="9693" y="0"/>
                    <a:pt x="9455" y="36"/>
                    <a:pt x="9383" y="36"/>
                  </a:cubicBezTo>
                  <a:cubicBezTo>
                    <a:pt x="9347" y="36"/>
                    <a:pt x="9335" y="48"/>
                    <a:pt x="9300" y="48"/>
                  </a:cubicBezTo>
                  <a:cubicBezTo>
                    <a:pt x="8728" y="131"/>
                    <a:pt x="8133" y="191"/>
                    <a:pt x="7550" y="250"/>
                  </a:cubicBezTo>
                  <a:cubicBezTo>
                    <a:pt x="6371" y="370"/>
                    <a:pt x="5192" y="429"/>
                    <a:pt x="4025" y="429"/>
                  </a:cubicBezTo>
                  <a:cubicBezTo>
                    <a:pt x="2847" y="429"/>
                    <a:pt x="1668" y="405"/>
                    <a:pt x="489" y="250"/>
                  </a:cubicBezTo>
                  <a:cubicBezTo>
                    <a:pt x="465" y="252"/>
                    <a:pt x="441" y="253"/>
                    <a:pt x="418" y="253"/>
                  </a:cubicBezTo>
                  <a:cubicBezTo>
                    <a:pt x="271" y="253"/>
                    <a:pt x="145" y="223"/>
                    <a:pt x="1" y="203"/>
                  </a:cubicBezTo>
                  <a:lnTo>
                    <a:pt x="1" y="203"/>
                  </a:lnTo>
                  <a:cubicBezTo>
                    <a:pt x="13" y="3215"/>
                    <a:pt x="156" y="6073"/>
                    <a:pt x="334" y="7323"/>
                  </a:cubicBezTo>
                  <a:cubicBezTo>
                    <a:pt x="751" y="10323"/>
                    <a:pt x="1430" y="16872"/>
                    <a:pt x="1430" y="16872"/>
                  </a:cubicBezTo>
                  <a:lnTo>
                    <a:pt x="4883" y="16872"/>
                  </a:lnTo>
                  <a:cubicBezTo>
                    <a:pt x="4871" y="14085"/>
                    <a:pt x="4394" y="3537"/>
                    <a:pt x="4621" y="3489"/>
                  </a:cubicBezTo>
                  <a:cubicBezTo>
                    <a:pt x="4680" y="3477"/>
                    <a:pt x="4716" y="3477"/>
                    <a:pt x="4799" y="3477"/>
                  </a:cubicBezTo>
                  <a:cubicBezTo>
                    <a:pt x="4883" y="3477"/>
                    <a:pt x="4990" y="3489"/>
                    <a:pt x="5097" y="3513"/>
                  </a:cubicBezTo>
                  <a:cubicBezTo>
                    <a:pt x="5228" y="3560"/>
                    <a:pt x="5395" y="3620"/>
                    <a:pt x="5597" y="3727"/>
                  </a:cubicBezTo>
                  <a:cubicBezTo>
                    <a:pt x="6240" y="4084"/>
                    <a:pt x="8407" y="16860"/>
                    <a:pt x="8407" y="16860"/>
                  </a:cubicBezTo>
                  <a:lnTo>
                    <a:pt x="11836" y="16860"/>
                  </a:lnTo>
                  <a:cubicBezTo>
                    <a:pt x="11479" y="13443"/>
                    <a:pt x="9836" y="2120"/>
                    <a:pt x="9705" y="608"/>
                  </a:cubicBezTo>
                  <a:cubicBezTo>
                    <a:pt x="9693" y="477"/>
                    <a:pt x="9693" y="227"/>
                    <a:pt x="96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3314;p46">
              <a:extLst>
                <a:ext uri="{FF2B5EF4-FFF2-40B4-BE49-F238E27FC236}">
                  <a16:creationId xmlns:a16="http://schemas.microsoft.com/office/drawing/2014/main" id="{55F2EF33-78CD-4177-9D02-180715EE6478}"/>
                </a:ext>
              </a:extLst>
            </p:cNvPr>
            <p:cNvSpPr/>
            <p:nvPr/>
          </p:nvSpPr>
          <p:spPr>
            <a:xfrm>
              <a:off x="7410286" y="5532430"/>
              <a:ext cx="93422" cy="814947"/>
            </a:xfrm>
            <a:custGeom>
              <a:avLst/>
              <a:gdLst/>
              <a:ahLst/>
              <a:cxnLst/>
              <a:rect l="l" t="t" r="r" b="b"/>
              <a:pathLst>
                <a:path w="1930" h="16836" extrusionOk="0">
                  <a:moveTo>
                    <a:pt x="72" y="0"/>
                  </a:moveTo>
                  <a:cubicBezTo>
                    <a:pt x="49" y="0"/>
                    <a:pt x="25" y="12"/>
                    <a:pt x="1" y="12"/>
                  </a:cubicBezTo>
                  <a:cubicBezTo>
                    <a:pt x="13" y="1298"/>
                    <a:pt x="108" y="2560"/>
                    <a:pt x="203" y="3846"/>
                  </a:cubicBezTo>
                  <a:cubicBezTo>
                    <a:pt x="322" y="5358"/>
                    <a:pt x="441" y="6894"/>
                    <a:pt x="596" y="8406"/>
                  </a:cubicBezTo>
                  <a:cubicBezTo>
                    <a:pt x="739" y="9930"/>
                    <a:pt x="906" y="11442"/>
                    <a:pt x="1132" y="12954"/>
                  </a:cubicBezTo>
                  <a:cubicBezTo>
                    <a:pt x="1323" y="14264"/>
                    <a:pt x="1573" y="15550"/>
                    <a:pt x="1870" y="16835"/>
                  </a:cubicBezTo>
                  <a:lnTo>
                    <a:pt x="1930" y="16835"/>
                  </a:lnTo>
                  <a:cubicBezTo>
                    <a:pt x="1680" y="15728"/>
                    <a:pt x="1477" y="14633"/>
                    <a:pt x="1299" y="13514"/>
                  </a:cubicBezTo>
                  <a:cubicBezTo>
                    <a:pt x="1061" y="12002"/>
                    <a:pt x="858" y="10478"/>
                    <a:pt x="715" y="8965"/>
                  </a:cubicBezTo>
                  <a:cubicBezTo>
                    <a:pt x="561" y="7441"/>
                    <a:pt x="441" y="5929"/>
                    <a:pt x="322" y="4405"/>
                  </a:cubicBezTo>
                  <a:cubicBezTo>
                    <a:pt x="227" y="2929"/>
                    <a:pt x="108" y="1476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3315;p46">
              <a:extLst>
                <a:ext uri="{FF2B5EF4-FFF2-40B4-BE49-F238E27FC236}">
                  <a16:creationId xmlns:a16="http://schemas.microsoft.com/office/drawing/2014/main" id="{4B9749F0-0E46-42CF-9D13-7CA1A087E64F}"/>
                </a:ext>
              </a:extLst>
            </p:cNvPr>
            <p:cNvSpPr/>
            <p:nvPr/>
          </p:nvSpPr>
          <p:spPr>
            <a:xfrm>
              <a:off x="7086990" y="5671110"/>
              <a:ext cx="154848" cy="37223"/>
            </a:xfrm>
            <a:custGeom>
              <a:avLst/>
              <a:gdLst/>
              <a:ahLst/>
              <a:cxnLst/>
              <a:rect l="l" t="t" r="r" b="b"/>
              <a:pathLst>
                <a:path w="3199" h="769" extrusionOk="0">
                  <a:moveTo>
                    <a:pt x="211" y="0"/>
                  </a:moveTo>
                  <a:cubicBezTo>
                    <a:pt x="148" y="0"/>
                    <a:pt x="86" y="2"/>
                    <a:pt x="24" y="4"/>
                  </a:cubicBezTo>
                  <a:cubicBezTo>
                    <a:pt x="1" y="4"/>
                    <a:pt x="1" y="52"/>
                    <a:pt x="24" y="52"/>
                  </a:cubicBezTo>
                  <a:cubicBezTo>
                    <a:pt x="274" y="64"/>
                    <a:pt x="548" y="88"/>
                    <a:pt x="798" y="112"/>
                  </a:cubicBezTo>
                  <a:cubicBezTo>
                    <a:pt x="1072" y="147"/>
                    <a:pt x="1334" y="183"/>
                    <a:pt x="1608" y="243"/>
                  </a:cubicBezTo>
                  <a:cubicBezTo>
                    <a:pt x="1977" y="338"/>
                    <a:pt x="2334" y="433"/>
                    <a:pt x="2679" y="576"/>
                  </a:cubicBezTo>
                  <a:cubicBezTo>
                    <a:pt x="2394" y="493"/>
                    <a:pt x="2096" y="457"/>
                    <a:pt x="1798" y="445"/>
                  </a:cubicBezTo>
                  <a:cubicBezTo>
                    <a:pt x="1656" y="433"/>
                    <a:pt x="1510" y="426"/>
                    <a:pt x="1364" y="426"/>
                  </a:cubicBezTo>
                  <a:cubicBezTo>
                    <a:pt x="1072" y="426"/>
                    <a:pt x="778" y="453"/>
                    <a:pt x="501" y="516"/>
                  </a:cubicBezTo>
                  <a:cubicBezTo>
                    <a:pt x="477" y="528"/>
                    <a:pt x="477" y="576"/>
                    <a:pt x="513" y="576"/>
                  </a:cubicBezTo>
                  <a:cubicBezTo>
                    <a:pt x="875" y="547"/>
                    <a:pt x="1221" y="525"/>
                    <a:pt x="1572" y="525"/>
                  </a:cubicBezTo>
                  <a:cubicBezTo>
                    <a:pt x="1647" y="525"/>
                    <a:pt x="1722" y="526"/>
                    <a:pt x="1798" y="528"/>
                  </a:cubicBezTo>
                  <a:cubicBezTo>
                    <a:pt x="2215" y="564"/>
                    <a:pt x="2644" y="600"/>
                    <a:pt x="3049" y="719"/>
                  </a:cubicBezTo>
                  <a:lnTo>
                    <a:pt x="3132" y="766"/>
                  </a:lnTo>
                  <a:cubicBezTo>
                    <a:pt x="3137" y="768"/>
                    <a:pt x="3142" y="769"/>
                    <a:pt x="3146" y="769"/>
                  </a:cubicBezTo>
                  <a:cubicBezTo>
                    <a:pt x="3176" y="769"/>
                    <a:pt x="3198" y="739"/>
                    <a:pt x="3168" y="719"/>
                  </a:cubicBezTo>
                  <a:cubicBezTo>
                    <a:pt x="3156" y="719"/>
                    <a:pt x="3132" y="707"/>
                    <a:pt x="3120" y="707"/>
                  </a:cubicBezTo>
                  <a:lnTo>
                    <a:pt x="3108" y="695"/>
                  </a:lnTo>
                  <a:cubicBezTo>
                    <a:pt x="3096" y="695"/>
                    <a:pt x="3072" y="695"/>
                    <a:pt x="3060" y="683"/>
                  </a:cubicBezTo>
                  <a:cubicBezTo>
                    <a:pt x="2596" y="469"/>
                    <a:pt x="2120" y="302"/>
                    <a:pt x="1632" y="183"/>
                  </a:cubicBezTo>
                  <a:cubicBezTo>
                    <a:pt x="1168" y="78"/>
                    <a:pt x="686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3316;p46">
              <a:extLst>
                <a:ext uri="{FF2B5EF4-FFF2-40B4-BE49-F238E27FC236}">
                  <a16:creationId xmlns:a16="http://schemas.microsoft.com/office/drawing/2014/main" id="{2D122A3B-BC83-410D-9859-0F674E3868A9}"/>
                </a:ext>
              </a:extLst>
            </p:cNvPr>
            <p:cNvSpPr/>
            <p:nvPr/>
          </p:nvSpPr>
          <p:spPr>
            <a:xfrm>
              <a:off x="7258730" y="6338033"/>
              <a:ext cx="301466" cy="94922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2" y="8"/>
                    <a:pt x="2203" y="26"/>
                  </a:cubicBezTo>
                  <a:cubicBezTo>
                    <a:pt x="2203" y="26"/>
                    <a:pt x="1906" y="61"/>
                    <a:pt x="1013" y="633"/>
                  </a:cubicBezTo>
                  <a:cubicBezTo>
                    <a:pt x="465" y="990"/>
                    <a:pt x="179" y="1335"/>
                    <a:pt x="60" y="1574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70"/>
                    <a:pt x="2945" y="1961"/>
                    <a:pt x="4412" y="1961"/>
                  </a:cubicBezTo>
                  <a:cubicBezTo>
                    <a:pt x="5304" y="1961"/>
                    <a:pt x="5990" y="1927"/>
                    <a:pt x="6049" y="1824"/>
                  </a:cubicBezTo>
                  <a:cubicBezTo>
                    <a:pt x="6228" y="1514"/>
                    <a:pt x="5894" y="109"/>
                    <a:pt x="5739" y="73"/>
                  </a:cubicBezTo>
                  <a:cubicBezTo>
                    <a:pt x="5631" y="40"/>
                    <a:pt x="4002" y="1"/>
                    <a:pt x="2992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3317;p46">
              <a:extLst>
                <a:ext uri="{FF2B5EF4-FFF2-40B4-BE49-F238E27FC236}">
                  <a16:creationId xmlns:a16="http://schemas.microsoft.com/office/drawing/2014/main" id="{2A2EC2FF-DA84-45EB-81AF-273F3FD70553}"/>
                </a:ext>
              </a:extLst>
            </p:cNvPr>
            <p:cNvSpPr/>
            <p:nvPr/>
          </p:nvSpPr>
          <p:spPr>
            <a:xfrm>
              <a:off x="7258730" y="6404396"/>
              <a:ext cx="295125" cy="28753"/>
            </a:xfrm>
            <a:custGeom>
              <a:avLst/>
              <a:gdLst/>
              <a:ahLst/>
              <a:cxnLst/>
              <a:rect l="l" t="t" r="r" b="b"/>
              <a:pathLst>
                <a:path w="6097" h="594" extrusionOk="0">
                  <a:moveTo>
                    <a:pt x="203" y="0"/>
                  </a:moveTo>
                  <a:cubicBezTo>
                    <a:pt x="143" y="72"/>
                    <a:pt x="96" y="143"/>
                    <a:pt x="60" y="203"/>
                  </a:cubicBezTo>
                  <a:cubicBezTo>
                    <a:pt x="1" y="322"/>
                    <a:pt x="96" y="453"/>
                    <a:pt x="227" y="476"/>
                  </a:cubicBezTo>
                  <a:cubicBezTo>
                    <a:pt x="921" y="506"/>
                    <a:pt x="2897" y="593"/>
                    <a:pt x="4356" y="593"/>
                  </a:cubicBezTo>
                  <a:cubicBezTo>
                    <a:pt x="5275" y="593"/>
                    <a:pt x="5989" y="558"/>
                    <a:pt x="6049" y="453"/>
                  </a:cubicBezTo>
                  <a:cubicBezTo>
                    <a:pt x="6073" y="417"/>
                    <a:pt x="6097" y="334"/>
                    <a:pt x="6097" y="250"/>
                  </a:cubicBezTo>
                  <a:lnTo>
                    <a:pt x="3787" y="250"/>
                  </a:lnTo>
                  <a:cubicBezTo>
                    <a:pt x="2596" y="238"/>
                    <a:pt x="1394" y="191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3318;p46">
              <a:extLst>
                <a:ext uri="{FF2B5EF4-FFF2-40B4-BE49-F238E27FC236}">
                  <a16:creationId xmlns:a16="http://schemas.microsoft.com/office/drawing/2014/main" id="{F889AC88-27B1-4CA8-B05F-D827B404513F}"/>
                </a:ext>
              </a:extLst>
            </p:cNvPr>
            <p:cNvSpPr/>
            <p:nvPr/>
          </p:nvSpPr>
          <p:spPr>
            <a:xfrm>
              <a:off x="6921009" y="6338033"/>
              <a:ext cx="301466" cy="94922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06" y="61"/>
                    <a:pt x="1013" y="633"/>
                  </a:cubicBezTo>
                  <a:cubicBezTo>
                    <a:pt x="465" y="990"/>
                    <a:pt x="179" y="1335"/>
                    <a:pt x="60" y="1574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70"/>
                    <a:pt x="2945" y="1961"/>
                    <a:pt x="4412" y="1961"/>
                  </a:cubicBezTo>
                  <a:cubicBezTo>
                    <a:pt x="5304" y="1961"/>
                    <a:pt x="5990" y="1927"/>
                    <a:pt x="6049" y="1824"/>
                  </a:cubicBezTo>
                  <a:cubicBezTo>
                    <a:pt x="6228" y="1514"/>
                    <a:pt x="5894" y="109"/>
                    <a:pt x="5727" y="73"/>
                  </a:cubicBezTo>
                  <a:cubicBezTo>
                    <a:pt x="5627" y="40"/>
                    <a:pt x="3995" y="1"/>
                    <a:pt x="2987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3319;p46">
              <a:extLst>
                <a:ext uri="{FF2B5EF4-FFF2-40B4-BE49-F238E27FC236}">
                  <a16:creationId xmlns:a16="http://schemas.microsoft.com/office/drawing/2014/main" id="{28D3763E-7D86-4AE7-A69A-35A9CEDF4505}"/>
                </a:ext>
              </a:extLst>
            </p:cNvPr>
            <p:cNvSpPr/>
            <p:nvPr/>
          </p:nvSpPr>
          <p:spPr>
            <a:xfrm>
              <a:off x="6921009" y="6406090"/>
              <a:ext cx="294544" cy="26429"/>
            </a:xfrm>
            <a:custGeom>
              <a:avLst/>
              <a:gdLst/>
              <a:ahLst/>
              <a:cxnLst/>
              <a:rect l="l" t="t" r="r" b="b"/>
              <a:pathLst>
                <a:path w="6085" h="546" extrusionOk="0">
                  <a:moveTo>
                    <a:pt x="155" y="1"/>
                  </a:moveTo>
                  <a:cubicBezTo>
                    <a:pt x="120" y="60"/>
                    <a:pt x="72" y="108"/>
                    <a:pt x="60" y="156"/>
                  </a:cubicBezTo>
                  <a:cubicBezTo>
                    <a:pt x="1" y="275"/>
                    <a:pt x="96" y="406"/>
                    <a:pt x="227" y="418"/>
                  </a:cubicBezTo>
                  <a:cubicBezTo>
                    <a:pt x="925" y="454"/>
                    <a:pt x="2921" y="546"/>
                    <a:pt x="4383" y="546"/>
                  </a:cubicBezTo>
                  <a:cubicBezTo>
                    <a:pt x="5289" y="546"/>
                    <a:pt x="5990" y="510"/>
                    <a:pt x="6049" y="406"/>
                  </a:cubicBezTo>
                  <a:cubicBezTo>
                    <a:pt x="6073" y="358"/>
                    <a:pt x="6085" y="299"/>
                    <a:pt x="6085" y="215"/>
                  </a:cubicBezTo>
                  <a:lnTo>
                    <a:pt x="6085" y="215"/>
                  </a:lnTo>
                  <a:cubicBezTo>
                    <a:pt x="6037" y="227"/>
                    <a:pt x="5966" y="227"/>
                    <a:pt x="5894" y="239"/>
                  </a:cubicBezTo>
                  <a:cubicBezTo>
                    <a:pt x="5394" y="266"/>
                    <a:pt x="4901" y="279"/>
                    <a:pt x="4404" y="279"/>
                  </a:cubicBezTo>
                  <a:cubicBezTo>
                    <a:pt x="4238" y="279"/>
                    <a:pt x="4072" y="278"/>
                    <a:pt x="3906" y="275"/>
                  </a:cubicBezTo>
                  <a:cubicBezTo>
                    <a:pt x="2858" y="263"/>
                    <a:pt x="1822" y="203"/>
                    <a:pt x="786" y="37"/>
                  </a:cubicBezTo>
                  <a:cubicBezTo>
                    <a:pt x="584" y="25"/>
                    <a:pt x="370" y="25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3320;p46">
              <a:extLst>
                <a:ext uri="{FF2B5EF4-FFF2-40B4-BE49-F238E27FC236}">
                  <a16:creationId xmlns:a16="http://schemas.microsoft.com/office/drawing/2014/main" id="{66D8FDBC-E0E8-47AF-8ED7-1D8A83255FA3}"/>
                </a:ext>
              </a:extLst>
            </p:cNvPr>
            <p:cNvSpPr/>
            <p:nvPr/>
          </p:nvSpPr>
          <p:spPr>
            <a:xfrm>
              <a:off x="7071452" y="4998669"/>
              <a:ext cx="573454" cy="574809"/>
            </a:xfrm>
            <a:custGeom>
              <a:avLst/>
              <a:gdLst/>
              <a:ahLst/>
              <a:cxnLst/>
              <a:rect l="l" t="t" r="r" b="b"/>
              <a:pathLst>
                <a:path w="11847" h="11875" extrusionOk="0">
                  <a:moveTo>
                    <a:pt x="5893" y="1"/>
                  </a:moveTo>
                  <a:cubicBezTo>
                    <a:pt x="3773" y="1"/>
                    <a:pt x="1970" y="295"/>
                    <a:pt x="1786" y="526"/>
                  </a:cubicBezTo>
                  <a:cubicBezTo>
                    <a:pt x="0" y="2764"/>
                    <a:pt x="357" y="10503"/>
                    <a:pt x="1310" y="11325"/>
                  </a:cubicBezTo>
                  <a:cubicBezTo>
                    <a:pt x="1767" y="11709"/>
                    <a:pt x="3711" y="11875"/>
                    <a:pt x="5741" y="11875"/>
                  </a:cubicBezTo>
                  <a:cubicBezTo>
                    <a:pt x="8048" y="11875"/>
                    <a:pt x="10467" y="11661"/>
                    <a:pt x="10942" y="11313"/>
                  </a:cubicBezTo>
                  <a:cubicBezTo>
                    <a:pt x="11847" y="10658"/>
                    <a:pt x="11335" y="6324"/>
                    <a:pt x="11299" y="4479"/>
                  </a:cubicBezTo>
                  <a:cubicBezTo>
                    <a:pt x="11275" y="2633"/>
                    <a:pt x="10644" y="359"/>
                    <a:pt x="7799" y="85"/>
                  </a:cubicBezTo>
                  <a:cubicBezTo>
                    <a:pt x="7158" y="26"/>
                    <a:pt x="6512" y="1"/>
                    <a:pt x="5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3321;p46">
              <a:extLst>
                <a:ext uri="{FF2B5EF4-FFF2-40B4-BE49-F238E27FC236}">
                  <a16:creationId xmlns:a16="http://schemas.microsoft.com/office/drawing/2014/main" id="{23F78BC5-6714-488D-B674-219829C07DDF}"/>
                </a:ext>
              </a:extLst>
            </p:cNvPr>
            <p:cNvSpPr/>
            <p:nvPr/>
          </p:nvSpPr>
          <p:spPr>
            <a:xfrm>
              <a:off x="7464500" y="5022920"/>
              <a:ext cx="180405" cy="541797"/>
            </a:xfrm>
            <a:custGeom>
              <a:avLst/>
              <a:gdLst/>
              <a:ahLst/>
              <a:cxnLst/>
              <a:rect l="l" t="t" r="r" b="b"/>
              <a:pathLst>
                <a:path w="3727" h="11193" extrusionOk="0">
                  <a:moveTo>
                    <a:pt x="1167" y="1"/>
                  </a:moveTo>
                  <a:cubicBezTo>
                    <a:pt x="965" y="144"/>
                    <a:pt x="786" y="322"/>
                    <a:pt x="631" y="525"/>
                  </a:cubicBezTo>
                  <a:cubicBezTo>
                    <a:pt x="310" y="1013"/>
                    <a:pt x="203" y="1632"/>
                    <a:pt x="143" y="2204"/>
                  </a:cubicBezTo>
                  <a:cubicBezTo>
                    <a:pt x="36" y="3561"/>
                    <a:pt x="0" y="4930"/>
                    <a:pt x="12" y="6287"/>
                  </a:cubicBezTo>
                  <a:cubicBezTo>
                    <a:pt x="12" y="6990"/>
                    <a:pt x="36" y="7680"/>
                    <a:pt x="95" y="8383"/>
                  </a:cubicBezTo>
                  <a:cubicBezTo>
                    <a:pt x="131" y="8800"/>
                    <a:pt x="179" y="9216"/>
                    <a:pt x="262" y="9633"/>
                  </a:cubicBezTo>
                  <a:cubicBezTo>
                    <a:pt x="357" y="10038"/>
                    <a:pt x="476" y="10419"/>
                    <a:pt x="726" y="10752"/>
                  </a:cubicBezTo>
                  <a:cubicBezTo>
                    <a:pt x="857" y="10943"/>
                    <a:pt x="1036" y="11086"/>
                    <a:pt x="1250" y="11193"/>
                  </a:cubicBezTo>
                  <a:cubicBezTo>
                    <a:pt x="2036" y="11109"/>
                    <a:pt x="2631" y="10967"/>
                    <a:pt x="2834" y="10824"/>
                  </a:cubicBezTo>
                  <a:cubicBezTo>
                    <a:pt x="3727" y="10169"/>
                    <a:pt x="3227" y="5835"/>
                    <a:pt x="3191" y="3990"/>
                  </a:cubicBezTo>
                  <a:cubicBezTo>
                    <a:pt x="3155" y="2537"/>
                    <a:pt x="2750" y="799"/>
                    <a:pt x="11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3322;p46">
              <a:extLst>
                <a:ext uri="{FF2B5EF4-FFF2-40B4-BE49-F238E27FC236}">
                  <a16:creationId xmlns:a16="http://schemas.microsoft.com/office/drawing/2014/main" id="{2B65CD33-33F9-411D-A25D-FA5477A01796}"/>
                </a:ext>
              </a:extLst>
            </p:cNvPr>
            <p:cNvSpPr/>
            <p:nvPr/>
          </p:nvSpPr>
          <p:spPr>
            <a:xfrm>
              <a:off x="6798835" y="5062128"/>
              <a:ext cx="238056" cy="537199"/>
            </a:xfrm>
            <a:custGeom>
              <a:avLst/>
              <a:gdLst/>
              <a:ahLst/>
              <a:cxnLst/>
              <a:rect l="l" t="t" r="r" b="b"/>
              <a:pathLst>
                <a:path w="4918" h="11098" extrusionOk="0">
                  <a:moveTo>
                    <a:pt x="4918" y="1"/>
                  </a:moveTo>
                  <a:lnTo>
                    <a:pt x="4918" y="1"/>
                  </a:lnTo>
                  <a:cubicBezTo>
                    <a:pt x="4917" y="1"/>
                    <a:pt x="441" y="3537"/>
                    <a:pt x="227" y="5073"/>
                  </a:cubicBezTo>
                  <a:cubicBezTo>
                    <a:pt x="0" y="6597"/>
                    <a:pt x="3370" y="11097"/>
                    <a:pt x="3370" y="11097"/>
                  </a:cubicBezTo>
                  <a:lnTo>
                    <a:pt x="49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3323;p46">
              <a:extLst>
                <a:ext uri="{FF2B5EF4-FFF2-40B4-BE49-F238E27FC236}">
                  <a16:creationId xmlns:a16="http://schemas.microsoft.com/office/drawing/2014/main" id="{3CC1CF11-186C-4D0D-AA76-D9E695FF5F6F}"/>
                </a:ext>
              </a:extLst>
            </p:cNvPr>
            <p:cNvSpPr/>
            <p:nvPr/>
          </p:nvSpPr>
          <p:spPr>
            <a:xfrm>
              <a:off x="6850677" y="5062128"/>
              <a:ext cx="186214" cy="537199"/>
            </a:xfrm>
            <a:custGeom>
              <a:avLst/>
              <a:gdLst/>
              <a:ahLst/>
              <a:cxnLst/>
              <a:rect l="l" t="t" r="r" b="b"/>
              <a:pathLst>
                <a:path w="3847" h="11098" extrusionOk="0">
                  <a:moveTo>
                    <a:pt x="3847" y="1"/>
                  </a:moveTo>
                  <a:cubicBezTo>
                    <a:pt x="3847" y="1"/>
                    <a:pt x="3716" y="108"/>
                    <a:pt x="3513" y="286"/>
                  </a:cubicBezTo>
                  <a:lnTo>
                    <a:pt x="3513" y="322"/>
                  </a:lnTo>
                  <a:cubicBezTo>
                    <a:pt x="3311" y="1858"/>
                    <a:pt x="2656" y="3275"/>
                    <a:pt x="1906" y="4608"/>
                  </a:cubicBezTo>
                  <a:cubicBezTo>
                    <a:pt x="1525" y="5263"/>
                    <a:pt x="1156" y="5930"/>
                    <a:pt x="739" y="6561"/>
                  </a:cubicBezTo>
                  <a:cubicBezTo>
                    <a:pt x="549" y="6859"/>
                    <a:pt x="322" y="7144"/>
                    <a:pt x="96" y="7418"/>
                  </a:cubicBezTo>
                  <a:cubicBezTo>
                    <a:pt x="72" y="7466"/>
                    <a:pt x="25" y="7501"/>
                    <a:pt x="1" y="7537"/>
                  </a:cubicBezTo>
                  <a:cubicBezTo>
                    <a:pt x="930" y="9264"/>
                    <a:pt x="2323" y="11097"/>
                    <a:pt x="2323" y="11097"/>
                  </a:cubicBezTo>
                  <a:lnTo>
                    <a:pt x="3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3324;p46">
              <a:extLst>
                <a:ext uri="{FF2B5EF4-FFF2-40B4-BE49-F238E27FC236}">
                  <a16:creationId xmlns:a16="http://schemas.microsoft.com/office/drawing/2014/main" id="{BFB4B85B-A384-43D0-B129-CAA1D9C61B36}"/>
                </a:ext>
              </a:extLst>
            </p:cNvPr>
            <p:cNvSpPr/>
            <p:nvPr/>
          </p:nvSpPr>
          <p:spPr>
            <a:xfrm>
              <a:off x="6877929" y="5313930"/>
              <a:ext cx="88823" cy="69510"/>
            </a:xfrm>
            <a:custGeom>
              <a:avLst/>
              <a:gdLst/>
              <a:ahLst/>
              <a:cxnLst/>
              <a:rect l="l" t="t" r="r" b="b"/>
              <a:pathLst>
                <a:path w="1835" h="1436" extrusionOk="0">
                  <a:moveTo>
                    <a:pt x="50" y="0"/>
                  </a:moveTo>
                  <a:cubicBezTo>
                    <a:pt x="27" y="0"/>
                    <a:pt x="1" y="50"/>
                    <a:pt x="33" y="61"/>
                  </a:cubicBezTo>
                  <a:cubicBezTo>
                    <a:pt x="200" y="156"/>
                    <a:pt x="343" y="228"/>
                    <a:pt x="510" y="323"/>
                  </a:cubicBezTo>
                  <a:cubicBezTo>
                    <a:pt x="676" y="406"/>
                    <a:pt x="819" y="525"/>
                    <a:pt x="974" y="633"/>
                  </a:cubicBezTo>
                  <a:cubicBezTo>
                    <a:pt x="1272" y="859"/>
                    <a:pt x="1522" y="1121"/>
                    <a:pt x="1760" y="1407"/>
                  </a:cubicBezTo>
                  <a:cubicBezTo>
                    <a:pt x="1768" y="1428"/>
                    <a:pt x="1781" y="1435"/>
                    <a:pt x="1793" y="1435"/>
                  </a:cubicBezTo>
                  <a:cubicBezTo>
                    <a:pt x="1815" y="1435"/>
                    <a:pt x="1835" y="1410"/>
                    <a:pt x="1819" y="1395"/>
                  </a:cubicBezTo>
                  <a:cubicBezTo>
                    <a:pt x="1724" y="1276"/>
                    <a:pt x="1617" y="1156"/>
                    <a:pt x="1522" y="1037"/>
                  </a:cubicBezTo>
                  <a:cubicBezTo>
                    <a:pt x="1486" y="978"/>
                    <a:pt x="1438" y="895"/>
                    <a:pt x="1414" y="835"/>
                  </a:cubicBezTo>
                  <a:cubicBezTo>
                    <a:pt x="1367" y="764"/>
                    <a:pt x="1331" y="692"/>
                    <a:pt x="1272" y="597"/>
                  </a:cubicBezTo>
                  <a:cubicBezTo>
                    <a:pt x="1176" y="454"/>
                    <a:pt x="1093" y="287"/>
                    <a:pt x="974" y="144"/>
                  </a:cubicBezTo>
                  <a:cubicBezTo>
                    <a:pt x="967" y="134"/>
                    <a:pt x="957" y="129"/>
                    <a:pt x="948" y="129"/>
                  </a:cubicBezTo>
                  <a:cubicBezTo>
                    <a:pt x="928" y="129"/>
                    <a:pt x="910" y="152"/>
                    <a:pt x="926" y="168"/>
                  </a:cubicBezTo>
                  <a:cubicBezTo>
                    <a:pt x="998" y="335"/>
                    <a:pt x="1117" y="478"/>
                    <a:pt x="1200" y="645"/>
                  </a:cubicBezTo>
                  <a:cubicBezTo>
                    <a:pt x="1248" y="704"/>
                    <a:pt x="1295" y="775"/>
                    <a:pt x="1331" y="835"/>
                  </a:cubicBezTo>
                  <a:cubicBezTo>
                    <a:pt x="1224" y="752"/>
                    <a:pt x="1129" y="656"/>
                    <a:pt x="1033" y="573"/>
                  </a:cubicBezTo>
                  <a:cubicBezTo>
                    <a:pt x="748" y="347"/>
                    <a:pt x="414" y="121"/>
                    <a:pt x="57" y="2"/>
                  </a:cubicBezTo>
                  <a:cubicBezTo>
                    <a:pt x="55" y="1"/>
                    <a:pt x="53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3325;p46">
              <a:extLst>
                <a:ext uri="{FF2B5EF4-FFF2-40B4-BE49-F238E27FC236}">
                  <a16:creationId xmlns:a16="http://schemas.microsoft.com/office/drawing/2014/main" id="{9D25D941-A660-4972-B45B-542F2BAC48D6}"/>
                </a:ext>
              </a:extLst>
            </p:cNvPr>
            <p:cNvSpPr/>
            <p:nvPr/>
          </p:nvSpPr>
          <p:spPr>
            <a:xfrm>
              <a:off x="6945793" y="5003316"/>
              <a:ext cx="514110" cy="649644"/>
            </a:xfrm>
            <a:custGeom>
              <a:avLst/>
              <a:gdLst/>
              <a:ahLst/>
              <a:cxnLst/>
              <a:rect l="l" t="t" r="r" b="b"/>
              <a:pathLst>
                <a:path w="10621" h="13421" extrusionOk="0">
                  <a:moveTo>
                    <a:pt x="6506" y="0"/>
                  </a:moveTo>
                  <a:cubicBezTo>
                    <a:pt x="4453" y="0"/>
                    <a:pt x="1590" y="831"/>
                    <a:pt x="1310" y="1251"/>
                  </a:cubicBezTo>
                  <a:cubicBezTo>
                    <a:pt x="477" y="2478"/>
                    <a:pt x="108" y="7824"/>
                    <a:pt x="1" y="12919"/>
                  </a:cubicBezTo>
                  <a:cubicBezTo>
                    <a:pt x="1825" y="13305"/>
                    <a:pt x="3703" y="13420"/>
                    <a:pt x="5564" y="13420"/>
                  </a:cubicBezTo>
                  <a:cubicBezTo>
                    <a:pt x="5658" y="13420"/>
                    <a:pt x="5752" y="13420"/>
                    <a:pt x="5846" y="13419"/>
                  </a:cubicBezTo>
                  <a:cubicBezTo>
                    <a:pt x="6930" y="13408"/>
                    <a:pt x="8013" y="13348"/>
                    <a:pt x="9097" y="13241"/>
                  </a:cubicBezTo>
                  <a:cubicBezTo>
                    <a:pt x="9609" y="13193"/>
                    <a:pt x="10121" y="13134"/>
                    <a:pt x="10621" y="13062"/>
                  </a:cubicBezTo>
                  <a:cubicBezTo>
                    <a:pt x="10609" y="12955"/>
                    <a:pt x="10597" y="12872"/>
                    <a:pt x="10597" y="12800"/>
                  </a:cubicBezTo>
                  <a:cubicBezTo>
                    <a:pt x="10359" y="10991"/>
                    <a:pt x="10549" y="1954"/>
                    <a:pt x="10359" y="1442"/>
                  </a:cubicBezTo>
                  <a:cubicBezTo>
                    <a:pt x="10145" y="918"/>
                    <a:pt x="8716" y="61"/>
                    <a:pt x="6632" y="1"/>
                  </a:cubicBezTo>
                  <a:cubicBezTo>
                    <a:pt x="6590" y="0"/>
                    <a:pt x="6548" y="0"/>
                    <a:pt x="6506" y="0"/>
                  </a:cubicBezTo>
                  <a:close/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3326;p46">
              <a:extLst>
                <a:ext uri="{FF2B5EF4-FFF2-40B4-BE49-F238E27FC236}">
                  <a16:creationId xmlns:a16="http://schemas.microsoft.com/office/drawing/2014/main" id="{7CF5AF77-C8ED-4CB3-8AE5-58382491FA2E}"/>
                </a:ext>
              </a:extLst>
            </p:cNvPr>
            <p:cNvSpPr/>
            <p:nvPr/>
          </p:nvSpPr>
          <p:spPr>
            <a:xfrm>
              <a:off x="7067967" y="5008059"/>
              <a:ext cx="261871" cy="206835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3914" y="0"/>
                  </a:moveTo>
                  <a:cubicBezTo>
                    <a:pt x="3535" y="0"/>
                    <a:pt x="3090" y="42"/>
                    <a:pt x="2632" y="106"/>
                  </a:cubicBezTo>
                  <a:cubicBezTo>
                    <a:pt x="1525" y="248"/>
                    <a:pt x="548" y="225"/>
                    <a:pt x="334" y="820"/>
                  </a:cubicBezTo>
                  <a:cubicBezTo>
                    <a:pt x="1" y="1725"/>
                    <a:pt x="477" y="3023"/>
                    <a:pt x="822" y="3737"/>
                  </a:cubicBezTo>
                  <a:cubicBezTo>
                    <a:pt x="965" y="4058"/>
                    <a:pt x="1084" y="4273"/>
                    <a:pt x="1084" y="4273"/>
                  </a:cubicBezTo>
                  <a:cubicBezTo>
                    <a:pt x="1084" y="4273"/>
                    <a:pt x="1287" y="4118"/>
                    <a:pt x="1596" y="3868"/>
                  </a:cubicBezTo>
                  <a:cubicBezTo>
                    <a:pt x="2310" y="3273"/>
                    <a:pt x="3656" y="2141"/>
                    <a:pt x="4632" y="1094"/>
                  </a:cubicBezTo>
                  <a:cubicBezTo>
                    <a:pt x="5409" y="265"/>
                    <a:pt x="4875" y="0"/>
                    <a:pt x="39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3327;p46">
              <a:extLst>
                <a:ext uri="{FF2B5EF4-FFF2-40B4-BE49-F238E27FC236}">
                  <a16:creationId xmlns:a16="http://schemas.microsoft.com/office/drawing/2014/main" id="{06B1F9C1-1D00-40C0-8089-B39FCB9BA523}"/>
                </a:ext>
              </a:extLst>
            </p:cNvPr>
            <p:cNvSpPr/>
            <p:nvPr/>
          </p:nvSpPr>
          <p:spPr>
            <a:xfrm>
              <a:off x="7096768" y="4948037"/>
              <a:ext cx="187957" cy="121981"/>
            </a:xfrm>
            <a:custGeom>
              <a:avLst/>
              <a:gdLst/>
              <a:ahLst/>
              <a:cxnLst/>
              <a:rect l="l" t="t" r="r" b="b"/>
              <a:pathLst>
                <a:path w="3883" h="2520" extrusionOk="0">
                  <a:moveTo>
                    <a:pt x="3513" y="0"/>
                  </a:moveTo>
                  <a:lnTo>
                    <a:pt x="1" y="417"/>
                  </a:lnTo>
                  <a:lnTo>
                    <a:pt x="299" y="2060"/>
                  </a:lnTo>
                  <a:cubicBezTo>
                    <a:pt x="311" y="2108"/>
                    <a:pt x="334" y="2167"/>
                    <a:pt x="370" y="2191"/>
                  </a:cubicBezTo>
                  <a:cubicBezTo>
                    <a:pt x="487" y="2308"/>
                    <a:pt x="786" y="2519"/>
                    <a:pt x="1483" y="2519"/>
                  </a:cubicBezTo>
                  <a:cubicBezTo>
                    <a:pt x="1710" y="2519"/>
                    <a:pt x="1980" y="2497"/>
                    <a:pt x="2299" y="2441"/>
                  </a:cubicBezTo>
                  <a:cubicBezTo>
                    <a:pt x="3882" y="2179"/>
                    <a:pt x="3799" y="1357"/>
                    <a:pt x="3799" y="1357"/>
                  </a:cubicBezTo>
                  <a:lnTo>
                    <a:pt x="3513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3328;p46">
              <a:extLst>
                <a:ext uri="{FF2B5EF4-FFF2-40B4-BE49-F238E27FC236}">
                  <a16:creationId xmlns:a16="http://schemas.microsoft.com/office/drawing/2014/main" id="{CD3D4DAB-1197-4963-9098-8D5EA728F264}"/>
                </a:ext>
              </a:extLst>
            </p:cNvPr>
            <p:cNvSpPr/>
            <p:nvPr/>
          </p:nvSpPr>
          <p:spPr>
            <a:xfrm>
              <a:off x="7098519" y="4918993"/>
              <a:ext cx="154845" cy="98950"/>
            </a:xfrm>
            <a:custGeom>
              <a:avLst/>
              <a:gdLst/>
              <a:ahLst/>
              <a:cxnLst/>
              <a:rect l="l" t="t" r="r" b="b"/>
              <a:pathLst>
                <a:path w="4394" h="2044" extrusionOk="0">
                  <a:moveTo>
                    <a:pt x="3333" y="1"/>
                  </a:moveTo>
                  <a:cubicBezTo>
                    <a:pt x="3271" y="1"/>
                    <a:pt x="3207" y="2"/>
                    <a:pt x="3143" y="5"/>
                  </a:cubicBezTo>
                  <a:cubicBezTo>
                    <a:pt x="2310" y="41"/>
                    <a:pt x="1512" y="219"/>
                    <a:pt x="714" y="422"/>
                  </a:cubicBezTo>
                  <a:cubicBezTo>
                    <a:pt x="524" y="469"/>
                    <a:pt x="321" y="541"/>
                    <a:pt x="214" y="683"/>
                  </a:cubicBezTo>
                  <a:cubicBezTo>
                    <a:pt x="83" y="862"/>
                    <a:pt x="0" y="1279"/>
                    <a:pt x="119" y="1481"/>
                  </a:cubicBezTo>
                  <a:cubicBezTo>
                    <a:pt x="274" y="1755"/>
                    <a:pt x="691" y="1934"/>
                    <a:pt x="1000" y="1993"/>
                  </a:cubicBezTo>
                  <a:cubicBezTo>
                    <a:pt x="1185" y="2029"/>
                    <a:pt x="1378" y="2044"/>
                    <a:pt x="1572" y="2044"/>
                  </a:cubicBezTo>
                  <a:cubicBezTo>
                    <a:pt x="1765" y="2044"/>
                    <a:pt x="1959" y="2029"/>
                    <a:pt x="2143" y="2005"/>
                  </a:cubicBezTo>
                  <a:cubicBezTo>
                    <a:pt x="2607" y="1946"/>
                    <a:pt x="3072" y="1826"/>
                    <a:pt x="3477" y="1612"/>
                  </a:cubicBezTo>
                  <a:cubicBezTo>
                    <a:pt x="3870" y="1410"/>
                    <a:pt x="4215" y="1076"/>
                    <a:pt x="4334" y="683"/>
                  </a:cubicBezTo>
                  <a:cubicBezTo>
                    <a:pt x="4382" y="541"/>
                    <a:pt x="4393" y="398"/>
                    <a:pt x="4322" y="279"/>
                  </a:cubicBezTo>
                  <a:cubicBezTo>
                    <a:pt x="4251" y="172"/>
                    <a:pt x="4096" y="112"/>
                    <a:pt x="3965" y="64"/>
                  </a:cubicBezTo>
                  <a:cubicBezTo>
                    <a:pt x="3752" y="18"/>
                    <a:pt x="3547" y="1"/>
                    <a:pt x="3333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3329;p46">
              <a:extLst>
                <a:ext uri="{FF2B5EF4-FFF2-40B4-BE49-F238E27FC236}">
                  <a16:creationId xmlns:a16="http://schemas.microsoft.com/office/drawing/2014/main" id="{D217C7BC-F961-4985-9CA2-15973AA4B114}"/>
                </a:ext>
              </a:extLst>
            </p:cNvPr>
            <p:cNvSpPr/>
            <p:nvPr/>
          </p:nvSpPr>
          <p:spPr>
            <a:xfrm>
              <a:off x="7082391" y="4983179"/>
              <a:ext cx="226197" cy="148845"/>
            </a:xfrm>
            <a:custGeom>
              <a:avLst/>
              <a:gdLst/>
              <a:ahLst/>
              <a:cxnLst/>
              <a:rect l="l" t="t" r="r" b="b"/>
              <a:pathLst>
                <a:path w="4673" h="3075" extrusionOk="0">
                  <a:moveTo>
                    <a:pt x="3982" y="0"/>
                  </a:moveTo>
                  <a:cubicBezTo>
                    <a:pt x="3940" y="0"/>
                    <a:pt x="3899" y="15"/>
                    <a:pt x="3858" y="48"/>
                  </a:cubicBezTo>
                  <a:cubicBezTo>
                    <a:pt x="3507" y="331"/>
                    <a:pt x="2683" y="1366"/>
                    <a:pt x="1274" y="1366"/>
                  </a:cubicBezTo>
                  <a:cubicBezTo>
                    <a:pt x="1200" y="1366"/>
                    <a:pt x="1125" y="1364"/>
                    <a:pt x="1048" y="1358"/>
                  </a:cubicBezTo>
                  <a:cubicBezTo>
                    <a:pt x="691" y="1334"/>
                    <a:pt x="536" y="881"/>
                    <a:pt x="477" y="691"/>
                  </a:cubicBezTo>
                  <a:cubicBezTo>
                    <a:pt x="470" y="665"/>
                    <a:pt x="454" y="654"/>
                    <a:pt x="436" y="654"/>
                  </a:cubicBezTo>
                  <a:cubicBezTo>
                    <a:pt x="420" y="654"/>
                    <a:pt x="404" y="662"/>
                    <a:pt x="393" y="679"/>
                  </a:cubicBezTo>
                  <a:cubicBezTo>
                    <a:pt x="250" y="917"/>
                    <a:pt x="0" y="1524"/>
                    <a:pt x="0" y="1691"/>
                  </a:cubicBezTo>
                  <a:cubicBezTo>
                    <a:pt x="0" y="1941"/>
                    <a:pt x="215" y="2834"/>
                    <a:pt x="346" y="2846"/>
                  </a:cubicBezTo>
                  <a:cubicBezTo>
                    <a:pt x="346" y="2846"/>
                    <a:pt x="347" y="2846"/>
                    <a:pt x="348" y="2846"/>
                  </a:cubicBezTo>
                  <a:cubicBezTo>
                    <a:pt x="496" y="2846"/>
                    <a:pt x="1072" y="1929"/>
                    <a:pt x="1072" y="1929"/>
                  </a:cubicBezTo>
                  <a:cubicBezTo>
                    <a:pt x="1072" y="1929"/>
                    <a:pt x="1650" y="3074"/>
                    <a:pt x="1877" y="3074"/>
                  </a:cubicBezTo>
                  <a:cubicBezTo>
                    <a:pt x="1883" y="3074"/>
                    <a:pt x="1888" y="3074"/>
                    <a:pt x="1893" y="3072"/>
                  </a:cubicBezTo>
                  <a:cubicBezTo>
                    <a:pt x="2215" y="2965"/>
                    <a:pt x="3810" y="2929"/>
                    <a:pt x="4620" y="1084"/>
                  </a:cubicBezTo>
                  <a:cubicBezTo>
                    <a:pt x="4673" y="957"/>
                    <a:pt x="4321" y="0"/>
                    <a:pt x="3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3330;p46">
              <a:extLst>
                <a:ext uri="{FF2B5EF4-FFF2-40B4-BE49-F238E27FC236}">
                  <a16:creationId xmlns:a16="http://schemas.microsoft.com/office/drawing/2014/main" id="{2E5C2786-F0E2-422C-AB70-9E5BE2A8CCA8}"/>
                </a:ext>
              </a:extLst>
            </p:cNvPr>
            <p:cNvSpPr/>
            <p:nvPr/>
          </p:nvSpPr>
          <p:spPr>
            <a:xfrm>
              <a:off x="7081810" y="4973401"/>
              <a:ext cx="230843" cy="147103"/>
            </a:xfrm>
            <a:custGeom>
              <a:avLst/>
              <a:gdLst/>
              <a:ahLst/>
              <a:cxnLst/>
              <a:rect l="l" t="t" r="r" b="b"/>
              <a:pathLst>
                <a:path w="4769" h="3039" extrusionOk="0">
                  <a:moveTo>
                    <a:pt x="4069" y="0"/>
                  </a:moveTo>
                  <a:cubicBezTo>
                    <a:pt x="4026" y="0"/>
                    <a:pt x="3983" y="15"/>
                    <a:pt x="3941" y="48"/>
                  </a:cubicBezTo>
                  <a:cubicBezTo>
                    <a:pt x="3581" y="329"/>
                    <a:pt x="2752" y="1356"/>
                    <a:pt x="1324" y="1356"/>
                  </a:cubicBezTo>
                  <a:cubicBezTo>
                    <a:pt x="1242" y="1356"/>
                    <a:pt x="1158" y="1353"/>
                    <a:pt x="1072" y="1345"/>
                  </a:cubicBezTo>
                  <a:cubicBezTo>
                    <a:pt x="703" y="1310"/>
                    <a:pt x="560" y="869"/>
                    <a:pt x="489" y="667"/>
                  </a:cubicBezTo>
                  <a:cubicBezTo>
                    <a:pt x="482" y="647"/>
                    <a:pt x="465" y="638"/>
                    <a:pt x="446" y="638"/>
                  </a:cubicBezTo>
                  <a:cubicBezTo>
                    <a:pt x="431" y="638"/>
                    <a:pt x="416" y="644"/>
                    <a:pt x="405" y="655"/>
                  </a:cubicBezTo>
                  <a:cubicBezTo>
                    <a:pt x="262" y="893"/>
                    <a:pt x="12" y="1500"/>
                    <a:pt x="0" y="1655"/>
                  </a:cubicBezTo>
                  <a:cubicBezTo>
                    <a:pt x="0" y="1905"/>
                    <a:pt x="215" y="2798"/>
                    <a:pt x="358" y="2810"/>
                  </a:cubicBezTo>
                  <a:cubicBezTo>
                    <a:pt x="360" y="2810"/>
                    <a:pt x="362" y="2810"/>
                    <a:pt x="364" y="2810"/>
                  </a:cubicBezTo>
                  <a:cubicBezTo>
                    <a:pt x="527" y="2810"/>
                    <a:pt x="1108" y="1893"/>
                    <a:pt x="1108" y="1893"/>
                  </a:cubicBezTo>
                  <a:cubicBezTo>
                    <a:pt x="1108" y="1893"/>
                    <a:pt x="1697" y="3038"/>
                    <a:pt x="1925" y="3038"/>
                  </a:cubicBezTo>
                  <a:cubicBezTo>
                    <a:pt x="1931" y="3038"/>
                    <a:pt x="1936" y="3038"/>
                    <a:pt x="1941" y="3036"/>
                  </a:cubicBezTo>
                  <a:cubicBezTo>
                    <a:pt x="2263" y="2953"/>
                    <a:pt x="3882" y="2917"/>
                    <a:pt x="4715" y="1072"/>
                  </a:cubicBezTo>
                  <a:cubicBezTo>
                    <a:pt x="4768" y="955"/>
                    <a:pt x="4416" y="0"/>
                    <a:pt x="40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3332;p46">
              <a:extLst>
                <a:ext uri="{FF2B5EF4-FFF2-40B4-BE49-F238E27FC236}">
                  <a16:creationId xmlns:a16="http://schemas.microsoft.com/office/drawing/2014/main" id="{CFAA5D0C-8291-4768-B0CF-6D516BC12A9B}"/>
                </a:ext>
              </a:extLst>
            </p:cNvPr>
            <p:cNvSpPr/>
            <p:nvPr/>
          </p:nvSpPr>
          <p:spPr>
            <a:xfrm>
              <a:off x="7100834" y="5062128"/>
              <a:ext cx="67477" cy="69268"/>
            </a:xfrm>
            <a:custGeom>
              <a:avLst/>
              <a:gdLst/>
              <a:ahLst/>
              <a:cxnLst/>
              <a:rect l="l" t="t" r="r" b="b"/>
              <a:pathLst>
                <a:path w="1394" h="1431" extrusionOk="0">
                  <a:moveTo>
                    <a:pt x="685" y="0"/>
                  </a:moveTo>
                  <a:cubicBezTo>
                    <a:pt x="365" y="0"/>
                    <a:pt x="24" y="942"/>
                    <a:pt x="0" y="1024"/>
                  </a:cubicBezTo>
                  <a:cubicBezTo>
                    <a:pt x="0" y="1120"/>
                    <a:pt x="203" y="1394"/>
                    <a:pt x="548" y="1429"/>
                  </a:cubicBezTo>
                  <a:cubicBezTo>
                    <a:pt x="563" y="1430"/>
                    <a:pt x="578" y="1431"/>
                    <a:pt x="593" y="1431"/>
                  </a:cubicBezTo>
                  <a:cubicBezTo>
                    <a:pt x="913" y="1431"/>
                    <a:pt x="1242" y="1198"/>
                    <a:pt x="1322" y="1096"/>
                  </a:cubicBezTo>
                  <a:cubicBezTo>
                    <a:pt x="1393" y="1001"/>
                    <a:pt x="869" y="12"/>
                    <a:pt x="691" y="1"/>
                  </a:cubicBezTo>
                  <a:cubicBezTo>
                    <a:pt x="689" y="0"/>
                    <a:pt x="687" y="0"/>
                    <a:pt x="685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3333;p46">
              <a:extLst>
                <a:ext uri="{FF2B5EF4-FFF2-40B4-BE49-F238E27FC236}">
                  <a16:creationId xmlns:a16="http://schemas.microsoft.com/office/drawing/2014/main" id="{A4ABF8BC-9702-4672-901F-D62090DEDDBE}"/>
                </a:ext>
              </a:extLst>
            </p:cNvPr>
            <p:cNvSpPr/>
            <p:nvPr/>
          </p:nvSpPr>
          <p:spPr>
            <a:xfrm>
              <a:off x="7259892" y="5003945"/>
              <a:ext cx="199429" cy="528437"/>
            </a:xfrm>
            <a:custGeom>
              <a:avLst/>
              <a:gdLst/>
              <a:ahLst/>
              <a:cxnLst/>
              <a:rect l="l" t="t" r="r" b="b"/>
              <a:pathLst>
                <a:path w="4120" h="10917" extrusionOk="0">
                  <a:moveTo>
                    <a:pt x="1215" y="0"/>
                  </a:moveTo>
                  <a:cubicBezTo>
                    <a:pt x="1191" y="0"/>
                    <a:pt x="1155" y="12"/>
                    <a:pt x="1143" y="36"/>
                  </a:cubicBezTo>
                  <a:cubicBezTo>
                    <a:pt x="179" y="1738"/>
                    <a:pt x="0" y="3953"/>
                    <a:pt x="370" y="5917"/>
                  </a:cubicBezTo>
                  <a:cubicBezTo>
                    <a:pt x="751" y="7941"/>
                    <a:pt x="1882" y="9763"/>
                    <a:pt x="3453" y="10847"/>
                  </a:cubicBezTo>
                  <a:cubicBezTo>
                    <a:pt x="3518" y="10894"/>
                    <a:pt x="3593" y="10916"/>
                    <a:pt x="3667" y="10916"/>
                  </a:cubicBezTo>
                  <a:cubicBezTo>
                    <a:pt x="3800" y="10916"/>
                    <a:pt x="3932" y="10845"/>
                    <a:pt x="4001" y="10716"/>
                  </a:cubicBezTo>
                  <a:cubicBezTo>
                    <a:pt x="4120" y="10454"/>
                    <a:pt x="3989" y="10132"/>
                    <a:pt x="3822" y="9894"/>
                  </a:cubicBezTo>
                  <a:cubicBezTo>
                    <a:pt x="3394" y="9239"/>
                    <a:pt x="2275" y="7513"/>
                    <a:pt x="1905" y="5370"/>
                  </a:cubicBezTo>
                  <a:cubicBezTo>
                    <a:pt x="1524" y="3227"/>
                    <a:pt x="2203" y="1500"/>
                    <a:pt x="2656" y="500"/>
                  </a:cubicBezTo>
                  <a:cubicBezTo>
                    <a:pt x="2691" y="441"/>
                    <a:pt x="2679" y="381"/>
                    <a:pt x="2632" y="357"/>
                  </a:cubicBezTo>
                  <a:cubicBezTo>
                    <a:pt x="2263" y="191"/>
                    <a:pt x="1572" y="36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3334;p46">
              <a:extLst>
                <a:ext uri="{FF2B5EF4-FFF2-40B4-BE49-F238E27FC236}">
                  <a16:creationId xmlns:a16="http://schemas.microsoft.com/office/drawing/2014/main" id="{657ED42F-F074-4D09-8B90-1BF0075FBDB9}"/>
                </a:ext>
              </a:extLst>
            </p:cNvPr>
            <p:cNvSpPr/>
            <p:nvPr/>
          </p:nvSpPr>
          <p:spPr>
            <a:xfrm>
              <a:off x="6896807" y="5023404"/>
              <a:ext cx="193136" cy="436177"/>
            </a:xfrm>
            <a:custGeom>
              <a:avLst/>
              <a:gdLst/>
              <a:ahLst/>
              <a:cxnLst/>
              <a:rect l="l" t="t" r="r" b="b"/>
              <a:pathLst>
                <a:path w="3990" h="9011" extrusionOk="0">
                  <a:moveTo>
                    <a:pt x="3846" y="0"/>
                  </a:moveTo>
                  <a:cubicBezTo>
                    <a:pt x="3624" y="0"/>
                    <a:pt x="3217" y="152"/>
                    <a:pt x="3156" y="170"/>
                  </a:cubicBezTo>
                  <a:cubicBezTo>
                    <a:pt x="3108" y="205"/>
                    <a:pt x="3048" y="229"/>
                    <a:pt x="3001" y="253"/>
                  </a:cubicBezTo>
                  <a:cubicBezTo>
                    <a:pt x="2465" y="503"/>
                    <a:pt x="2001" y="884"/>
                    <a:pt x="1739" y="1467"/>
                  </a:cubicBezTo>
                  <a:cubicBezTo>
                    <a:pt x="0" y="5158"/>
                    <a:pt x="774" y="8825"/>
                    <a:pt x="893" y="8968"/>
                  </a:cubicBezTo>
                  <a:cubicBezTo>
                    <a:pt x="917" y="8998"/>
                    <a:pt x="942" y="9010"/>
                    <a:pt x="966" y="9010"/>
                  </a:cubicBezTo>
                  <a:cubicBezTo>
                    <a:pt x="1091" y="9010"/>
                    <a:pt x="1215" y="8691"/>
                    <a:pt x="1215" y="8611"/>
                  </a:cubicBezTo>
                  <a:cubicBezTo>
                    <a:pt x="1548" y="5039"/>
                    <a:pt x="2167" y="3075"/>
                    <a:pt x="2632" y="2110"/>
                  </a:cubicBezTo>
                  <a:cubicBezTo>
                    <a:pt x="2834" y="1682"/>
                    <a:pt x="3072" y="1277"/>
                    <a:pt x="3358" y="884"/>
                  </a:cubicBezTo>
                  <a:cubicBezTo>
                    <a:pt x="3513" y="693"/>
                    <a:pt x="3656" y="515"/>
                    <a:pt x="3810" y="336"/>
                  </a:cubicBezTo>
                  <a:cubicBezTo>
                    <a:pt x="3858" y="277"/>
                    <a:pt x="3989" y="158"/>
                    <a:pt x="3989" y="74"/>
                  </a:cubicBezTo>
                  <a:cubicBezTo>
                    <a:pt x="3983" y="20"/>
                    <a:pt x="3926" y="0"/>
                    <a:pt x="3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3335;p46">
              <a:extLst>
                <a:ext uri="{FF2B5EF4-FFF2-40B4-BE49-F238E27FC236}">
                  <a16:creationId xmlns:a16="http://schemas.microsoft.com/office/drawing/2014/main" id="{26F5658E-13EF-42F8-AF2D-4E58E4D3A83E}"/>
                </a:ext>
              </a:extLst>
            </p:cNvPr>
            <p:cNvSpPr/>
            <p:nvPr/>
          </p:nvSpPr>
          <p:spPr>
            <a:xfrm>
              <a:off x="7174022" y="5451158"/>
              <a:ext cx="521031" cy="432838"/>
            </a:xfrm>
            <a:custGeom>
              <a:avLst/>
              <a:gdLst/>
              <a:ahLst/>
              <a:cxnLst/>
              <a:rect l="l" t="t" r="r" b="b"/>
              <a:pathLst>
                <a:path w="10764" h="8942" extrusionOk="0">
                  <a:moveTo>
                    <a:pt x="10264" y="0"/>
                  </a:moveTo>
                  <a:lnTo>
                    <a:pt x="84" y="1167"/>
                  </a:lnTo>
                  <a:cubicBezTo>
                    <a:pt x="48" y="1167"/>
                    <a:pt x="0" y="1215"/>
                    <a:pt x="12" y="1274"/>
                  </a:cubicBezTo>
                  <a:lnTo>
                    <a:pt x="739" y="8227"/>
                  </a:lnTo>
                  <a:cubicBezTo>
                    <a:pt x="739" y="8227"/>
                    <a:pt x="739" y="8263"/>
                    <a:pt x="762" y="8275"/>
                  </a:cubicBezTo>
                  <a:lnTo>
                    <a:pt x="1334" y="8906"/>
                  </a:lnTo>
                  <a:cubicBezTo>
                    <a:pt x="1358" y="8942"/>
                    <a:pt x="1405" y="8942"/>
                    <a:pt x="1429" y="8942"/>
                  </a:cubicBezTo>
                  <a:lnTo>
                    <a:pt x="10680" y="6715"/>
                  </a:lnTo>
                  <a:cubicBezTo>
                    <a:pt x="10728" y="6692"/>
                    <a:pt x="10764" y="6668"/>
                    <a:pt x="10764" y="6620"/>
                  </a:cubicBezTo>
                  <a:lnTo>
                    <a:pt x="10323" y="36"/>
                  </a:lnTo>
                  <a:lnTo>
                    <a:pt x="102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3336;p46">
              <a:extLst>
                <a:ext uri="{FF2B5EF4-FFF2-40B4-BE49-F238E27FC236}">
                  <a16:creationId xmlns:a16="http://schemas.microsoft.com/office/drawing/2014/main" id="{158BD629-F8F5-41D8-ACAB-7DDDA7E93B23}"/>
                </a:ext>
              </a:extLst>
            </p:cNvPr>
            <p:cNvSpPr/>
            <p:nvPr/>
          </p:nvSpPr>
          <p:spPr>
            <a:xfrm>
              <a:off x="7180944" y="5457499"/>
              <a:ext cx="521031" cy="415557"/>
            </a:xfrm>
            <a:custGeom>
              <a:avLst/>
              <a:gdLst/>
              <a:ahLst/>
              <a:cxnLst/>
              <a:rect l="l" t="t" r="r" b="b"/>
              <a:pathLst>
                <a:path w="10764" h="8585" extrusionOk="0">
                  <a:moveTo>
                    <a:pt x="10085" y="0"/>
                  </a:moveTo>
                  <a:lnTo>
                    <a:pt x="0" y="1191"/>
                  </a:lnTo>
                  <a:lnTo>
                    <a:pt x="703" y="8108"/>
                  </a:lnTo>
                  <a:lnTo>
                    <a:pt x="1191" y="8585"/>
                  </a:lnTo>
                  <a:lnTo>
                    <a:pt x="10764" y="6715"/>
                  </a:lnTo>
                  <a:lnTo>
                    <a:pt x="10644" y="631"/>
                  </a:lnTo>
                  <a:lnTo>
                    <a:pt x="10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3337;p46">
              <a:extLst>
                <a:ext uri="{FF2B5EF4-FFF2-40B4-BE49-F238E27FC236}">
                  <a16:creationId xmlns:a16="http://schemas.microsoft.com/office/drawing/2014/main" id="{91840BD8-BD71-4994-96FF-1F787D82D56F}"/>
                </a:ext>
              </a:extLst>
            </p:cNvPr>
            <p:cNvSpPr/>
            <p:nvPr/>
          </p:nvSpPr>
          <p:spPr>
            <a:xfrm>
              <a:off x="7205146" y="5482282"/>
              <a:ext cx="520451" cy="401713"/>
            </a:xfrm>
            <a:custGeom>
              <a:avLst/>
              <a:gdLst/>
              <a:ahLst/>
              <a:cxnLst/>
              <a:rect l="l" t="t" r="r" b="b"/>
              <a:pathLst>
                <a:path w="10752" h="8299" extrusionOk="0">
                  <a:moveTo>
                    <a:pt x="10264" y="0"/>
                  </a:moveTo>
                  <a:lnTo>
                    <a:pt x="84" y="1227"/>
                  </a:lnTo>
                  <a:cubicBezTo>
                    <a:pt x="36" y="1227"/>
                    <a:pt x="0" y="1274"/>
                    <a:pt x="12" y="1334"/>
                  </a:cubicBezTo>
                  <a:lnTo>
                    <a:pt x="655" y="8073"/>
                  </a:lnTo>
                  <a:lnTo>
                    <a:pt x="655" y="8108"/>
                  </a:lnTo>
                  <a:lnTo>
                    <a:pt x="715" y="8251"/>
                  </a:lnTo>
                  <a:cubicBezTo>
                    <a:pt x="727" y="8275"/>
                    <a:pt x="774" y="8299"/>
                    <a:pt x="810" y="8299"/>
                  </a:cubicBezTo>
                  <a:lnTo>
                    <a:pt x="10680" y="6763"/>
                  </a:lnTo>
                  <a:cubicBezTo>
                    <a:pt x="10728" y="6763"/>
                    <a:pt x="10752" y="6727"/>
                    <a:pt x="10752" y="6680"/>
                  </a:cubicBezTo>
                  <a:lnTo>
                    <a:pt x="10323" y="60"/>
                  </a:lnTo>
                  <a:lnTo>
                    <a:pt x="102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3338;p46">
              <a:extLst>
                <a:ext uri="{FF2B5EF4-FFF2-40B4-BE49-F238E27FC236}">
                  <a16:creationId xmlns:a16="http://schemas.microsoft.com/office/drawing/2014/main" id="{FCF37CF2-A80F-43F9-9D45-F3AFD0241595}"/>
                </a:ext>
              </a:extLst>
            </p:cNvPr>
            <p:cNvSpPr/>
            <p:nvPr/>
          </p:nvSpPr>
          <p:spPr>
            <a:xfrm>
              <a:off x="7254713" y="5521587"/>
              <a:ext cx="434580" cy="322668"/>
            </a:xfrm>
            <a:custGeom>
              <a:avLst/>
              <a:gdLst/>
              <a:ahLst/>
              <a:cxnLst/>
              <a:rect l="l" t="t" r="r" b="b"/>
              <a:pathLst>
                <a:path w="8978" h="6666" extrusionOk="0">
                  <a:moveTo>
                    <a:pt x="8525" y="1"/>
                  </a:moveTo>
                  <a:cubicBezTo>
                    <a:pt x="8510" y="1"/>
                    <a:pt x="8495" y="4"/>
                    <a:pt x="8478" y="10"/>
                  </a:cubicBezTo>
                  <a:cubicBezTo>
                    <a:pt x="7454" y="129"/>
                    <a:pt x="6394" y="331"/>
                    <a:pt x="5370" y="367"/>
                  </a:cubicBezTo>
                  <a:cubicBezTo>
                    <a:pt x="3798" y="557"/>
                    <a:pt x="2227" y="724"/>
                    <a:pt x="655" y="927"/>
                  </a:cubicBezTo>
                  <a:cubicBezTo>
                    <a:pt x="465" y="938"/>
                    <a:pt x="286" y="962"/>
                    <a:pt x="84" y="986"/>
                  </a:cubicBezTo>
                  <a:cubicBezTo>
                    <a:pt x="60" y="986"/>
                    <a:pt x="48" y="986"/>
                    <a:pt x="12" y="1010"/>
                  </a:cubicBezTo>
                  <a:cubicBezTo>
                    <a:pt x="0" y="1034"/>
                    <a:pt x="0" y="1069"/>
                    <a:pt x="0" y="1105"/>
                  </a:cubicBezTo>
                  <a:cubicBezTo>
                    <a:pt x="131" y="2486"/>
                    <a:pt x="191" y="3903"/>
                    <a:pt x="417" y="5272"/>
                  </a:cubicBezTo>
                  <a:cubicBezTo>
                    <a:pt x="465" y="5701"/>
                    <a:pt x="477" y="6153"/>
                    <a:pt x="560" y="6582"/>
                  </a:cubicBezTo>
                  <a:cubicBezTo>
                    <a:pt x="560" y="6606"/>
                    <a:pt x="584" y="6641"/>
                    <a:pt x="607" y="6653"/>
                  </a:cubicBezTo>
                  <a:cubicBezTo>
                    <a:pt x="643" y="6665"/>
                    <a:pt x="667" y="6665"/>
                    <a:pt x="679" y="6665"/>
                  </a:cubicBezTo>
                  <a:lnTo>
                    <a:pt x="703" y="6665"/>
                  </a:lnTo>
                  <a:cubicBezTo>
                    <a:pt x="2155" y="6463"/>
                    <a:pt x="3632" y="6237"/>
                    <a:pt x="5084" y="6010"/>
                  </a:cubicBezTo>
                  <a:cubicBezTo>
                    <a:pt x="6322" y="5832"/>
                    <a:pt x="7573" y="5641"/>
                    <a:pt x="8811" y="5463"/>
                  </a:cubicBezTo>
                  <a:cubicBezTo>
                    <a:pt x="8835" y="5463"/>
                    <a:pt x="8882" y="5451"/>
                    <a:pt x="8918" y="5451"/>
                  </a:cubicBezTo>
                  <a:cubicBezTo>
                    <a:pt x="8954" y="5451"/>
                    <a:pt x="8978" y="5403"/>
                    <a:pt x="8978" y="5368"/>
                  </a:cubicBezTo>
                  <a:cubicBezTo>
                    <a:pt x="8894" y="4213"/>
                    <a:pt x="8811" y="3046"/>
                    <a:pt x="8739" y="1879"/>
                  </a:cubicBezTo>
                  <a:cubicBezTo>
                    <a:pt x="8704" y="1498"/>
                    <a:pt x="8692" y="1129"/>
                    <a:pt x="8656" y="748"/>
                  </a:cubicBezTo>
                  <a:cubicBezTo>
                    <a:pt x="8656" y="641"/>
                    <a:pt x="8680" y="57"/>
                    <a:pt x="8573" y="10"/>
                  </a:cubicBezTo>
                  <a:cubicBezTo>
                    <a:pt x="8555" y="4"/>
                    <a:pt x="8540" y="1"/>
                    <a:pt x="8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3339;p46">
              <a:extLst>
                <a:ext uri="{FF2B5EF4-FFF2-40B4-BE49-F238E27FC236}">
                  <a16:creationId xmlns:a16="http://schemas.microsoft.com/office/drawing/2014/main" id="{FE8A92A5-0484-45E4-9F58-AD594044FC4F}"/>
                </a:ext>
              </a:extLst>
            </p:cNvPr>
            <p:cNvSpPr/>
            <p:nvPr/>
          </p:nvSpPr>
          <p:spPr>
            <a:xfrm>
              <a:off x="7397459" y="5727211"/>
              <a:ext cx="189264" cy="129919"/>
            </a:xfrm>
            <a:custGeom>
              <a:avLst/>
              <a:gdLst/>
              <a:ahLst/>
              <a:cxnLst/>
              <a:rect l="l" t="t" r="r" b="b"/>
              <a:pathLst>
                <a:path w="3910" h="2684" extrusionOk="0">
                  <a:moveTo>
                    <a:pt x="3552" y="0"/>
                  </a:moveTo>
                  <a:lnTo>
                    <a:pt x="849" y="358"/>
                  </a:lnTo>
                  <a:cubicBezTo>
                    <a:pt x="1055" y="1420"/>
                    <a:pt x="1" y="2471"/>
                    <a:pt x="282" y="2471"/>
                  </a:cubicBezTo>
                  <a:cubicBezTo>
                    <a:pt x="294" y="2471"/>
                    <a:pt x="308" y="2469"/>
                    <a:pt x="325" y="2465"/>
                  </a:cubicBezTo>
                  <a:cubicBezTo>
                    <a:pt x="696" y="2391"/>
                    <a:pt x="1086" y="2005"/>
                    <a:pt x="1268" y="2005"/>
                  </a:cubicBezTo>
                  <a:cubicBezTo>
                    <a:pt x="1291" y="2005"/>
                    <a:pt x="1310" y="2011"/>
                    <a:pt x="1326" y="2024"/>
                  </a:cubicBezTo>
                  <a:cubicBezTo>
                    <a:pt x="1457" y="2155"/>
                    <a:pt x="933" y="2596"/>
                    <a:pt x="1576" y="2679"/>
                  </a:cubicBezTo>
                  <a:cubicBezTo>
                    <a:pt x="1603" y="2682"/>
                    <a:pt x="1633" y="2683"/>
                    <a:pt x="1663" y="2683"/>
                  </a:cubicBezTo>
                  <a:cubicBezTo>
                    <a:pt x="2351" y="2683"/>
                    <a:pt x="3793" y="2066"/>
                    <a:pt x="3850" y="1667"/>
                  </a:cubicBezTo>
                  <a:cubicBezTo>
                    <a:pt x="3909" y="1250"/>
                    <a:pt x="3552" y="0"/>
                    <a:pt x="355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3340;p46">
              <a:extLst>
                <a:ext uri="{FF2B5EF4-FFF2-40B4-BE49-F238E27FC236}">
                  <a16:creationId xmlns:a16="http://schemas.microsoft.com/office/drawing/2014/main" id="{1D9CAE6B-48A2-4822-BC31-C7BA4E70039C}"/>
                </a:ext>
              </a:extLst>
            </p:cNvPr>
            <p:cNvSpPr/>
            <p:nvPr/>
          </p:nvSpPr>
          <p:spPr>
            <a:xfrm>
              <a:off x="7335404" y="5055932"/>
              <a:ext cx="248995" cy="712280"/>
            </a:xfrm>
            <a:custGeom>
              <a:avLst/>
              <a:gdLst/>
              <a:ahLst/>
              <a:cxnLst/>
              <a:rect l="l" t="t" r="r" b="b"/>
              <a:pathLst>
                <a:path w="5144" h="14715" extrusionOk="0">
                  <a:moveTo>
                    <a:pt x="1818" y="0"/>
                  </a:moveTo>
                  <a:cubicBezTo>
                    <a:pt x="1060" y="0"/>
                    <a:pt x="289" y="1578"/>
                    <a:pt x="167" y="2784"/>
                  </a:cubicBezTo>
                  <a:cubicBezTo>
                    <a:pt x="0" y="4320"/>
                    <a:pt x="857" y="5248"/>
                    <a:pt x="1215" y="8582"/>
                  </a:cubicBezTo>
                  <a:cubicBezTo>
                    <a:pt x="1572" y="11916"/>
                    <a:pt x="1798" y="14714"/>
                    <a:pt x="1798" y="14714"/>
                  </a:cubicBezTo>
                  <a:cubicBezTo>
                    <a:pt x="1820" y="14714"/>
                    <a:pt x="1843" y="14714"/>
                    <a:pt x="1866" y="14714"/>
                  </a:cubicBezTo>
                  <a:cubicBezTo>
                    <a:pt x="2869" y="14714"/>
                    <a:pt x="5143" y="14464"/>
                    <a:pt x="5132" y="13952"/>
                  </a:cubicBezTo>
                  <a:cubicBezTo>
                    <a:pt x="5001" y="7451"/>
                    <a:pt x="3167" y="1403"/>
                    <a:pt x="2405" y="367"/>
                  </a:cubicBezTo>
                  <a:cubicBezTo>
                    <a:pt x="2219" y="110"/>
                    <a:pt x="2019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3341;p46">
              <a:extLst>
                <a:ext uri="{FF2B5EF4-FFF2-40B4-BE49-F238E27FC236}">
                  <a16:creationId xmlns:a16="http://schemas.microsoft.com/office/drawing/2014/main" id="{5D9BC71A-978F-48F1-ACBC-7DA2B70119FB}"/>
                </a:ext>
              </a:extLst>
            </p:cNvPr>
            <p:cNvSpPr/>
            <p:nvPr/>
          </p:nvSpPr>
          <p:spPr>
            <a:xfrm>
              <a:off x="7328482" y="4751658"/>
              <a:ext cx="216177" cy="162350"/>
            </a:xfrm>
            <a:custGeom>
              <a:avLst/>
              <a:gdLst/>
              <a:ahLst/>
              <a:cxnLst/>
              <a:rect l="l" t="t" r="r" b="b"/>
              <a:pathLst>
                <a:path w="4466" h="3354" extrusionOk="0">
                  <a:moveTo>
                    <a:pt x="1414" y="1"/>
                  </a:moveTo>
                  <a:cubicBezTo>
                    <a:pt x="1221" y="1"/>
                    <a:pt x="1029" y="48"/>
                    <a:pt x="846" y="164"/>
                  </a:cubicBezTo>
                  <a:cubicBezTo>
                    <a:pt x="548" y="342"/>
                    <a:pt x="310" y="628"/>
                    <a:pt x="226" y="950"/>
                  </a:cubicBezTo>
                  <a:cubicBezTo>
                    <a:pt x="0" y="1974"/>
                    <a:pt x="369" y="2628"/>
                    <a:pt x="810" y="2902"/>
                  </a:cubicBezTo>
                  <a:cubicBezTo>
                    <a:pt x="988" y="2986"/>
                    <a:pt x="1143" y="3128"/>
                    <a:pt x="1322" y="3200"/>
                  </a:cubicBezTo>
                  <a:cubicBezTo>
                    <a:pt x="1560" y="3295"/>
                    <a:pt x="1819" y="3353"/>
                    <a:pt x="2079" y="3353"/>
                  </a:cubicBezTo>
                  <a:cubicBezTo>
                    <a:pt x="2208" y="3353"/>
                    <a:pt x="2338" y="3339"/>
                    <a:pt x="2465" y="3307"/>
                  </a:cubicBezTo>
                  <a:cubicBezTo>
                    <a:pt x="2536" y="3271"/>
                    <a:pt x="2632" y="3224"/>
                    <a:pt x="2620" y="3152"/>
                  </a:cubicBezTo>
                  <a:cubicBezTo>
                    <a:pt x="2596" y="3128"/>
                    <a:pt x="2584" y="3105"/>
                    <a:pt x="2572" y="3081"/>
                  </a:cubicBezTo>
                  <a:lnTo>
                    <a:pt x="2084" y="2414"/>
                  </a:lnTo>
                  <a:lnTo>
                    <a:pt x="2084" y="2414"/>
                  </a:lnTo>
                  <a:cubicBezTo>
                    <a:pt x="2279" y="2491"/>
                    <a:pt x="2487" y="2528"/>
                    <a:pt x="2697" y="2528"/>
                  </a:cubicBezTo>
                  <a:cubicBezTo>
                    <a:pt x="3360" y="2528"/>
                    <a:pt x="4036" y="2163"/>
                    <a:pt x="4334" y="1557"/>
                  </a:cubicBezTo>
                  <a:cubicBezTo>
                    <a:pt x="4441" y="1366"/>
                    <a:pt x="4465" y="1069"/>
                    <a:pt x="4251" y="1009"/>
                  </a:cubicBezTo>
                  <a:cubicBezTo>
                    <a:pt x="4233" y="1006"/>
                    <a:pt x="4215" y="1004"/>
                    <a:pt x="4195" y="1004"/>
                  </a:cubicBezTo>
                  <a:cubicBezTo>
                    <a:pt x="4148" y="1004"/>
                    <a:pt x="4095" y="1013"/>
                    <a:pt x="4036" y="1021"/>
                  </a:cubicBezTo>
                  <a:cubicBezTo>
                    <a:pt x="3983" y="1031"/>
                    <a:pt x="3931" y="1036"/>
                    <a:pt x="3881" y="1036"/>
                  </a:cubicBezTo>
                  <a:cubicBezTo>
                    <a:pt x="3517" y="1036"/>
                    <a:pt x="3230" y="793"/>
                    <a:pt x="2905" y="604"/>
                  </a:cubicBezTo>
                  <a:cubicBezTo>
                    <a:pt x="2471" y="344"/>
                    <a:pt x="1935" y="1"/>
                    <a:pt x="1414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3342;p46">
              <a:extLst>
                <a:ext uri="{FF2B5EF4-FFF2-40B4-BE49-F238E27FC236}">
                  <a16:creationId xmlns:a16="http://schemas.microsoft.com/office/drawing/2014/main" id="{950F3649-7FD1-41CF-A4CB-164C237806D0}"/>
                </a:ext>
              </a:extLst>
            </p:cNvPr>
            <p:cNvSpPr/>
            <p:nvPr/>
          </p:nvSpPr>
          <p:spPr>
            <a:xfrm>
              <a:off x="6857018" y="4376327"/>
              <a:ext cx="107265" cy="284621"/>
            </a:xfrm>
            <a:custGeom>
              <a:avLst/>
              <a:gdLst/>
              <a:ahLst/>
              <a:cxnLst/>
              <a:rect l="l" t="t" r="r" b="b"/>
              <a:pathLst>
                <a:path w="2216" h="5880" extrusionOk="0">
                  <a:moveTo>
                    <a:pt x="1673" y="0"/>
                  </a:moveTo>
                  <a:cubicBezTo>
                    <a:pt x="1556" y="0"/>
                    <a:pt x="1427" y="53"/>
                    <a:pt x="1323" y="131"/>
                  </a:cubicBezTo>
                  <a:cubicBezTo>
                    <a:pt x="1192" y="238"/>
                    <a:pt x="1108" y="405"/>
                    <a:pt x="1013" y="548"/>
                  </a:cubicBezTo>
                  <a:cubicBezTo>
                    <a:pt x="525" y="1393"/>
                    <a:pt x="132" y="2322"/>
                    <a:pt x="60" y="3298"/>
                  </a:cubicBezTo>
                  <a:cubicBezTo>
                    <a:pt x="1" y="4048"/>
                    <a:pt x="144" y="4822"/>
                    <a:pt x="537" y="5441"/>
                  </a:cubicBezTo>
                  <a:cubicBezTo>
                    <a:pt x="665" y="5642"/>
                    <a:pt x="804" y="5880"/>
                    <a:pt x="957" y="5880"/>
                  </a:cubicBezTo>
                  <a:cubicBezTo>
                    <a:pt x="1032" y="5880"/>
                    <a:pt x="1110" y="5823"/>
                    <a:pt x="1192" y="5679"/>
                  </a:cubicBezTo>
                  <a:cubicBezTo>
                    <a:pt x="1370" y="5382"/>
                    <a:pt x="1442" y="5025"/>
                    <a:pt x="1501" y="4691"/>
                  </a:cubicBezTo>
                  <a:cubicBezTo>
                    <a:pt x="1692" y="3679"/>
                    <a:pt x="1870" y="2643"/>
                    <a:pt x="2073" y="1631"/>
                  </a:cubicBezTo>
                  <a:cubicBezTo>
                    <a:pt x="2144" y="1250"/>
                    <a:pt x="2216" y="845"/>
                    <a:pt x="2108" y="464"/>
                  </a:cubicBezTo>
                  <a:cubicBezTo>
                    <a:pt x="2073" y="286"/>
                    <a:pt x="1965" y="107"/>
                    <a:pt x="1799" y="24"/>
                  </a:cubicBezTo>
                  <a:cubicBezTo>
                    <a:pt x="1760" y="8"/>
                    <a:pt x="1717" y="0"/>
                    <a:pt x="1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3343;p46">
              <a:extLst>
                <a:ext uri="{FF2B5EF4-FFF2-40B4-BE49-F238E27FC236}">
                  <a16:creationId xmlns:a16="http://schemas.microsoft.com/office/drawing/2014/main" id="{6BA42E10-3ABF-424F-B4D2-9077C0C6360A}"/>
                </a:ext>
              </a:extLst>
            </p:cNvPr>
            <p:cNvSpPr/>
            <p:nvPr/>
          </p:nvSpPr>
          <p:spPr>
            <a:xfrm>
              <a:off x="6873766" y="4313594"/>
              <a:ext cx="588460" cy="671958"/>
            </a:xfrm>
            <a:custGeom>
              <a:avLst/>
              <a:gdLst/>
              <a:ahLst/>
              <a:cxnLst/>
              <a:rect l="l" t="t" r="r" b="b"/>
              <a:pathLst>
                <a:path w="12157" h="13882" extrusionOk="0">
                  <a:moveTo>
                    <a:pt x="5894" y="0"/>
                  </a:moveTo>
                  <a:cubicBezTo>
                    <a:pt x="2517" y="0"/>
                    <a:pt x="58" y="2785"/>
                    <a:pt x="0" y="7237"/>
                  </a:cubicBezTo>
                  <a:cubicBezTo>
                    <a:pt x="0" y="7797"/>
                    <a:pt x="12" y="8333"/>
                    <a:pt x="72" y="8857"/>
                  </a:cubicBezTo>
                  <a:lnTo>
                    <a:pt x="72" y="8880"/>
                  </a:lnTo>
                  <a:cubicBezTo>
                    <a:pt x="84" y="9047"/>
                    <a:pt x="119" y="9202"/>
                    <a:pt x="131" y="9357"/>
                  </a:cubicBezTo>
                  <a:cubicBezTo>
                    <a:pt x="334" y="10690"/>
                    <a:pt x="798" y="11821"/>
                    <a:pt x="1679" y="12607"/>
                  </a:cubicBezTo>
                  <a:lnTo>
                    <a:pt x="1691" y="12619"/>
                  </a:lnTo>
                  <a:cubicBezTo>
                    <a:pt x="1846" y="12750"/>
                    <a:pt x="2024" y="12893"/>
                    <a:pt x="2203" y="13012"/>
                  </a:cubicBezTo>
                  <a:cubicBezTo>
                    <a:pt x="2953" y="13500"/>
                    <a:pt x="3965" y="13810"/>
                    <a:pt x="5299" y="13881"/>
                  </a:cubicBezTo>
                  <a:lnTo>
                    <a:pt x="5680" y="13881"/>
                  </a:lnTo>
                  <a:cubicBezTo>
                    <a:pt x="5834" y="13881"/>
                    <a:pt x="5977" y="13881"/>
                    <a:pt x="6144" y="13869"/>
                  </a:cubicBezTo>
                  <a:cubicBezTo>
                    <a:pt x="8037" y="13738"/>
                    <a:pt x="9716" y="12595"/>
                    <a:pt x="10740" y="10845"/>
                  </a:cubicBezTo>
                  <a:cubicBezTo>
                    <a:pt x="10752" y="10833"/>
                    <a:pt x="10752" y="10821"/>
                    <a:pt x="10775" y="10809"/>
                  </a:cubicBezTo>
                  <a:cubicBezTo>
                    <a:pt x="10859" y="10654"/>
                    <a:pt x="10930" y="10523"/>
                    <a:pt x="11014" y="10357"/>
                  </a:cubicBezTo>
                  <a:cubicBezTo>
                    <a:pt x="11383" y="9583"/>
                    <a:pt x="11633" y="8726"/>
                    <a:pt x="11740" y="7773"/>
                  </a:cubicBezTo>
                  <a:cubicBezTo>
                    <a:pt x="12157" y="3856"/>
                    <a:pt x="9740" y="236"/>
                    <a:pt x="6251" y="10"/>
                  </a:cubicBezTo>
                  <a:cubicBezTo>
                    <a:pt x="6131" y="3"/>
                    <a:pt x="6012" y="0"/>
                    <a:pt x="589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3344;p46">
              <a:extLst>
                <a:ext uri="{FF2B5EF4-FFF2-40B4-BE49-F238E27FC236}">
                  <a16:creationId xmlns:a16="http://schemas.microsoft.com/office/drawing/2014/main" id="{083EC1A5-8DFD-4880-BD56-E6C76E1995CD}"/>
                </a:ext>
              </a:extLst>
            </p:cNvPr>
            <p:cNvSpPr/>
            <p:nvPr/>
          </p:nvSpPr>
          <p:spPr>
            <a:xfrm>
              <a:off x="6801691" y="4179464"/>
              <a:ext cx="815576" cy="535117"/>
            </a:xfrm>
            <a:custGeom>
              <a:avLst/>
              <a:gdLst/>
              <a:ahLst/>
              <a:cxnLst/>
              <a:rect l="l" t="t" r="r" b="b"/>
              <a:pathLst>
                <a:path w="16849" h="11055" extrusionOk="0">
                  <a:moveTo>
                    <a:pt x="10580" y="0"/>
                  </a:moveTo>
                  <a:cubicBezTo>
                    <a:pt x="9980" y="0"/>
                    <a:pt x="9381" y="150"/>
                    <a:pt x="8859" y="436"/>
                  </a:cubicBezTo>
                  <a:cubicBezTo>
                    <a:pt x="8764" y="448"/>
                    <a:pt x="8681" y="460"/>
                    <a:pt x="8585" y="460"/>
                  </a:cubicBezTo>
                  <a:cubicBezTo>
                    <a:pt x="8520" y="471"/>
                    <a:pt x="8448" y="477"/>
                    <a:pt x="8377" y="477"/>
                  </a:cubicBezTo>
                  <a:cubicBezTo>
                    <a:pt x="8306" y="477"/>
                    <a:pt x="8234" y="471"/>
                    <a:pt x="8169" y="460"/>
                  </a:cubicBezTo>
                  <a:cubicBezTo>
                    <a:pt x="8014" y="448"/>
                    <a:pt x="7883" y="400"/>
                    <a:pt x="7740" y="376"/>
                  </a:cubicBezTo>
                  <a:lnTo>
                    <a:pt x="7657" y="376"/>
                  </a:lnTo>
                  <a:cubicBezTo>
                    <a:pt x="7644" y="375"/>
                    <a:pt x="7630" y="375"/>
                    <a:pt x="7617" y="375"/>
                  </a:cubicBezTo>
                  <a:cubicBezTo>
                    <a:pt x="7414" y="375"/>
                    <a:pt x="7201" y="462"/>
                    <a:pt x="7157" y="686"/>
                  </a:cubicBezTo>
                  <a:lnTo>
                    <a:pt x="7157" y="722"/>
                  </a:lnTo>
                  <a:cubicBezTo>
                    <a:pt x="7157" y="722"/>
                    <a:pt x="7145" y="722"/>
                    <a:pt x="7145" y="698"/>
                  </a:cubicBezTo>
                  <a:cubicBezTo>
                    <a:pt x="6823" y="566"/>
                    <a:pt x="6525" y="360"/>
                    <a:pt x="6202" y="360"/>
                  </a:cubicBezTo>
                  <a:cubicBezTo>
                    <a:pt x="6058" y="360"/>
                    <a:pt x="5909" y="401"/>
                    <a:pt x="5752" y="507"/>
                  </a:cubicBezTo>
                  <a:cubicBezTo>
                    <a:pt x="5514" y="662"/>
                    <a:pt x="5383" y="841"/>
                    <a:pt x="5085" y="864"/>
                  </a:cubicBezTo>
                  <a:cubicBezTo>
                    <a:pt x="4918" y="900"/>
                    <a:pt x="4763" y="876"/>
                    <a:pt x="4597" y="900"/>
                  </a:cubicBezTo>
                  <a:cubicBezTo>
                    <a:pt x="4442" y="912"/>
                    <a:pt x="4287" y="936"/>
                    <a:pt x="4132" y="983"/>
                  </a:cubicBezTo>
                  <a:cubicBezTo>
                    <a:pt x="3525" y="1150"/>
                    <a:pt x="3001" y="1507"/>
                    <a:pt x="2561" y="1936"/>
                  </a:cubicBezTo>
                  <a:cubicBezTo>
                    <a:pt x="2180" y="2305"/>
                    <a:pt x="1930" y="2805"/>
                    <a:pt x="1501" y="3115"/>
                  </a:cubicBezTo>
                  <a:cubicBezTo>
                    <a:pt x="1311" y="3258"/>
                    <a:pt x="1096" y="3317"/>
                    <a:pt x="870" y="3400"/>
                  </a:cubicBezTo>
                  <a:cubicBezTo>
                    <a:pt x="787" y="3424"/>
                    <a:pt x="668" y="3472"/>
                    <a:pt x="572" y="3531"/>
                  </a:cubicBezTo>
                  <a:cubicBezTo>
                    <a:pt x="561" y="3591"/>
                    <a:pt x="572" y="3662"/>
                    <a:pt x="608" y="3722"/>
                  </a:cubicBezTo>
                  <a:cubicBezTo>
                    <a:pt x="632" y="3769"/>
                    <a:pt x="680" y="3817"/>
                    <a:pt x="727" y="3841"/>
                  </a:cubicBezTo>
                  <a:lnTo>
                    <a:pt x="715" y="3841"/>
                  </a:lnTo>
                  <a:cubicBezTo>
                    <a:pt x="501" y="3936"/>
                    <a:pt x="1" y="4174"/>
                    <a:pt x="251" y="4472"/>
                  </a:cubicBezTo>
                  <a:cubicBezTo>
                    <a:pt x="343" y="4572"/>
                    <a:pt x="464" y="4608"/>
                    <a:pt x="599" y="4608"/>
                  </a:cubicBezTo>
                  <a:cubicBezTo>
                    <a:pt x="655" y="4608"/>
                    <a:pt x="715" y="4602"/>
                    <a:pt x="775" y="4591"/>
                  </a:cubicBezTo>
                  <a:lnTo>
                    <a:pt x="775" y="4591"/>
                  </a:lnTo>
                  <a:lnTo>
                    <a:pt x="632" y="4770"/>
                  </a:lnTo>
                  <a:cubicBezTo>
                    <a:pt x="489" y="4984"/>
                    <a:pt x="370" y="5222"/>
                    <a:pt x="299" y="5496"/>
                  </a:cubicBezTo>
                  <a:cubicBezTo>
                    <a:pt x="299" y="5591"/>
                    <a:pt x="263" y="5734"/>
                    <a:pt x="251" y="5865"/>
                  </a:cubicBezTo>
                  <a:cubicBezTo>
                    <a:pt x="239" y="5984"/>
                    <a:pt x="239" y="6115"/>
                    <a:pt x="358" y="6198"/>
                  </a:cubicBezTo>
                  <a:cubicBezTo>
                    <a:pt x="402" y="6226"/>
                    <a:pt x="447" y="6237"/>
                    <a:pt x="490" y="6237"/>
                  </a:cubicBezTo>
                  <a:cubicBezTo>
                    <a:pt x="599" y="6237"/>
                    <a:pt x="705" y="6164"/>
                    <a:pt x="799" y="6079"/>
                  </a:cubicBezTo>
                  <a:lnTo>
                    <a:pt x="799" y="6079"/>
                  </a:lnTo>
                  <a:cubicBezTo>
                    <a:pt x="751" y="6198"/>
                    <a:pt x="715" y="6329"/>
                    <a:pt x="692" y="6460"/>
                  </a:cubicBezTo>
                  <a:cubicBezTo>
                    <a:pt x="668" y="6698"/>
                    <a:pt x="739" y="6996"/>
                    <a:pt x="977" y="7091"/>
                  </a:cubicBezTo>
                  <a:cubicBezTo>
                    <a:pt x="1033" y="7111"/>
                    <a:pt x="1092" y="7119"/>
                    <a:pt x="1152" y="7119"/>
                  </a:cubicBezTo>
                  <a:cubicBezTo>
                    <a:pt x="1346" y="7119"/>
                    <a:pt x="1552" y="7030"/>
                    <a:pt x="1715" y="6948"/>
                  </a:cubicBezTo>
                  <a:cubicBezTo>
                    <a:pt x="1787" y="6913"/>
                    <a:pt x="1858" y="6865"/>
                    <a:pt x="1918" y="6806"/>
                  </a:cubicBezTo>
                  <a:cubicBezTo>
                    <a:pt x="2025" y="6865"/>
                    <a:pt x="2156" y="6877"/>
                    <a:pt x="2275" y="6889"/>
                  </a:cubicBezTo>
                  <a:cubicBezTo>
                    <a:pt x="2345" y="6896"/>
                    <a:pt x="2415" y="6899"/>
                    <a:pt x="2485" y="6899"/>
                  </a:cubicBezTo>
                  <a:cubicBezTo>
                    <a:pt x="2893" y="6899"/>
                    <a:pt x="3301" y="6784"/>
                    <a:pt x="3656" y="6591"/>
                  </a:cubicBezTo>
                  <a:cubicBezTo>
                    <a:pt x="4073" y="6377"/>
                    <a:pt x="4466" y="6079"/>
                    <a:pt x="4823" y="5758"/>
                  </a:cubicBezTo>
                  <a:cubicBezTo>
                    <a:pt x="4990" y="5615"/>
                    <a:pt x="5144" y="5460"/>
                    <a:pt x="5299" y="5305"/>
                  </a:cubicBezTo>
                  <a:lnTo>
                    <a:pt x="5299" y="5305"/>
                  </a:lnTo>
                  <a:cubicBezTo>
                    <a:pt x="5287" y="5424"/>
                    <a:pt x="5299" y="5555"/>
                    <a:pt x="5323" y="5674"/>
                  </a:cubicBezTo>
                  <a:cubicBezTo>
                    <a:pt x="5418" y="5901"/>
                    <a:pt x="5597" y="6055"/>
                    <a:pt x="5823" y="6151"/>
                  </a:cubicBezTo>
                  <a:cubicBezTo>
                    <a:pt x="6037" y="6234"/>
                    <a:pt x="6276" y="6270"/>
                    <a:pt x="6514" y="6270"/>
                  </a:cubicBezTo>
                  <a:cubicBezTo>
                    <a:pt x="7228" y="6270"/>
                    <a:pt x="7942" y="6020"/>
                    <a:pt x="8502" y="5555"/>
                  </a:cubicBezTo>
                  <a:cubicBezTo>
                    <a:pt x="8621" y="5460"/>
                    <a:pt x="8716" y="5365"/>
                    <a:pt x="8812" y="5258"/>
                  </a:cubicBezTo>
                  <a:lnTo>
                    <a:pt x="8812" y="5258"/>
                  </a:lnTo>
                  <a:cubicBezTo>
                    <a:pt x="8812" y="5270"/>
                    <a:pt x="8812" y="5305"/>
                    <a:pt x="8800" y="5317"/>
                  </a:cubicBezTo>
                  <a:cubicBezTo>
                    <a:pt x="8776" y="5496"/>
                    <a:pt x="8800" y="5686"/>
                    <a:pt x="8895" y="5817"/>
                  </a:cubicBezTo>
                  <a:cubicBezTo>
                    <a:pt x="9002" y="5972"/>
                    <a:pt x="9193" y="6055"/>
                    <a:pt x="9371" y="6055"/>
                  </a:cubicBezTo>
                  <a:cubicBezTo>
                    <a:pt x="9550" y="6055"/>
                    <a:pt x="9752" y="6020"/>
                    <a:pt x="9919" y="5936"/>
                  </a:cubicBezTo>
                  <a:cubicBezTo>
                    <a:pt x="10264" y="5782"/>
                    <a:pt x="10562" y="5520"/>
                    <a:pt x="10752" y="5198"/>
                  </a:cubicBezTo>
                  <a:lnTo>
                    <a:pt x="10752" y="5198"/>
                  </a:lnTo>
                  <a:cubicBezTo>
                    <a:pt x="10681" y="5484"/>
                    <a:pt x="10657" y="5782"/>
                    <a:pt x="10633" y="6079"/>
                  </a:cubicBezTo>
                  <a:cubicBezTo>
                    <a:pt x="10609" y="6770"/>
                    <a:pt x="10633" y="7508"/>
                    <a:pt x="10990" y="8115"/>
                  </a:cubicBezTo>
                  <a:cubicBezTo>
                    <a:pt x="11074" y="8246"/>
                    <a:pt x="11193" y="8377"/>
                    <a:pt x="11348" y="8377"/>
                  </a:cubicBezTo>
                  <a:cubicBezTo>
                    <a:pt x="11443" y="8377"/>
                    <a:pt x="11502" y="8341"/>
                    <a:pt x="11550" y="8258"/>
                  </a:cubicBezTo>
                  <a:lnTo>
                    <a:pt x="11550" y="8258"/>
                  </a:lnTo>
                  <a:cubicBezTo>
                    <a:pt x="11514" y="8437"/>
                    <a:pt x="11514" y="8615"/>
                    <a:pt x="11550" y="8794"/>
                  </a:cubicBezTo>
                  <a:cubicBezTo>
                    <a:pt x="11562" y="8853"/>
                    <a:pt x="11574" y="8913"/>
                    <a:pt x="11610" y="8961"/>
                  </a:cubicBezTo>
                  <a:cubicBezTo>
                    <a:pt x="11643" y="9005"/>
                    <a:pt x="11697" y="9023"/>
                    <a:pt x="11753" y="9023"/>
                  </a:cubicBezTo>
                  <a:cubicBezTo>
                    <a:pt x="11818" y="9023"/>
                    <a:pt x="11886" y="8999"/>
                    <a:pt x="11931" y="8961"/>
                  </a:cubicBezTo>
                  <a:lnTo>
                    <a:pt x="11931" y="8961"/>
                  </a:lnTo>
                  <a:cubicBezTo>
                    <a:pt x="11836" y="9151"/>
                    <a:pt x="11729" y="9365"/>
                    <a:pt x="11645" y="9568"/>
                  </a:cubicBezTo>
                  <a:cubicBezTo>
                    <a:pt x="11550" y="9901"/>
                    <a:pt x="11407" y="10306"/>
                    <a:pt x="11574" y="10604"/>
                  </a:cubicBezTo>
                  <a:cubicBezTo>
                    <a:pt x="11730" y="10900"/>
                    <a:pt x="12069" y="11054"/>
                    <a:pt x="12412" y="11054"/>
                  </a:cubicBezTo>
                  <a:cubicBezTo>
                    <a:pt x="12566" y="11054"/>
                    <a:pt x="12720" y="11023"/>
                    <a:pt x="12860" y="10961"/>
                  </a:cubicBezTo>
                  <a:cubicBezTo>
                    <a:pt x="13300" y="10747"/>
                    <a:pt x="13550" y="10270"/>
                    <a:pt x="13598" y="9794"/>
                  </a:cubicBezTo>
                  <a:cubicBezTo>
                    <a:pt x="13765" y="10068"/>
                    <a:pt x="14110" y="10163"/>
                    <a:pt x="14419" y="10163"/>
                  </a:cubicBezTo>
                  <a:cubicBezTo>
                    <a:pt x="14919" y="10163"/>
                    <a:pt x="15455" y="9961"/>
                    <a:pt x="15920" y="9723"/>
                  </a:cubicBezTo>
                  <a:cubicBezTo>
                    <a:pt x="16158" y="9604"/>
                    <a:pt x="16384" y="9449"/>
                    <a:pt x="16586" y="9306"/>
                  </a:cubicBezTo>
                  <a:cubicBezTo>
                    <a:pt x="16634" y="9270"/>
                    <a:pt x="16694" y="9199"/>
                    <a:pt x="16753" y="9139"/>
                  </a:cubicBezTo>
                  <a:cubicBezTo>
                    <a:pt x="16848" y="9032"/>
                    <a:pt x="16789" y="8877"/>
                    <a:pt x="16646" y="8853"/>
                  </a:cubicBezTo>
                  <a:cubicBezTo>
                    <a:pt x="16432" y="8830"/>
                    <a:pt x="16217" y="8722"/>
                    <a:pt x="16051" y="8592"/>
                  </a:cubicBezTo>
                  <a:cubicBezTo>
                    <a:pt x="15991" y="8532"/>
                    <a:pt x="15932" y="8484"/>
                    <a:pt x="15896" y="8425"/>
                  </a:cubicBezTo>
                  <a:lnTo>
                    <a:pt x="15896" y="8425"/>
                  </a:lnTo>
                  <a:cubicBezTo>
                    <a:pt x="15923" y="8427"/>
                    <a:pt x="15950" y="8428"/>
                    <a:pt x="15977" y="8428"/>
                  </a:cubicBezTo>
                  <a:cubicBezTo>
                    <a:pt x="16128" y="8428"/>
                    <a:pt x="16276" y="8397"/>
                    <a:pt x="16408" y="8306"/>
                  </a:cubicBezTo>
                  <a:cubicBezTo>
                    <a:pt x="16539" y="8234"/>
                    <a:pt x="16705" y="8044"/>
                    <a:pt x="16539" y="7937"/>
                  </a:cubicBezTo>
                  <a:cubicBezTo>
                    <a:pt x="16507" y="7914"/>
                    <a:pt x="16475" y="7907"/>
                    <a:pt x="16442" y="7907"/>
                  </a:cubicBezTo>
                  <a:cubicBezTo>
                    <a:pt x="16390" y="7907"/>
                    <a:pt x="16335" y="7925"/>
                    <a:pt x="16277" y="7925"/>
                  </a:cubicBezTo>
                  <a:cubicBezTo>
                    <a:pt x="16122" y="7925"/>
                    <a:pt x="15967" y="7782"/>
                    <a:pt x="15908" y="7639"/>
                  </a:cubicBezTo>
                  <a:cubicBezTo>
                    <a:pt x="15860" y="7532"/>
                    <a:pt x="15848" y="7425"/>
                    <a:pt x="15836" y="7306"/>
                  </a:cubicBezTo>
                  <a:cubicBezTo>
                    <a:pt x="15824" y="7044"/>
                    <a:pt x="15896" y="6746"/>
                    <a:pt x="15920" y="6520"/>
                  </a:cubicBezTo>
                  <a:cubicBezTo>
                    <a:pt x="15979" y="6103"/>
                    <a:pt x="16039" y="5674"/>
                    <a:pt x="16027" y="5258"/>
                  </a:cubicBezTo>
                  <a:cubicBezTo>
                    <a:pt x="16027" y="5067"/>
                    <a:pt x="16003" y="4853"/>
                    <a:pt x="15967" y="4662"/>
                  </a:cubicBezTo>
                  <a:cubicBezTo>
                    <a:pt x="15848" y="4020"/>
                    <a:pt x="15574" y="3424"/>
                    <a:pt x="15003" y="3055"/>
                  </a:cubicBezTo>
                  <a:cubicBezTo>
                    <a:pt x="14979" y="3055"/>
                    <a:pt x="14979" y="3055"/>
                    <a:pt x="14979" y="3043"/>
                  </a:cubicBezTo>
                  <a:cubicBezTo>
                    <a:pt x="15086" y="3019"/>
                    <a:pt x="15193" y="2984"/>
                    <a:pt x="15277" y="2936"/>
                  </a:cubicBezTo>
                  <a:cubicBezTo>
                    <a:pt x="15300" y="2924"/>
                    <a:pt x="15324" y="2900"/>
                    <a:pt x="15348" y="2888"/>
                  </a:cubicBezTo>
                  <a:cubicBezTo>
                    <a:pt x="15372" y="2841"/>
                    <a:pt x="15360" y="2781"/>
                    <a:pt x="15324" y="2746"/>
                  </a:cubicBezTo>
                  <a:cubicBezTo>
                    <a:pt x="15241" y="2626"/>
                    <a:pt x="15074" y="2591"/>
                    <a:pt x="14931" y="2579"/>
                  </a:cubicBezTo>
                  <a:cubicBezTo>
                    <a:pt x="14765" y="2579"/>
                    <a:pt x="14586" y="2591"/>
                    <a:pt x="14419" y="2638"/>
                  </a:cubicBezTo>
                  <a:cubicBezTo>
                    <a:pt x="14634" y="2305"/>
                    <a:pt x="14729" y="1864"/>
                    <a:pt x="14527" y="1531"/>
                  </a:cubicBezTo>
                  <a:cubicBezTo>
                    <a:pt x="14436" y="1381"/>
                    <a:pt x="14261" y="1255"/>
                    <a:pt x="14087" y="1255"/>
                  </a:cubicBezTo>
                  <a:cubicBezTo>
                    <a:pt x="14055" y="1255"/>
                    <a:pt x="14023" y="1260"/>
                    <a:pt x="13991" y="1269"/>
                  </a:cubicBezTo>
                  <a:cubicBezTo>
                    <a:pt x="13872" y="1293"/>
                    <a:pt x="13776" y="1400"/>
                    <a:pt x="13705" y="1519"/>
                  </a:cubicBezTo>
                  <a:cubicBezTo>
                    <a:pt x="13634" y="1626"/>
                    <a:pt x="13586" y="1745"/>
                    <a:pt x="13562" y="1864"/>
                  </a:cubicBezTo>
                  <a:cubicBezTo>
                    <a:pt x="13538" y="1829"/>
                    <a:pt x="13526" y="1793"/>
                    <a:pt x="13515" y="1757"/>
                  </a:cubicBezTo>
                  <a:cubicBezTo>
                    <a:pt x="13229" y="1162"/>
                    <a:pt x="12717" y="686"/>
                    <a:pt x="12145" y="376"/>
                  </a:cubicBezTo>
                  <a:cubicBezTo>
                    <a:pt x="11895" y="245"/>
                    <a:pt x="11610" y="138"/>
                    <a:pt x="11324" y="79"/>
                  </a:cubicBezTo>
                  <a:cubicBezTo>
                    <a:pt x="11079" y="26"/>
                    <a:pt x="10830" y="0"/>
                    <a:pt x="105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3345;p46">
              <a:extLst>
                <a:ext uri="{FF2B5EF4-FFF2-40B4-BE49-F238E27FC236}">
                  <a16:creationId xmlns:a16="http://schemas.microsoft.com/office/drawing/2014/main" id="{04F842EF-CEE8-4594-ABE3-01F07BFCED4A}"/>
                </a:ext>
              </a:extLst>
            </p:cNvPr>
            <p:cNvSpPr/>
            <p:nvPr/>
          </p:nvSpPr>
          <p:spPr>
            <a:xfrm>
              <a:off x="7174022" y="4178883"/>
              <a:ext cx="406941" cy="355728"/>
            </a:xfrm>
            <a:custGeom>
              <a:avLst/>
              <a:gdLst/>
              <a:ahLst/>
              <a:cxnLst/>
              <a:rect l="l" t="t" r="r" b="b"/>
              <a:pathLst>
                <a:path w="8407" h="7349" extrusionOk="0">
                  <a:moveTo>
                    <a:pt x="2935" y="1"/>
                  </a:moveTo>
                  <a:cubicBezTo>
                    <a:pt x="2334" y="1"/>
                    <a:pt x="1733" y="150"/>
                    <a:pt x="1203" y="436"/>
                  </a:cubicBezTo>
                  <a:cubicBezTo>
                    <a:pt x="1120" y="448"/>
                    <a:pt x="1024" y="460"/>
                    <a:pt x="941" y="460"/>
                  </a:cubicBezTo>
                  <a:cubicBezTo>
                    <a:pt x="876" y="466"/>
                    <a:pt x="804" y="469"/>
                    <a:pt x="733" y="469"/>
                  </a:cubicBezTo>
                  <a:cubicBezTo>
                    <a:pt x="661" y="469"/>
                    <a:pt x="590" y="466"/>
                    <a:pt x="524" y="460"/>
                  </a:cubicBezTo>
                  <a:cubicBezTo>
                    <a:pt x="369" y="448"/>
                    <a:pt x="239" y="400"/>
                    <a:pt x="96" y="376"/>
                  </a:cubicBezTo>
                  <a:cubicBezTo>
                    <a:pt x="48" y="353"/>
                    <a:pt x="24" y="341"/>
                    <a:pt x="0" y="341"/>
                  </a:cubicBezTo>
                  <a:cubicBezTo>
                    <a:pt x="12" y="353"/>
                    <a:pt x="24" y="376"/>
                    <a:pt x="48" y="400"/>
                  </a:cubicBezTo>
                  <a:cubicBezTo>
                    <a:pt x="119" y="472"/>
                    <a:pt x="227" y="519"/>
                    <a:pt x="334" y="543"/>
                  </a:cubicBezTo>
                  <a:cubicBezTo>
                    <a:pt x="929" y="757"/>
                    <a:pt x="1536" y="864"/>
                    <a:pt x="2084" y="1186"/>
                  </a:cubicBezTo>
                  <a:cubicBezTo>
                    <a:pt x="2251" y="1281"/>
                    <a:pt x="2417" y="1412"/>
                    <a:pt x="2453" y="1603"/>
                  </a:cubicBezTo>
                  <a:cubicBezTo>
                    <a:pt x="2572" y="2019"/>
                    <a:pt x="2132" y="2484"/>
                    <a:pt x="2298" y="2889"/>
                  </a:cubicBezTo>
                  <a:cubicBezTo>
                    <a:pt x="2388" y="3108"/>
                    <a:pt x="2615" y="3166"/>
                    <a:pt x="2857" y="3166"/>
                  </a:cubicBezTo>
                  <a:cubicBezTo>
                    <a:pt x="2970" y="3166"/>
                    <a:pt x="3085" y="3154"/>
                    <a:pt x="3191" y="3139"/>
                  </a:cubicBezTo>
                  <a:cubicBezTo>
                    <a:pt x="3310" y="3122"/>
                    <a:pt x="3434" y="3111"/>
                    <a:pt x="3557" y="3111"/>
                  </a:cubicBezTo>
                  <a:cubicBezTo>
                    <a:pt x="3881" y="3111"/>
                    <a:pt x="4202" y="3186"/>
                    <a:pt x="4418" y="3436"/>
                  </a:cubicBezTo>
                  <a:cubicBezTo>
                    <a:pt x="4680" y="3734"/>
                    <a:pt x="4715" y="4174"/>
                    <a:pt x="4822" y="4567"/>
                  </a:cubicBezTo>
                  <a:cubicBezTo>
                    <a:pt x="4924" y="4940"/>
                    <a:pt x="5186" y="5345"/>
                    <a:pt x="5518" y="5345"/>
                  </a:cubicBezTo>
                  <a:cubicBezTo>
                    <a:pt x="5536" y="5345"/>
                    <a:pt x="5554" y="5344"/>
                    <a:pt x="5573" y="5341"/>
                  </a:cubicBezTo>
                  <a:cubicBezTo>
                    <a:pt x="5775" y="5305"/>
                    <a:pt x="5954" y="5139"/>
                    <a:pt x="6168" y="5091"/>
                  </a:cubicBezTo>
                  <a:cubicBezTo>
                    <a:pt x="6207" y="5081"/>
                    <a:pt x="6247" y="5076"/>
                    <a:pt x="6286" y="5076"/>
                  </a:cubicBezTo>
                  <a:cubicBezTo>
                    <a:pt x="6554" y="5076"/>
                    <a:pt x="6808" y="5309"/>
                    <a:pt x="6954" y="5579"/>
                  </a:cubicBezTo>
                  <a:cubicBezTo>
                    <a:pt x="7120" y="5889"/>
                    <a:pt x="7180" y="6246"/>
                    <a:pt x="7311" y="6579"/>
                  </a:cubicBezTo>
                  <a:cubicBezTo>
                    <a:pt x="7430" y="6901"/>
                    <a:pt x="7632" y="7234"/>
                    <a:pt x="7954" y="7318"/>
                  </a:cubicBezTo>
                  <a:cubicBezTo>
                    <a:pt x="8007" y="7340"/>
                    <a:pt x="8055" y="7349"/>
                    <a:pt x="8107" y="7349"/>
                  </a:cubicBezTo>
                  <a:cubicBezTo>
                    <a:pt x="8137" y="7349"/>
                    <a:pt x="8169" y="7346"/>
                    <a:pt x="8204" y="7341"/>
                  </a:cubicBezTo>
                  <a:cubicBezTo>
                    <a:pt x="8192" y="7068"/>
                    <a:pt x="8263" y="6770"/>
                    <a:pt x="8287" y="6544"/>
                  </a:cubicBezTo>
                  <a:cubicBezTo>
                    <a:pt x="8347" y="6127"/>
                    <a:pt x="8406" y="5698"/>
                    <a:pt x="8394" y="5282"/>
                  </a:cubicBezTo>
                  <a:cubicBezTo>
                    <a:pt x="8394" y="5091"/>
                    <a:pt x="8370" y="4877"/>
                    <a:pt x="8335" y="4686"/>
                  </a:cubicBezTo>
                  <a:lnTo>
                    <a:pt x="8228" y="4686"/>
                  </a:lnTo>
                  <a:cubicBezTo>
                    <a:pt x="7775" y="4663"/>
                    <a:pt x="7299" y="4508"/>
                    <a:pt x="7013" y="4103"/>
                  </a:cubicBezTo>
                  <a:cubicBezTo>
                    <a:pt x="6918" y="3972"/>
                    <a:pt x="6858" y="3805"/>
                    <a:pt x="6763" y="3686"/>
                  </a:cubicBezTo>
                  <a:cubicBezTo>
                    <a:pt x="6549" y="3436"/>
                    <a:pt x="6239" y="3353"/>
                    <a:pt x="5942" y="3270"/>
                  </a:cubicBezTo>
                  <a:cubicBezTo>
                    <a:pt x="5584" y="3186"/>
                    <a:pt x="5192" y="3091"/>
                    <a:pt x="4918" y="2829"/>
                  </a:cubicBezTo>
                  <a:cubicBezTo>
                    <a:pt x="4632" y="2555"/>
                    <a:pt x="4465" y="2067"/>
                    <a:pt x="4680" y="1710"/>
                  </a:cubicBezTo>
                  <a:cubicBezTo>
                    <a:pt x="4775" y="1531"/>
                    <a:pt x="4953" y="1400"/>
                    <a:pt x="5001" y="1186"/>
                  </a:cubicBezTo>
                  <a:cubicBezTo>
                    <a:pt x="5072" y="912"/>
                    <a:pt x="4870" y="638"/>
                    <a:pt x="4644" y="472"/>
                  </a:cubicBezTo>
                  <a:cubicBezTo>
                    <a:pt x="4596" y="448"/>
                    <a:pt x="4560" y="400"/>
                    <a:pt x="4501" y="376"/>
                  </a:cubicBezTo>
                  <a:cubicBezTo>
                    <a:pt x="4239" y="233"/>
                    <a:pt x="3965" y="138"/>
                    <a:pt x="3679" y="79"/>
                  </a:cubicBezTo>
                  <a:cubicBezTo>
                    <a:pt x="3435" y="26"/>
                    <a:pt x="3185" y="1"/>
                    <a:pt x="2935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3346;p46">
              <a:extLst>
                <a:ext uri="{FF2B5EF4-FFF2-40B4-BE49-F238E27FC236}">
                  <a16:creationId xmlns:a16="http://schemas.microsoft.com/office/drawing/2014/main" id="{EACC6DB9-6BD4-46EF-80D8-AC93F6064203}"/>
                </a:ext>
              </a:extLst>
            </p:cNvPr>
            <p:cNvSpPr/>
            <p:nvPr/>
          </p:nvSpPr>
          <p:spPr>
            <a:xfrm>
              <a:off x="7386665" y="4596085"/>
              <a:ext cx="179873" cy="216274"/>
            </a:xfrm>
            <a:custGeom>
              <a:avLst/>
              <a:gdLst/>
              <a:ahLst/>
              <a:cxnLst/>
              <a:rect l="l" t="t" r="r" b="b"/>
              <a:pathLst>
                <a:path w="3716" h="4468" extrusionOk="0">
                  <a:moveTo>
                    <a:pt x="2310" y="1"/>
                  </a:moveTo>
                  <a:cubicBezTo>
                    <a:pt x="982" y="1"/>
                    <a:pt x="226" y="1553"/>
                    <a:pt x="72" y="2687"/>
                  </a:cubicBezTo>
                  <a:cubicBezTo>
                    <a:pt x="25" y="2973"/>
                    <a:pt x="1" y="3283"/>
                    <a:pt x="72" y="3568"/>
                  </a:cubicBezTo>
                  <a:cubicBezTo>
                    <a:pt x="194" y="4110"/>
                    <a:pt x="614" y="4468"/>
                    <a:pt x="1150" y="4468"/>
                  </a:cubicBezTo>
                  <a:cubicBezTo>
                    <a:pt x="1191" y="4468"/>
                    <a:pt x="1233" y="4465"/>
                    <a:pt x="1275" y="4461"/>
                  </a:cubicBezTo>
                  <a:cubicBezTo>
                    <a:pt x="1799" y="4414"/>
                    <a:pt x="2299" y="4104"/>
                    <a:pt x="2692" y="3759"/>
                  </a:cubicBezTo>
                  <a:cubicBezTo>
                    <a:pt x="3311" y="3211"/>
                    <a:pt x="3704" y="2425"/>
                    <a:pt x="3704" y="1604"/>
                  </a:cubicBezTo>
                  <a:cubicBezTo>
                    <a:pt x="3716" y="1235"/>
                    <a:pt x="3632" y="830"/>
                    <a:pt x="3406" y="520"/>
                  </a:cubicBezTo>
                  <a:cubicBezTo>
                    <a:pt x="3192" y="235"/>
                    <a:pt x="2930" y="92"/>
                    <a:pt x="2644" y="32"/>
                  </a:cubicBezTo>
                  <a:cubicBezTo>
                    <a:pt x="2529" y="11"/>
                    <a:pt x="2418" y="1"/>
                    <a:pt x="2310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3347;p46">
              <a:extLst>
                <a:ext uri="{FF2B5EF4-FFF2-40B4-BE49-F238E27FC236}">
                  <a16:creationId xmlns:a16="http://schemas.microsoft.com/office/drawing/2014/main" id="{CAB1D55E-FE94-4B30-8DC9-0C9151B332B2}"/>
                </a:ext>
              </a:extLst>
            </p:cNvPr>
            <p:cNvSpPr/>
            <p:nvPr/>
          </p:nvSpPr>
          <p:spPr>
            <a:xfrm>
              <a:off x="7436231" y="4653542"/>
              <a:ext cx="89404" cy="102764"/>
            </a:xfrm>
            <a:custGeom>
              <a:avLst/>
              <a:gdLst/>
              <a:ahLst/>
              <a:cxnLst/>
              <a:rect l="l" t="t" r="r" b="b"/>
              <a:pathLst>
                <a:path w="1847" h="2123" extrusionOk="0">
                  <a:moveTo>
                    <a:pt x="1275" y="0"/>
                  </a:moveTo>
                  <a:cubicBezTo>
                    <a:pt x="1001" y="0"/>
                    <a:pt x="763" y="179"/>
                    <a:pt x="584" y="369"/>
                  </a:cubicBezTo>
                  <a:cubicBezTo>
                    <a:pt x="179" y="833"/>
                    <a:pt x="1" y="1441"/>
                    <a:pt x="60" y="2060"/>
                  </a:cubicBezTo>
                  <a:cubicBezTo>
                    <a:pt x="66" y="2101"/>
                    <a:pt x="105" y="2122"/>
                    <a:pt x="142" y="2122"/>
                  </a:cubicBezTo>
                  <a:cubicBezTo>
                    <a:pt x="179" y="2122"/>
                    <a:pt x="215" y="2101"/>
                    <a:pt x="215" y="2060"/>
                  </a:cubicBezTo>
                  <a:cubicBezTo>
                    <a:pt x="179" y="1560"/>
                    <a:pt x="346" y="1060"/>
                    <a:pt x="644" y="667"/>
                  </a:cubicBezTo>
                  <a:cubicBezTo>
                    <a:pt x="703" y="583"/>
                    <a:pt x="775" y="488"/>
                    <a:pt x="870" y="417"/>
                  </a:cubicBezTo>
                  <a:cubicBezTo>
                    <a:pt x="953" y="524"/>
                    <a:pt x="1013" y="643"/>
                    <a:pt x="1048" y="762"/>
                  </a:cubicBezTo>
                  <a:cubicBezTo>
                    <a:pt x="1060" y="833"/>
                    <a:pt x="1060" y="893"/>
                    <a:pt x="1060" y="976"/>
                  </a:cubicBezTo>
                  <a:lnTo>
                    <a:pt x="1060" y="1036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48" y="1131"/>
                    <a:pt x="1025" y="1179"/>
                    <a:pt x="1048" y="1226"/>
                  </a:cubicBezTo>
                  <a:cubicBezTo>
                    <a:pt x="1048" y="1273"/>
                    <a:pt x="1084" y="1304"/>
                    <a:pt x="1125" y="1304"/>
                  </a:cubicBezTo>
                  <a:cubicBezTo>
                    <a:pt x="1147" y="1304"/>
                    <a:pt x="1170" y="1295"/>
                    <a:pt x="1191" y="1274"/>
                  </a:cubicBezTo>
                  <a:cubicBezTo>
                    <a:pt x="1263" y="1203"/>
                    <a:pt x="1275" y="1084"/>
                    <a:pt x="1299" y="976"/>
                  </a:cubicBezTo>
                  <a:cubicBezTo>
                    <a:pt x="1310" y="893"/>
                    <a:pt x="1299" y="786"/>
                    <a:pt x="1263" y="703"/>
                  </a:cubicBezTo>
                  <a:cubicBezTo>
                    <a:pt x="1215" y="548"/>
                    <a:pt x="1144" y="417"/>
                    <a:pt x="1048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2" y="225"/>
                    <a:pt x="1256" y="220"/>
                    <a:pt x="1291" y="220"/>
                  </a:cubicBezTo>
                  <a:cubicBezTo>
                    <a:pt x="1352" y="220"/>
                    <a:pt x="1417" y="235"/>
                    <a:pt x="1477" y="250"/>
                  </a:cubicBezTo>
                  <a:cubicBezTo>
                    <a:pt x="1560" y="298"/>
                    <a:pt x="1608" y="381"/>
                    <a:pt x="1703" y="429"/>
                  </a:cubicBezTo>
                  <a:cubicBezTo>
                    <a:pt x="1713" y="439"/>
                    <a:pt x="1727" y="443"/>
                    <a:pt x="1741" y="443"/>
                  </a:cubicBezTo>
                  <a:cubicBezTo>
                    <a:pt x="1780" y="443"/>
                    <a:pt x="1826" y="412"/>
                    <a:pt x="1834" y="369"/>
                  </a:cubicBezTo>
                  <a:cubicBezTo>
                    <a:pt x="1846" y="131"/>
                    <a:pt x="1489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3348;p46">
              <a:extLst>
                <a:ext uri="{FF2B5EF4-FFF2-40B4-BE49-F238E27FC236}">
                  <a16:creationId xmlns:a16="http://schemas.microsoft.com/office/drawing/2014/main" id="{59208452-A563-4655-8F07-72130B07907C}"/>
                </a:ext>
              </a:extLst>
            </p:cNvPr>
            <p:cNvSpPr/>
            <p:nvPr/>
          </p:nvSpPr>
          <p:spPr>
            <a:xfrm>
              <a:off x="7108869" y="4513409"/>
              <a:ext cx="116608" cy="75657"/>
            </a:xfrm>
            <a:custGeom>
              <a:avLst/>
              <a:gdLst/>
              <a:ahLst/>
              <a:cxnLst/>
              <a:rect l="l" t="t" r="r" b="b"/>
              <a:pathLst>
                <a:path w="2409" h="1563" extrusionOk="0">
                  <a:moveTo>
                    <a:pt x="656" y="1"/>
                  </a:moveTo>
                  <a:cubicBezTo>
                    <a:pt x="499" y="1"/>
                    <a:pt x="353" y="43"/>
                    <a:pt x="227" y="133"/>
                  </a:cubicBezTo>
                  <a:cubicBezTo>
                    <a:pt x="96" y="216"/>
                    <a:pt x="1" y="371"/>
                    <a:pt x="37" y="526"/>
                  </a:cubicBezTo>
                  <a:cubicBezTo>
                    <a:pt x="72" y="692"/>
                    <a:pt x="215" y="847"/>
                    <a:pt x="406" y="919"/>
                  </a:cubicBezTo>
                  <a:cubicBezTo>
                    <a:pt x="596" y="990"/>
                    <a:pt x="823" y="1002"/>
                    <a:pt x="1037" y="1050"/>
                  </a:cubicBezTo>
                  <a:cubicBezTo>
                    <a:pt x="1430" y="1145"/>
                    <a:pt x="1811" y="1300"/>
                    <a:pt x="2132" y="1526"/>
                  </a:cubicBezTo>
                  <a:cubicBezTo>
                    <a:pt x="2165" y="1552"/>
                    <a:pt x="2201" y="1563"/>
                    <a:pt x="2235" y="1563"/>
                  </a:cubicBezTo>
                  <a:cubicBezTo>
                    <a:pt x="2327" y="1563"/>
                    <a:pt x="2408" y="1485"/>
                    <a:pt x="2382" y="1407"/>
                  </a:cubicBezTo>
                  <a:cubicBezTo>
                    <a:pt x="2370" y="1061"/>
                    <a:pt x="2132" y="740"/>
                    <a:pt x="1846" y="490"/>
                  </a:cubicBezTo>
                  <a:cubicBezTo>
                    <a:pt x="1585" y="252"/>
                    <a:pt x="1192" y="49"/>
                    <a:pt x="811" y="14"/>
                  </a:cubicBezTo>
                  <a:cubicBezTo>
                    <a:pt x="758" y="5"/>
                    <a:pt x="706" y="1"/>
                    <a:pt x="65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3349;p46">
              <a:extLst>
                <a:ext uri="{FF2B5EF4-FFF2-40B4-BE49-F238E27FC236}">
                  <a16:creationId xmlns:a16="http://schemas.microsoft.com/office/drawing/2014/main" id="{1E5BA23F-413F-440B-9290-D758EBCF78BF}"/>
                </a:ext>
              </a:extLst>
            </p:cNvPr>
            <p:cNvSpPr/>
            <p:nvPr/>
          </p:nvSpPr>
          <p:spPr>
            <a:xfrm>
              <a:off x="6909344" y="4510747"/>
              <a:ext cx="91824" cy="65734"/>
            </a:xfrm>
            <a:custGeom>
              <a:avLst/>
              <a:gdLst/>
              <a:ahLst/>
              <a:cxnLst/>
              <a:rect l="l" t="t" r="r" b="b"/>
              <a:pathLst>
                <a:path w="1897" h="1358" extrusionOk="0">
                  <a:moveTo>
                    <a:pt x="1359" y="1"/>
                  </a:moveTo>
                  <a:cubicBezTo>
                    <a:pt x="1320" y="1"/>
                    <a:pt x="1281" y="4"/>
                    <a:pt x="1242" y="9"/>
                  </a:cubicBezTo>
                  <a:cubicBezTo>
                    <a:pt x="932" y="45"/>
                    <a:pt x="634" y="212"/>
                    <a:pt x="420" y="426"/>
                  </a:cubicBezTo>
                  <a:cubicBezTo>
                    <a:pt x="206" y="628"/>
                    <a:pt x="27" y="926"/>
                    <a:pt x="27" y="1224"/>
                  </a:cubicBezTo>
                  <a:cubicBezTo>
                    <a:pt x="1" y="1294"/>
                    <a:pt x="65" y="1358"/>
                    <a:pt x="144" y="1358"/>
                  </a:cubicBezTo>
                  <a:cubicBezTo>
                    <a:pt x="172" y="1358"/>
                    <a:pt x="202" y="1350"/>
                    <a:pt x="230" y="1331"/>
                  </a:cubicBezTo>
                  <a:cubicBezTo>
                    <a:pt x="480" y="1140"/>
                    <a:pt x="777" y="986"/>
                    <a:pt x="1099" y="914"/>
                  </a:cubicBezTo>
                  <a:cubicBezTo>
                    <a:pt x="1254" y="866"/>
                    <a:pt x="1432" y="866"/>
                    <a:pt x="1587" y="795"/>
                  </a:cubicBezTo>
                  <a:cubicBezTo>
                    <a:pt x="1742" y="735"/>
                    <a:pt x="1861" y="605"/>
                    <a:pt x="1885" y="450"/>
                  </a:cubicBezTo>
                  <a:cubicBezTo>
                    <a:pt x="1897" y="319"/>
                    <a:pt x="1825" y="188"/>
                    <a:pt x="1706" y="104"/>
                  </a:cubicBezTo>
                  <a:cubicBezTo>
                    <a:pt x="1606" y="32"/>
                    <a:pt x="1485" y="1"/>
                    <a:pt x="135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3352;p46">
              <a:extLst>
                <a:ext uri="{FF2B5EF4-FFF2-40B4-BE49-F238E27FC236}">
                  <a16:creationId xmlns:a16="http://schemas.microsoft.com/office/drawing/2014/main" id="{F43D76C7-BCE6-462F-A56D-DC5E59BD9EF2}"/>
                </a:ext>
              </a:extLst>
            </p:cNvPr>
            <p:cNvSpPr/>
            <p:nvPr/>
          </p:nvSpPr>
          <p:spPr>
            <a:xfrm>
              <a:off x="7129634" y="4642554"/>
              <a:ext cx="40951" cy="62346"/>
            </a:xfrm>
            <a:custGeom>
              <a:avLst/>
              <a:gdLst/>
              <a:ahLst/>
              <a:cxnLst/>
              <a:rect l="l" t="t" r="r" b="b"/>
              <a:pathLst>
                <a:path w="846" h="1288" extrusionOk="0">
                  <a:moveTo>
                    <a:pt x="441" y="1"/>
                  </a:moveTo>
                  <a:cubicBezTo>
                    <a:pt x="215" y="1"/>
                    <a:pt x="24" y="275"/>
                    <a:pt x="13" y="632"/>
                  </a:cubicBezTo>
                  <a:cubicBezTo>
                    <a:pt x="1" y="989"/>
                    <a:pt x="167" y="1275"/>
                    <a:pt x="394" y="1287"/>
                  </a:cubicBezTo>
                  <a:cubicBezTo>
                    <a:pt x="398" y="1287"/>
                    <a:pt x="403" y="1287"/>
                    <a:pt x="407" y="1287"/>
                  </a:cubicBezTo>
                  <a:cubicBezTo>
                    <a:pt x="627" y="1287"/>
                    <a:pt x="811" y="1006"/>
                    <a:pt x="834" y="656"/>
                  </a:cubicBezTo>
                  <a:cubicBezTo>
                    <a:pt x="846" y="298"/>
                    <a:pt x="667" y="25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3353;p46">
              <a:extLst>
                <a:ext uri="{FF2B5EF4-FFF2-40B4-BE49-F238E27FC236}">
                  <a16:creationId xmlns:a16="http://schemas.microsoft.com/office/drawing/2014/main" id="{B61C6A76-11F7-4683-BB73-CF8A8AA7E536}"/>
                </a:ext>
              </a:extLst>
            </p:cNvPr>
            <p:cNvSpPr/>
            <p:nvPr/>
          </p:nvSpPr>
          <p:spPr>
            <a:xfrm>
              <a:off x="6944050" y="4638439"/>
              <a:ext cx="33496" cy="51455"/>
            </a:xfrm>
            <a:custGeom>
              <a:avLst/>
              <a:gdLst/>
              <a:ahLst/>
              <a:cxnLst/>
              <a:rect l="l" t="t" r="r" b="b"/>
              <a:pathLst>
                <a:path w="692" h="1063" extrusionOk="0">
                  <a:moveTo>
                    <a:pt x="337" y="1"/>
                  </a:moveTo>
                  <a:cubicBezTo>
                    <a:pt x="189" y="1"/>
                    <a:pt x="35" y="242"/>
                    <a:pt x="13" y="526"/>
                  </a:cubicBezTo>
                  <a:cubicBezTo>
                    <a:pt x="1" y="824"/>
                    <a:pt x="156" y="1062"/>
                    <a:pt x="334" y="1062"/>
                  </a:cubicBezTo>
                  <a:cubicBezTo>
                    <a:pt x="513" y="1062"/>
                    <a:pt x="668" y="836"/>
                    <a:pt x="668" y="538"/>
                  </a:cubicBezTo>
                  <a:cubicBezTo>
                    <a:pt x="691" y="241"/>
                    <a:pt x="537" y="2"/>
                    <a:pt x="358" y="2"/>
                  </a:cubicBezTo>
                  <a:cubicBezTo>
                    <a:pt x="351" y="1"/>
                    <a:pt x="344" y="1"/>
                    <a:pt x="3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3354;p46">
              <a:extLst>
                <a:ext uri="{FF2B5EF4-FFF2-40B4-BE49-F238E27FC236}">
                  <a16:creationId xmlns:a16="http://schemas.microsoft.com/office/drawing/2014/main" id="{C5FE5D5A-48F0-4D2A-8DCB-91F491204DC2}"/>
                </a:ext>
              </a:extLst>
            </p:cNvPr>
            <p:cNvSpPr/>
            <p:nvPr/>
          </p:nvSpPr>
          <p:spPr>
            <a:xfrm>
              <a:off x="6979240" y="4621110"/>
              <a:ext cx="57069" cy="133646"/>
            </a:xfrm>
            <a:custGeom>
              <a:avLst/>
              <a:gdLst/>
              <a:ahLst/>
              <a:cxnLst/>
              <a:rect l="l" t="t" r="r" b="b"/>
              <a:pathLst>
                <a:path w="1179" h="2761" extrusionOk="0">
                  <a:moveTo>
                    <a:pt x="1018" y="0"/>
                  </a:moveTo>
                  <a:cubicBezTo>
                    <a:pt x="1000" y="0"/>
                    <a:pt x="982" y="9"/>
                    <a:pt x="976" y="27"/>
                  </a:cubicBezTo>
                  <a:cubicBezTo>
                    <a:pt x="941" y="194"/>
                    <a:pt x="953" y="360"/>
                    <a:pt x="953" y="527"/>
                  </a:cubicBezTo>
                  <a:cubicBezTo>
                    <a:pt x="953" y="682"/>
                    <a:pt x="976" y="849"/>
                    <a:pt x="976" y="1015"/>
                  </a:cubicBezTo>
                  <a:cubicBezTo>
                    <a:pt x="976" y="1158"/>
                    <a:pt x="953" y="1301"/>
                    <a:pt x="822" y="1373"/>
                  </a:cubicBezTo>
                  <a:cubicBezTo>
                    <a:pt x="691" y="1444"/>
                    <a:pt x="524" y="1480"/>
                    <a:pt x="381" y="1503"/>
                  </a:cubicBezTo>
                  <a:cubicBezTo>
                    <a:pt x="274" y="1539"/>
                    <a:pt x="107" y="1515"/>
                    <a:pt x="48" y="1634"/>
                  </a:cubicBezTo>
                  <a:cubicBezTo>
                    <a:pt x="0" y="1742"/>
                    <a:pt x="95" y="1920"/>
                    <a:pt x="143" y="2027"/>
                  </a:cubicBezTo>
                  <a:cubicBezTo>
                    <a:pt x="238" y="2289"/>
                    <a:pt x="393" y="2516"/>
                    <a:pt x="583" y="2742"/>
                  </a:cubicBezTo>
                  <a:cubicBezTo>
                    <a:pt x="597" y="2755"/>
                    <a:pt x="611" y="2761"/>
                    <a:pt x="624" y="2761"/>
                  </a:cubicBezTo>
                  <a:cubicBezTo>
                    <a:pt x="670" y="2761"/>
                    <a:pt x="706" y="2693"/>
                    <a:pt x="679" y="2646"/>
                  </a:cubicBezTo>
                  <a:cubicBezTo>
                    <a:pt x="500" y="2432"/>
                    <a:pt x="357" y="2158"/>
                    <a:pt x="274" y="1896"/>
                  </a:cubicBezTo>
                  <a:cubicBezTo>
                    <a:pt x="262" y="1849"/>
                    <a:pt x="262" y="1813"/>
                    <a:pt x="238" y="1777"/>
                  </a:cubicBezTo>
                  <a:lnTo>
                    <a:pt x="226" y="1718"/>
                  </a:lnTo>
                  <a:cubicBezTo>
                    <a:pt x="226" y="1682"/>
                    <a:pt x="393" y="1682"/>
                    <a:pt x="417" y="1682"/>
                  </a:cubicBezTo>
                  <a:cubicBezTo>
                    <a:pt x="560" y="1670"/>
                    <a:pt x="703" y="1623"/>
                    <a:pt x="834" y="1575"/>
                  </a:cubicBezTo>
                  <a:cubicBezTo>
                    <a:pt x="953" y="1515"/>
                    <a:pt x="1060" y="1456"/>
                    <a:pt x="1119" y="1337"/>
                  </a:cubicBezTo>
                  <a:cubicBezTo>
                    <a:pt x="1179" y="1218"/>
                    <a:pt x="1179" y="1087"/>
                    <a:pt x="1179" y="968"/>
                  </a:cubicBezTo>
                  <a:cubicBezTo>
                    <a:pt x="1179" y="825"/>
                    <a:pt x="1167" y="658"/>
                    <a:pt x="1155" y="503"/>
                  </a:cubicBezTo>
                  <a:cubicBezTo>
                    <a:pt x="1131" y="349"/>
                    <a:pt x="1119" y="182"/>
                    <a:pt x="1060" y="27"/>
                  </a:cubicBezTo>
                  <a:cubicBezTo>
                    <a:pt x="1054" y="9"/>
                    <a:pt x="1036" y="0"/>
                    <a:pt x="1018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3355;p46">
              <a:extLst>
                <a:ext uri="{FF2B5EF4-FFF2-40B4-BE49-F238E27FC236}">
                  <a16:creationId xmlns:a16="http://schemas.microsoft.com/office/drawing/2014/main" id="{D1DFAC6E-50AA-467F-90CD-CA02B6B5C35F}"/>
                </a:ext>
              </a:extLst>
            </p:cNvPr>
            <p:cNvSpPr/>
            <p:nvPr/>
          </p:nvSpPr>
          <p:spPr>
            <a:xfrm>
              <a:off x="6987469" y="4756305"/>
              <a:ext cx="125175" cy="34610"/>
            </a:xfrm>
            <a:custGeom>
              <a:avLst/>
              <a:gdLst/>
              <a:ahLst/>
              <a:cxnLst/>
              <a:rect l="l" t="t" r="r" b="b"/>
              <a:pathLst>
                <a:path w="2586" h="715" extrusionOk="0">
                  <a:moveTo>
                    <a:pt x="2493" y="0"/>
                  </a:moveTo>
                  <a:cubicBezTo>
                    <a:pt x="2483" y="0"/>
                    <a:pt x="2472" y="3"/>
                    <a:pt x="2461" y="8"/>
                  </a:cubicBezTo>
                  <a:cubicBezTo>
                    <a:pt x="2366" y="32"/>
                    <a:pt x="2283" y="115"/>
                    <a:pt x="2188" y="175"/>
                  </a:cubicBezTo>
                  <a:cubicBezTo>
                    <a:pt x="2092" y="234"/>
                    <a:pt x="2009" y="270"/>
                    <a:pt x="1914" y="318"/>
                  </a:cubicBezTo>
                  <a:cubicBezTo>
                    <a:pt x="1723" y="413"/>
                    <a:pt x="1533" y="473"/>
                    <a:pt x="1318" y="496"/>
                  </a:cubicBezTo>
                  <a:cubicBezTo>
                    <a:pt x="1210" y="515"/>
                    <a:pt x="1099" y="525"/>
                    <a:pt x="988" y="525"/>
                  </a:cubicBezTo>
                  <a:cubicBezTo>
                    <a:pt x="672" y="525"/>
                    <a:pt x="356" y="446"/>
                    <a:pt x="92" y="270"/>
                  </a:cubicBezTo>
                  <a:cubicBezTo>
                    <a:pt x="84" y="267"/>
                    <a:pt x="76" y="265"/>
                    <a:pt x="69" y="265"/>
                  </a:cubicBezTo>
                  <a:cubicBezTo>
                    <a:pt x="24" y="265"/>
                    <a:pt x="0" y="321"/>
                    <a:pt x="21" y="342"/>
                  </a:cubicBezTo>
                  <a:cubicBezTo>
                    <a:pt x="258" y="626"/>
                    <a:pt x="661" y="714"/>
                    <a:pt x="1032" y="714"/>
                  </a:cubicBezTo>
                  <a:cubicBezTo>
                    <a:pt x="1127" y="714"/>
                    <a:pt x="1219" y="709"/>
                    <a:pt x="1306" y="699"/>
                  </a:cubicBezTo>
                  <a:cubicBezTo>
                    <a:pt x="1533" y="675"/>
                    <a:pt x="1771" y="615"/>
                    <a:pt x="1985" y="508"/>
                  </a:cubicBezTo>
                  <a:cubicBezTo>
                    <a:pt x="2080" y="461"/>
                    <a:pt x="2188" y="401"/>
                    <a:pt x="2283" y="342"/>
                  </a:cubicBezTo>
                  <a:cubicBezTo>
                    <a:pt x="2378" y="294"/>
                    <a:pt x="2485" y="234"/>
                    <a:pt x="2545" y="127"/>
                  </a:cubicBezTo>
                  <a:cubicBezTo>
                    <a:pt x="2585" y="77"/>
                    <a:pt x="2548" y="0"/>
                    <a:pt x="2493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4494336"/>
      </p:ext>
    </p:extLst>
  </p:cSld>
  <p:clrMapOvr>
    <a:masterClrMapping/>
  </p:clrMapOvr>
  <p:transition spd="slow">
    <p:push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1"/>
          <a:stretch/>
        </p:blipFill>
        <p:spPr>
          <a:xfrm>
            <a:off x="0" y="1540412"/>
            <a:ext cx="9144000" cy="3602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488" y="1540412"/>
            <a:ext cx="847725" cy="734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587" y="1101969"/>
            <a:ext cx="847725" cy="734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74" y="1101969"/>
            <a:ext cx="847725" cy="734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238" y="1469169"/>
            <a:ext cx="2120851" cy="734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019">
            <a:off x="-759138" y="-708304"/>
            <a:ext cx="1711304" cy="1711304"/>
          </a:xfrm>
          <a:prstGeom prst="rect">
            <a:avLst/>
          </a:prstGeom>
        </p:spPr>
      </p:pic>
      <p:sp>
        <p:nvSpPr>
          <p:cNvPr id="22" name="Google Shape;1880;p35"/>
          <p:cNvSpPr/>
          <p:nvPr/>
        </p:nvSpPr>
        <p:spPr>
          <a:xfrm rot="-197524">
            <a:off x="2785530" y="813634"/>
            <a:ext cx="4022102" cy="214784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81;p35"/>
          <p:cNvSpPr txBox="1">
            <a:spLocks noGrp="1"/>
          </p:cNvSpPr>
          <p:nvPr>
            <p:ph type="title"/>
          </p:nvPr>
        </p:nvSpPr>
        <p:spPr>
          <a:xfrm>
            <a:off x="2015281" y="154712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>
                <a:solidFill>
                  <a:srgbClr val="FF76A2"/>
                </a:solidFill>
                <a:latin typeface="+mj-lt"/>
              </a:rPr>
              <a:t>KHỞI ĐỘNG</a:t>
            </a:r>
            <a:endParaRPr sz="37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24" name="Google Shape;1883;p35"/>
          <p:cNvSpPr txBox="1">
            <a:spLocks/>
          </p:cNvSpPr>
          <p:nvPr/>
        </p:nvSpPr>
        <p:spPr>
          <a:xfrm>
            <a:off x="991772" y="1107384"/>
            <a:ext cx="7160455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800" dirty="0" err="1">
                <a:solidFill>
                  <a:srgbClr val="004D61"/>
                </a:solidFill>
                <a:latin typeface="+mj-lt"/>
              </a:rPr>
              <a:t>Nghe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hoặc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hát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và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vận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động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theo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bài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hát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latin typeface="+mj-lt"/>
              </a:rPr>
              <a:t>Hổng</a:t>
            </a:r>
            <a:r>
              <a:rPr lang="en-US" sz="1800" i="1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latin typeface="+mj-lt"/>
              </a:rPr>
              <a:t>dám</a:t>
            </a:r>
            <a:r>
              <a:rPr lang="en-US" sz="1800" i="1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latin typeface="+mj-lt"/>
              </a:rPr>
              <a:t>đâu</a:t>
            </a:r>
            <a:r>
              <a:rPr lang="en-US" sz="1800" i="1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của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nhạc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sĩ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Nguyễn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Văn</a:t>
            </a:r>
            <a:r>
              <a:rPr lang="en-US" sz="1800" dirty="0">
                <a:solidFill>
                  <a:srgbClr val="004D6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004D61"/>
                </a:solidFill>
                <a:latin typeface="+mj-lt"/>
              </a:rPr>
              <a:t>Hiên</a:t>
            </a:r>
            <a:endParaRPr lang="en-US" sz="1800" dirty="0">
              <a:solidFill>
                <a:srgbClr val="004D61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18DB3A-011B-4E81-B788-11B9AE01AB7B}"/>
                  </a:ext>
                </a:extLst>
              </p14:cNvPr>
              <p14:cNvContentPartPr/>
              <p14:nvPr/>
            </p14:nvContentPartPr>
            <p14:xfrm>
              <a:off x="-506401" y="1103079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18DB3A-011B-4E81-B788-11B9AE01AB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15401" y="10940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CA385E6-3332-4D38-A927-3A9BD65B8990}"/>
                  </a:ext>
                </a:extLst>
              </p14:cNvPr>
              <p14:cNvContentPartPr/>
              <p14:nvPr/>
            </p14:nvContentPartPr>
            <p14:xfrm>
              <a:off x="-1111201" y="339879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CA385E6-3332-4D38-A927-3A9BD65B899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120201" y="33087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7F08965-38F0-47B7-911A-3EE87A09C323}"/>
                  </a:ext>
                </a:extLst>
              </p14:cNvPr>
              <p14:cNvContentPartPr/>
              <p14:nvPr/>
            </p14:nvContentPartPr>
            <p14:xfrm>
              <a:off x="-378241" y="2304399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7F08965-38F0-47B7-911A-3EE87A09C32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387241" y="229575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hông dám đâu áá áá_01">
            <a:hlinkClick r:id="" action="ppaction://media"/>
            <a:extLst>
              <a:ext uri="{FF2B5EF4-FFF2-40B4-BE49-F238E27FC236}">
                <a16:creationId xmlns:a16="http://schemas.microsoft.com/office/drawing/2014/main" id="{557186EA-4A3B-4BEA-AAAC-6CAAB9E04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78199" y="4753080"/>
            <a:ext cx="487363" cy="487363"/>
          </a:xfrm>
          <a:prstGeom prst="rect">
            <a:avLst/>
          </a:prstGeom>
        </p:spPr>
      </p:pic>
      <p:sp>
        <p:nvSpPr>
          <p:cNvPr id="18" name="Heart 17">
            <a:extLst>
              <a:ext uri="{FF2B5EF4-FFF2-40B4-BE49-F238E27FC236}">
                <a16:creationId xmlns:a16="http://schemas.microsoft.com/office/drawing/2014/main" id="{D533B9C5-5C4D-4649-B005-AA9C26FB4024}"/>
              </a:ext>
            </a:extLst>
          </p:cNvPr>
          <p:cNvSpPr/>
          <p:nvPr/>
        </p:nvSpPr>
        <p:spPr>
          <a:xfrm>
            <a:off x="163103" y="4730650"/>
            <a:ext cx="339784" cy="339784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97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7E768CB-F212-E678-ACCE-632C473B0F74}"/>
              </a:ext>
            </a:extLst>
          </p:cNvPr>
          <p:cNvGrpSpPr/>
          <p:nvPr/>
        </p:nvGrpSpPr>
        <p:grpSpPr>
          <a:xfrm>
            <a:off x="813556" y="3183831"/>
            <a:ext cx="1289513" cy="1235898"/>
            <a:chOff x="941755" y="3757652"/>
            <a:chExt cx="1289513" cy="1235898"/>
          </a:xfrm>
        </p:grpSpPr>
        <p:grpSp>
          <p:nvGrpSpPr>
            <p:cNvPr id="5" name="Google Shape;5950;p62">
              <a:extLst>
                <a:ext uri="{FF2B5EF4-FFF2-40B4-BE49-F238E27FC236}">
                  <a16:creationId xmlns:a16="http://schemas.microsoft.com/office/drawing/2014/main" id="{C9B0170A-510F-4598-86EC-9B4AEBF6E0BB}"/>
                </a:ext>
              </a:extLst>
            </p:cNvPr>
            <p:cNvGrpSpPr/>
            <p:nvPr/>
          </p:nvGrpSpPr>
          <p:grpSpPr>
            <a:xfrm>
              <a:off x="941755" y="3866902"/>
              <a:ext cx="544354" cy="1126648"/>
              <a:chOff x="3407561" y="1811690"/>
              <a:chExt cx="1116738" cy="2311309"/>
            </a:xfrm>
          </p:grpSpPr>
          <p:sp>
            <p:nvSpPr>
              <p:cNvPr id="6" name="Google Shape;5951;p62">
                <a:extLst>
                  <a:ext uri="{FF2B5EF4-FFF2-40B4-BE49-F238E27FC236}">
                    <a16:creationId xmlns:a16="http://schemas.microsoft.com/office/drawing/2014/main" id="{CAB6BA91-4232-46F4-AE1E-45F8F3CD5FA6}"/>
                  </a:ext>
                </a:extLst>
              </p:cNvPr>
              <p:cNvSpPr/>
              <p:nvPr/>
            </p:nvSpPr>
            <p:spPr>
              <a:xfrm>
                <a:off x="3407561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43" y="0"/>
                    </a:moveTo>
                    <a:cubicBezTo>
                      <a:pt x="4680" y="0"/>
                      <a:pt x="1" y="536"/>
                      <a:pt x="1" y="1203"/>
                    </a:cubicBezTo>
                    <a:cubicBezTo>
                      <a:pt x="1" y="1869"/>
                      <a:pt x="4680" y="2405"/>
                      <a:pt x="10443" y="2405"/>
                    </a:cubicBezTo>
                    <a:cubicBezTo>
                      <a:pt x="16205" y="2405"/>
                      <a:pt x="20872" y="1869"/>
                      <a:pt x="20872" y="1203"/>
                    </a:cubicBezTo>
                    <a:cubicBezTo>
                      <a:pt x="20872" y="536"/>
                      <a:pt x="16205" y="0"/>
                      <a:pt x="104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5952;p62">
                <a:extLst>
                  <a:ext uri="{FF2B5EF4-FFF2-40B4-BE49-F238E27FC236}">
                    <a16:creationId xmlns:a16="http://schemas.microsoft.com/office/drawing/2014/main" id="{B8156F49-E463-4451-B8C7-9DDA92DD65D0}"/>
                  </a:ext>
                </a:extLst>
              </p:cNvPr>
              <p:cNvSpPr/>
              <p:nvPr/>
            </p:nvSpPr>
            <p:spPr>
              <a:xfrm>
                <a:off x="4112652" y="3416377"/>
                <a:ext cx="411647" cy="383777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7849" extrusionOk="0">
                    <a:moveTo>
                      <a:pt x="6161" y="1"/>
                    </a:moveTo>
                    <a:cubicBezTo>
                      <a:pt x="5751" y="1"/>
                      <a:pt x="605" y="1016"/>
                      <a:pt x="239" y="1442"/>
                    </a:cubicBezTo>
                    <a:cubicBezTo>
                      <a:pt x="227" y="1442"/>
                      <a:pt x="227" y="1465"/>
                      <a:pt x="227" y="1465"/>
                    </a:cubicBezTo>
                    <a:cubicBezTo>
                      <a:pt x="0" y="1799"/>
                      <a:pt x="524" y="7061"/>
                      <a:pt x="881" y="7335"/>
                    </a:cubicBezTo>
                    <a:cubicBezTo>
                      <a:pt x="1223" y="7608"/>
                      <a:pt x="2151" y="7849"/>
                      <a:pt x="2514" y="7849"/>
                    </a:cubicBezTo>
                    <a:cubicBezTo>
                      <a:pt x="2530" y="7849"/>
                      <a:pt x="2546" y="7848"/>
                      <a:pt x="2560" y="7847"/>
                    </a:cubicBezTo>
                    <a:cubicBezTo>
                      <a:pt x="2679" y="7835"/>
                      <a:pt x="3287" y="7669"/>
                      <a:pt x="4084" y="7431"/>
                    </a:cubicBezTo>
                    <a:cubicBezTo>
                      <a:pt x="5108" y="7121"/>
                      <a:pt x="6418" y="6716"/>
                      <a:pt x="7299" y="6442"/>
                    </a:cubicBezTo>
                    <a:cubicBezTo>
                      <a:pt x="7799" y="6299"/>
                      <a:pt x="8156" y="6180"/>
                      <a:pt x="8216" y="6145"/>
                    </a:cubicBezTo>
                    <a:cubicBezTo>
                      <a:pt x="8418" y="6061"/>
                      <a:pt x="8132" y="2478"/>
                      <a:pt x="7918" y="1049"/>
                    </a:cubicBezTo>
                    <a:cubicBezTo>
                      <a:pt x="7859" y="763"/>
                      <a:pt x="7823" y="573"/>
                      <a:pt x="7787" y="489"/>
                    </a:cubicBezTo>
                    <a:cubicBezTo>
                      <a:pt x="7775" y="489"/>
                      <a:pt x="7775" y="477"/>
                      <a:pt x="7775" y="477"/>
                    </a:cubicBezTo>
                    <a:cubicBezTo>
                      <a:pt x="7537" y="180"/>
                      <a:pt x="6525" y="37"/>
                      <a:pt x="6168" y="1"/>
                    </a:cubicBezTo>
                    <a:cubicBezTo>
                      <a:pt x="6166" y="1"/>
                      <a:pt x="6164" y="1"/>
                      <a:pt x="6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953;p62">
                <a:extLst>
                  <a:ext uri="{FF2B5EF4-FFF2-40B4-BE49-F238E27FC236}">
                    <a16:creationId xmlns:a16="http://schemas.microsoft.com/office/drawing/2014/main" id="{DB4118DC-F473-4979-992F-77323D2B5C7B}"/>
                  </a:ext>
                </a:extLst>
              </p:cNvPr>
              <p:cNvSpPr/>
              <p:nvPr/>
            </p:nvSpPr>
            <p:spPr>
              <a:xfrm>
                <a:off x="4294884" y="3548052"/>
                <a:ext cx="174653" cy="23166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4738" extrusionOk="0">
                    <a:moveTo>
                      <a:pt x="2903" y="0"/>
                    </a:moveTo>
                    <a:cubicBezTo>
                      <a:pt x="2303" y="0"/>
                      <a:pt x="179" y="700"/>
                      <a:pt x="83" y="880"/>
                    </a:cubicBezTo>
                    <a:cubicBezTo>
                      <a:pt x="0" y="1047"/>
                      <a:pt x="250" y="3690"/>
                      <a:pt x="357" y="4738"/>
                    </a:cubicBezTo>
                    <a:cubicBezTo>
                      <a:pt x="1381" y="4428"/>
                      <a:pt x="2691" y="4023"/>
                      <a:pt x="3572" y="3749"/>
                    </a:cubicBezTo>
                    <a:cubicBezTo>
                      <a:pt x="3453" y="2487"/>
                      <a:pt x="3203" y="177"/>
                      <a:pt x="3048" y="35"/>
                    </a:cubicBezTo>
                    <a:cubicBezTo>
                      <a:pt x="3027" y="11"/>
                      <a:pt x="2976" y="0"/>
                      <a:pt x="2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954;p62">
                <a:extLst>
                  <a:ext uri="{FF2B5EF4-FFF2-40B4-BE49-F238E27FC236}">
                    <a16:creationId xmlns:a16="http://schemas.microsoft.com/office/drawing/2014/main" id="{3D094F88-E23D-4215-8DED-F61AAFC22097}"/>
                  </a:ext>
                </a:extLst>
              </p:cNvPr>
              <p:cNvSpPr/>
              <p:nvPr/>
            </p:nvSpPr>
            <p:spPr>
              <a:xfrm>
                <a:off x="4124289" y="3416964"/>
                <a:ext cx="369695" cy="100773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2061" extrusionOk="0">
                    <a:moveTo>
                      <a:pt x="5923" y="1"/>
                    </a:moveTo>
                    <a:cubicBezTo>
                      <a:pt x="5513" y="1"/>
                      <a:pt x="367" y="1016"/>
                      <a:pt x="1" y="1453"/>
                    </a:cubicBezTo>
                    <a:cubicBezTo>
                      <a:pt x="29" y="1449"/>
                      <a:pt x="63" y="1448"/>
                      <a:pt x="101" y="1448"/>
                    </a:cubicBezTo>
                    <a:cubicBezTo>
                      <a:pt x="622" y="1448"/>
                      <a:pt x="1910" y="1812"/>
                      <a:pt x="1977" y="1989"/>
                    </a:cubicBezTo>
                    <a:cubicBezTo>
                      <a:pt x="1977" y="2001"/>
                      <a:pt x="2001" y="2025"/>
                      <a:pt x="2001" y="2061"/>
                    </a:cubicBezTo>
                    <a:cubicBezTo>
                      <a:pt x="2275" y="1906"/>
                      <a:pt x="2620" y="1823"/>
                      <a:pt x="2918" y="1727"/>
                    </a:cubicBezTo>
                    <a:cubicBezTo>
                      <a:pt x="3501" y="1549"/>
                      <a:pt x="4096" y="1370"/>
                      <a:pt x="4692" y="1227"/>
                    </a:cubicBezTo>
                    <a:cubicBezTo>
                      <a:pt x="5299" y="1072"/>
                      <a:pt x="5930" y="942"/>
                      <a:pt x="6549" y="811"/>
                    </a:cubicBezTo>
                    <a:cubicBezTo>
                      <a:pt x="6894" y="739"/>
                      <a:pt x="7216" y="656"/>
                      <a:pt x="7561" y="596"/>
                    </a:cubicBezTo>
                    <a:cubicBezTo>
                      <a:pt x="7549" y="561"/>
                      <a:pt x="7549" y="513"/>
                      <a:pt x="7549" y="501"/>
                    </a:cubicBezTo>
                    <a:cubicBezTo>
                      <a:pt x="7537" y="501"/>
                      <a:pt x="7537" y="477"/>
                      <a:pt x="7537" y="477"/>
                    </a:cubicBezTo>
                    <a:cubicBezTo>
                      <a:pt x="7299" y="180"/>
                      <a:pt x="6287" y="37"/>
                      <a:pt x="5930" y="1"/>
                    </a:cubicBezTo>
                    <a:cubicBezTo>
                      <a:pt x="5928" y="1"/>
                      <a:pt x="5926" y="1"/>
                      <a:pt x="5923" y="1"/>
                    </a:cubicBezTo>
                    <a:close/>
                  </a:path>
                </a:pathLst>
              </a:custGeom>
              <a:solidFill>
                <a:srgbClr val="CF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955;p62">
                <a:extLst>
                  <a:ext uri="{FF2B5EF4-FFF2-40B4-BE49-F238E27FC236}">
                    <a16:creationId xmlns:a16="http://schemas.microsoft.com/office/drawing/2014/main" id="{4000B5EB-CDCB-406F-939C-5B7C90A38EC2}"/>
                  </a:ext>
                </a:extLst>
              </p:cNvPr>
              <p:cNvSpPr/>
              <p:nvPr/>
            </p:nvSpPr>
            <p:spPr>
              <a:xfrm>
                <a:off x="4112652" y="3486737"/>
                <a:ext cx="125220" cy="313417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6410" extrusionOk="0">
                    <a:moveTo>
                      <a:pt x="300" y="0"/>
                    </a:moveTo>
                    <a:cubicBezTo>
                      <a:pt x="277" y="0"/>
                      <a:pt x="257" y="1"/>
                      <a:pt x="239" y="3"/>
                    </a:cubicBezTo>
                    <a:cubicBezTo>
                      <a:pt x="227" y="3"/>
                      <a:pt x="227" y="26"/>
                      <a:pt x="227" y="26"/>
                    </a:cubicBezTo>
                    <a:cubicBezTo>
                      <a:pt x="0" y="360"/>
                      <a:pt x="524" y="5622"/>
                      <a:pt x="881" y="5896"/>
                    </a:cubicBezTo>
                    <a:cubicBezTo>
                      <a:pt x="1222" y="6180"/>
                      <a:pt x="2148" y="6410"/>
                      <a:pt x="2511" y="6410"/>
                    </a:cubicBezTo>
                    <a:cubicBezTo>
                      <a:pt x="2529" y="6410"/>
                      <a:pt x="2545" y="6409"/>
                      <a:pt x="2560" y="6408"/>
                    </a:cubicBezTo>
                    <a:cubicBezTo>
                      <a:pt x="2513" y="5444"/>
                      <a:pt x="2322" y="836"/>
                      <a:pt x="2215" y="538"/>
                    </a:cubicBezTo>
                    <a:cubicBezTo>
                      <a:pt x="2147" y="368"/>
                      <a:pt x="792" y="0"/>
                      <a:pt x="300" y="0"/>
                    </a:cubicBezTo>
                    <a:close/>
                  </a:path>
                </a:pathLst>
              </a:custGeom>
              <a:solidFill>
                <a:srgbClr val="CF1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956;p62">
                <a:extLst>
                  <a:ext uri="{FF2B5EF4-FFF2-40B4-BE49-F238E27FC236}">
                    <a16:creationId xmlns:a16="http://schemas.microsoft.com/office/drawing/2014/main" id="{B03C34C0-B5BF-4FD7-8666-325492F74D04}"/>
                  </a:ext>
                </a:extLst>
              </p:cNvPr>
              <p:cNvSpPr/>
              <p:nvPr/>
            </p:nvSpPr>
            <p:spPr>
              <a:xfrm>
                <a:off x="4195334" y="3354085"/>
                <a:ext cx="204968" cy="128643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631" extrusionOk="0">
                    <a:moveTo>
                      <a:pt x="3313" y="0"/>
                    </a:moveTo>
                    <a:cubicBezTo>
                      <a:pt x="2912" y="0"/>
                      <a:pt x="2402" y="129"/>
                      <a:pt x="1893" y="239"/>
                    </a:cubicBezTo>
                    <a:cubicBezTo>
                      <a:pt x="1215" y="370"/>
                      <a:pt x="464" y="549"/>
                      <a:pt x="226" y="834"/>
                    </a:cubicBezTo>
                    <a:cubicBezTo>
                      <a:pt x="0" y="1108"/>
                      <a:pt x="226" y="2525"/>
                      <a:pt x="322" y="2573"/>
                    </a:cubicBezTo>
                    <a:cubicBezTo>
                      <a:pt x="391" y="2612"/>
                      <a:pt x="498" y="2631"/>
                      <a:pt x="611" y="2631"/>
                    </a:cubicBezTo>
                    <a:cubicBezTo>
                      <a:pt x="805" y="2631"/>
                      <a:pt x="1016" y="2576"/>
                      <a:pt x="1084" y="2478"/>
                    </a:cubicBezTo>
                    <a:cubicBezTo>
                      <a:pt x="1143" y="2394"/>
                      <a:pt x="881" y="1513"/>
                      <a:pt x="1000" y="1346"/>
                    </a:cubicBezTo>
                    <a:cubicBezTo>
                      <a:pt x="1119" y="1192"/>
                      <a:pt x="1798" y="989"/>
                      <a:pt x="2072" y="930"/>
                    </a:cubicBezTo>
                    <a:cubicBezTo>
                      <a:pt x="2287" y="885"/>
                      <a:pt x="2773" y="766"/>
                      <a:pt x="3035" y="766"/>
                    </a:cubicBezTo>
                    <a:cubicBezTo>
                      <a:pt x="3121" y="766"/>
                      <a:pt x="3182" y="778"/>
                      <a:pt x="3203" y="811"/>
                    </a:cubicBezTo>
                    <a:cubicBezTo>
                      <a:pt x="3298" y="954"/>
                      <a:pt x="3298" y="1620"/>
                      <a:pt x="3322" y="1704"/>
                    </a:cubicBezTo>
                    <a:cubicBezTo>
                      <a:pt x="3346" y="1768"/>
                      <a:pt x="3518" y="1871"/>
                      <a:pt x="3738" y="1871"/>
                    </a:cubicBezTo>
                    <a:cubicBezTo>
                      <a:pt x="3842" y="1871"/>
                      <a:pt x="3957" y="1848"/>
                      <a:pt x="4072" y="1787"/>
                    </a:cubicBezTo>
                    <a:cubicBezTo>
                      <a:pt x="4191" y="1727"/>
                      <a:pt x="4036" y="203"/>
                      <a:pt x="3739" y="73"/>
                    </a:cubicBezTo>
                    <a:cubicBezTo>
                      <a:pt x="3619" y="21"/>
                      <a:pt x="3475" y="0"/>
                      <a:pt x="33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957;p62">
                <a:extLst>
                  <a:ext uri="{FF2B5EF4-FFF2-40B4-BE49-F238E27FC236}">
                    <a16:creationId xmlns:a16="http://schemas.microsoft.com/office/drawing/2014/main" id="{9CC322AD-346A-4449-9BAD-3B3CBA5CC04E}"/>
                  </a:ext>
                </a:extLst>
              </p:cNvPr>
              <p:cNvSpPr/>
              <p:nvPr/>
            </p:nvSpPr>
            <p:spPr>
              <a:xfrm>
                <a:off x="4188929" y="3217325"/>
                <a:ext cx="179347" cy="23259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4757" extrusionOk="0">
                    <a:moveTo>
                      <a:pt x="2584" y="0"/>
                    </a:moveTo>
                    <a:lnTo>
                      <a:pt x="453" y="786"/>
                    </a:lnTo>
                    <a:cubicBezTo>
                      <a:pt x="941" y="1941"/>
                      <a:pt x="0" y="2989"/>
                      <a:pt x="619" y="3548"/>
                    </a:cubicBezTo>
                    <a:cubicBezTo>
                      <a:pt x="876" y="3384"/>
                      <a:pt x="958" y="3310"/>
                      <a:pt x="987" y="3310"/>
                    </a:cubicBezTo>
                    <a:cubicBezTo>
                      <a:pt x="1006" y="3310"/>
                      <a:pt x="1003" y="3343"/>
                      <a:pt x="1012" y="3405"/>
                    </a:cubicBezTo>
                    <a:cubicBezTo>
                      <a:pt x="1045" y="3537"/>
                      <a:pt x="1289" y="4756"/>
                      <a:pt x="1866" y="4756"/>
                    </a:cubicBezTo>
                    <a:cubicBezTo>
                      <a:pt x="1916" y="4756"/>
                      <a:pt x="1969" y="4747"/>
                      <a:pt x="2024" y="4727"/>
                    </a:cubicBezTo>
                    <a:cubicBezTo>
                      <a:pt x="2108" y="4691"/>
                      <a:pt x="2191" y="4667"/>
                      <a:pt x="2286" y="4608"/>
                    </a:cubicBezTo>
                    <a:cubicBezTo>
                      <a:pt x="2369" y="4536"/>
                      <a:pt x="2441" y="4465"/>
                      <a:pt x="2524" y="4370"/>
                    </a:cubicBezTo>
                    <a:cubicBezTo>
                      <a:pt x="2619" y="4239"/>
                      <a:pt x="2703" y="4108"/>
                      <a:pt x="2834" y="4001"/>
                    </a:cubicBezTo>
                    <a:cubicBezTo>
                      <a:pt x="2953" y="3929"/>
                      <a:pt x="3072" y="3893"/>
                      <a:pt x="3120" y="3751"/>
                    </a:cubicBezTo>
                    <a:cubicBezTo>
                      <a:pt x="3155" y="3631"/>
                      <a:pt x="3191" y="3501"/>
                      <a:pt x="3274" y="3405"/>
                    </a:cubicBezTo>
                    <a:cubicBezTo>
                      <a:pt x="3393" y="3286"/>
                      <a:pt x="3536" y="3227"/>
                      <a:pt x="3620" y="3072"/>
                    </a:cubicBezTo>
                    <a:cubicBezTo>
                      <a:pt x="3632" y="3048"/>
                      <a:pt x="3655" y="3036"/>
                      <a:pt x="3667" y="3000"/>
                    </a:cubicBezTo>
                    <a:lnTo>
                      <a:pt x="3667" y="2989"/>
                    </a:lnTo>
                    <a:cubicBezTo>
                      <a:pt x="3655" y="2941"/>
                      <a:pt x="3655" y="2893"/>
                      <a:pt x="3632" y="2858"/>
                    </a:cubicBezTo>
                    <a:cubicBezTo>
                      <a:pt x="3548" y="2453"/>
                      <a:pt x="3298" y="2108"/>
                      <a:pt x="3131" y="1750"/>
                    </a:cubicBezTo>
                    <a:cubicBezTo>
                      <a:pt x="2881" y="1191"/>
                      <a:pt x="2715" y="595"/>
                      <a:pt x="258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958;p62">
                <a:extLst>
                  <a:ext uri="{FF2B5EF4-FFF2-40B4-BE49-F238E27FC236}">
                    <a16:creationId xmlns:a16="http://schemas.microsoft.com/office/drawing/2014/main" id="{FDB6F6B5-560B-4678-B4AA-6BAC84EDB4BC}"/>
                  </a:ext>
                </a:extLst>
              </p:cNvPr>
              <p:cNvSpPr/>
              <p:nvPr/>
            </p:nvSpPr>
            <p:spPr>
              <a:xfrm>
                <a:off x="4065273" y="2657232"/>
                <a:ext cx="293566" cy="682379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3956" extrusionOk="0">
                    <a:moveTo>
                      <a:pt x="1194" y="1"/>
                    </a:moveTo>
                    <a:cubicBezTo>
                      <a:pt x="501" y="1"/>
                      <a:pt x="1" y="1486"/>
                      <a:pt x="29" y="2644"/>
                    </a:cubicBezTo>
                    <a:cubicBezTo>
                      <a:pt x="76" y="4097"/>
                      <a:pt x="981" y="4966"/>
                      <a:pt x="1719" y="8133"/>
                    </a:cubicBezTo>
                    <a:cubicBezTo>
                      <a:pt x="2196" y="10205"/>
                      <a:pt x="2589" y="12062"/>
                      <a:pt x="2815" y="13086"/>
                    </a:cubicBezTo>
                    <a:cubicBezTo>
                      <a:pt x="2815" y="13122"/>
                      <a:pt x="2827" y="13134"/>
                      <a:pt x="2827" y="13158"/>
                    </a:cubicBezTo>
                    <a:cubicBezTo>
                      <a:pt x="2934" y="13670"/>
                      <a:pt x="2993" y="13955"/>
                      <a:pt x="2993" y="13955"/>
                    </a:cubicBezTo>
                    <a:cubicBezTo>
                      <a:pt x="3013" y="13956"/>
                      <a:pt x="3034" y="13956"/>
                      <a:pt x="3055" y="13956"/>
                    </a:cubicBezTo>
                    <a:cubicBezTo>
                      <a:pt x="3970" y="13956"/>
                      <a:pt x="6004" y="13706"/>
                      <a:pt x="5922" y="13217"/>
                    </a:cubicBezTo>
                    <a:lnTo>
                      <a:pt x="5839" y="12646"/>
                    </a:lnTo>
                    <a:cubicBezTo>
                      <a:pt x="5839" y="12610"/>
                      <a:pt x="5827" y="12562"/>
                      <a:pt x="5827" y="12539"/>
                    </a:cubicBezTo>
                    <a:cubicBezTo>
                      <a:pt x="4827" y="6645"/>
                      <a:pt x="2565" y="1299"/>
                      <a:pt x="1779" y="347"/>
                    </a:cubicBezTo>
                    <a:cubicBezTo>
                      <a:pt x="1575" y="105"/>
                      <a:pt x="1378" y="1"/>
                      <a:pt x="11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959;p62">
                <a:extLst>
                  <a:ext uri="{FF2B5EF4-FFF2-40B4-BE49-F238E27FC236}">
                    <a16:creationId xmlns:a16="http://schemas.microsoft.com/office/drawing/2014/main" id="{0ADEB69B-DE92-4B43-81B8-D131D154D773}"/>
                  </a:ext>
                </a:extLst>
              </p:cNvPr>
              <p:cNvSpPr/>
              <p:nvPr/>
            </p:nvSpPr>
            <p:spPr>
              <a:xfrm>
                <a:off x="4202277" y="3270866"/>
                <a:ext cx="148543" cy="29728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608" extrusionOk="0">
                    <a:moveTo>
                      <a:pt x="3001" y="0"/>
                    </a:moveTo>
                    <a:cubicBezTo>
                      <a:pt x="2787" y="72"/>
                      <a:pt x="2561" y="131"/>
                      <a:pt x="2335" y="191"/>
                    </a:cubicBezTo>
                    <a:cubicBezTo>
                      <a:pt x="1739" y="346"/>
                      <a:pt x="1132" y="453"/>
                      <a:pt x="525" y="512"/>
                    </a:cubicBezTo>
                    <a:cubicBezTo>
                      <a:pt x="358" y="524"/>
                      <a:pt x="180" y="524"/>
                      <a:pt x="1" y="536"/>
                    </a:cubicBezTo>
                    <a:cubicBezTo>
                      <a:pt x="1" y="572"/>
                      <a:pt x="13" y="584"/>
                      <a:pt x="13" y="608"/>
                    </a:cubicBezTo>
                    <a:cubicBezTo>
                      <a:pt x="1037" y="596"/>
                      <a:pt x="2073" y="405"/>
                      <a:pt x="3037" y="108"/>
                    </a:cubicBezTo>
                    <a:cubicBezTo>
                      <a:pt x="3037" y="60"/>
                      <a:pt x="3025" y="36"/>
                      <a:pt x="3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960;p62">
                <a:extLst>
                  <a:ext uri="{FF2B5EF4-FFF2-40B4-BE49-F238E27FC236}">
                    <a16:creationId xmlns:a16="http://schemas.microsoft.com/office/drawing/2014/main" id="{0B37045A-2AD5-4CE6-BDE7-4232CD9FF8E9}"/>
                  </a:ext>
                </a:extLst>
              </p:cNvPr>
              <p:cNvSpPr/>
              <p:nvPr/>
            </p:nvSpPr>
            <p:spPr>
              <a:xfrm>
                <a:off x="3486258" y="2589366"/>
                <a:ext cx="597350" cy="583122"/>
              </a:xfrm>
              <a:custGeom>
                <a:avLst/>
                <a:gdLst/>
                <a:ahLst/>
                <a:cxnLst/>
                <a:rect l="l" t="t" r="r" b="b"/>
                <a:pathLst>
                  <a:path w="12217" h="11926" extrusionOk="0">
                    <a:moveTo>
                      <a:pt x="5471" y="0"/>
                    </a:moveTo>
                    <a:cubicBezTo>
                      <a:pt x="5177" y="0"/>
                      <a:pt x="4880" y="7"/>
                      <a:pt x="4584" y="20"/>
                    </a:cubicBezTo>
                    <a:cubicBezTo>
                      <a:pt x="1727" y="139"/>
                      <a:pt x="977" y="2389"/>
                      <a:pt x="858" y="4223"/>
                    </a:cubicBezTo>
                    <a:cubicBezTo>
                      <a:pt x="738" y="6057"/>
                      <a:pt x="0" y="10355"/>
                      <a:pt x="858" y="11057"/>
                    </a:cubicBezTo>
                    <a:cubicBezTo>
                      <a:pt x="1433" y="11515"/>
                      <a:pt x="5024" y="11925"/>
                      <a:pt x="7676" y="11925"/>
                    </a:cubicBezTo>
                    <a:cubicBezTo>
                      <a:pt x="9028" y="11925"/>
                      <a:pt x="10136" y="11818"/>
                      <a:pt x="10478" y="11557"/>
                    </a:cubicBezTo>
                    <a:cubicBezTo>
                      <a:pt x="11478" y="10795"/>
                      <a:pt x="12216" y="3092"/>
                      <a:pt x="10561" y="758"/>
                    </a:cubicBezTo>
                    <a:cubicBezTo>
                      <a:pt x="10369" y="470"/>
                      <a:pt x="8015" y="0"/>
                      <a:pt x="54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961;p62">
                <a:extLst>
                  <a:ext uri="{FF2B5EF4-FFF2-40B4-BE49-F238E27FC236}">
                    <a16:creationId xmlns:a16="http://schemas.microsoft.com/office/drawing/2014/main" id="{5136A723-6751-4430-9A7C-5B24B1D9F055}"/>
                  </a:ext>
                </a:extLst>
              </p:cNvPr>
              <p:cNvSpPr/>
              <p:nvPr/>
            </p:nvSpPr>
            <p:spPr>
              <a:xfrm>
                <a:off x="3486258" y="2606626"/>
                <a:ext cx="196216" cy="546695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1181" extrusionOk="0">
                    <a:moveTo>
                      <a:pt x="3060" y="0"/>
                    </a:moveTo>
                    <a:cubicBezTo>
                      <a:pt x="1441" y="715"/>
                      <a:pt x="953" y="2406"/>
                      <a:pt x="858" y="3882"/>
                    </a:cubicBezTo>
                    <a:cubicBezTo>
                      <a:pt x="738" y="5715"/>
                      <a:pt x="0" y="10014"/>
                      <a:pt x="858" y="10716"/>
                    </a:cubicBezTo>
                    <a:cubicBezTo>
                      <a:pt x="1072" y="10883"/>
                      <a:pt x="1655" y="11038"/>
                      <a:pt x="2441" y="11180"/>
                    </a:cubicBezTo>
                    <a:cubicBezTo>
                      <a:pt x="2643" y="11085"/>
                      <a:pt x="2822" y="10942"/>
                      <a:pt x="2977" y="10764"/>
                    </a:cubicBezTo>
                    <a:cubicBezTo>
                      <a:pt x="3227" y="10430"/>
                      <a:pt x="3382" y="10061"/>
                      <a:pt x="3477" y="9656"/>
                    </a:cubicBezTo>
                    <a:cubicBezTo>
                      <a:pt x="3584" y="9252"/>
                      <a:pt x="3644" y="8835"/>
                      <a:pt x="3703" y="8418"/>
                    </a:cubicBezTo>
                    <a:cubicBezTo>
                      <a:pt x="3798" y="7740"/>
                      <a:pt x="3858" y="7037"/>
                      <a:pt x="3894" y="6335"/>
                    </a:cubicBezTo>
                    <a:cubicBezTo>
                      <a:pt x="3977" y="4989"/>
                      <a:pt x="4013" y="3620"/>
                      <a:pt x="3977" y="2263"/>
                    </a:cubicBezTo>
                    <a:cubicBezTo>
                      <a:pt x="3953" y="1667"/>
                      <a:pt x="3882" y="1072"/>
                      <a:pt x="3572" y="548"/>
                    </a:cubicBezTo>
                    <a:cubicBezTo>
                      <a:pt x="3441" y="322"/>
                      <a:pt x="3274" y="131"/>
                      <a:pt x="30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962;p62">
                <a:extLst>
                  <a:ext uri="{FF2B5EF4-FFF2-40B4-BE49-F238E27FC236}">
                    <a16:creationId xmlns:a16="http://schemas.microsoft.com/office/drawing/2014/main" id="{676C8E9C-21FF-427F-B5A8-2C45AF0552A3}"/>
                  </a:ext>
                </a:extLst>
              </p:cNvPr>
              <p:cNvSpPr/>
              <p:nvPr/>
            </p:nvSpPr>
            <p:spPr>
              <a:xfrm>
                <a:off x="3607322" y="3203341"/>
                <a:ext cx="577548" cy="757432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5491" extrusionOk="0">
                    <a:moveTo>
                      <a:pt x="11812" y="0"/>
                    </a:moveTo>
                    <a:lnTo>
                      <a:pt x="11812" y="0"/>
                    </a:lnTo>
                    <a:cubicBezTo>
                      <a:pt x="10681" y="298"/>
                      <a:pt x="9490" y="417"/>
                      <a:pt x="8323" y="477"/>
                    </a:cubicBezTo>
                    <a:cubicBezTo>
                      <a:pt x="7619" y="515"/>
                      <a:pt x="6912" y="535"/>
                      <a:pt x="6204" y="535"/>
                    </a:cubicBezTo>
                    <a:cubicBezTo>
                      <a:pt x="4913" y="535"/>
                      <a:pt x="3619" y="468"/>
                      <a:pt x="2334" y="322"/>
                    </a:cubicBezTo>
                    <a:cubicBezTo>
                      <a:pt x="2267" y="313"/>
                      <a:pt x="2206" y="305"/>
                      <a:pt x="2129" y="305"/>
                    </a:cubicBezTo>
                    <a:cubicBezTo>
                      <a:pt x="2097" y="305"/>
                      <a:pt x="2063" y="306"/>
                      <a:pt x="2025" y="310"/>
                    </a:cubicBezTo>
                    <a:cubicBezTo>
                      <a:pt x="1644" y="3322"/>
                      <a:pt x="310" y="12502"/>
                      <a:pt x="1" y="15490"/>
                    </a:cubicBezTo>
                    <a:lnTo>
                      <a:pt x="3418" y="15490"/>
                    </a:lnTo>
                    <a:cubicBezTo>
                      <a:pt x="3418" y="15490"/>
                      <a:pt x="5597" y="2894"/>
                      <a:pt x="6228" y="2560"/>
                    </a:cubicBezTo>
                    <a:cubicBezTo>
                      <a:pt x="6574" y="2361"/>
                      <a:pt x="6819" y="2300"/>
                      <a:pt x="7015" y="2300"/>
                    </a:cubicBezTo>
                    <a:cubicBezTo>
                      <a:pt x="7088" y="2300"/>
                      <a:pt x="7154" y="2309"/>
                      <a:pt x="7216" y="2322"/>
                    </a:cubicBezTo>
                    <a:cubicBezTo>
                      <a:pt x="7442" y="2358"/>
                      <a:pt x="6966" y="12752"/>
                      <a:pt x="6942" y="15490"/>
                    </a:cubicBezTo>
                    <a:lnTo>
                      <a:pt x="10395" y="15490"/>
                    </a:lnTo>
                    <a:cubicBezTo>
                      <a:pt x="10395" y="15490"/>
                      <a:pt x="11062" y="9049"/>
                      <a:pt x="11490" y="6096"/>
                    </a:cubicBezTo>
                    <a:cubicBezTo>
                      <a:pt x="11645" y="4977"/>
                      <a:pt x="11788" y="2620"/>
                      <a:pt x="1181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963;p62">
                <a:extLst>
                  <a:ext uri="{FF2B5EF4-FFF2-40B4-BE49-F238E27FC236}">
                    <a16:creationId xmlns:a16="http://schemas.microsoft.com/office/drawing/2014/main" id="{D1F65097-0130-4991-9E9E-AA52475D44C6}"/>
                  </a:ext>
                </a:extLst>
              </p:cNvPr>
              <p:cNvSpPr/>
              <p:nvPr/>
            </p:nvSpPr>
            <p:spPr>
              <a:xfrm>
                <a:off x="3666729" y="3201581"/>
                <a:ext cx="518727" cy="334442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6840" extrusionOk="0">
                    <a:moveTo>
                      <a:pt x="10609" y="1"/>
                    </a:moveTo>
                    <a:cubicBezTo>
                      <a:pt x="9478" y="298"/>
                      <a:pt x="8287" y="417"/>
                      <a:pt x="7132" y="477"/>
                    </a:cubicBezTo>
                    <a:cubicBezTo>
                      <a:pt x="6364" y="518"/>
                      <a:pt x="5593" y="542"/>
                      <a:pt x="4823" y="542"/>
                    </a:cubicBezTo>
                    <a:cubicBezTo>
                      <a:pt x="3585" y="542"/>
                      <a:pt x="2349" y="481"/>
                      <a:pt x="1131" y="334"/>
                    </a:cubicBezTo>
                    <a:cubicBezTo>
                      <a:pt x="1036" y="322"/>
                      <a:pt x="953" y="322"/>
                      <a:pt x="846" y="298"/>
                    </a:cubicBezTo>
                    <a:cubicBezTo>
                      <a:pt x="679" y="1572"/>
                      <a:pt x="357" y="3930"/>
                      <a:pt x="0" y="6466"/>
                    </a:cubicBezTo>
                    <a:lnTo>
                      <a:pt x="179" y="6513"/>
                    </a:lnTo>
                    <a:cubicBezTo>
                      <a:pt x="977" y="6692"/>
                      <a:pt x="1810" y="6811"/>
                      <a:pt x="2631" y="6835"/>
                    </a:cubicBezTo>
                    <a:cubicBezTo>
                      <a:pt x="2743" y="6838"/>
                      <a:pt x="2854" y="6839"/>
                      <a:pt x="2964" y="6839"/>
                    </a:cubicBezTo>
                    <a:cubicBezTo>
                      <a:pt x="3266" y="6839"/>
                      <a:pt x="3565" y="6828"/>
                      <a:pt x="3870" y="6811"/>
                    </a:cubicBezTo>
                    <a:cubicBezTo>
                      <a:pt x="4346" y="4549"/>
                      <a:pt x="4787" y="2703"/>
                      <a:pt x="5025" y="2560"/>
                    </a:cubicBezTo>
                    <a:cubicBezTo>
                      <a:pt x="5384" y="2381"/>
                      <a:pt x="5627" y="2324"/>
                      <a:pt x="5819" y="2324"/>
                    </a:cubicBezTo>
                    <a:cubicBezTo>
                      <a:pt x="5894" y="2324"/>
                      <a:pt x="5961" y="2333"/>
                      <a:pt x="6025" y="2346"/>
                    </a:cubicBezTo>
                    <a:cubicBezTo>
                      <a:pt x="6120" y="2358"/>
                      <a:pt x="6084" y="4287"/>
                      <a:pt x="6013" y="6692"/>
                    </a:cubicBezTo>
                    <a:cubicBezTo>
                      <a:pt x="6453" y="6692"/>
                      <a:pt x="6894" y="6668"/>
                      <a:pt x="7334" y="6668"/>
                    </a:cubicBezTo>
                    <a:cubicBezTo>
                      <a:pt x="8299" y="6656"/>
                      <a:pt x="9287" y="6609"/>
                      <a:pt x="10240" y="6478"/>
                    </a:cubicBezTo>
                    <a:cubicBezTo>
                      <a:pt x="10251" y="6347"/>
                      <a:pt x="10263" y="6228"/>
                      <a:pt x="10287" y="6109"/>
                    </a:cubicBezTo>
                    <a:cubicBezTo>
                      <a:pt x="10442" y="5001"/>
                      <a:pt x="10573" y="2644"/>
                      <a:pt x="10609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964;p62">
                <a:extLst>
                  <a:ext uri="{FF2B5EF4-FFF2-40B4-BE49-F238E27FC236}">
                    <a16:creationId xmlns:a16="http://schemas.microsoft.com/office/drawing/2014/main" id="{57A3AA93-CE94-4D72-A87B-5FB4B98755F2}"/>
                  </a:ext>
                </a:extLst>
              </p:cNvPr>
              <p:cNvSpPr/>
              <p:nvPr/>
            </p:nvSpPr>
            <p:spPr>
              <a:xfrm>
                <a:off x="3922842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80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311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965;p62">
                <a:extLst>
                  <a:ext uri="{FF2B5EF4-FFF2-40B4-BE49-F238E27FC236}">
                    <a16:creationId xmlns:a16="http://schemas.microsoft.com/office/drawing/2014/main" id="{E82DB428-3720-41B6-89B7-225207DFF5D9}"/>
                  </a:ext>
                </a:extLst>
              </p:cNvPr>
              <p:cNvSpPr/>
              <p:nvPr/>
            </p:nvSpPr>
            <p:spPr>
              <a:xfrm>
                <a:off x="3581701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79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299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966;p62">
                <a:extLst>
                  <a:ext uri="{FF2B5EF4-FFF2-40B4-BE49-F238E27FC236}">
                    <a16:creationId xmlns:a16="http://schemas.microsoft.com/office/drawing/2014/main" id="{D3B6F584-C042-4A79-95D4-ADF539E8A058}"/>
                  </a:ext>
                </a:extLst>
              </p:cNvPr>
              <p:cNvSpPr/>
              <p:nvPr/>
            </p:nvSpPr>
            <p:spPr>
              <a:xfrm>
                <a:off x="3625364" y="3121833"/>
                <a:ext cx="608400" cy="393703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8052" extrusionOk="0">
                    <a:moveTo>
                      <a:pt x="12050" y="0"/>
                    </a:moveTo>
                    <a:cubicBezTo>
                      <a:pt x="12026" y="0"/>
                      <a:pt x="11752" y="0"/>
                      <a:pt x="11336" y="12"/>
                    </a:cubicBezTo>
                    <a:lnTo>
                      <a:pt x="11240" y="12"/>
                    </a:lnTo>
                    <a:cubicBezTo>
                      <a:pt x="10490" y="24"/>
                      <a:pt x="9335" y="60"/>
                      <a:pt x="8049" y="108"/>
                    </a:cubicBezTo>
                    <a:lnTo>
                      <a:pt x="7978" y="108"/>
                    </a:lnTo>
                    <a:cubicBezTo>
                      <a:pt x="7859" y="108"/>
                      <a:pt x="7740" y="108"/>
                      <a:pt x="7621" y="120"/>
                    </a:cubicBezTo>
                    <a:lnTo>
                      <a:pt x="7526" y="120"/>
                    </a:lnTo>
                    <a:cubicBezTo>
                      <a:pt x="6478" y="143"/>
                      <a:pt x="5371" y="179"/>
                      <a:pt x="4406" y="203"/>
                    </a:cubicBezTo>
                    <a:lnTo>
                      <a:pt x="4299" y="203"/>
                    </a:lnTo>
                    <a:cubicBezTo>
                      <a:pt x="3323" y="239"/>
                      <a:pt x="2489" y="251"/>
                      <a:pt x="1989" y="262"/>
                    </a:cubicBezTo>
                    <a:lnTo>
                      <a:pt x="1858" y="262"/>
                    </a:lnTo>
                    <a:cubicBezTo>
                      <a:pt x="1632" y="262"/>
                      <a:pt x="1501" y="286"/>
                      <a:pt x="1501" y="286"/>
                    </a:cubicBezTo>
                    <a:cubicBezTo>
                      <a:pt x="1227" y="1060"/>
                      <a:pt x="1" y="7204"/>
                      <a:pt x="1" y="7204"/>
                    </a:cubicBezTo>
                    <a:cubicBezTo>
                      <a:pt x="1" y="7204"/>
                      <a:pt x="191" y="7501"/>
                      <a:pt x="787" y="7740"/>
                    </a:cubicBezTo>
                    <a:cubicBezTo>
                      <a:pt x="810" y="7751"/>
                      <a:pt x="846" y="7763"/>
                      <a:pt x="870" y="7763"/>
                    </a:cubicBezTo>
                    <a:cubicBezTo>
                      <a:pt x="1275" y="7918"/>
                      <a:pt x="1834" y="8037"/>
                      <a:pt x="2620" y="8049"/>
                    </a:cubicBezTo>
                    <a:cubicBezTo>
                      <a:pt x="2723" y="8051"/>
                      <a:pt x="2824" y="8052"/>
                      <a:pt x="2923" y="8052"/>
                    </a:cubicBezTo>
                    <a:cubicBezTo>
                      <a:pt x="4829" y="8052"/>
                      <a:pt x="5894" y="7740"/>
                      <a:pt x="5894" y="7740"/>
                    </a:cubicBezTo>
                    <a:cubicBezTo>
                      <a:pt x="5894" y="7740"/>
                      <a:pt x="6323" y="5680"/>
                      <a:pt x="6609" y="5311"/>
                    </a:cubicBezTo>
                    <a:cubicBezTo>
                      <a:pt x="6633" y="5287"/>
                      <a:pt x="6668" y="5251"/>
                      <a:pt x="6680" y="5251"/>
                    </a:cubicBezTo>
                    <a:cubicBezTo>
                      <a:pt x="6692" y="5251"/>
                      <a:pt x="6692" y="5251"/>
                      <a:pt x="6704" y="5263"/>
                    </a:cubicBezTo>
                    <a:cubicBezTo>
                      <a:pt x="6906" y="5477"/>
                      <a:pt x="6311" y="7787"/>
                      <a:pt x="6311" y="7787"/>
                    </a:cubicBezTo>
                    <a:cubicBezTo>
                      <a:pt x="6311" y="7787"/>
                      <a:pt x="6982" y="7898"/>
                      <a:pt x="7970" y="7898"/>
                    </a:cubicBezTo>
                    <a:cubicBezTo>
                      <a:pt x="8278" y="7898"/>
                      <a:pt x="8618" y="7887"/>
                      <a:pt x="8978" y="7859"/>
                    </a:cubicBezTo>
                    <a:cubicBezTo>
                      <a:pt x="10478" y="7740"/>
                      <a:pt x="12217" y="7442"/>
                      <a:pt x="12217" y="7442"/>
                    </a:cubicBezTo>
                    <a:cubicBezTo>
                      <a:pt x="12217" y="7442"/>
                      <a:pt x="12312" y="6989"/>
                      <a:pt x="12395" y="5311"/>
                    </a:cubicBezTo>
                    <a:cubicBezTo>
                      <a:pt x="12443" y="4453"/>
                      <a:pt x="12395" y="3084"/>
                      <a:pt x="12336" y="1929"/>
                    </a:cubicBezTo>
                    <a:lnTo>
                      <a:pt x="12336" y="1810"/>
                    </a:lnTo>
                    <a:cubicBezTo>
                      <a:pt x="12288" y="798"/>
                      <a:pt x="12229" y="0"/>
                      <a:pt x="122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967;p62">
                <a:extLst>
                  <a:ext uri="{FF2B5EF4-FFF2-40B4-BE49-F238E27FC236}">
                    <a16:creationId xmlns:a16="http://schemas.microsoft.com/office/drawing/2014/main" id="{BF17E26A-A25D-47A8-80E8-7C193915EB5C}"/>
                  </a:ext>
                </a:extLst>
              </p:cNvPr>
              <p:cNvSpPr/>
              <p:nvPr/>
            </p:nvSpPr>
            <p:spPr>
              <a:xfrm>
                <a:off x="3663796" y="3131710"/>
                <a:ext cx="177049" cy="369744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7562" extrusionOk="0">
                    <a:moveTo>
                      <a:pt x="3513" y="1"/>
                    </a:moveTo>
                    <a:cubicBezTo>
                      <a:pt x="3382" y="691"/>
                      <a:pt x="3061" y="1346"/>
                      <a:pt x="2584" y="1882"/>
                    </a:cubicBezTo>
                    <a:cubicBezTo>
                      <a:pt x="2108" y="2418"/>
                      <a:pt x="1489" y="2823"/>
                      <a:pt x="798" y="3097"/>
                    </a:cubicBezTo>
                    <a:cubicBezTo>
                      <a:pt x="822" y="2966"/>
                      <a:pt x="846" y="2835"/>
                      <a:pt x="858" y="2680"/>
                    </a:cubicBezTo>
                    <a:cubicBezTo>
                      <a:pt x="941" y="2108"/>
                      <a:pt x="1025" y="1525"/>
                      <a:pt x="1096" y="941"/>
                    </a:cubicBezTo>
                    <a:cubicBezTo>
                      <a:pt x="1144" y="644"/>
                      <a:pt x="1179" y="358"/>
                      <a:pt x="1203" y="60"/>
                    </a:cubicBezTo>
                    <a:lnTo>
                      <a:pt x="1203" y="49"/>
                    </a:lnTo>
                    <a:lnTo>
                      <a:pt x="1072" y="49"/>
                    </a:lnTo>
                    <a:cubicBezTo>
                      <a:pt x="1072" y="84"/>
                      <a:pt x="1060" y="120"/>
                      <a:pt x="1060" y="156"/>
                    </a:cubicBezTo>
                    <a:cubicBezTo>
                      <a:pt x="1013" y="477"/>
                      <a:pt x="977" y="799"/>
                      <a:pt x="941" y="1120"/>
                    </a:cubicBezTo>
                    <a:cubicBezTo>
                      <a:pt x="786" y="2287"/>
                      <a:pt x="620" y="3454"/>
                      <a:pt x="441" y="4621"/>
                    </a:cubicBezTo>
                    <a:lnTo>
                      <a:pt x="179" y="6359"/>
                    </a:lnTo>
                    <a:cubicBezTo>
                      <a:pt x="132" y="6645"/>
                      <a:pt x="84" y="6942"/>
                      <a:pt x="48" y="7228"/>
                    </a:cubicBezTo>
                    <a:cubicBezTo>
                      <a:pt x="24" y="7347"/>
                      <a:pt x="13" y="7442"/>
                      <a:pt x="1" y="7538"/>
                    </a:cubicBezTo>
                    <a:cubicBezTo>
                      <a:pt x="24" y="7549"/>
                      <a:pt x="60" y="7561"/>
                      <a:pt x="84" y="7561"/>
                    </a:cubicBezTo>
                    <a:cubicBezTo>
                      <a:pt x="120" y="7418"/>
                      <a:pt x="132" y="7264"/>
                      <a:pt x="167" y="7121"/>
                    </a:cubicBezTo>
                    <a:cubicBezTo>
                      <a:pt x="227" y="6787"/>
                      <a:pt x="286" y="6478"/>
                      <a:pt x="322" y="6156"/>
                    </a:cubicBezTo>
                    <a:cubicBezTo>
                      <a:pt x="489" y="5156"/>
                      <a:pt x="656" y="4156"/>
                      <a:pt x="786" y="3156"/>
                    </a:cubicBezTo>
                    <a:cubicBezTo>
                      <a:pt x="1203" y="3025"/>
                      <a:pt x="1596" y="2835"/>
                      <a:pt x="1929" y="2596"/>
                    </a:cubicBezTo>
                    <a:cubicBezTo>
                      <a:pt x="2822" y="1965"/>
                      <a:pt x="3442" y="1013"/>
                      <a:pt x="36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968;p62">
                <a:extLst>
                  <a:ext uri="{FF2B5EF4-FFF2-40B4-BE49-F238E27FC236}">
                    <a16:creationId xmlns:a16="http://schemas.microsoft.com/office/drawing/2014/main" id="{4114A073-9FA5-4B1E-91E6-281A264E5653}"/>
                  </a:ext>
                </a:extLst>
              </p:cNvPr>
              <p:cNvSpPr/>
              <p:nvPr/>
            </p:nvSpPr>
            <p:spPr>
              <a:xfrm>
                <a:off x="3993300" y="3127065"/>
                <a:ext cx="33249" cy="157246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216" extrusionOk="0">
                    <a:moveTo>
                      <a:pt x="1" y="1"/>
                    </a:moveTo>
                    <a:cubicBezTo>
                      <a:pt x="179" y="1048"/>
                      <a:pt x="191" y="2096"/>
                      <a:pt x="60" y="3120"/>
                    </a:cubicBezTo>
                    <a:cubicBezTo>
                      <a:pt x="60" y="3156"/>
                      <a:pt x="96" y="3168"/>
                      <a:pt x="108" y="3168"/>
                    </a:cubicBezTo>
                    <a:cubicBezTo>
                      <a:pt x="239" y="3180"/>
                      <a:pt x="394" y="3192"/>
                      <a:pt x="524" y="3215"/>
                    </a:cubicBezTo>
                    <a:cubicBezTo>
                      <a:pt x="560" y="3215"/>
                      <a:pt x="572" y="3192"/>
                      <a:pt x="572" y="3168"/>
                    </a:cubicBezTo>
                    <a:cubicBezTo>
                      <a:pt x="644" y="2560"/>
                      <a:pt x="679" y="1929"/>
                      <a:pt x="655" y="1310"/>
                    </a:cubicBezTo>
                    <a:cubicBezTo>
                      <a:pt x="644" y="870"/>
                      <a:pt x="620" y="429"/>
                      <a:pt x="536" y="1"/>
                    </a:cubicBezTo>
                    <a:lnTo>
                      <a:pt x="465" y="1"/>
                    </a:lnTo>
                    <a:cubicBezTo>
                      <a:pt x="524" y="441"/>
                      <a:pt x="572" y="894"/>
                      <a:pt x="584" y="1334"/>
                    </a:cubicBezTo>
                    <a:cubicBezTo>
                      <a:pt x="596" y="1929"/>
                      <a:pt x="572" y="2525"/>
                      <a:pt x="501" y="3120"/>
                    </a:cubicBezTo>
                    <a:cubicBezTo>
                      <a:pt x="394" y="3108"/>
                      <a:pt x="274" y="3096"/>
                      <a:pt x="167" y="3072"/>
                    </a:cubicBezTo>
                    <a:cubicBezTo>
                      <a:pt x="215" y="2763"/>
                      <a:pt x="227" y="2441"/>
                      <a:pt x="239" y="2108"/>
                    </a:cubicBezTo>
                    <a:cubicBezTo>
                      <a:pt x="263" y="1525"/>
                      <a:pt x="227" y="929"/>
                      <a:pt x="155" y="358"/>
                    </a:cubicBezTo>
                    <a:cubicBezTo>
                      <a:pt x="143" y="239"/>
                      <a:pt x="120" y="120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969;p62">
                <a:extLst>
                  <a:ext uri="{FF2B5EF4-FFF2-40B4-BE49-F238E27FC236}">
                    <a16:creationId xmlns:a16="http://schemas.microsoft.com/office/drawing/2014/main" id="{5DC10848-A711-41F4-87FB-33CABCEF23CA}"/>
                  </a:ext>
                </a:extLst>
              </p:cNvPr>
              <p:cNvSpPr/>
              <p:nvPr/>
            </p:nvSpPr>
            <p:spPr>
              <a:xfrm>
                <a:off x="4175531" y="3123007"/>
                <a:ext cx="53589" cy="94367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930" extrusionOk="0">
                    <a:moveTo>
                      <a:pt x="0" y="0"/>
                    </a:moveTo>
                    <a:cubicBezTo>
                      <a:pt x="191" y="715"/>
                      <a:pt x="560" y="1393"/>
                      <a:pt x="1096" y="1929"/>
                    </a:cubicBezTo>
                    <a:lnTo>
                      <a:pt x="1096" y="1810"/>
                    </a:lnTo>
                    <a:cubicBezTo>
                      <a:pt x="1048" y="1751"/>
                      <a:pt x="1000" y="1703"/>
                      <a:pt x="953" y="1643"/>
                    </a:cubicBezTo>
                    <a:cubicBezTo>
                      <a:pt x="560" y="1179"/>
                      <a:pt x="274" y="643"/>
                      <a:pt x="119" y="84"/>
                    </a:cubicBezTo>
                    <a:cubicBezTo>
                      <a:pt x="119" y="60"/>
                      <a:pt x="107" y="36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970;p62">
                <a:extLst>
                  <a:ext uri="{FF2B5EF4-FFF2-40B4-BE49-F238E27FC236}">
                    <a16:creationId xmlns:a16="http://schemas.microsoft.com/office/drawing/2014/main" id="{0EFF8DAC-EF24-49ED-B114-957FC9145F18}"/>
                  </a:ext>
                </a:extLst>
              </p:cNvPr>
              <p:cNvSpPr/>
              <p:nvPr/>
            </p:nvSpPr>
            <p:spPr>
              <a:xfrm>
                <a:off x="3941080" y="3354134"/>
                <a:ext cx="99404" cy="29826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610" extrusionOk="0">
                    <a:moveTo>
                      <a:pt x="1997" y="0"/>
                    </a:moveTo>
                    <a:cubicBezTo>
                      <a:pt x="1307" y="83"/>
                      <a:pt x="640" y="274"/>
                      <a:pt x="33" y="560"/>
                    </a:cubicBezTo>
                    <a:cubicBezTo>
                      <a:pt x="1" y="570"/>
                      <a:pt x="7" y="609"/>
                      <a:pt x="42" y="609"/>
                    </a:cubicBezTo>
                    <a:cubicBezTo>
                      <a:pt x="47" y="609"/>
                      <a:pt x="51" y="609"/>
                      <a:pt x="57" y="607"/>
                    </a:cubicBezTo>
                    <a:cubicBezTo>
                      <a:pt x="688" y="369"/>
                      <a:pt x="1342" y="179"/>
                      <a:pt x="2009" y="36"/>
                    </a:cubicBezTo>
                    <a:cubicBezTo>
                      <a:pt x="2033" y="24"/>
                      <a:pt x="2021" y="0"/>
                      <a:pt x="1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971;p62">
                <a:extLst>
                  <a:ext uri="{FF2B5EF4-FFF2-40B4-BE49-F238E27FC236}">
                    <a16:creationId xmlns:a16="http://schemas.microsoft.com/office/drawing/2014/main" id="{7E7BAE27-A95E-476C-BEAD-E68073ACA4DB}"/>
                  </a:ext>
                </a:extLst>
              </p:cNvPr>
              <p:cNvSpPr/>
              <p:nvPr/>
            </p:nvSpPr>
            <p:spPr>
              <a:xfrm>
                <a:off x="3646340" y="2610635"/>
                <a:ext cx="606054" cy="570605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11670" extrusionOk="0">
                    <a:moveTo>
                      <a:pt x="4835" y="0"/>
                    </a:moveTo>
                    <a:cubicBezTo>
                      <a:pt x="4774" y="0"/>
                      <a:pt x="4715" y="1"/>
                      <a:pt x="4656" y="2"/>
                    </a:cubicBezTo>
                    <a:cubicBezTo>
                      <a:pt x="4239" y="26"/>
                      <a:pt x="3858" y="49"/>
                      <a:pt x="3501" y="109"/>
                    </a:cubicBezTo>
                    <a:cubicBezTo>
                      <a:pt x="3453" y="109"/>
                      <a:pt x="3406" y="121"/>
                      <a:pt x="3358" y="145"/>
                    </a:cubicBezTo>
                    <a:cubicBezTo>
                      <a:pt x="1977" y="359"/>
                      <a:pt x="1060" y="883"/>
                      <a:pt x="893" y="1240"/>
                    </a:cubicBezTo>
                    <a:cubicBezTo>
                      <a:pt x="762" y="1526"/>
                      <a:pt x="143" y="6348"/>
                      <a:pt x="0" y="9491"/>
                    </a:cubicBezTo>
                    <a:cubicBezTo>
                      <a:pt x="0" y="9634"/>
                      <a:pt x="143" y="9801"/>
                      <a:pt x="239" y="9920"/>
                    </a:cubicBezTo>
                    <a:cubicBezTo>
                      <a:pt x="358" y="10086"/>
                      <a:pt x="465" y="10229"/>
                      <a:pt x="596" y="10384"/>
                    </a:cubicBezTo>
                    <a:cubicBezTo>
                      <a:pt x="822" y="10586"/>
                      <a:pt x="1060" y="10765"/>
                      <a:pt x="1310" y="10896"/>
                    </a:cubicBezTo>
                    <a:cubicBezTo>
                      <a:pt x="1382" y="10944"/>
                      <a:pt x="1453" y="10979"/>
                      <a:pt x="1548" y="11003"/>
                    </a:cubicBezTo>
                    <a:cubicBezTo>
                      <a:pt x="2263" y="11301"/>
                      <a:pt x="3048" y="11348"/>
                      <a:pt x="3822" y="11408"/>
                    </a:cubicBezTo>
                    <a:cubicBezTo>
                      <a:pt x="4656" y="11468"/>
                      <a:pt x="5489" y="11575"/>
                      <a:pt x="6323" y="11610"/>
                    </a:cubicBezTo>
                    <a:cubicBezTo>
                      <a:pt x="6763" y="11634"/>
                      <a:pt x="7418" y="11670"/>
                      <a:pt x="8070" y="11670"/>
                    </a:cubicBezTo>
                    <a:cubicBezTo>
                      <a:pt x="8722" y="11670"/>
                      <a:pt x="9371" y="11634"/>
                      <a:pt x="9799" y="11515"/>
                    </a:cubicBezTo>
                    <a:cubicBezTo>
                      <a:pt x="10359" y="11360"/>
                      <a:pt x="10942" y="11170"/>
                      <a:pt x="11419" y="10825"/>
                    </a:cubicBezTo>
                    <a:cubicBezTo>
                      <a:pt x="11740" y="10598"/>
                      <a:pt x="12014" y="10289"/>
                      <a:pt x="12157" y="9920"/>
                    </a:cubicBezTo>
                    <a:cubicBezTo>
                      <a:pt x="12395" y="9277"/>
                      <a:pt x="12192" y="8670"/>
                      <a:pt x="12062" y="8039"/>
                    </a:cubicBezTo>
                    <a:cubicBezTo>
                      <a:pt x="11954" y="7538"/>
                      <a:pt x="11823" y="7015"/>
                      <a:pt x="11716" y="6491"/>
                    </a:cubicBezTo>
                    <a:cubicBezTo>
                      <a:pt x="11609" y="5931"/>
                      <a:pt x="11526" y="5360"/>
                      <a:pt x="11383" y="4800"/>
                    </a:cubicBezTo>
                    <a:cubicBezTo>
                      <a:pt x="11192" y="3919"/>
                      <a:pt x="10990" y="3038"/>
                      <a:pt x="10668" y="2204"/>
                    </a:cubicBezTo>
                    <a:cubicBezTo>
                      <a:pt x="10526" y="1823"/>
                      <a:pt x="10371" y="1395"/>
                      <a:pt x="10097" y="1073"/>
                    </a:cubicBezTo>
                    <a:cubicBezTo>
                      <a:pt x="9954" y="919"/>
                      <a:pt x="9299" y="692"/>
                      <a:pt x="8454" y="478"/>
                    </a:cubicBezTo>
                    <a:cubicBezTo>
                      <a:pt x="8430" y="466"/>
                      <a:pt x="8382" y="466"/>
                      <a:pt x="8347" y="454"/>
                    </a:cubicBezTo>
                    <a:cubicBezTo>
                      <a:pt x="7296" y="206"/>
                      <a:pt x="5956" y="0"/>
                      <a:pt x="48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972;p62">
                <a:extLst>
                  <a:ext uri="{FF2B5EF4-FFF2-40B4-BE49-F238E27FC236}">
                    <a16:creationId xmlns:a16="http://schemas.microsoft.com/office/drawing/2014/main" id="{50CD657E-1CD3-40AE-BFF7-22CE41586AC5}"/>
                  </a:ext>
                </a:extLst>
              </p:cNvPr>
              <p:cNvSpPr/>
              <p:nvPr/>
            </p:nvSpPr>
            <p:spPr>
              <a:xfrm>
                <a:off x="3853020" y="2548979"/>
                <a:ext cx="207266" cy="134021"/>
              </a:xfrm>
              <a:custGeom>
                <a:avLst/>
                <a:gdLst/>
                <a:ahLst/>
                <a:cxnLst/>
                <a:rect l="l" t="t" r="r" b="b"/>
                <a:pathLst>
                  <a:path w="4239" h="2741" extrusionOk="0">
                    <a:moveTo>
                      <a:pt x="548" y="1"/>
                    </a:moveTo>
                    <a:lnTo>
                      <a:pt x="167" y="1310"/>
                    </a:lnTo>
                    <a:cubicBezTo>
                      <a:pt x="167" y="1310"/>
                      <a:pt x="0" y="2120"/>
                      <a:pt x="1667" y="2561"/>
                    </a:cubicBezTo>
                    <a:cubicBezTo>
                      <a:pt x="2165" y="2693"/>
                      <a:pt x="2551" y="2740"/>
                      <a:pt x="2847" y="2740"/>
                    </a:cubicBezTo>
                    <a:cubicBezTo>
                      <a:pt x="3592" y="2740"/>
                      <a:pt x="3774" y="2442"/>
                      <a:pt x="3774" y="2442"/>
                    </a:cubicBezTo>
                    <a:lnTo>
                      <a:pt x="4239" y="787"/>
                    </a:ln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973;p62">
                <a:extLst>
                  <a:ext uri="{FF2B5EF4-FFF2-40B4-BE49-F238E27FC236}">
                    <a16:creationId xmlns:a16="http://schemas.microsoft.com/office/drawing/2014/main" id="{B8B00774-3F4D-4203-980F-A3F18D89B4FA}"/>
                  </a:ext>
                </a:extLst>
              </p:cNvPr>
              <p:cNvSpPr/>
              <p:nvPr/>
            </p:nvSpPr>
            <p:spPr>
              <a:xfrm>
                <a:off x="3859425" y="2522575"/>
                <a:ext cx="199604" cy="105798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2164" extrusionOk="0">
                    <a:moveTo>
                      <a:pt x="982" y="0"/>
                    </a:moveTo>
                    <a:cubicBezTo>
                      <a:pt x="821" y="0"/>
                      <a:pt x="663" y="9"/>
                      <a:pt x="512" y="29"/>
                    </a:cubicBezTo>
                    <a:cubicBezTo>
                      <a:pt x="357" y="65"/>
                      <a:pt x="191" y="112"/>
                      <a:pt x="107" y="207"/>
                    </a:cubicBezTo>
                    <a:cubicBezTo>
                      <a:pt x="0" y="315"/>
                      <a:pt x="0" y="481"/>
                      <a:pt x="48" y="612"/>
                    </a:cubicBezTo>
                    <a:cubicBezTo>
                      <a:pt x="167" y="1029"/>
                      <a:pt x="488" y="1374"/>
                      <a:pt x="905" y="1612"/>
                    </a:cubicBezTo>
                    <a:cubicBezTo>
                      <a:pt x="1322" y="1850"/>
                      <a:pt x="1822" y="1981"/>
                      <a:pt x="2310" y="2077"/>
                    </a:cubicBezTo>
                    <a:cubicBezTo>
                      <a:pt x="2587" y="2125"/>
                      <a:pt x="2869" y="2163"/>
                      <a:pt x="3145" y="2163"/>
                    </a:cubicBezTo>
                    <a:cubicBezTo>
                      <a:pt x="3273" y="2163"/>
                      <a:pt x="3400" y="2155"/>
                      <a:pt x="3524" y="2136"/>
                    </a:cubicBezTo>
                    <a:cubicBezTo>
                      <a:pt x="3870" y="2077"/>
                      <a:pt x="4334" y="1922"/>
                      <a:pt x="4501" y="1684"/>
                    </a:cubicBezTo>
                    <a:cubicBezTo>
                      <a:pt x="4632" y="1481"/>
                      <a:pt x="4596" y="1065"/>
                      <a:pt x="4465" y="862"/>
                    </a:cubicBezTo>
                    <a:cubicBezTo>
                      <a:pt x="4358" y="707"/>
                      <a:pt x="4155" y="624"/>
                      <a:pt x="3941" y="565"/>
                    </a:cubicBezTo>
                    <a:cubicBezTo>
                      <a:pt x="3108" y="315"/>
                      <a:pt x="2262" y="88"/>
                      <a:pt x="1381" y="17"/>
                    </a:cubicBezTo>
                    <a:cubicBezTo>
                      <a:pt x="1248" y="6"/>
                      <a:pt x="1114" y="0"/>
                      <a:pt x="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974;p62">
                <a:extLst>
                  <a:ext uri="{FF2B5EF4-FFF2-40B4-BE49-F238E27FC236}">
                    <a16:creationId xmlns:a16="http://schemas.microsoft.com/office/drawing/2014/main" id="{F54553BB-150E-4A74-9140-E63540811A26}"/>
                  </a:ext>
                </a:extLst>
              </p:cNvPr>
              <p:cNvSpPr/>
              <p:nvPr/>
            </p:nvSpPr>
            <p:spPr>
              <a:xfrm>
                <a:off x="3655630" y="2611858"/>
                <a:ext cx="227117" cy="527968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0798" extrusionOk="0">
                    <a:moveTo>
                      <a:pt x="3740" y="1"/>
                    </a:moveTo>
                    <a:cubicBezTo>
                      <a:pt x="3382" y="24"/>
                      <a:pt x="2680" y="179"/>
                      <a:pt x="2335" y="358"/>
                    </a:cubicBezTo>
                    <a:cubicBezTo>
                      <a:pt x="2275" y="382"/>
                      <a:pt x="2275" y="441"/>
                      <a:pt x="2299" y="501"/>
                    </a:cubicBezTo>
                    <a:cubicBezTo>
                      <a:pt x="2668" y="1489"/>
                      <a:pt x="3204" y="3191"/>
                      <a:pt x="2656" y="5311"/>
                    </a:cubicBezTo>
                    <a:cubicBezTo>
                      <a:pt x="2096" y="7418"/>
                      <a:pt x="834" y="9133"/>
                      <a:pt x="358" y="9776"/>
                    </a:cubicBezTo>
                    <a:cubicBezTo>
                      <a:pt x="180" y="10014"/>
                      <a:pt x="1" y="10335"/>
                      <a:pt x="108" y="10597"/>
                    </a:cubicBezTo>
                    <a:cubicBezTo>
                      <a:pt x="161" y="10727"/>
                      <a:pt x="288" y="10798"/>
                      <a:pt x="422" y="10798"/>
                    </a:cubicBezTo>
                    <a:cubicBezTo>
                      <a:pt x="498" y="10798"/>
                      <a:pt x="575" y="10775"/>
                      <a:pt x="644" y="10728"/>
                    </a:cubicBezTo>
                    <a:cubicBezTo>
                      <a:pt x="2275" y="9657"/>
                      <a:pt x="3573" y="7847"/>
                      <a:pt x="4109" y="5858"/>
                    </a:cubicBezTo>
                    <a:cubicBezTo>
                      <a:pt x="4644" y="3906"/>
                      <a:pt x="4644" y="1715"/>
                      <a:pt x="3811" y="36"/>
                    </a:cubicBezTo>
                    <a:cubicBezTo>
                      <a:pt x="3799" y="13"/>
                      <a:pt x="3763" y="1"/>
                      <a:pt x="37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975;p62">
                <a:extLst>
                  <a:ext uri="{FF2B5EF4-FFF2-40B4-BE49-F238E27FC236}">
                    <a16:creationId xmlns:a16="http://schemas.microsoft.com/office/drawing/2014/main" id="{634C521E-5A03-4EA5-94C2-4DFA79315067}"/>
                  </a:ext>
                </a:extLst>
              </p:cNvPr>
              <p:cNvSpPr/>
              <p:nvPr/>
            </p:nvSpPr>
            <p:spPr>
              <a:xfrm>
                <a:off x="4071336" y="2632394"/>
                <a:ext cx="215431" cy="440299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9005" extrusionOk="0">
                    <a:moveTo>
                      <a:pt x="127" y="0"/>
                    </a:moveTo>
                    <a:cubicBezTo>
                      <a:pt x="51" y="0"/>
                      <a:pt x="0" y="19"/>
                      <a:pt x="0" y="69"/>
                    </a:cubicBezTo>
                    <a:cubicBezTo>
                      <a:pt x="0" y="152"/>
                      <a:pt x="143" y="271"/>
                      <a:pt x="191" y="331"/>
                    </a:cubicBezTo>
                    <a:cubicBezTo>
                      <a:pt x="357" y="509"/>
                      <a:pt x="524" y="688"/>
                      <a:pt x="679" y="890"/>
                    </a:cubicBezTo>
                    <a:cubicBezTo>
                      <a:pt x="1000" y="1259"/>
                      <a:pt x="1262" y="1676"/>
                      <a:pt x="1512" y="2105"/>
                    </a:cubicBezTo>
                    <a:cubicBezTo>
                      <a:pt x="2072" y="3069"/>
                      <a:pt x="2858" y="5022"/>
                      <a:pt x="3477" y="8606"/>
                    </a:cubicBezTo>
                    <a:cubicBezTo>
                      <a:pt x="3497" y="8675"/>
                      <a:pt x="3642" y="9004"/>
                      <a:pt x="3765" y="9004"/>
                    </a:cubicBezTo>
                    <a:cubicBezTo>
                      <a:pt x="3789" y="9004"/>
                      <a:pt x="3813" y="8992"/>
                      <a:pt x="3834" y="8963"/>
                    </a:cubicBezTo>
                    <a:cubicBezTo>
                      <a:pt x="3941" y="8820"/>
                      <a:pt x="4405" y="5141"/>
                      <a:pt x="2346" y="1450"/>
                    </a:cubicBezTo>
                    <a:cubicBezTo>
                      <a:pt x="2036" y="866"/>
                      <a:pt x="1548" y="486"/>
                      <a:pt x="976" y="235"/>
                    </a:cubicBezTo>
                    <a:cubicBezTo>
                      <a:pt x="917" y="200"/>
                      <a:pt x="857" y="188"/>
                      <a:pt x="833" y="176"/>
                    </a:cubicBezTo>
                    <a:cubicBezTo>
                      <a:pt x="763" y="150"/>
                      <a:pt x="343" y="0"/>
                      <a:pt x="1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976;p62">
                <a:extLst>
                  <a:ext uri="{FF2B5EF4-FFF2-40B4-BE49-F238E27FC236}">
                    <a16:creationId xmlns:a16="http://schemas.microsoft.com/office/drawing/2014/main" id="{16A674E3-6436-4570-AE84-3F1CBE30B86C}"/>
                  </a:ext>
                </a:extLst>
              </p:cNvPr>
              <p:cNvSpPr/>
              <p:nvPr/>
            </p:nvSpPr>
            <p:spPr>
              <a:xfrm>
                <a:off x="3448413" y="3235954"/>
                <a:ext cx="198563" cy="28246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777" extrusionOk="0">
                    <a:moveTo>
                      <a:pt x="1560" y="0"/>
                    </a:moveTo>
                    <a:cubicBezTo>
                      <a:pt x="1560" y="12"/>
                      <a:pt x="1203" y="1476"/>
                      <a:pt x="977" y="2072"/>
                    </a:cubicBezTo>
                    <a:cubicBezTo>
                      <a:pt x="762" y="2667"/>
                      <a:pt x="0" y="4167"/>
                      <a:pt x="179" y="4263"/>
                    </a:cubicBezTo>
                    <a:cubicBezTo>
                      <a:pt x="187" y="4266"/>
                      <a:pt x="195" y="4268"/>
                      <a:pt x="204" y="4268"/>
                    </a:cubicBezTo>
                    <a:cubicBezTo>
                      <a:pt x="408" y="4268"/>
                      <a:pt x="964" y="3406"/>
                      <a:pt x="965" y="3405"/>
                    </a:cubicBezTo>
                    <a:lnTo>
                      <a:pt x="965" y="3405"/>
                    </a:lnTo>
                    <a:cubicBezTo>
                      <a:pt x="965" y="3406"/>
                      <a:pt x="322" y="5120"/>
                      <a:pt x="584" y="5215"/>
                    </a:cubicBezTo>
                    <a:cubicBezTo>
                      <a:pt x="591" y="5217"/>
                      <a:pt x="598" y="5218"/>
                      <a:pt x="605" y="5218"/>
                    </a:cubicBezTo>
                    <a:cubicBezTo>
                      <a:pt x="876" y="5218"/>
                      <a:pt x="1619" y="3811"/>
                      <a:pt x="1620" y="3810"/>
                    </a:cubicBezTo>
                    <a:lnTo>
                      <a:pt x="1620" y="3810"/>
                    </a:lnTo>
                    <a:cubicBezTo>
                      <a:pt x="1619" y="3811"/>
                      <a:pt x="1132" y="5703"/>
                      <a:pt x="1489" y="5775"/>
                    </a:cubicBezTo>
                    <a:cubicBezTo>
                      <a:pt x="1495" y="5776"/>
                      <a:pt x="1502" y="5777"/>
                      <a:pt x="1509" y="5777"/>
                    </a:cubicBezTo>
                    <a:cubicBezTo>
                      <a:pt x="1863" y="5777"/>
                      <a:pt x="2310" y="3978"/>
                      <a:pt x="2310" y="3977"/>
                    </a:cubicBezTo>
                    <a:lnTo>
                      <a:pt x="2310" y="3977"/>
                    </a:lnTo>
                    <a:cubicBezTo>
                      <a:pt x="2310" y="3978"/>
                      <a:pt x="2144" y="5477"/>
                      <a:pt x="2453" y="5477"/>
                    </a:cubicBezTo>
                    <a:cubicBezTo>
                      <a:pt x="2763" y="5477"/>
                      <a:pt x="3203" y="3453"/>
                      <a:pt x="3203" y="3453"/>
                    </a:cubicBezTo>
                    <a:cubicBezTo>
                      <a:pt x="3203" y="3453"/>
                      <a:pt x="3504" y="4445"/>
                      <a:pt x="3772" y="4445"/>
                    </a:cubicBezTo>
                    <a:cubicBezTo>
                      <a:pt x="3781" y="4445"/>
                      <a:pt x="3790" y="4443"/>
                      <a:pt x="3798" y="4441"/>
                    </a:cubicBezTo>
                    <a:cubicBezTo>
                      <a:pt x="4060" y="4358"/>
                      <a:pt x="3572" y="2191"/>
                      <a:pt x="3560" y="1762"/>
                    </a:cubicBezTo>
                    <a:cubicBezTo>
                      <a:pt x="3537" y="1322"/>
                      <a:pt x="3739" y="298"/>
                      <a:pt x="3739" y="29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977;p62">
                <a:extLst>
                  <a:ext uri="{FF2B5EF4-FFF2-40B4-BE49-F238E27FC236}">
                    <a16:creationId xmlns:a16="http://schemas.microsoft.com/office/drawing/2014/main" id="{6EE87F80-BD38-47C8-96D0-63B93127DCB8}"/>
                  </a:ext>
                </a:extLst>
              </p:cNvPr>
              <p:cNvSpPr/>
              <p:nvPr/>
            </p:nvSpPr>
            <p:spPr>
              <a:xfrm>
                <a:off x="3478826" y="2661535"/>
                <a:ext cx="300851" cy="725944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14847" extrusionOk="0">
                    <a:moveTo>
                      <a:pt x="4769" y="1"/>
                    </a:moveTo>
                    <a:cubicBezTo>
                      <a:pt x="4564" y="1"/>
                      <a:pt x="4347" y="114"/>
                      <a:pt x="4129" y="378"/>
                    </a:cubicBezTo>
                    <a:cubicBezTo>
                      <a:pt x="3296" y="1390"/>
                      <a:pt x="1010" y="7057"/>
                      <a:pt x="152" y="13332"/>
                    </a:cubicBezTo>
                    <a:cubicBezTo>
                      <a:pt x="152" y="13379"/>
                      <a:pt x="152" y="13427"/>
                      <a:pt x="140" y="13475"/>
                    </a:cubicBezTo>
                    <a:cubicBezTo>
                      <a:pt x="105" y="13665"/>
                      <a:pt x="93" y="13879"/>
                      <a:pt x="57" y="14082"/>
                    </a:cubicBezTo>
                    <a:cubicBezTo>
                      <a:pt x="1" y="14575"/>
                      <a:pt x="2090" y="14847"/>
                      <a:pt x="3138" y="14847"/>
                    </a:cubicBezTo>
                    <a:cubicBezTo>
                      <a:pt x="3203" y="14847"/>
                      <a:pt x="3263" y="14846"/>
                      <a:pt x="3319" y="14844"/>
                    </a:cubicBezTo>
                    <a:cubicBezTo>
                      <a:pt x="3319" y="14844"/>
                      <a:pt x="3367" y="14594"/>
                      <a:pt x="3438" y="14165"/>
                    </a:cubicBezTo>
                    <a:cubicBezTo>
                      <a:pt x="3438" y="14129"/>
                      <a:pt x="3450" y="14106"/>
                      <a:pt x="3450" y="14070"/>
                    </a:cubicBezTo>
                    <a:cubicBezTo>
                      <a:pt x="3665" y="13010"/>
                      <a:pt x="4034" y="10962"/>
                      <a:pt x="4510" y="8652"/>
                    </a:cubicBezTo>
                    <a:cubicBezTo>
                      <a:pt x="5201" y="5295"/>
                      <a:pt x="6153" y="4354"/>
                      <a:pt x="6153" y="2807"/>
                    </a:cubicBezTo>
                    <a:cubicBezTo>
                      <a:pt x="6153" y="1585"/>
                      <a:pt x="5538" y="1"/>
                      <a:pt x="47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978;p62">
                <a:extLst>
                  <a:ext uri="{FF2B5EF4-FFF2-40B4-BE49-F238E27FC236}">
                    <a16:creationId xmlns:a16="http://schemas.microsoft.com/office/drawing/2014/main" id="{7796820E-6E06-466A-BBB2-6D14421C55C6}"/>
                  </a:ext>
                </a:extLst>
              </p:cNvPr>
              <p:cNvSpPr/>
              <p:nvPr/>
            </p:nvSpPr>
            <p:spPr>
              <a:xfrm>
                <a:off x="3485671" y="3311595"/>
                <a:ext cx="161891" cy="4258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71" extrusionOk="0">
                    <a:moveTo>
                      <a:pt x="12" y="1"/>
                    </a:moveTo>
                    <a:cubicBezTo>
                      <a:pt x="12" y="60"/>
                      <a:pt x="12" y="108"/>
                      <a:pt x="0" y="156"/>
                    </a:cubicBezTo>
                    <a:cubicBezTo>
                      <a:pt x="84" y="191"/>
                      <a:pt x="179" y="227"/>
                      <a:pt x="262" y="251"/>
                    </a:cubicBezTo>
                    <a:cubicBezTo>
                      <a:pt x="977" y="525"/>
                      <a:pt x="1715" y="703"/>
                      <a:pt x="2453" y="787"/>
                    </a:cubicBezTo>
                    <a:cubicBezTo>
                      <a:pt x="2739" y="834"/>
                      <a:pt x="3013" y="870"/>
                      <a:pt x="3298" y="870"/>
                    </a:cubicBezTo>
                    <a:cubicBezTo>
                      <a:pt x="3298" y="834"/>
                      <a:pt x="3310" y="811"/>
                      <a:pt x="3310" y="775"/>
                    </a:cubicBezTo>
                    <a:cubicBezTo>
                      <a:pt x="2715" y="715"/>
                      <a:pt x="2108" y="644"/>
                      <a:pt x="1501" y="477"/>
                    </a:cubicBezTo>
                    <a:cubicBezTo>
                      <a:pt x="989" y="358"/>
                      <a:pt x="489" y="191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979;p62">
                <a:extLst>
                  <a:ext uri="{FF2B5EF4-FFF2-40B4-BE49-F238E27FC236}">
                    <a16:creationId xmlns:a16="http://schemas.microsoft.com/office/drawing/2014/main" id="{45EF1891-F159-469F-875A-8E74C50C0597}"/>
                  </a:ext>
                </a:extLst>
              </p:cNvPr>
              <p:cNvSpPr/>
              <p:nvPr/>
            </p:nvSpPr>
            <p:spPr>
              <a:xfrm>
                <a:off x="3663209" y="2865672"/>
                <a:ext cx="104831" cy="40465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8276" extrusionOk="0">
                    <a:moveTo>
                      <a:pt x="2144" y="1"/>
                    </a:moveTo>
                    <a:cubicBezTo>
                      <a:pt x="2025" y="322"/>
                      <a:pt x="1882" y="667"/>
                      <a:pt x="1751" y="1001"/>
                    </a:cubicBezTo>
                    <a:cubicBezTo>
                      <a:pt x="1620" y="1322"/>
                      <a:pt x="1501" y="1668"/>
                      <a:pt x="1382" y="1989"/>
                    </a:cubicBezTo>
                    <a:cubicBezTo>
                      <a:pt x="1144" y="2668"/>
                      <a:pt x="953" y="3358"/>
                      <a:pt x="798" y="4061"/>
                    </a:cubicBezTo>
                    <a:cubicBezTo>
                      <a:pt x="727" y="4418"/>
                      <a:pt x="668" y="4763"/>
                      <a:pt x="596" y="5120"/>
                    </a:cubicBezTo>
                    <a:cubicBezTo>
                      <a:pt x="537" y="5478"/>
                      <a:pt x="453" y="5823"/>
                      <a:pt x="394" y="6180"/>
                    </a:cubicBezTo>
                    <a:cubicBezTo>
                      <a:pt x="239" y="6871"/>
                      <a:pt x="96" y="7573"/>
                      <a:pt x="1" y="8276"/>
                    </a:cubicBezTo>
                    <a:cubicBezTo>
                      <a:pt x="156" y="7573"/>
                      <a:pt x="310" y="6871"/>
                      <a:pt x="453" y="6180"/>
                    </a:cubicBezTo>
                    <a:cubicBezTo>
                      <a:pt x="608" y="5478"/>
                      <a:pt x="739" y="4775"/>
                      <a:pt x="894" y="4073"/>
                    </a:cubicBezTo>
                    <a:cubicBezTo>
                      <a:pt x="1037" y="3370"/>
                      <a:pt x="1227" y="2692"/>
                      <a:pt x="1453" y="2025"/>
                    </a:cubicBezTo>
                    <a:cubicBezTo>
                      <a:pt x="1668" y="1334"/>
                      <a:pt x="1953" y="679"/>
                      <a:pt x="2144" y="1"/>
                    </a:cubicBezTo>
                    <a:close/>
                  </a:path>
                </a:pathLst>
              </a:custGeom>
              <a:solidFill>
                <a:srgbClr val="ACC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980;p62">
                <a:extLst>
                  <a:ext uri="{FF2B5EF4-FFF2-40B4-BE49-F238E27FC236}">
                    <a16:creationId xmlns:a16="http://schemas.microsoft.com/office/drawing/2014/main" id="{FE2B7A56-FB8F-4D5E-9DBD-D483B90811FA}"/>
                  </a:ext>
                </a:extLst>
              </p:cNvPr>
              <p:cNvSpPr/>
              <p:nvPr/>
            </p:nvSpPr>
            <p:spPr>
              <a:xfrm>
                <a:off x="4100429" y="1918379"/>
                <a:ext cx="183405" cy="285547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5840" extrusionOk="0">
                    <a:moveTo>
                      <a:pt x="823" y="1"/>
                    </a:moveTo>
                    <a:cubicBezTo>
                      <a:pt x="621" y="1"/>
                      <a:pt x="439" y="73"/>
                      <a:pt x="322" y="265"/>
                    </a:cubicBezTo>
                    <a:cubicBezTo>
                      <a:pt x="0" y="825"/>
                      <a:pt x="179" y="1873"/>
                      <a:pt x="310" y="2480"/>
                    </a:cubicBezTo>
                    <a:cubicBezTo>
                      <a:pt x="500" y="3313"/>
                      <a:pt x="846" y="4087"/>
                      <a:pt x="1203" y="4849"/>
                    </a:cubicBezTo>
                    <a:cubicBezTo>
                      <a:pt x="1417" y="5290"/>
                      <a:pt x="1715" y="5802"/>
                      <a:pt x="2203" y="5837"/>
                    </a:cubicBezTo>
                    <a:cubicBezTo>
                      <a:pt x="2222" y="5839"/>
                      <a:pt x="2241" y="5840"/>
                      <a:pt x="2261" y="5840"/>
                    </a:cubicBezTo>
                    <a:cubicBezTo>
                      <a:pt x="2505" y="5840"/>
                      <a:pt x="2752" y="5703"/>
                      <a:pt x="2917" y="5516"/>
                    </a:cubicBezTo>
                    <a:cubicBezTo>
                      <a:pt x="3108" y="5302"/>
                      <a:pt x="3215" y="5052"/>
                      <a:pt x="3286" y="4790"/>
                    </a:cubicBezTo>
                    <a:cubicBezTo>
                      <a:pt x="3751" y="3218"/>
                      <a:pt x="3167" y="1408"/>
                      <a:pt x="1870" y="432"/>
                    </a:cubicBezTo>
                    <a:cubicBezTo>
                      <a:pt x="1638" y="247"/>
                      <a:pt x="1196" y="1"/>
                      <a:pt x="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981;p62">
                <a:extLst>
                  <a:ext uri="{FF2B5EF4-FFF2-40B4-BE49-F238E27FC236}">
                    <a16:creationId xmlns:a16="http://schemas.microsoft.com/office/drawing/2014/main" id="{24FA8395-696C-4F04-8C42-6BC71596711F}"/>
                  </a:ext>
                </a:extLst>
              </p:cNvPr>
              <p:cNvSpPr/>
              <p:nvPr/>
            </p:nvSpPr>
            <p:spPr>
              <a:xfrm>
                <a:off x="3686532" y="1927865"/>
                <a:ext cx="594417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3" extrusionOk="0">
                    <a:moveTo>
                      <a:pt x="6280" y="0"/>
                    </a:moveTo>
                    <a:cubicBezTo>
                      <a:pt x="6157" y="0"/>
                      <a:pt x="6032" y="4"/>
                      <a:pt x="5906" y="12"/>
                    </a:cubicBezTo>
                    <a:cubicBezTo>
                      <a:pt x="2405" y="238"/>
                      <a:pt x="0" y="3846"/>
                      <a:pt x="417" y="7763"/>
                    </a:cubicBezTo>
                    <a:cubicBezTo>
                      <a:pt x="512" y="8715"/>
                      <a:pt x="774" y="9584"/>
                      <a:pt x="1143" y="10358"/>
                    </a:cubicBezTo>
                    <a:cubicBezTo>
                      <a:pt x="1214" y="10513"/>
                      <a:pt x="1286" y="10656"/>
                      <a:pt x="1381" y="10799"/>
                    </a:cubicBezTo>
                    <a:cubicBezTo>
                      <a:pt x="1393" y="10811"/>
                      <a:pt x="1393" y="10834"/>
                      <a:pt x="1405" y="10846"/>
                    </a:cubicBezTo>
                    <a:cubicBezTo>
                      <a:pt x="2441" y="12585"/>
                      <a:pt x="4120" y="13728"/>
                      <a:pt x="6013" y="13871"/>
                    </a:cubicBezTo>
                    <a:cubicBezTo>
                      <a:pt x="6167" y="13882"/>
                      <a:pt x="6322" y="13882"/>
                      <a:pt x="6465" y="13882"/>
                    </a:cubicBezTo>
                    <a:lnTo>
                      <a:pt x="6858" y="13882"/>
                    </a:lnTo>
                    <a:cubicBezTo>
                      <a:pt x="8180" y="13811"/>
                      <a:pt x="9192" y="13490"/>
                      <a:pt x="9954" y="13001"/>
                    </a:cubicBezTo>
                    <a:cubicBezTo>
                      <a:pt x="10132" y="12882"/>
                      <a:pt x="10311" y="12751"/>
                      <a:pt x="10454" y="12620"/>
                    </a:cubicBezTo>
                    <a:lnTo>
                      <a:pt x="10478" y="12597"/>
                    </a:lnTo>
                    <a:cubicBezTo>
                      <a:pt x="11347" y="11811"/>
                      <a:pt x="11811" y="10680"/>
                      <a:pt x="12025" y="9358"/>
                    </a:cubicBezTo>
                    <a:cubicBezTo>
                      <a:pt x="12037" y="9191"/>
                      <a:pt x="12061" y="9049"/>
                      <a:pt x="12085" y="8882"/>
                    </a:cubicBezTo>
                    <a:lnTo>
                      <a:pt x="12085" y="8846"/>
                    </a:lnTo>
                    <a:cubicBezTo>
                      <a:pt x="12144" y="8334"/>
                      <a:pt x="12156" y="7798"/>
                      <a:pt x="12156" y="7227"/>
                    </a:cubicBezTo>
                    <a:cubicBezTo>
                      <a:pt x="12110" y="2794"/>
                      <a:pt x="9649" y="0"/>
                      <a:pt x="628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982;p62">
                <a:extLst>
                  <a:ext uri="{FF2B5EF4-FFF2-40B4-BE49-F238E27FC236}">
                    <a16:creationId xmlns:a16="http://schemas.microsoft.com/office/drawing/2014/main" id="{14F50C33-1CE0-4FBE-A46A-FDBE257CEE07}"/>
                  </a:ext>
                </a:extLst>
              </p:cNvPr>
              <p:cNvSpPr/>
              <p:nvPr/>
            </p:nvSpPr>
            <p:spPr>
              <a:xfrm>
                <a:off x="3588106" y="1811690"/>
                <a:ext cx="776648" cy="509730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10425" extrusionOk="0">
                    <a:moveTo>
                      <a:pt x="11593" y="0"/>
                    </a:moveTo>
                    <a:cubicBezTo>
                      <a:pt x="11534" y="0"/>
                      <a:pt x="11476" y="2"/>
                      <a:pt x="11419" y="6"/>
                    </a:cubicBezTo>
                    <a:cubicBezTo>
                      <a:pt x="10847" y="54"/>
                      <a:pt x="10300" y="173"/>
                      <a:pt x="9776" y="376"/>
                    </a:cubicBezTo>
                    <a:cubicBezTo>
                      <a:pt x="9478" y="495"/>
                      <a:pt x="9192" y="626"/>
                      <a:pt x="8942" y="804"/>
                    </a:cubicBezTo>
                    <a:cubicBezTo>
                      <a:pt x="8811" y="888"/>
                      <a:pt x="8692" y="971"/>
                      <a:pt x="8561" y="1078"/>
                    </a:cubicBezTo>
                    <a:cubicBezTo>
                      <a:pt x="8526" y="1102"/>
                      <a:pt x="8478" y="1138"/>
                      <a:pt x="8454" y="1161"/>
                    </a:cubicBezTo>
                    <a:cubicBezTo>
                      <a:pt x="8124" y="1155"/>
                      <a:pt x="7775" y="1148"/>
                      <a:pt x="7409" y="1148"/>
                    </a:cubicBezTo>
                    <a:cubicBezTo>
                      <a:pt x="7142" y="1148"/>
                      <a:pt x="6867" y="1151"/>
                      <a:pt x="6585" y="1161"/>
                    </a:cubicBezTo>
                    <a:cubicBezTo>
                      <a:pt x="6002" y="1197"/>
                      <a:pt x="5394" y="1245"/>
                      <a:pt x="4775" y="1328"/>
                    </a:cubicBezTo>
                    <a:cubicBezTo>
                      <a:pt x="3966" y="1459"/>
                      <a:pt x="3168" y="1661"/>
                      <a:pt x="2489" y="1971"/>
                    </a:cubicBezTo>
                    <a:lnTo>
                      <a:pt x="2394" y="2019"/>
                    </a:lnTo>
                    <a:cubicBezTo>
                      <a:pt x="2358" y="1959"/>
                      <a:pt x="2323" y="1900"/>
                      <a:pt x="2275" y="1840"/>
                    </a:cubicBezTo>
                    <a:cubicBezTo>
                      <a:pt x="2132" y="1638"/>
                      <a:pt x="1965" y="1399"/>
                      <a:pt x="1739" y="1304"/>
                    </a:cubicBezTo>
                    <a:cubicBezTo>
                      <a:pt x="1668" y="1266"/>
                      <a:pt x="1585" y="1245"/>
                      <a:pt x="1503" y="1245"/>
                    </a:cubicBezTo>
                    <a:cubicBezTo>
                      <a:pt x="1380" y="1245"/>
                      <a:pt x="1258" y="1292"/>
                      <a:pt x="1180" y="1399"/>
                    </a:cubicBezTo>
                    <a:cubicBezTo>
                      <a:pt x="1037" y="1614"/>
                      <a:pt x="1168" y="1900"/>
                      <a:pt x="1263" y="2090"/>
                    </a:cubicBezTo>
                    <a:cubicBezTo>
                      <a:pt x="1322" y="2209"/>
                      <a:pt x="1406" y="2316"/>
                      <a:pt x="1477" y="2412"/>
                    </a:cubicBezTo>
                    <a:cubicBezTo>
                      <a:pt x="1299" y="2352"/>
                      <a:pt x="1120" y="2316"/>
                      <a:pt x="941" y="2316"/>
                    </a:cubicBezTo>
                    <a:cubicBezTo>
                      <a:pt x="727" y="2316"/>
                      <a:pt x="191" y="2388"/>
                      <a:pt x="418" y="2697"/>
                    </a:cubicBezTo>
                    <a:cubicBezTo>
                      <a:pt x="572" y="2888"/>
                      <a:pt x="775" y="3043"/>
                      <a:pt x="1013" y="3102"/>
                    </a:cubicBezTo>
                    <a:cubicBezTo>
                      <a:pt x="418" y="3840"/>
                      <a:pt x="168" y="4769"/>
                      <a:pt x="96" y="5674"/>
                    </a:cubicBezTo>
                    <a:cubicBezTo>
                      <a:pt x="1" y="6781"/>
                      <a:pt x="179" y="7829"/>
                      <a:pt x="394" y="8519"/>
                    </a:cubicBezTo>
                    <a:cubicBezTo>
                      <a:pt x="465" y="8817"/>
                      <a:pt x="608" y="9055"/>
                      <a:pt x="775" y="9281"/>
                    </a:cubicBezTo>
                    <a:cubicBezTo>
                      <a:pt x="846" y="9341"/>
                      <a:pt x="930" y="9377"/>
                      <a:pt x="1013" y="9424"/>
                    </a:cubicBezTo>
                    <a:cubicBezTo>
                      <a:pt x="1382" y="9603"/>
                      <a:pt x="1787" y="9651"/>
                      <a:pt x="2192" y="9651"/>
                    </a:cubicBezTo>
                    <a:cubicBezTo>
                      <a:pt x="2358" y="9651"/>
                      <a:pt x="2537" y="9651"/>
                      <a:pt x="2680" y="9722"/>
                    </a:cubicBezTo>
                    <a:cubicBezTo>
                      <a:pt x="2954" y="9853"/>
                      <a:pt x="3049" y="10174"/>
                      <a:pt x="3287" y="10353"/>
                    </a:cubicBezTo>
                    <a:cubicBezTo>
                      <a:pt x="3323" y="10377"/>
                      <a:pt x="3370" y="10389"/>
                      <a:pt x="3394" y="10413"/>
                    </a:cubicBezTo>
                    <a:cubicBezTo>
                      <a:pt x="3418" y="10424"/>
                      <a:pt x="3454" y="10424"/>
                      <a:pt x="3489" y="10424"/>
                    </a:cubicBezTo>
                    <a:cubicBezTo>
                      <a:pt x="3739" y="10424"/>
                      <a:pt x="3954" y="10293"/>
                      <a:pt x="4085" y="10079"/>
                    </a:cubicBezTo>
                    <a:cubicBezTo>
                      <a:pt x="4228" y="9817"/>
                      <a:pt x="4251" y="9472"/>
                      <a:pt x="4228" y="9186"/>
                    </a:cubicBezTo>
                    <a:cubicBezTo>
                      <a:pt x="4216" y="8996"/>
                      <a:pt x="4168" y="8805"/>
                      <a:pt x="4109" y="8603"/>
                    </a:cubicBezTo>
                    <a:lnTo>
                      <a:pt x="4109" y="8591"/>
                    </a:lnTo>
                    <a:cubicBezTo>
                      <a:pt x="4239" y="8591"/>
                      <a:pt x="4394" y="8531"/>
                      <a:pt x="4525" y="8472"/>
                    </a:cubicBezTo>
                    <a:cubicBezTo>
                      <a:pt x="4716" y="8388"/>
                      <a:pt x="4906" y="8281"/>
                      <a:pt x="5049" y="8127"/>
                    </a:cubicBezTo>
                    <a:cubicBezTo>
                      <a:pt x="5287" y="7865"/>
                      <a:pt x="5371" y="7507"/>
                      <a:pt x="5371" y="7150"/>
                    </a:cubicBezTo>
                    <a:cubicBezTo>
                      <a:pt x="5371" y="6698"/>
                      <a:pt x="5240" y="6281"/>
                      <a:pt x="5252" y="5841"/>
                    </a:cubicBezTo>
                    <a:cubicBezTo>
                      <a:pt x="5263" y="5436"/>
                      <a:pt x="5430" y="5079"/>
                      <a:pt x="5656" y="4757"/>
                    </a:cubicBezTo>
                    <a:cubicBezTo>
                      <a:pt x="5716" y="4662"/>
                      <a:pt x="5787" y="4555"/>
                      <a:pt x="5859" y="4471"/>
                    </a:cubicBezTo>
                    <a:cubicBezTo>
                      <a:pt x="5918" y="4531"/>
                      <a:pt x="6002" y="4590"/>
                      <a:pt x="6061" y="4638"/>
                    </a:cubicBezTo>
                    <a:cubicBezTo>
                      <a:pt x="6335" y="4840"/>
                      <a:pt x="6680" y="4971"/>
                      <a:pt x="7026" y="5031"/>
                    </a:cubicBezTo>
                    <a:cubicBezTo>
                      <a:pt x="7119" y="5045"/>
                      <a:pt x="7215" y="5053"/>
                      <a:pt x="7310" y="5053"/>
                    </a:cubicBezTo>
                    <a:cubicBezTo>
                      <a:pt x="7544" y="5053"/>
                      <a:pt x="7779" y="5006"/>
                      <a:pt x="7990" y="4888"/>
                    </a:cubicBezTo>
                    <a:cubicBezTo>
                      <a:pt x="8204" y="4769"/>
                      <a:pt x="8359" y="4578"/>
                      <a:pt x="8442" y="4364"/>
                    </a:cubicBezTo>
                    <a:cubicBezTo>
                      <a:pt x="8692" y="4555"/>
                      <a:pt x="8978" y="4674"/>
                      <a:pt x="9288" y="4721"/>
                    </a:cubicBezTo>
                    <a:cubicBezTo>
                      <a:pt x="9343" y="4729"/>
                      <a:pt x="9401" y="4732"/>
                      <a:pt x="9460" y="4732"/>
                    </a:cubicBezTo>
                    <a:cubicBezTo>
                      <a:pt x="9784" y="4732"/>
                      <a:pt x="10150" y="4623"/>
                      <a:pt x="10371" y="4412"/>
                    </a:cubicBezTo>
                    <a:cubicBezTo>
                      <a:pt x="10490" y="4531"/>
                      <a:pt x="10609" y="4650"/>
                      <a:pt x="10740" y="4757"/>
                    </a:cubicBezTo>
                    <a:cubicBezTo>
                      <a:pt x="11145" y="5055"/>
                      <a:pt x="11633" y="5233"/>
                      <a:pt x="12133" y="5257"/>
                    </a:cubicBezTo>
                    <a:cubicBezTo>
                      <a:pt x="12169" y="5258"/>
                      <a:pt x="12207" y="5259"/>
                      <a:pt x="12245" y="5259"/>
                    </a:cubicBezTo>
                    <a:cubicBezTo>
                      <a:pt x="12547" y="5259"/>
                      <a:pt x="12906" y="5213"/>
                      <a:pt x="13181" y="5055"/>
                    </a:cubicBezTo>
                    <a:cubicBezTo>
                      <a:pt x="13253" y="5061"/>
                      <a:pt x="13321" y="5064"/>
                      <a:pt x="13388" y="5064"/>
                    </a:cubicBezTo>
                    <a:cubicBezTo>
                      <a:pt x="13455" y="5064"/>
                      <a:pt x="13520" y="5061"/>
                      <a:pt x="13586" y="5055"/>
                    </a:cubicBezTo>
                    <a:cubicBezTo>
                      <a:pt x="13919" y="5019"/>
                      <a:pt x="14241" y="4912"/>
                      <a:pt x="14479" y="4674"/>
                    </a:cubicBezTo>
                    <a:cubicBezTo>
                      <a:pt x="14657" y="4495"/>
                      <a:pt x="14753" y="4281"/>
                      <a:pt x="14753" y="4043"/>
                    </a:cubicBezTo>
                    <a:cubicBezTo>
                      <a:pt x="14872" y="3959"/>
                      <a:pt x="14967" y="3888"/>
                      <a:pt x="15074" y="3805"/>
                    </a:cubicBezTo>
                    <a:cubicBezTo>
                      <a:pt x="15598" y="3400"/>
                      <a:pt x="15884" y="2697"/>
                      <a:pt x="15658" y="2054"/>
                    </a:cubicBezTo>
                    <a:cubicBezTo>
                      <a:pt x="15550" y="1757"/>
                      <a:pt x="15348" y="1519"/>
                      <a:pt x="15086" y="1340"/>
                    </a:cubicBezTo>
                    <a:cubicBezTo>
                      <a:pt x="14788" y="1149"/>
                      <a:pt x="14431" y="1090"/>
                      <a:pt x="14098" y="1078"/>
                    </a:cubicBezTo>
                    <a:cubicBezTo>
                      <a:pt x="14046" y="1076"/>
                      <a:pt x="13993" y="1076"/>
                      <a:pt x="13940" y="1076"/>
                    </a:cubicBezTo>
                    <a:cubicBezTo>
                      <a:pt x="13586" y="1076"/>
                      <a:pt x="13224" y="1110"/>
                      <a:pt x="12872" y="1161"/>
                    </a:cubicBezTo>
                    <a:cubicBezTo>
                      <a:pt x="12907" y="971"/>
                      <a:pt x="12883" y="780"/>
                      <a:pt x="12800" y="590"/>
                    </a:cubicBezTo>
                    <a:cubicBezTo>
                      <a:pt x="12578" y="136"/>
                      <a:pt x="12057" y="0"/>
                      <a:pt x="11593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983;p62">
                <a:extLst>
                  <a:ext uri="{FF2B5EF4-FFF2-40B4-BE49-F238E27FC236}">
                    <a16:creationId xmlns:a16="http://schemas.microsoft.com/office/drawing/2014/main" id="{F8E9CDB9-2657-4B3E-B533-8AB8834282ED}"/>
                  </a:ext>
                </a:extLst>
              </p:cNvPr>
              <p:cNvSpPr/>
              <p:nvPr/>
            </p:nvSpPr>
            <p:spPr>
              <a:xfrm>
                <a:off x="3593925" y="1868457"/>
                <a:ext cx="318502" cy="234696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4800" extrusionOk="0">
                    <a:moveTo>
                      <a:pt x="6502" y="0"/>
                    </a:moveTo>
                    <a:cubicBezTo>
                      <a:pt x="5906" y="24"/>
                      <a:pt x="5299" y="84"/>
                      <a:pt x="4704" y="167"/>
                    </a:cubicBezTo>
                    <a:cubicBezTo>
                      <a:pt x="4621" y="346"/>
                      <a:pt x="4537" y="524"/>
                      <a:pt x="4394" y="655"/>
                    </a:cubicBezTo>
                    <a:cubicBezTo>
                      <a:pt x="3966" y="1060"/>
                      <a:pt x="3156" y="858"/>
                      <a:pt x="2680" y="1215"/>
                    </a:cubicBezTo>
                    <a:cubicBezTo>
                      <a:pt x="2501" y="1334"/>
                      <a:pt x="2394" y="1536"/>
                      <a:pt x="2263" y="1703"/>
                    </a:cubicBezTo>
                    <a:cubicBezTo>
                      <a:pt x="2072" y="1947"/>
                      <a:pt x="1886" y="2035"/>
                      <a:pt x="1664" y="2035"/>
                    </a:cubicBezTo>
                    <a:cubicBezTo>
                      <a:pt x="1540" y="2035"/>
                      <a:pt x="1405" y="2008"/>
                      <a:pt x="1251" y="1965"/>
                    </a:cubicBezTo>
                    <a:cubicBezTo>
                      <a:pt x="1144" y="1941"/>
                      <a:pt x="1061" y="1929"/>
                      <a:pt x="953" y="1905"/>
                    </a:cubicBezTo>
                    <a:cubicBezTo>
                      <a:pt x="346" y="2655"/>
                      <a:pt x="72" y="3608"/>
                      <a:pt x="1" y="4513"/>
                    </a:cubicBezTo>
                    <a:cubicBezTo>
                      <a:pt x="1" y="4549"/>
                      <a:pt x="13" y="4560"/>
                      <a:pt x="25" y="4584"/>
                    </a:cubicBezTo>
                    <a:cubicBezTo>
                      <a:pt x="103" y="4718"/>
                      <a:pt x="244" y="4800"/>
                      <a:pt x="398" y="4800"/>
                    </a:cubicBezTo>
                    <a:cubicBezTo>
                      <a:pt x="409" y="4800"/>
                      <a:pt x="419" y="4799"/>
                      <a:pt x="430" y="4799"/>
                    </a:cubicBezTo>
                    <a:cubicBezTo>
                      <a:pt x="680" y="4763"/>
                      <a:pt x="799" y="4477"/>
                      <a:pt x="882" y="4239"/>
                    </a:cubicBezTo>
                    <a:cubicBezTo>
                      <a:pt x="965" y="3977"/>
                      <a:pt x="1037" y="3727"/>
                      <a:pt x="1120" y="3453"/>
                    </a:cubicBezTo>
                    <a:cubicBezTo>
                      <a:pt x="1156" y="3275"/>
                      <a:pt x="1251" y="3072"/>
                      <a:pt x="1442" y="3036"/>
                    </a:cubicBezTo>
                    <a:cubicBezTo>
                      <a:pt x="1453" y="3035"/>
                      <a:pt x="1464" y="3035"/>
                      <a:pt x="1475" y="3035"/>
                    </a:cubicBezTo>
                    <a:cubicBezTo>
                      <a:pt x="1573" y="3035"/>
                      <a:pt x="1676" y="3078"/>
                      <a:pt x="1751" y="3132"/>
                    </a:cubicBezTo>
                    <a:cubicBezTo>
                      <a:pt x="1965" y="3251"/>
                      <a:pt x="2156" y="3394"/>
                      <a:pt x="2382" y="3489"/>
                    </a:cubicBezTo>
                    <a:cubicBezTo>
                      <a:pt x="2466" y="3518"/>
                      <a:pt x="2558" y="3534"/>
                      <a:pt x="2647" y="3534"/>
                    </a:cubicBezTo>
                    <a:cubicBezTo>
                      <a:pt x="2810" y="3534"/>
                      <a:pt x="2964" y="3481"/>
                      <a:pt x="3049" y="3358"/>
                    </a:cubicBezTo>
                    <a:cubicBezTo>
                      <a:pt x="3216" y="3096"/>
                      <a:pt x="3001" y="2763"/>
                      <a:pt x="3120" y="2489"/>
                    </a:cubicBezTo>
                    <a:cubicBezTo>
                      <a:pt x="3221" y="2265"/>
                      <a:pt x="3521" y="2178"/>
                      <a:pt x="3784" y="2178"/>
                    </a:cubicBezTo>
                    <a:cubicBezTo>
                      <a:pt x="3801" y="2178"/>
                      <a:pt x="3818" y="2178"/>
                      <a:pt x="3835" y="2179"/>
                    </a:cubicBezTo>
                    <a:cubicBezTo>
                      <a:pt x="4120" y="2203"/>
                      <a:pt x="4406" y="2298"/>
                      <a:pt x="4692" y="2298"/>
                    </a:cubicBezTo>
                    <a:cubicBezTo>
                      <a:pt x="4990" y="2286"/>
                      <a:pt x="5299" y="2132"/>
                      <a:pt x="5323" y="1870"/>
                    </a:cubicBezTo>
                    <a:cubicBezTo>
                      <a:pt x="5347" y="1751"/>
                      <a:pt x="5287" y="1608"/>
                      <a:pt x="5252" y="1489"/>
                    </a:cubicBezTo>
                    <a:cubicBezTo>
                      <a:pt x="5228" y="1370"/>
                      <a:pt x="5228" y="1215"/>
                      <a:pt x="5323" y="1131"/>
                    </a:cubicBezTo>
                    <a:cubicBezTo>
                      <a:pt x="5371" y="1108"/>
                      <a:pt x="5442" y="1072"/>
                      <a:pt x="5525" y="1060"/>
                    </a:cubicBezTo>
                    <a:cubicBezTo>
                      <a:pt x="5942" y="953"/>
                      <a:pt x="6383" y="762"/>
                      <a:pt x="6490" y="381"/>
                    </a:cubicBezTo>
                    <a:cubicBezTo>
                      <a:pt x="6514" y="262"/>
                      <a:pt x="6502" y="119"/>
                      <a:pt x="6502" y="0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984;p62">
                <a:extLst>
                  <a:ext uri="{FF2B5EF4-FFF2-40B4-BE49-F238E27FC236}">
                    <a16:creationId xmlns:a16="http://schemas.microsoft.com/office/drawing/2014/main" id="{4714E14B-7050-4C67-B12F-2E804910AC1E}"/>
                  </a:ext>
                </a:extLst>
              </p:cNvPr>
              <p:cNvSpPr/>
              <p:nvPr/>
            </p:nvSpPr>
            <p:spPr>
              <a:xfrm>
                <a:off x="3580576" y="2238886"/>
                <a:ext cx="182232" cy="218463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4468" extrusionOk="0">
                    <a:moveTo>
                      <a:pt x="1408" y="1"/>
                    </a:moveTo>
                    <a:cubicBezTo>
                      <a:pt x="1300" y="1"/>
                      <a:pt x="1188" y="11"/>
                      <a:pt x="1072" y="32"/>
                    </a:cubicBezTo>
                    <a:cubicBezTo>
                      <a:pt x="798" y="92"/>
                      <a:pt x="524" y="247"/>
                      <a:pt x="322" y="521"/>
                    </a:cubicBezTo>
                    <a:cubicBezTo>
                      <a:pt x="95" y="842"/>
                      <a:pt x="0" y="1235"/>
                      <a:pt x="24" y="1604"/>
                    </a:cubicBezTo>
                    <a:cubicBezTo>
                      <a:pt x="24" y="2426"/>
                      <a:pt x="405" y="3211"/>
                      <a:pt x="1036" y="3771"/>
                    </a:cubicBezTo>
                    <a:cubicBezTo>
                      <a:pt x="1417" y="4104"/>
                      <a:pt x="1929" y="4426"/>
                      <a:pt x="2453" y="4462"/>
                    </a:cubicBezTo>
                    <a:cubicBezTo>
                      <a:pt x="2495" y="4466"/>
                      <a:pt x="2536" y="4468"/>
                      <a:pt x="2577" y="4468"/>
                    </a:cubicBezTo>
                    <a:cubicBezTo>
                      <a:pt x="3112" y="4468"/>
                      <a:pt x="3523" y="4111"/>
                      <a:pt x="3655" y="3569"/>
                    </a:cubicBezTo>
                    <a:cubicBezTo>
                      <a:pt x="3727" y="3295"/>
                      <a:pt x="3703" y="2973"/>
                      <a:pt x="3655" y="2699"/>
                    </a:cubicBezTo>
                    <a:cubicBezTo>
                      <a:pt x="3501" y="1554"/>
                      <a:pt x="2746" y="1"/>
                      <a:pt x="140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985;p62">
                <a:extLst>
                  <a:ext uri="{FF2B5EF4-FFF2-40B4-BE49-F238E27FC236}">
                    <a16:creationId xmlns:a16="http://schemas.microsoft.com/office/drawing/2014/main" id="{4EE003C8-76ED-4003-B78E-1617F00E5D5B}"/>
                  </a:ext>
                </a:extLst>
              </p:cNvPr>
              <p:cNvSpPr/>
              <p:nvPr/>
            </p:nvSpPr>
            <p:spPr>
              <a:xfrm>
                <a:off x="3615487" y="2297511"/>
                <a:ext cx="89673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120" extrusionOk="0">
                    <a:moveTo>
                      <a:pt x="560" y="0"/>
                    </a:moveTo>
                    <a:cubicBezTo>
                      <a:pt x="358" y="0"/>
                      <a:pt x="0" y="143"/>
                      <a:pt x="0" y="369"/>
                    </a:cubicBezTo>
                    <a:cubicBezTo>
                      <a:pt x="18" y="414"/>
                      <a:pt x="62" y="438"/>
                      <a:pt x="103" y="438"/>
                    </a:cubicBezTo>
                    <a:cubicBezTo>
                      <a:pt x="117" y="438"/>
                      <a:pt x="131" y="435"/>
                      <a:pt x="143" y="429"/>
                    </a:cubicBezTo>
                    <a:cubicBezTo>
                      <a:pt x="227" y="381"/>
                      <a:pt x="274" y="286"/>
                      <a:pt x="358" y="250"/>
                    </a:cubicBezTo>
                    <a:cubicBezTo>
                      <a:pt x="413" y="230"/>
                      <a:pt x="472" y="217"/>
                      <a:pt x="529" y="217"/>
                    </a:cubicBezTo>
                    <a:cubicBezTo>
                      <a:pt x="569" y="217"/>
                      <a:pt x="608" y="223"/>
                      <a:pt x="643" y="238"/>
                    </a:cubicBezTo>
                    <a:cubicBezTo>
                      <a:pt x="703" y="250"/>
                      <a:pt x="751" y="262"/>
                      <a:pt x="798" y="286"/>
                    </a:cubicBezTo>
                    <a:cubicBezTo>
                      <a:pt x="691" y="417"/>
                      <a:pt x="620" y="548"/>
                      <a:pt x="572" y="691"/>
                    </a:cubicBezTo>
                    <a:cubicBezTo>
                      <a:pt x="536" y="786"/>
                      <a:pt x="524" y="881"/>
                      <a:pt x="536" y="977"/>
                    </a:cubicBezTo>
                    <a:cubicBezTo>
                      <a:pt x="560" y="1084"/>
                      <a:pt x="572" y="1203"/>
                      <a:pt x="643" y="1274"/>
                    </a:cubicBezTo>
                    <a:cubicBezTo>
                      <a:pt x="662" y="1293"/>
                      <a:pt x="685" y="1301"/>
                      <a:pt x="707" y="1301"/>
                    </a:cubicBezTo>
                    <a:cubicBezTo>
                      <a:pt x="754" y="1301"/>
                      <a:pt x="798" y="1264"/>
                      <a:pt x="798" y="1215"/>
                    </a:cubicBezTo>
                    <a:cubicBezTo>
                      <a:pt x="810" y="1167"/>
                      <a:pt x="798" y="1131"/>
                      <a:pt x="774" y="1084"/>
                    </a:cubicBezTo>
                    <a:lnTo>
                      <a:pt x="774" y="1048"/>
                    </a:lnTo>
                    <a:lnTo>
                      <a:pt x="774" y="1036"/>
                    </a:lnTo>
                    <a:lnTo>
                      <a:pt x="774" y="977"/>
                    </a:lnTo>
                    <a:cubicBezTo>
                      <a:pt x="774" y="881"/>
                      <a:pt x="774" y="834"/>
                      <a:pt x="798" y="750"/>
                    </a:cubicBezTo>
                    <a:cubicBezTo>
                      <a:pt x="822" y="631"/>
                      <a:pt x="882" y="512"/>
                      <a:pt x="977" y="417"/>
                    </a:cubicBezTo>
                    <a:cubicBezTo>
                      <a:pt x="1060" y="488"/>
                      <a:pt x="1132" y="572"/>
                      <a:pt x="1191" y="667"/>
                    </a:cubicBezTo>
                    <a:cubicBezTo>
                      <a:pt x="1489" y="1048"/>
                      <a:pt x="1655" y="1560"/>
                      <a:pt x="1632" y="2048"/>
                    </a:cubicBezTo>
                    <a:cubicBezTo>
                      <a:pt x="1632" y="2096"/>
                      <a:pt x="1664" y="2120"/>
                      <a:pt x="1699" y="2120"/>
                    </a:cubicBezTo>
                    <a:cubicBezTo>
                      <a:pt x="1733" y="2120"/>
                      <a:pt x="1769" y="2096"/>
                      <a:pt x="1774" y="2048"/>
                    </a:cubicBezTo>
                    <a:cubicBezTo>
                      <a:pt x="1834" y="1441"/>
                      <a:pt x="1655" y="834"/>
                      <a:pt x="1251" y="369"/>
                    </a:cubicBezTo>
                    <a:cubicBezTo>
                      <a:pt x="1072" y="179"/>
                      <a:pt x="834" y="0"/>
                      <a:pt x="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986;p62">
                <a:extLst>
                  <a:ext uri="{FF2B5EF4-FFF2-40B4-BE49-F238E27FC236}">
                    <a16:creationId xmlns:a16="http://schemas.microsoft.com/office/drawing/2014/main" id="{85BDE8D7-BC01-4288-A308-D42397F034E2}"/>
                  </a:ext>
                </a:extLst>
              </p:cNvPr>
              <p:cNvSpPr/>
              <p:nvPr/>
            </p:nvSpPr>
            <p:spPr>
              <a:xfrm>
                <a:off x="4003763" y="2375890"/>
                <a:ext cx="174702" cy="71289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1458" extrusionOk="0">
                    <a:moveTo>
                      <a:pt x="676" y="1"/>
                    </a:moveTo>
                    <a:cubicBezTo>
                      <a:pt x="594" y="1"/>
                      <a:pt x="514" y="12"/>
                      <a:pt x="430" y="40"/>
                    </a:cubicBezTo>
                    <a:cubicBezTo>
                      <a:pt x="1" y="195"/>
                      <a:pt x="620" y="1457"/>
                      <a:pt x="1727" y="1457"/>
                    </a:cubicBezTo>
                    <a:cubicBezTo>
                      <a:pt x="2811" y="1457"/>
                      <a:pt x="3573" y="624"/>
                      <a:pt x="3347" y="267"/>
                    </a:cubicBezTo>
                    <a:cubicBezTo>
                      <a:pt x="3318" y="224"/>
                      <a:pt x="3252" y="210"/>
                      <a:pt x="3154" y="210"/>
                    </a:cubicBezTo>
                    <a:cubicBezTo>
                      <a:pt x="2975" y="210"/>
                      <a:pt x="2687" y="255"/>
                      <a:pt x="2311" y="255"/>
                    </a:cubicBezTo>
                    <a:cubicBezTo>
                      <a:pt x="2207" y="255"/>
                      <a:pt x="2095" y="252"/>
                      <a:pt x="1977" y="243"/>
                    </a:cubicBezTo>
                    <a:cubicBezTo>
                      <a:pt x="1355" y="195"/>
                      <a:pt x="1010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989;p62">
                <a:extLst>
                  <a:ext uri="{FF2B5EF4-FFF2-40B4-BE49-F238E27FC236}">
                    <a16:creationId xmlns:a16="http://schemas.microsoft.com/office/drawing/2014/main" id="{48068276-9336-4779-A22E-7EA8BB7BD293}"/>
                  </a:ext>
                </a:extLst>
              </p:cNvPr>
              <p:cNvSpPr/>
              <p:nvPr/>
            </p:nvSpPr>
            <p:spPr>
              <a:xfrm>
                <a:off x="3981076" y="2259618"/>
                <a:ext cx="41365" cy="6239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30" y="0"/>
                    </a:moveTo>
                    <a:cubicBezTo>
                      <a:pt x="422" y="0"/>
                      <a:pt x="413" y="0"/>
                      <a:pt x="405" y="1"/>
                    </a:cubicBezTo>
                    <a:cubicBezTo>
                      <a:pt x="179" y="13"/>
                      <a:pt x="1" y="299"/>
                      <a:pt x="12" y="656"/>
                    </a:cubicBezTo>
                    <a:cubicBezTo>
                      <a:pt x="24" y="1006"/>
                      <a:pt x="218" y="1276"/>
                      <a:pt x="428" y="1276"/>
                    </a:cubicBezTo>
                    <a:cubicBezTo>
                      <a:pt x="432" y="1276"/>
                      <a:pt x="437" y="1276"/>
                      <a:pt x="441" y="1275"/>
                    </a:cubicBezTo>
                    <a:cubicBezTo>
                      <a:pt x="667" y="1263"/>
                      <a:pt x="846" y="978"/>
                      <a:pt x="834" y="620"/>
                    </a:cubicBezTo>
                    <a:cubicBezTo>
                      <a:pt x="834" y="288"/>
                      <a:pt x="636" y="0"/>
                      <a:pt x="4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990;p62">
                <a:extLst>
                  <a:ext uri="{FF2B5EF4-FFF2-40B4-BE49-F238E27FC236}">
                    <a16:creationId xmlns:a16="http://schemas.microsoft.com/office/drawing/2014/main" id="{E29C0DE2-B815-4F10-8186-9505034FD434}"/>
                  </a:ext>
                </a:extLst>
              </p:cNvPr>
              <p:cNvSpPr/>
              <p:nvPr/>
            </p:nvSpPr>
            <p:spPr>
              <a:xfrm>
                <a:off x="4176118" y="2255022"/>
                <a:ext cx="33200" cy="51829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60" extrusionOk="0">
                    <a:moveTo>
                      <a:pt x="322" y="0"/>
                    </a:moveTo>
                    <a:cubicBezTo>
                      <a:pt x="143" y="0"/>
                      <a:pt x="0" y="238"/>
                      <a:pt x="12" y="536"/>
                    </a:cubicBezTo>
                    <a:cubicBezTo>
                      <a:pt x="12" y="834"/>
                      <a:pt x="179" y="1060"/>
                      <a:pt x="357" y="1060"/>
                    </a:cubicBezTo>
                    <a:cubicBezTo>
                      <a:pt x="536" y="1060"/>
                      <a:pt x="679" y="822"/>
                      <a:pt x="667" y="524"/>
                    </a:cubicBezTo>
                    <a:cubicBezTo>
                      <a:pt x="655" y="226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991;p62">
                <a:extLst>
                  <a:ext uri="{FF2B5EF4-FFF2-40B4-BE49-F238E27FC236}">
                    <a16:creationId xmlns:a16="http://schemas.microsoft.com/office/drawing/2014/main" id="{7667E5DA-22A3-48EE-B4FC-B43C95712BE3}"/>
                  </a:ext>
                </a:extLst>
              </p:cNvPr>
              <p:cNvSpPr/>
              <p:nvPr/>
            </p:nvSpPr>
            <p:spPr>
              <a:xfrm>
                <a:off x="3958046" y="2117529"/>
                <a:ext cx="102826" cy="83513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708" extrusionOk="0">
                    <a:moveTo>
                      <a:pt x="1640" y="0"/>
                    </a:moveTo>
                    <a:cubicBezTo>
                      <a:pt x="1570" y="0"/>
                      <a:pt x="1501" y="15"/>
                      <a:pt x="1436" y="38"/>
                    </a:cubicBezTo>
                    <a:cubicBezTo>
                      <a:pt x="960" y="205"/>
                      <a:pt x="543" y="657"/>
                      <a:pt x="245" y="1098"/>
                    </a:cubicBezTo>
                    <a:lnTo>
                      <a:pt x="67" y="1419"/>
                    </a:lnTo>
                    <a:cubicBezTo>
                      <a:pt x="43" y="1455"/>
                      <a:pt x="19" y="1502"/>
                      <a:pt x="7" y="1562"/>
                    </a:cubicBezTo>
                    <a:cubicBezTo>
                      <a:pt x="0" y="1669"/>
                      <a:pt x="51" y="1708"/>
                      <a:pt x="130" y="1708"/>
                    </a:cubicBezTo>
                    <a:cubicBezTo>
                      <a:pt x="323" y="1708"/>
                      <a:pt x="681" y="1473"/>
                      <a:pt x="757" y="1431"/>
                    </a:cubicBezTo>
                    <a:cubicBezTo>
                      <a:pt x="948" y="1336"/>
                      <a:pt x="1138" y="1252"/>
                      <a:pt x="1329" y="1169"/>
                    </a:cubicBezTo>
                    <a:cubicBezTo>
                      <a:pt x="1650" y="1062"/>
                      <a:pt x="2007" y="919"/>
                      <a:pt x="2079" y="550"/>
                    </a:cubicBezTo>
                    <a:cubicBezTo>
                      <a:pt x="2103" y="395"/>
                      <a:pt x="2067" y="217"/>
                      <a:pt x="1948" y="121"/>
                    </a:cubicBezTo>
                    <a:cubicBezTo>
                      <a:pt x="1854" y="34"/>
                      <a:pt x="1747" y="0"/>
                      <a:pt x="16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992;p62">
                <a:extLst>
                  <a:ext uri="{FF2B5EF4-FFF2-40B4-BE49-F238E27FC236}">
                    <a16:creationId xmlns:a16="http://schemas.microsoft.com/office/drawing/2014/main" id="{86702D5A-2F65-46B3-A1FF-957BF3E079F9}"/>
                  </a:ext>
                </a:extLst>
              </p:cNvPr>
              <p:cNvSpPr/>
              <p:nvPr/>
            </p:nvSpPr>
            <p:spPr>
              <a:xfrm>
                <a:off x="4139985" y="2108239"/>
                <a:ext cx="88549" cy="62683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282" extrusionOk="0">
                    <a:moveTo>
                      <a:pt x="533" y="0"/>
                    </a:moveTo>
                    <a:cubicBezTo>
                      <a:pt x="415" y="0"/>
                      <a:pt x="285" y="43"/>
                      <a:pt x="168" y="133"/>
                    </a:cubicBezTo>
                    <a:cubicBezTo>
                      <a:pt x="49" y="228"/>
                      <a:pt x="1" y="383"/>
                      <a:pt x="13" y="514"/>
                    </a:cubicBezTo>
                    <a:cubicBezTo>
                      <a:pt x="37" y="823"/>
                      <a:pt x="358" y="907"/>
                      <a:pt x="620" y="966"/>
                    </a:cubicBezTo>
                    <a:cubicBezTo>
                      <a:pt x="799" y="1002"/>
                      <a:pt x="965" y="1049"/>
                      <a:pt x="1144" y="1109"/>
                    </a:cubicBezTo>
                    <a:cubicBezTo>
                      <a:pt x="1200" y="1133"/>
                      <a:pt x="1477" y="1281"/>
                      <a:pt x="1656" y="1281"/>
                    </a:cubicBezTo>
                    <a:cubicBezTo>
                      <a:pt x="1743" y="1281"/>
                      <a:pt x="1807" y="1246"/>
                      <a:pt x="1811" y="1145"/>
                    </a:cubicBezTo>
                    <a:cubicBezTo>
                      <a:pt x="1811" y="1097"/>
                      <a:pt x="1799" y="1049"/>
                      <a:pt x="1787" y="1026"/>
                    </a:cubicBezTo>
                    <a:cubicBezTo>
                      <a:pt x="1739" y="954"/>
                      <a:pt x="1692" y="859"/>
                      <a:pt x="1632" y="764"/>
                    </a:cubicBezTo>
                    <a:cubicBezTo>
                      <a:pt x="1406" y="430"/>
                      <a:pt x="1084" y="85"/>
                      <a:pt x="644" y="14"/>
                    </a:cubicBezTo>
                    <a:cubicBezTo>
                      <a:pt x="609" y="5"/>
                      <a:pt x="572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993;p62">
                <a:extLst>
                  <a:ext uri="{FF2B5EF4-FFF2-40B4-BE49-F238E27FC236}">
                    <a16:creationId xmlns:a16="http://schemas.microsoft.com/office/drawing/2014/main" id="{C6810633-D49E-48FB-BFF8-BC706F02C0DD}"/>
                  </a:ext>
                </a:extLst>
              </p:cNvPr>
              <p:cNvSpPr/>
              <p:nvPr/>
            </p:nvSpPr>
            <p:spPr>
              <a:xfrm>
                <a:off x="4123116" y="2250914"/>
                <a:ext cx="64688" cy="110552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261" extrusionOk="0">
                    <a:moveTo>
                      <a:pt x="536" y="1"/>
                    </a:moveTo>
                    <a:cubicBezTo>
                      <a:pt x="522" y="1"/>
                      <a:pt x="506" y="4"/>
                      <a:pt x="489" y="13"/>
                    </a:cubicBezTo>
                    <a:cubicBezTo>
                      <a:pt x="417" y="36"/>
                      <a:pt x="370" y="120"/>
                      <a:pt x="322" y="179"/>
                    </a:cubicBezTo>
                    <a:cubicBezTo>
                      <a:pt x="298" y="239"/>
                      <a:pt x="251" y="298"/>
                      <a:pt x="215" y="358"/>
                    </a:cubicBezTo>
                    <a:cubicBezTo>
                      <a:pt x="155" y="489"/>
                      <a:pt x="96" y="620"/>
                      <a:pt x="72" y="751"/>
                    </a:cubicBezTo>
                    <a:cubicBezTo>
                      <a:pt x="36" y="906"/>
                      <a:pt x="13" y="1037"/>
                      <a:pt x="13" y="1191"/>
                    </a:cubicBezTo>
                    <a:cubicBezTo>
                      <a:pt x="13" y="1322"/>
                      <a:pt x="1" y="1489"/>
                      <a:pt x="72" y="1584"/>
                    </a:cubicBezTo>
                    <a:cubicBezTo>
                      <a:pt x="124" y="1680"/>
                      <a:pt x="221" y="1718"/>
                      <a:pt x="320" y="1718"/>
                    </a:cubicBezTo>
                    <a:cubicBezTo>
                      <a:pt x="357" y="1718"/>
                      <a:pt x="394" y="1713"/>
                      <a:pt x="429" y="1703"/>
                    </a:cubicBezTo>
                    <a:cubicBezTo>
                      <a:pt x="542" y="1681"/>
                      <a:pt x="655" y="1583"/>
                      <a:pt x="778" y="1583"/>
                    </a:cubicBezTo>
                    <a:cubicBezTo>
                      <a:pt x="785" y="1583"/>
                      <a:pt x="792" y="1584"/>
                      <a:pt x="798" y="1584"/>
                    </a:cubicBezTo>
                    <a:cubicBezTo>
                      <a:pt x="1084" y="1620"/>
                      <a:pt x="1156" y="1977"/>
                      <a:pt x="965" y="2168"/>
                    </a:cubicBezTo>
                    <a:cubicBezTo>
                      <a:pt x="926" y="2206"/>
                      <a:pt x="958" y="2261"/>
                      <a:pt x="997" y="2261"/>
                    </a:cubicBezTo>
                    <a:cubicBezTo>
                      <a:pt x="1006" y="2261"/>
                      <a:pt x="1016" y="2258"/>
                      <a:pt x="1025" y="2251"/>
                    </a:cubicBezTo>
                    <a:cubicBezTo>
                      <a:pt x="1239" y="2120"/>
                      <a:pt x="1322" y="1834"/>
                      <a:pt x="1191" y="1620"/>
                    </a:cubicBezTo>
                    <a:cubicBezTo>
                      <a:pt x="1096" y="1461"/>
                      <a:pt x="932" y="1387"/>
                      <a:pt x="763" y="1387"/>
                    </a:cubicBezTo>
                    <a:cubicBezTo>
                      <a:pt x="678" y="1387"/>
                      <a:pt x="592" y="1406"/>
                      <a:pt x="513" y="1441"/>
                    </a:cubicBezTo>
                    <a:cubicBezTo>
                      <a:pt x="453" y="1465"/>
                      <a:pt x="382" y="1513"/>
                      <a:pt x="310" y="1513"/>
                    </a:cubicBezTo>
                    <a:cubicBezTo>
                      <a:pt x="215" y="1513"/>
                      <a:pt x="215" y="1441"/>
                      <a:pt x="215" y="1382"/>
                    </a:cubicBezTo>
                    <a:cubicBezTo>
                      <a:pt x="215" y="1227"/>
                      <a:pt x="239" y="1060"/>
                      <a:pt x="263" y="918"/>
                    </a:cubicBezTo>
                    <a:cubicBezTo>
                      <a:pt x="298" y="763"/>
                      <a:pt x="346" y="632"/>
                      <a:pt x="406" y="501"/>
                    </a:cubicBezTo>
                    <a:cubicBezTo>
                      <a:pt x="429" y="429"/>
                      <a:pt x="477" y="370"/>
                      <a:pt x="501" y="310"/>
                    </a:cubicBezTo>
                    <a:cubicBezTo>
                      <a:pt x="536" y="251"/>
                      <a:pt x="596" y="179"/>
                      <a:pt x="608" y="96"/>
                    </a:cubicBezTo>
                    <a:cubicBezTo>
                      <a:pt x="617" y="41"/>
                      <a:pt x="584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05E2758-91C8-41AF-B3B5-3771ACA04780}"/>
                </a:ext>
              </a:extLst>
            </p:cNvPr>
            <p:cNvGrpSpPr/>
            <p:nvPr/>
          </p:nvGrpSpPr>
          <p:grpSpPr>
            <a:xfrm>
              <a:off x="1705212" y="3757652"/>
              <a:ext cx="526056" cy="1124546"/>
              <a:chOff x="1902225" y="1826942"/>
              <a:chExt cx="1074085" cy="2296057"/>
            </a:xfrm>
          </p:grpSpPr>
          <p:sp>
            <p:nvSpPr>
              <p:cNvPr id="94" name="Google Shape;5833;p62">
                <a:extLst>
                  <a:ext uri="{FF2B5EF4-FFF2-40B4-BE49-F238E27FC236}">
                    <a16:creationId xmlns:a16="http://schemas.microsoft.com/office/drawing/2014/main" id="{FEE50CF2-BD4F-447F-8279-E414E2CC98DC}"/>
                  </a:ext>
                </a:extLst>
              </p:cNvPr>
              <p:cNvSpPr/>
              <p:nvPr/>
            </p:nvSpPr>
            <p:spPr>
              <a:xfrm>
                <a:off x="2773176" y="3250222"/>
                <a:ext cx="203134" cy="270024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5478" extrusionOk="0">
                    <a:moveTo>
                      <a:pt x="1918" y="1"/>
                    </a:moveTo>
                    <a:cubicBezTo>
                      <a:pt x="1275" y="286"/>
                      <a:pt x="644" y="536"/>
                      <a:pt x="1" y="763"/>
                    </a:cubicBezTo>
                    <a:cubicBezTo>
                      <a:pt x="132" y="1048"/>
                      <a:pt x="501" y="1941"/>
                      <a:pt x="536" y="2382"/>
                    </a:cubicBezTo>
                    <a:cubicBezTo>
                      <a:pt x="655" y="2929"/>
                      <a:pt x="382" y="4334"/>
                      <a:pt x="525" y="4358"/>
                    </a:cubicBezTo>
                    <a:cubicBezTo>
                      <a:pt x="529" y="4359"/>
                      <a:pt x="534" y="4360"/>
                      <a:pt x="539" y="4360"/>
                    </a:cubicBezTo>
                    <a:cubicBezTo>
                      <a:pt x="730" y="4360"/>
                      <a:pt x="1024" y="3453"/>
                      <a:pt x="1013" y="3453"/>
                    </a:cubicBezTo>
                    <a:lnTo>
                      <a:pt x="1013" y="3453"/>
                    </a:lnTo>
                    <a:cubicBezTo>
                      <a:pt x="1060" y="3453"/>
                      <a:pt x="870" y="5061"/>
                      <a:pt x="1060" y="5108"/>
                    </a:cubicBezTo>
                    <a:cubicBezTo>
                      <a:pt x="1066" y="5109"/>
                      <a:pt x="1071" y="5110"/>
                      <a:pt x="1077" y="5110"/>
                    </a:cubicBezTo>
                    <a:cubicBezTo>
                      <a:pt x="1362" y="5110"/>
                      <a:pt x="1762" y="3620"/>
                      <a:pt x="1727" y="3608"/>
                    </a:cubicBezTo>
                    <a:lnTo>
                      <a:pt x="1727" y="3608"/>
                    </a:lnTo>
                    <a:cubicBezTo>
                      <a:pt x="1787" y="3608"/>
                      <a:pt x="1703" y="5465"/>
                      <a:pt x="1965" y="5477"/>
                    </a:cubicBezTo>
                    <a:cubicBezTo>
                      <a:pt x="1966" y="5477"/>
                      <a:pt x="1968" y="5477"/>
                      <a:pt x="1969" y="5477"/>
                    </a:cubicBezTo>
                    <a:cubicBezTo>
                      <a:pt x="2359" y="5477"/>
                      <a:pt x="2429" y="3703"/>
                      <a:pt x="2382" y="3549"/>
                    </a:cubicBezTo>
                    <a:lnTo>
                      <a:pt x="2382" y="3549"/>
                    </a:lnTo>
                    <a:cubicBezTo>
                      <a:pt x="2428" y="3688"/>
                      <a:pt x="2600" y="4979"/>
                      <a:pt x="2831" y="4979"/>
                    </a:cubicBezTo>
                    <a:cubicBezTo>
                      <a:pt x="2836" y="4979"/>
                      <a:pt x="2841" y="4979"/>
                      <a:pt x="2846" y="4977"/>
                    </a:cubicBezTo>
                    <a:cubicBezTo>
                      <a:pt x="3203" y="4894"/>
                      <a:pt x="3072" y="2834"/>
                      <a:pt x="2989" y="2691"/>
                    </a:cubicBezTo>
                    <a:lnTo>
                      <a:pt x="2989" y="2691"/>
                    </a:lnTo>
                    <a:cubicBezTo>
                      <a:pt x="3065" y="2767"/>
                      <a:pt x="3546" y="3475"/>
                      <a:pt x="3784" y="3475"/>
                    </a:cubicBezTo>
                    <a:cubicBezTo>
                      <a:pt x="3807" y="3475"/>
                      <a:pt x="3828" y="3468"/>
                      <a:pt x="3846" y="3453"/>
                    </a:cubicBezTo>
                    <a:cubicBezTo>
                      <a:pt x="4120" y="3215"/>
                      <a:pt x="2799" y="1239"/>
                      <a:pt x="2477" y="929"/>
                    </a:cubicBezTo>
                    <a:cubicBezTo>
                      <a:pt x="2334" y="703"/>
                      <a:pt x="2096" y="298"/>
                      <a:pt x="191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834;p62">
                <a:extLst>
                  <a:ext uri="{FF2B5EF4-FFF2-40B4-BE49-F238E27FC236}">
                    <a16:creationId xmlns:a16="http://schemas.microsoft.com/office/drawing/2014/main" id="{77013F09-2DFE-4559-ADD1-10EC7F342BAB}"/>
                  </a:ext>
                </a:extLst>
              </p:cNvPr>
              <p:cNvSpPr/>
              <p:nvPr/>
            </p:nvSpPr>
            <p:spPr>
              <a:xfrm>
                <a:off x="2588871" y="2673496"/>
                <a:ext cx="358652" cy="72351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14678" extrusionOk="0">
                    <a:moveTo>
                      <a:pt x="1293" y="0"/>
                    </a:moveTo>
                    <a:cubicBezTo>
                      <a:pt x="500" y="0"/>
                      <a:pt x="1" y="1758"/>
                      <a:pt x="108" y="3045"/>
                    </a:cubicBezTo>
                    <a:cubicBezTo>
                      <a:pt x="251" y="4592"/>
                      <a:pt x="1263" y="5378"/>
                      <a:pt x="2263" y="8653"/>
                    </a:cubicBezTo>
                    <a:cubicBezTo>
                      <a:pt x="2954" y="10915"/>
                      <a:pt x="3525" y="12939"/>
                      <a:pt x="3811" y="13963"/>
                    </a:cubicBezTo>
                    <a:cubicBezTo>
                      <a:pt x="3823" y="13998"/>
                      <a:pt x="3823" y="14034"/>
                      <a:pt x="3847" y="14070"/>
                    </a:cubicBezTo>
                    <a:cubicBezTo>
                      <a:pt x="3942" y="14475"/>
                      <a:pt x="4025" y="14677"/>
                      <a:pt x="4025" y="14677"/>
                    </a:cubicBezTo>
                    <a:cubicBezTo>
                      <a:pt x="4978" y="14558"/>
                      <a:pt x="7276" y="13939"/>
                      <a:pt x="7157" y="13427"/>
                    </a:cubicBezTo>
                    <a:lnTo>
                      <a:pt x="7026" y="12844"/>
                    </a:lnTo>
                    <a:cubicBezTo>
                      <a:pt x="7026" y="12820"/>
                      <a:pt x="7014" y="12784"/>
                      <a:pt x="7014" y="12760"/>
                    </a:cubicBezTo>
                    <a:cubicBezTo>
                      <a:pt x="5573" y="6581"/>
                      <a:pt x="2775" y="1175"/>
                      <a:pt x="1858" y="282"/>
                    </a:cubicBezTo>
                    <a:cubicBezTo>
                      <a:pt x="1658" y="86"/>
                      <a:pt x="1468" y="0"/>
                      <a:pt x="12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835;p62">
                <a:extLst>
                  <a:ext uri="{FF2B5EF4-FFF2-40B4-BE49-F238E27FC236}">
                    <a16:creationId xmlns:a16="http://schemas.microsoft.com/office/drawing/2014/main" id="{6C99D89B-2FCE-489A-8EBC-C9A116F44D02}"/>
                  </a:ext>
                </a:extLst>
              </p:cNvPr>
              <p:cNvSpPr/>
              <p:nvPr/>
            </p:nvSpPr>
            <p:spPr>
              <a:xfrm>
                <a:off x="2777268" y="3302472"/>
                <a:ext cx="158525" cy="64573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310" extrusionOk="0">
                    <a:moveTo>
                      <a:pt x="3204" y="0"/>
                    </a:moveTo>
                    <a:cubicBezTo>
                      <a:pt x="2644" y="203"/>
                      <a:pt x="2061" y="429"/>
                      <a:pt x="1489" y="643"/>
                    </a:cubicBezTo>
                    <a:cubicBezTo>
                      <a:pt x="989" y="822"/>
                      <a:pt x="477" y="1000"/>
                      <a:pt x="1" y="1203"/>
                    </a:cubicBezTo>
                    <a:cubicBezTo>
                      <a:pt x="25" y="1238"/>
                      <a:pt x="25" y="1274"/>
                      <a:pt x="37" y="1310"/>
                    </a:cubicBezTo>
                    <a:cubicBezTo>
                      <a:pt x="537" y="1143"/>
                      <a:pt x="1037" y="941"/>
                      <a:pt x="1525" y="738"/>
                    </a:cubicBezTo>
                    <a:cubicBezTo>
                      <a:pt x="2085" y="524"/>
                      <a:pt x="2656" y="310"/>
                      <a:pt x="3216" y="84"/>
                    </a:cubicBezTo>
                    <a:cubicBezTo>
                      <a:pt x="3216" y="60"/>
                      <a:pt x="3204" y="24"/>
                      <a:pt x="3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836;p62">
                <a:extLst>
                  <a:ext uri="{FF2B5EF4-FFF2-40B4-BE49-F238E27FC236}">
                    <a16:creationId xmlns:a16="http://schemas.microsoft.com/office/drawing/2014/main" id="{35F0A922-CB3E-416D-961B-B4734B0272F8}"/>
                  </a:ext>
                </a:extLst>
              </p:cNvPr>
              <p:cNvSpPr/>
              <p:nvPr/>
            </p:nvSpPr>
            <p:spPr>
              <a:xfrm>
                <a:off x="2602377" y="3122011"/>
                <a:ext cx="302311" cy="459258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9317" extrusionOk="0">
                    <a:moveTo>
                      <a:pt x="2917" y="0"/>
                    </a:moveTo>
                    <a:cubicBezTo>
                      <a:pt x="2480" y="0"/>
                      <a:pt x="2029" y="67"/>
                      <a:pt x="1680" y="256"/>
                    </a:cubicBezTo>
                    <a:cubicBezTo>
                      <a:pt x="834" y="685"/>
                      <a:pt x="1" y="1149"/>
                      <a:pt x="180" y="2697"/>
                    </a:cubicBezTo>
                    <a:cubicBezTo>
                      <a:pt x="358" y="4245"/>
                      <a:pt x="846" y="8912"/>
                      <a:pt x="1311" y="9102"/>
                    </a:cubicBezTo>
                    <a:cubicBezTo>
                      <a:pt x="1683" y="9261"/>
                      <a:pt x="2674" y="9317"/>
                      <a:pt x="3322" y="9317"/>
                    </a:cubicBezTo>
                    <a:cubicBezTo>
                      <a:pt x="3503" y="9317"/>
                      <a:pt x="3657" y="9313"/>
                      <a:pt x="3763" y="9305"/>
                    </a:cubicBezTo>
                    <a:cubicBezTo>
                      <a:pt x="4263" y="9257"/>
                      <a:pt x="5514" y="9138"/>
                      <a:pt x="5811" y="8769"/>
                    </a:cubicBezTo>
                    <a:cubicBezTo>
                      <a:pt x="6133" y="8364"/>
                      <a:pt x="5097" y="566"/>
                      <a:pt x="4347" y="232"/>
                    </a:cubicBezTo>
                    <a:cubicBezTo>
                      <a:pt x="4104" y="128"/>
                      <a:pt x="3524" y="0"/>
                      <a:pt x="29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837;p62">
                <a:extLst>
                  <a:ext uri="{FF2B5EF4-FFF2-40B4-BE49-F238E27FC236}">
                    <a16:creationId xmlns:a16="http://schemas.microsoft.com/office/drawing/2014/main" id="{0713D056-D1D7-438D-B4E8-791BC5880A69}"/>
                  </a:ext>
                </a:extLst>
              </p:cNvPr>
              <p:cNvSpPr/>
              <p:nvPr/>
            </p:nvSpPr>
            <p:spPr>
              <a:xfrm>
                <a:off x="2746164" y="3122849"/>
                <a:ext cx="158525" cy="45492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9229" extrusionOk="0">
                    <a:moveTo>
                      <a:pt x="13" y="1"/>
                    </a:moveTo>
                    <a:cubicBezTo>
                      <a:pt x="1" y="1406"/>
                      <a:pt x="251" y="2823"/>
                      <a:pt x="441" y="4228"/>
                    </a:cubicBezTo>
                    <a:cubicBezTo>
                      <a:pt x="680" y="5894"/>
                      <a:pt x="846" y="7597"/>
                      <a:pt x="1311" y="9228"/>
                    </a:cubicBezTo>
                    <a:cubicBezTo>
                      <a:pt x="1882" y="9169"/>
                      <a:pt x="2692" y="9026"/>
                      <a:pt x="2918" y="8728"/>
                    </a:cubicBezTo>
                    <a:cubicBezTo>
                      <a:pt x="3216" y="8359"/>
                      <a:pt x="2204" y="560"/>
                      <a:pt x="1442" y="239"/>
                    </a:cubicBezTo>
                    <a:cubicBezTo>
                      <a:pt x="1203" y="132"/>
                      <a:pt x="620" y="1"/>
                      <a:pt x="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838;p62">
                <a:extLst>
                  <a:ext uri="{FF2B5EF4-FFF2-40B4-BE49-F238E27FC236}">
                    <a16:creationId xmlns:a16="http://schemas.microsoft.com/office/drawing/2014/main" id="{19244116-BEAA-4E5D-9FD7-99D15D8076F1}"/>
                  </a:ext>
                </a:extLst>
              </p:cNvPr>
              <p:cNvSpPr/>
              <p:nvPr/>
            </p:nvSpPr>
            <p:spPr>
              <a:xfrm>
                <a:off x="1902225" y="2064681"/>
                <a:ext cx="522402" cy="1033319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20963" extrusionOk="0">
                    <a:moveTo>
                      <a:pt x="3836" y="1"/>
                    </a:moveTo>
                    <a:cubicBezTo>
                      <a:pt x="3434" y="1"/>
                      <a:pt x="3034" y="160"/>
                      <a:pt x="2715" y="418"/>
                    </a:cubicBezTo>
                    <a:cubicBezTo>
                      <a:pt x="2263" y="787"/>
                      <a:pt x="1965" y="1311"/>
                      <a:pt x="1787" y="1858"/>
                    </a:cubicBezTo>
                    <a:cubicBezTo>
                      <a:pt x="1525" y="2692"/>
                      <a:pt x="1477" y="3632"/>
                      <a:pt x="1799" y="4454"/>
                    </a:cubicBezTo>
                    <a:cubicBezTo>
                      <a:pt x="2084" y="5144"/>
                      <a:pt x="2608" y="5716"/>
                      <a:pt x="3025" y="6359"/>
                    </a:cubicBezTo>
                    <a:cubicBezTo>
                      <a:pt x="3442" y="6990"/>
                      <a:pt x="3739" y="7764"/>
                      <a:pt x="3501" y="8478"/>
                    </a:cubicBezTo>
                    <a:cubicBezTo>
                      <a:pt x="3370" y="8883"/>
                      <a:pt x="3073" y="9216"/>
                      <a:pt x="2775" y="9526"/>
                    </a:cubicBezTo>
                    <a:cubicBezTo>
                      <a:pt x="2203" y="10097"/>
                      <a:pt x="1549" y="10609"/>
                      <a:pt x="1179" y="11324"/>
                    </a:cubicBezTo>
                    <a:cubicBezTo>
                      <a:pt x="810" y="12038"/>
                      <a:pt x="810" y="13038"/>
                      <a:pt x="1430" y="13526"/>
                    </a:cubicBezTo>
                    <a:cubicBezTo>
                      <a:pt x="1727" y="13765"/>
                      <a:pt x="2156" y="13907"/>
                      <a:pt x="2299" y="14276"/>
                    </a:cubicBezTo>
                    <a:cubicBezTo>
                      <a:pt x="2394" y="14586"/>
                      <a:pt x="2215" y="14919"/>
                      <a:pt x="2025" y="15181"/>
                    </a:cubicBezTo>
                    <a:cubicBezTo>
                      <a:pt x="1620" y="15717"/>
                      <a:pt x="1084" y="16146"/>
                      <a:pt x="691" y="16670"/>
                    </a:cubicBezTo>
                    <a:cubicBezTo>
                      <a:pt x="287" y="17205"/>
                      <a:pt x="1" y="17896"/>
                      <a:pt x="191" y="18527"/>
                    </a:cubicBezTo>
                    <a:cubicBezTo>
                      <a:pt x="394" y="19170"/>
                      <a:pt x="1001" y="19599"/>
                      <a:pt x="1620" y="19837"/>
                    </a:cubicBezTo>
                    <a:cubicBezTo>
                      <a:pt x="2027" y="20002"/>
                      <a:pt x="2467" y="20111"/>
                      <a:pt x="2902" y="20111"/>
                    </a:cubicBezTo>
                    <a:cubicBezTo>
                      <a:pt x="3154" y="20111"/>
                      <a:pt x="3404" y="20075"/>
                      <a:pt x="3644" y="19991"/>
                    </a:cubicBezTo>
                    <a:cubicBezTo>
                      <a:pt x="3788" y="19940"/>
                      <a:pt x="3941" y="19880"/>
                      <a:pt x="4088" y="19880"/>
                    </a:cubicBezTo>
                    <a:cubicBezTo>
                      <a:pt x="4111" y="19880"/>
                      <a:pt x="4133" y="19881"/>
                      <a:pt x="4156" y="19884"/>
                    </a:cubicBezTo>
                    <a:cubicBezTo>
                      <a:pt x="4382" y="19920"/>
                      <a:pt x="4525" y="20122"/>
                      <a:pt x="4692" y="20289"/>
                    </a:cubicBezTo>
                    <a:cubicBezTo>
                      <a:pt x="5144" y="20741"/>
                      <a:pt x="5787" y="20962"/>
                      <a:pt x="6430" y="20962"/>
                    </a:cubicBezTo>
                    <a:cubicBezTo>
                      <a:pt x="6651" y="20962"/>
                      <a:pt x="6872" y="20936"/>
                      <a:pt x="7085" y="20884"/>
                    </a:cubicBezTo>
                    <a:cubicBezTo>
                      <a:pt x="7918" y="20670"/>
                      <a:pt x="8633" y="20099"/>
                      <a:pt x="9121" y="19396"/>
                    </a:cubicBezTo>
                    <a:cubicBezTo>
                      <a:pt x="9740" y="18551"/>
                      <a:pt x="10050" y="17444"/>
                      <a:pt x="9823" y="16432"/>
                    </a:cubicBezTo>
                    <a:cubicBezTo>
                      <a:pt x="9597" y="15408"/>
                      <a:pt x="8788" y="14503"/>
                      <a:pt x="7740" y="14336"/>
                    </a:cubicBezTo>
                    <a:lnTo>
                      <a:pt x="7740" y="14336"/>
                    </a:lnTo>
                    <a:cubicBezTo>
                      <a:pt x="7806" y="14347"/>
                      <a:pt x="7873" y="14352"/>
                      <a:pt x="7939" y="14352"/>
                    </a:cubicBezTo>
                    <a:cubicBezTo>
                      <a:pt x="8397" y="14352"/>
                      <a:pt x="8851" y="14112"/>
                      <a:pt x="9204" y="13800"/>
                    </a:cubicBezTo>
                    <a:cubicBezTo>
                      <a:pt x="10109" y="13014"/>
                      <a:pt x="10597" y="11645"/>
                      <a:pt x="10073" y="10574"/>
                    </a:cubicBezTo>
                    <a:cubicBezTo>
                      <a:pt x="9526" y="9419"/>
                      <a:pt x="8145" y="9002"/>
                      <a:pt x="6906" y="8704"/>
                    </a:cubicBezTo>
                    <a:cubicBezTo>
                      <a:pt x="7371" y="8335"/>
                      <a:pt x="7835" y="7954"/>
                      <a:pt x="8157" y="7454"/>
                    </a:cubicBezTo>
                    <a:cubicBezTo>
                      <a:pt x="9002" y="6180"/>
                      <a:pt x="8692" y="4406"/>
                      <a:pt x="7847" y="3144"/>
                    </a:cubicBezTo>
                    <a:cubicBezTo>
                      <a:pt x="7359" y="2418"/>
                      <a:pt x="6704" y="1799"/>
                      <a:pt x="6013" y="1263"/>
                    </a:cubicBezTo>
                    <a:cubicBezTo>
                      <a:pt x="5656" y="989"/>
                      <a:pt x="5299" y="727"/>
                      <a:pt x="4930" y="477"/>
                    </a:cubicBezTo>
                    <a:cubicBezTo>
                      <a:pt x="4644" y="287"/>
                      <a:pt x="4382" y="49"/>
                      <a:pt x="4025" y="13"/>
                    </a:cubicBezTo>
                    <a:cubicBezTo>
                      <a:pt x="3962" y="5"/>
                      <a:pt x="3899" y="1"/>
                      <a:pt x="3836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839;p62">
                <a:extLst>
                  <a:ext uri="{FF2B5EF4-FFF2-40B4-BE49-F238E27FC236}">
                    <a16:creationId xmlns:a16="http://schemas.microsoft.com/office/drawing/2014/main" id="{99C96231-C7AD-4A33-A472-B47AF6B4762D}"/>
                  </a:ext>
                </a:extLst>
              </p:cNvPr>
              <p:cNvSpPr/>
              <p:nvPr/>
            </p:nvSpPr>
            <p:spPr>
              <a:xfrm>
                <a:off x="2020182" y="2065174"/>
                <a:ext cx="404445" cy="1033417"/>
              </a:xfrm>
              <a:custGeom>
                <a:avLst/>
                <a:gdLst/>
                <a:ahLst/>
                <a:cxnLst/>
                <a:rect l="l" t="t" r="r" b="b"/>
                <a:pathLst>
                  <a:path w="8205" h="20965" extrusionOk="0">
                    <a:moveTo>
                      <a:pt x="1540" y="1"/>
                    </a:moveTo>
                    <a:cubicBezTo>
                      <a:pt x="1328" y="1"/>
                      <a:pt x="1105" y="36"/>
                      <a:pt x="918" y="98"/>
                    </a:cubicBezTo>
                    <a:cubicBezTo>
                      <a:pt x="870" y="158"/>
                      <a:pt x="822" y="229"/>
                      <a:pt x="775" y="289"/>
                    </a:cubicBezTo>
                    <a:cubicBezTo>
                      <a:pt x="287" y="1074"/>
                      <a:pt x="84" y="2051"/>
                      <a:pt x="37" y="2967"/>
                    </a:cubicBezTo>
                    <a:cubicBezTo>
                      <a:pt x="1" y="3860"/>
                      <a:pt x="299" y="4765"/>
                      <a:pt x="739" y="5539"/>
                    </a:cubicBezTo>
                    <a:cubicBezTo>
                      <a:pt x="930" y="5896"/>
                      <a:pt x="1156" y="6242"/>
                      <a:pt x="1418" y="6551"/>
                    </a:cubicBezTo>
                    <a:cubicBezTo>
                      <a:pt x="1632" y="6813"/>
                      <a:pt x="1846" y="7028"/>
                      <a:pt x="2049" y="7301"/>
                    </a:cubicBezTo>
                    <a:cubicBezTo>
                      <a:pt x="2227" y="7551"/>
                      <a:pt x="2370" y="7825"/>
                      <a:pt x="2418" y="8123"/>
                    </a:cubicBezTo>
                    <a:cubicBezTo>
                      <a:pt x="2477" y="8492"/>
                      <a:pt x="2418" y="8861"/>
                      <a:pt x="2323" y="9218"/>
                    </a:cubicBezTo>
                    <a:cubicBezTo>
                      <a:pt x="2085" y="10052"/>
                      <a:pt x="1596" y="10814"/>
                      <a:pt x="1418" y="11659"/>
                    </a:cubicBezTo>
                    <a:cubicBezTo>
                      <a:pt x="1227" y="12492"/>
                      <a:pt x="1287" y="13493"/>
                      <a:pt x="1823" y="14207"/>
                    </a:cubicBezTo>
                    <a:cubicBezTo>
                      <a:pt x="2025" y="14481"/>
                      <a:pt x="2311" y="14755"/>
                      <a:pt x="2358" y="15124"/>
                    </a:cubicBezTo>
                    <a:cubicBezTo>
                      <a:pt x="2406" y="15540"/>
                      <a:pt x="2192" y="15933"/>
                      <a:pt x="2001" y="16291"/>
                    </a:cubicBezTo>
                    <a:cubicBezTo>
                      <a:pt x="1775" y="16672"/>
                      <a:pt x="1549" y="17064"/>
                      <a:pt x="1418" y="17493"/>
                    </a:cubicBezTo>
                    <a:cubicBezTo>
                      <a:pt x="1287" y="17910"/>
                      <a:pt x="1239" y="18338"/>
                      <a:pt x="1287" y="18791"/>
                    </a:cubicBezTo>
                    <a:cubicBezTo>
                      <a:pt x="1311" y="19172"/>
                      <a:pt x="1418" y="19553"/>
                      <a:pt x="1596" y="19886"/>
                    </a:cubicBezTo>
                    <a:cubicBezTo>
                      <a:pt x="1626" y="19880"/>
                      <a:pt x="1653" y="19877"/>
                      <a:pt x="1680" y="19877"/>
                    </a:cubicBezTo>
                    <a:cubicBezTo>
                      <a:pt x="1706" y="19877"/>
                      <a:pt x="1733" y="19880"/>
                      <a:pt x="1763" y="19886"/>
                    </a:cubicBezTo>
                    <a:cubicBezTo>
                      <a:pt x="1989" y="19922"/>
                      <a:pt x="2132" y="20124"/>
                      <a:pt x="2299" y="20291"/>
                    </a:cubicBezTo>
                    <a:cubicBezTo>
                      <a:pt x="2751" y="20743"/>
                      <a:pt x="3394" y="20964"/>
                      <a:pt x="4037" y="20964"/>
                    </a:cubicBezTo>
                    <a:cubicBezTo>
                      <a:pt x="4258" y="20964"/>
                      <a:pt x="4479" y="20938"/>
                      <a:pt x="4692" y="20886"/>
                    </a:cubicBezTo>
                    <a:cubicBezTo>
                      <a:pt x="5525" y="20684"/>
                      <a:pt x="6240" y="20101"/>
                      <a:pt x="6728" y="19398"/>
                    </a:cubicBezTo>
                    <a:cubicBezTo>
                      <a:pt x="7347" y="18553"/>
                      <a:pt x="7657" y="17445"/>
                      <a:pt x="7430" y="16433"/>
                    </a:cubicBezTo>
                    <a:cubicBezTo>
                      <a:pt x="7204" y="15421"/>
                      <a:pt x="6395" y="14493"/>
                      <a:pt x="5347" y="14326"/>
                    </a:cubicBezTo>
                    <a:lnTo>
                      <a:pt x="5347" y="14326"/>
                    </a:lnTo>
                    <a:cubicBezTo>
                      <a:pt x="5413" y="14337"/>
                      <a:pt x="5480" y="14342"/>
                      <a:pt x="5546" y="14342"/>
                    </a:cubicBezTo>
                    <a:cubicBezTo>
                      <a:pt x="6004" y="14342"/>
                      <a:pt x="6458" y="14102"/>
                      <a:pt x="6811" y="13790"/>
                    </a:cubicBezTo>
                    <a:cubicBezTo>
                      <a:pt x="7716" y="12993"/>
                      <a:pt x="8204" y="11623"/>
                      <a:pt x="7680" y="10552"/>
                    </a:cubicBezTo>
                    <a:cubicBezTo>
                      <a:pt x="7133" y="9409"/>
                      <a:pt x="5752" y="8992"/>
                      <a:pt x="4513" y="8694"/>
                    </a:cubicBezTo>
                    <a:cubicBezTo>
                      <a:pt x="4978" y="8325"/>
                      <a:pt x="5442" y="7932"/>
                      <a:pt x="5764" y="7444"/>
                    </a:cubicBezTo>
                    <a:cubicBezTo>
                      <a:pt x="6609" y="6170"/>
                      <a:pt x="6299" y="4396"/>
                      <a:pt x="5454" y="3134"/>
                    </a:cubicBezTo>
                    <a:cubicBezTo>
                      <a:pt x="4966" y="2408"/>
                      <a:pt x="4311" y="1789"/>
                      <a:pt x="3620" y="1253"/>
                    </a:cubicBezTo>
                    <a:cubicBezTo>
                      <a:pt x="3263" y="979"/>
                      <a:pt x="2906" y="717"/>
                      <a:pt x="2537" y="467"/>
                    </a:cubicBezTo>
                    <a:cubicBezTo>
                      <a:pt x="2251" y="277"/>
                      <a:pt x="1989" y="39"/>
                      <a:pt x="1632" y="3"/>
                    </a:cubicBezTo>
                    <a:cubicBezTo>
                      <a:pt x="1602" y="1"/>
                      <a:pt x="1571" y="1"/>
                      <a:pt x="154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840;p62">
                <a:extLst>
                  <a:ext uri="{FF2B5EF4-FFF2-40B4-BE49-F238E27FC236}">
                    <a16:creationId xmlns:a16="http://schemas.microsoft.com/office/drawing/2014/main" id="{9749D589-CDB0-4C72-87E8-6211DC6F336E}"/>
                  </a:ext>
                </a:extLst>
              </p:cNvPr>
              <p:cNvSpPr/>
              <p:nvPr/>
            </p:nvSpPr>
            <p:spPr>
              <a:xfrm>
                <a:off x="1910457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30" y="0"/>
                    </a:moveTo>
                    <a:cubicBezTo>
                      <a:pt x="4668" y="0"/>
                      <a:pt x="0" y="536"/>
                      <a:pt x="0" y="1203"/>
                    </a:cubicBezTo>
                    <a:cubicBezTo>
                      <a:pt x="0" y="1869"/>
                      <a:pt x="4668" y="2405"/>
                      <a:pt x="10430" y="2405"/>
                    </a:cubicBezTo>
                    <a:cubicBezTo>
                      <a:pt x="16193" y="2405"/>
                      <a:pt x="20872" y="1869"/>
                      <a:pt x="20872" y="1203"/>
                    </a:cubicBezTo>
                    <a:cubicBezTo>
                      <a:pt x="20872" y="536"/>
                      <a:pt x="16193" y="0"/>
                      <a:pt x="10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841;p62">
                <a:extLst>
                  <a:ext uri="{FF2B5EF4-FFF2-40B4-BE49-F238E27FC236}">
                    <a16:creationId xmlns:a16="http://schemas.microsoft.com/office/drawing/2014/main" id="{E37751CD-8AF2-4727-81BC-F3B3357DCD78}"/>
                  </a:ext>
                </a:extLst>
              </p:cNvPr>
              <p:cNvSpPr/>
              <p:nvPr/>
            </p:nvSpPr>
            <p:spPr>
              <a:xfrm>
                <a:off x="2468597" y="3407515"/>
                <a:ext cx="1775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13" extrusionOk="0">
                    <a:moveTo>
                      <a:pt x="12" y="0"/>
                    </a:moveTo>
                    <a:cubicBezTo>
                      <a:pt x="0" y="0"/>
                      <a:pt x="0" y="12"/>
                      <a:pt x="12" y="12"/>
                    </a:cubicBezTo>
                    <a:cubicBezTo>
                      <a:pt x="36" y="12"/>
                      <a:pt x="36" y="0"/>
                      <a:pt x="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842;p62">
                <a:extLst>
                  <a:ext uri="{FF2B5EF4-FFF2-40B4-BE49-F238E27FC236}">
                    <a16:creationId xmlns:a16="http://schemas.microsoft.com/office/drawing/2014/main" id="{4910BEE8-098E-4906-B663-D0CF48A09632}"/>
                  </a:ext>
                </a:extLst>
              </p:cNvPr>
              <p:cNvSpPr/>
              <p:nvPr/>
            </p:nvSpPr>
            <p:spPr>
              <a:xfrm>
                <a:off x="2465048" y="3338259"/>
                <a:ext cx="236012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12943" extrusionOk="0">
                    <a:moveTo>
                      <a:pt x="4763" y="0"/>
                    </a:moveTo>
                    <a:cubicBezTo>
                      <a:pt x="3942" y="179"/>
                      <a:pt x="3096" y="262"/>
                      <a:pt x="2251" y="310"/>
                    </a:cubicBezTo>
                    <a:cubicBezTo>
                      <a:pt x="1608" y="346"/>
                      <a:pt x="965" y="358"/>
                      <a:pt x="322" y="358"/>
                    </a:cubicBezTo>
                    <a:cubicBezTo>
                      <a:pt x="370" y="2572"/>
                      <a:pt x="13" y="10597"/>
                      <a:pt x="1" y="12943"/>
                    </a:cubicBezTo>
                    <a:lnTo>
                      <a:pt x="3454" y="12943"/>
                    </a:lnTo>
                    <a:cubicBezTo>
                      <a:pt x="3454" y="12943"/>
                      <a:pt x="4120" y="6501"/>
                      <a:pt x="4537" y="3560"/>
                    </a:cubicBezTo>
                    <a:cubicBezTo>
                      <a:pt x="4644" y="2822"/>
                      <a:pt x="4728" y="1548"/>
                      <a:pt x="4787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843;p62">
                <a:extLst>
                  <a:ext uri="{FF2B5EF4-FFF2-40B4-BE49-F238E27FC236}">
                    <a16:creationId xmlns:a16="http://schemas.microsoft.com/office/drawing/2014/main" id="{16224C65-1824-4E46-BE66-AD6EC4942B43}"/>
                  </a:ext>
                </a:extLst>
              </p:cNvPr>
              <p:cNvSpPr/>
              <p:nvPr/>
            </p:nvSpPr>
            <p:spPr>
              <a:xfrm>
                <a:off x="2479737" y="3338259"/>
                <a:ext cx="222457" cy="164982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3347" extrusionOk="0">
                    <a:moveTo>
                      <a:pt x="4477" y="0"/>
                    </a:moveTo>
                    <a:cubicBezTo>
                      <a:pt x="3656" y="179"/>
                      <a:pt x="2810" y="274"/>
                      <a:pt x="1965" y="310"/>
                    </a:cubicBezTo>
                    <a:cubicBezTo>
                      <a:pt x="1322" y="346"/>
                      <a:pt x="679" y="358"/>
                      <a:pt x="48" y="358"/>
                    </a:cubicBezTo>
                    <a:cubicBezTo>
                      <a:pt x="60" y="989"/>
                      <a:pt x="24" y="2072"/>
                      <a:pt x="1" y="3346"/>
                    </a:cubicBezTo>
                    <a:cubicBezTo>
                      <a:pt x="655" y="3334"/>
                      <a:pt x="1322" y="3322"/>
                      <a:pt x="1977" y="3263"/>
                    </a:cubicBezTo>
                    <a:cubicBezTo>
                      <a:pt x="2620" y="3203"/>
                      <a:pt x="3263" y="3132"/>
                      <a:pt x="3882" y="3025"/>
                    </a:cubicBezTo>
                    <a:cubicBezTo>
                      <a:pt x="4037" y="3013"/>
                      <a:pt x="4180" y="2977"/>
                      <a:pt x="4334" y="2953"/>
                    </a:cubicBezTo>
                    <a:cubicBezTo>
                      <a:pt x="4406" y="2203"/>
                      <a:pt x="4465" y="1179"/>
                      <a:pt x="4513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844;p62">
                <a:extLst>
                  <a:ext uri="{FF2B5EF4-FFF2-40B4-BE49-F238E27FC236}">
                    <a16:creationId xmlns:a16="http://schemas.microsoft.com/office/drawing/2014/main" id="{2E2BA091-5D2A-42CC-B218-600DF7ED7AF7}"/>
                  </a:ext>
                </a:extLst>
              </p:cNvPr>
              <p:cNvSpPr/>
              <p:nvPr/>
            </p:nvSpPr>
            <p:spPr>
              <a:xfrm>
                <a:off x="2465048" y="3714461"/>
                <a:ext cx="199585" cy="262384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323" extrusionOk="0">
                    <a:moveTo>
                      <a:pt x="4049" y="0"/>
                    </a:moveTo>
                    <a:lnTo>
                      <a:pt x="4049" y="0"/>
                    </a:lnTo>
                    <a:cubicBezTo>
                      <a:pt x="3289" y="42"/>
                      <a:pt x="2529" y="60"/>
                      <a:pt x="1771" y="60"/>
                    </a:cubicBezTo>
                    <a:cubicBezTo>
                      <a:pt x="1235" y="60"/>
                      <a:pt x="700" y="51"/>
                      <a:pt x="168" y="36"/>
                    </a:cubicBezTo>
                    <a:cubicBezTo>
                      <a:pt x="144" y="286"/>
                      <a:pt x="144" y="536"/>
                      <a:pt x="132" y="798"/>
                    </a:cubicBezTo>
                    <a:lnTo>
                      <a:pt x="132" y="881"/>
                    </a:lnTo>
                    <a:cubicBezTo>
                      <a:pt x="132" y="1012"/>
                      <a:pt x="120" y="1167"/>
                      <a:pt x="120" y="1298"/>
                    </a:cubicBezTo>
                    <a:lnTo>
                      <a:pt x="120" y="1405"/>
                    </a:lnTo>
                    <a:cubicBezTo>
                      <a:pt x="60" y="3060"/>
                      <a:pt x="13" y="4525"/>
                      <a:pt x="1" y="5322"/>
                    </a:cubicBezTo>
                    <a:lnTo>
                      <a:pt x="3454" y="5322"/>
                    </a:lnTo>
                    <a:cubicBezTo>
                      <a:pt x="3454" y="5322"/>
                      <a:pt x="3644" y="3441"/>
                      <a:pt x="3894" y="1239"/>
                    </a:cubicBezTo>
                    <a:cubicBezTo>
                      <a:pt x="3894" y="1215"/>
                      <a:pt x="3918" y="1179"/>
                      <a:pt x="3918" y="1155"/>
                    </a:cubicBezTo>
                    <a:cubicBezTo>
                      <a:pt x="3930" y="1012"/>
                      <a:pt x="3942" y="893"/>
                      <a:pt x="3954" y="762"/>
                    </a:cubicBezTo>
                    <a:cubicBezTo>
                      <a:pt x="3954" y="739"/>
                      <a:pt x="3954" y="703"/>
                      <a:pt x="3978" y="691"/>
                    </a:cubicBezTo>
                    <a:cubicBezTo>
                      <a:pt x="4001" y="465"/>
                      <a:pt x="4013" y="227"/>
                      <a:pt x="40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845;p62">
                <a:extLst>
                  <a:ext uri="{FF2B5EF4-FFF2-40B4-BE49-F238E27FC236}">
                    <a16:creationId xmlns:a16="http://schemas.microsoft.com/office/drawing/2014/main" id="{E57AB227-9C9A-4351-8AE2-477DF9D59875}"/>
                  </a:ext>
                </a:extLst>
              </p:cNvPr>
              <p:cNvSpPr/>
              <p:nvPr/>
            </p:nvSpPr>
            <p:spPr>
              <a:xfrm>
                <a:off x="2471506" y="3749065"/>
                <a:ext cx="189628" cy="12077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45" extrusionOk="0">
                    <a:moveTo>
                      <a:pt x="3847" y="1"/>
                    </a:moveTo>
                    <a:lnTo>
                      <a:pt x="3847" y="1"/>
                    </a:lnTo>
                    <a:cubicBezTo>
                      <a:pt x="3704" y="13"/>
                      <a:pt x="3573" y="37"/>
                      <a:pt x="3430" y="60"/>
                    </a:cubicBezTo>
                    <a:cubicBezTo>
                      <a:pt x="2770" y="143"/>
                      <a:pt x="2117" y="176"/>
                      <a:pt x="1466" y="176"/>
                    </a:cubicBezTo>
                    <a:cubicBezTo>
                      <a:pt x="1271" y="176"/>
                      <a:pt x="1076" y="173"/>
                      <a:pt x="882" y="167"/>
                    </a:cubicBezTo>
                    <a:cubicBezTo>
                      <a:pt x="584" y="144"/>
                      <a:pt x="298" y="132"/>
                      <a:pt x="1" y="108"/>
                    </a:cubicBezTo>
                    <a:lnTo>
                      <a:pt x="1" y="179"/>
                    </a:lnTo>
                    <a:cubicBezTo>
                      <a:pt x="479" y="224"/>
                      <a:pt x="956" y="245"/>
                      <a:pt x="1431" y="245"/>
                    </a:cubicBezTo>
                    <a:cubicBezTo>
                      <a:pt x="2233" y="245"/>
                      <a:pt x="3030" y="184"/>
                      <a:pt x="3823" y="72"/>
                    </a:cubicBezTo>
                    <a:cubicBezTo>
                      <a:pt x="3823" y="48"/>
                      <a:pt x="3823" y="13"/>
                      <a:pt x="38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846;p62">
                <a:extLst>
                  <a:ext uri="{FF2B5EF4-FFF2-40B4-BE49-F238E27FC236}">
                    <a16:creationId xmlns:a16="http://schemas.microsoft.com/office/drawing/2014/main" id="{C2E6A025-66D1-4516-B3E1-DD48AF0406C9}"/>
                  </a:ext>
                </a:extLst>
              </p:cNvPr>
              <p:cNvSpPr/>
              <p:nvPr/>
            </p:nvSpPr>
            <p:spPr>
              <a:xfrm>
                <a:off x="2470372" y="3772577"/>
                <a:ext cx="186671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07" extrusionOk="0">
                    <a:moveTo>
                      <a:pt x="3786" y="0"/>
                    </a:moveTo>
                    <a:cubicBezTo>
                      <a:pt x="3608" y="36"/>
                      <a:pt x="3453" y="60"/>
                      <a:pt x="3274" y="95"/>
                    </a:cubicBezTo>
                    <a:cubicBezTo>
                      <a:pt x="2655" y="179"/>
                      <a:pt x="2048" y="214"/>
                      <a:pt x="1429" y="214"/>
                    </a:cubicBezTo>
                    <a:cubicBezTo>
                      <a:pt x="1107" y="214"/>
                      <a:pt x="810" y="191"/>
                      <a:pt x="512" y="179"/>
                    </a:cubicBezTo>
                    <a:cubicBezTo>
                      <a:pt x="369" y="167"/>
                      <a:pt x="214" y="167"/>
                      <a:pt x="71" y="155"/>
                    </a:cubicBezTo>
                    <a:lnTo>
                      <a:pt x="0" y="155"/>
                    </a:lnTo>
                    <a:cubicBezTo>
                      <a:pt x="12" y="155"/>
                      <a:pt x="12" y="179"/>
                      <a:pt x="0" y="226"/>
                    </a:cubicBezTo>
                    <a:cubicBezTo>
                      <a:pt x="24" y="226"/>
                      <a:pt x="71" y="238"/>
                      <a:pt x="95" y="238"/>
                    </a:cubicBezTo>
                    <a:cubicBezTo>
                      <a:pt x="274" y="250"/>
                      <a:pt x="441" y="274"/>
                      <a:pt x="619" y="286"/>
                    </a:cubicBezTo>
                    <a:cubicBezTo>
                      <a:pt x="865" y="300"/>
                      <a:pt x="1111" y="306"/>
                      <a:pt x="1357" y="306"/>
                    </a:cubicBezTo>
                    <a:cubicBezTo>
                      <a:pt x="2170" y="306"/>
                      <a:pt x="2979" y="232"/>
                      <a:pt x="3774" y="95"/>
                    </a:cubicBezTo>
                    <a:cubicBezTo>
                      <a:pt x="3774" y="60"/>
                      <a:pt x="3786" y="36"/>
                      <a:pt x="37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847;p62">
                <a:extLst>
                  <a:ext uri="{FF2B5EF4-FFF2-40B4-BE49-F238E27FC236}">
                    <a16:creationId xmlns:a16="http://schemas.microsoft.com/office/drawing/2014/main" id="{C335CBDC-473F-481F-BCB2-F7A63C7093B2}"/>
                  </a:ext>
                </a:extLst>
              </p:cNvPr>
              <p:cNvSpPr/>
              <p:nvPr/>
            </p:nvSpPr>
            <p:spPr>
              <a:xfrm>
                <a:off x="2439810" y="3967924"/>
                <a:ext cx="306994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3242" y="1"/>
                    </a:moveTo>
                    <a:cubicBezTo>
                      <a:pt x="2233" y="1"/>
                      <a:pt x="601" y="40"/>
                      <a:pt x="501" y="73"/>
                    </a:cubicBezTo>
                    <a:cubicBezTo>
                      <a:pt x="334" y="121"/>
                      <a:pt x="1" y="1514"/>
                      <a:pt x="191" y="1823"/>
                    </a:cubicBezTo>
                    <a:cubicBezTo>
                      <a:pt x="245" y="1927"/>
                      <a:pt x="929" y="1961"/>
                      <a:pt x="1820" y="1961"/>
                    </a:cubicBezTo>
                    <a:cubicBezTo>
                      <a:pt x="3284" y="1961"/>
                      <a:pt x="5306" y="1869"/>
                      <a:pt x="6002" y="1847"/>
                    </a:cubicBezTo>
                    <a:cubicBezTo>
                      <a:pt x="6145" y="1847"/>
                      <a:pt x="6228" y="1693"/>
                      <a:pt x="6168" y="1573"/>
                    </a:cubicBezTo>
                    <a:cubicBezTo>
                      <a:pt x="6049" y="1335"/>
                      <a:pt x="5764" y="990"/>
                      <a:pt x="5216" y="633"/>
                    </a:cubicBezTo>
                    <a:cubicBezTo>
                      <a:pt x="4323" y="38"/>
                      <a:pt x="4025" y="26"/>
                      <a:pt x="4025" y="26"/>
                    </a:cubicBezTo>
                    <a:cubicBezTo>
                      <a:pt x="3990" y="8"/>
                      <a:pt x="3672" y="1"/>
                      <a:pt x="32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848;p62">
                <a:extLst>
                  <a:ext uri="{FF2B5EF4-FFF2-40B4-BE49-F238E27FC236}">
                    <a16:creationId xmlns:a16="http://schemas.microsoft.com/office/drawing/2014/main" id="{46395CD6-94ED-477F-A65D-8BCB1A4AF472}"/>
                  </a:ext>
                </a:extLst>
              </p:cNvPr>
              <p:cNvSpPr/>
              <p:nvPr/>
            </p:nvSpPr>
            <p:spPr>
              <a:xfrm>
                <a:off x="2628798" y="3995134"/>
                <a:ext cx="7812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532" extrusionOk="0">
                    <a:moveTo>
                      <a:pt x="1223" y="1"/>
                    </a:moveTo>
                    <a:cubicBezTo>
                      <a:pt x="1082" y="1"/>
                      <a:pt x="943" y="16"/>
                      <a:pt x="798" y="45"/>
                    </a:cubicBezTo>
                    <a:cubicBezTo>
                      <a:pt x="596" y="81"/>
                      <a:pt x="394" y="140"/>
                      <a:pt x="215" y="248"/>
                    </a:cubicBezTo>
                    <a:cubicBezTo>
                      <a:pt x="144" y="295"/>
                      <a:pt x="1" y="367"/>
                      <a:pt x="36" y="474"/>
                    </a:cubicBezTo>
                    <a:cubicBezTo>
                      <a:pt x="54" y="517"/>
                      <a:pt x="82" y="532"/>
                      <a:pt x="114" y="532"/>
                    </a:cubicBezTo>
                    <a:cubicBezTo>
                      <a:pt x="172" y="532"/>
                      <a:pt x="245" y="485"/>
                      <a:pt x="298" y="462"/>
                    </a:cubicBezTo>
                    <a:cubicBezTo>
                      <a:pt x="667" y="248"/>
                      <a:pt x="1072" y="176"/>
                      <a:pt x="1489" y="176"/>
                    </a:cubicBezTo>
                    <a:cubicBezTo>
                      <a:pt x="1560" y="176"/>
                      <a:pt x="1584" y="45"/>
                      <a:pt x="1501" y="21"/>
                    </a:cubicBezTo>
                    <a:cubicBezTo>
                      <a:pt x="1407" y="7"/>
                      <a:pt x="1315" y="1"/>
                      <a:pt x="12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849;p62">
                <a:extLst>
                  <a:ext uri="{FF2B5EF4-FFF2-40B4-BE49-F238E27FC236}">
                    <a16:creationId xmlns:a16="http://schemas.microsoft.com/office/drawing/2014/main" id="{0595ED0A-2803-4DBA-A5B5-EEEFF2EE46A4}"/>
                  </a:ext>
                </a:extLst>
              </p:cNvPr>
              <p:cNvSpPr/>
              <p:nvPr/>
            </p:nvSpPr>
            <p:spPr>
              <a:xfrm>
                <a:off x="2598533" y="3982663"/>
                <a:ext cx="80199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611" extrusionOk="0">
                    <a:moveTo>
                      <a:pt x="1520" y="0"/>
                    </a:moveTo>
                    <a:cubicBezTo>
                      <a:pt x="1270" y="0"/>
                      <a:pt x="1008" y="24"/>
                      <a:pt x="758" y="96"/>
                    </a:cubicBezTo>
                    <a:lnTo>
                      <a:pt x="400" y="239"/>
                    </a:lnTo>
                    <a:cubicBezTo>
                      <a:pt x="317" y="274"/>
                      <a:pt x="198" y="322"/>
                      <a:pt x="103" y="393"/>
                    </a:cubicBezTo>
                    <a:cubicBezTo>
                      <a:pt x="91" y="393"/>
                      <a:pt x="79" y="417"/>
                      <a:pt x="55" y="429"/>
                    </a:cubicBezTo>
                    <a:cubicBezTo>
                      <a:pt x="0" y="484"/>
                      <a:pt x="47" y="610"/>
                      <a:pt x="129" y="610"/>
                    </a:cubicBezTo>
                    <a:cubicBezTo>
                      <a:pt x="136" y="610"/>
                      <a:pt x="143" y="609"/>
                      <a:pt x="150" y="608"/>
                    </a:cubicBezTo>
                    <a:cubicBezTo>
                      <a:pt x="269" y="560"/>
                      <a:pt x="377" y="489"/>
                      <a:pt x="472" y="429"/>
                    </a:cubicBezTo>
                    <a:cubicBezTo>
                      <a:pt x="579" y="370"/>
                      <a:pt x="686" y="322"/>
                      <a:pt x="805" y="298"/>
                    </a:cubicBezTo>
                    <a:cubicBezTo>
                      <a:pt x="1043" y="215"/>
                      <a:pt x="1281" y="179"/>
                      <a:pt x="1520" y="155"/>
                    </a:cubicBezTo>
                    <a:cubicBezTo>
                      <a:pt x="1627" y="143"/>
                      <a:pt x="1627" y="0"/>
                      <a:pt x="15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850;p62">
                <a:extLst>
                  <a:ext uri="{FF2B5EF4-FFF2-40B4-BE49-F238E27FC236}">
                    <a16:creationId xmlns:a16="http://schemas.microsoft.com/office/drawing/2014/main" id="{AE1E71B0-270E-42FA-9D24-089C35ACD8A7}"/>
                  </a:ext>
                </a:extLst>
              </p:cNvPr>
              <p:cNvSpPr/>
              <p:nvPr/>
            </p:nvSpPr>
            <p:spPr>
              <a:xfrm>
                <a:off x="2583055" y="3969058"/>
                <a:ext cx="70439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513" extrusionOk="0">
                    <a:moveTo>
                      <a:pt x="1098" y="0"/>
                    </a:moveTo>
                    <a:cubicBezTo>
                      <a:pt x="943" y="0"/>
                      <a:pt x="790" y="17"/>
                      <a:pt x="631" y="62"/>
                    </a:cubicBezTo>
                    <a:cubicBezTo>
                      <a:pt x="512" y="98"/>
                      <a:pt x="393" y="134"/>
                      <a:pt x="274" y="193"/>
                    </a:cubicBezTo>
                    <a:cubicBezTo>
                      <a:pt x="179" y="241"/>
                      <a:pt x="0" y="312"/>
                      <a:pt x="0" y="431"/>
                    </a:cubicBezTo>
                    <a:cubicBezTo>
                      <a:pt x="0" y="467"/>
                      <a:pt x="24" y="479"/>
                      <a:pt x="36" y="491"/>
                    </a:cubicBezTo>
                    <a:cubicBezTo>
                      <a:pt x="61" y="506"/>
                      <a:pt x="81" y="512"/>
                      <a:pt x="102" y="512"/>
                    </a:cubicBezTo>
                    <a:cubicBezTo>
                      <a:pt x="129" y="512"/>
                      <a:pt x="156" y="500"/>
                      <a:pt x="191" y="479"/>
                    </a:cubicBezTo>
                    <a:cubicBezTo>
                      <a:pt x="262" y="443"/>
                      <a:pt x="298" y="419"/>
                      <a:pt x="357" y="396"/>
                    </a:cubicBezTo>
                    <a:cubicBezTo>
                      <a:pt x="452" y="336"/>
                      <a:pt x="572" y="288"/>
                      <a:pt x="667" y="253"/>
                    </a:cubicBezTo>
                    <a:cubicBezTo>
                      <a:pt x="893" y="181"/>
                      <a:pt x="1131" y="134"/>
                      <a:pt x="1369" y="122"/>
                    </a:cubicBezTo>
                    <a:cubicBezTo>
                      <a:pt x="1429" y="110"/>
                      <a:pt x="1429" y="38"/>
                      <a:pt x="1369" y="15"/>
                    </a:cubicBezTo>
                    <a:cubicBezTo>
                      <a:pt x="1278" y="6"/>
                      <a:pt x="1188" y="0"/>
                      <a:pt x="10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851;p62">
                <a:extLst>
                  <a:ext uri="{FF2B5EF4-FFF2-40B4-BE49-F238E27FC236}">
                    <a16:creationId xmlns:a16="http://schemas.microsoft.com/office/drawing/2014/main" id="{A1B1ED6A-B811-47EC-A2E1-973FA5450454}"/>
                  </a:ext>
                </a:extLst>
              </p:cNvPr>
              <p:cNvSpPr/>
              <p:nvPr/>
            </p:nvSpPr>
            <p:spPr>
              <a:xfrm>
                <a:off x="2145188" y="3338259"/>
                <a:ext cx="307585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2943" extrusionOk="0">
                    <a:moveTo>
                      <a:pt x="6204" y="0"/>
                    </a:moveTo>
                    <a:cubicBezTo>
                      <a:pt x="5359" y="179"/>
                      <a:pt x="4490" y="262"/>
                      <a:pt x="3644" y="310"/>
                    </a:cubicBezTo>
                    <a:cubicBezTo>
                      <a:pt x="3001" y="346"/>
                      <a:pt x="2370" y="358"/>
                      <a:pt x="1727" y="358"/>
                    </a:cubicBezTo>
                    <a:cubicBezTo>
                      <a:pt x="1537" y="2572"/>
                      <a:pt x="299" y="10597"/>
                      <a:pt x="1" y="12943"/>
                    </a:cubicBezTo>
                    <a:lnTo>
                      <a:pt x="3454" y="12943"/>
                    </a:lnTo>
                    <a:cubicBezTo>
                      <a:pt x="3454" y="12943"/>
                      <a:pt x="4835" y="6501"/>
                      <a:pt x="5585" y="3560"/>
                    </a:cubicBezTo>
                    <a:cubicBezTo>
                      <a:pt x="5775" y="2822"/>
                      <a:pt x="6014" y="1548"/>
                      <a:pt x="624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852;p62">
                <a:extLst>
                  <a:ext uri="{FF2B5EF4-FFF2-40B4-BE49-F238E27FC236}">
                    <a16:creationId xmlns:a16="http://schemas.microsoft.com/office/drawing/2014/main" id="{A2E69CC6-2C6E-416C-A086-72F0165B12A3}"/>
                  </a:ext>
                </a:extLst>
              </p:cNvPr>
              <p:cNvSpPr/>
              <p:nvPr/>
            </p:nvSpPr>
            <p:spPr>
              <a:xfrm>
                <a:off x="2212128" y="3338259"/>
                <a:ext cx="240646" cy="164982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3347" extrusionOk="0">
                    <a:moveTo>
                      <a:pt x="4846" y="0"/>
                    </a:moveTo>
                    <a:cubicBezTo>
                      <a:pt x="4001" y="179"/>
                      <a:pt x="3132" y="274"/>
                      <a:pt x="2286" y="310"/>
                    </a:cubicBezTo>
                    <a:cubicBezTo>
                      <a:pt x="1643" y="346"/>
                      <a:pt x="1012" y="358"/>
                      <a:pt x="369" y="358"/>
                    </a:cubicBezTo>
                    <a:cubicBezTo>
                      <a:pt x="310" y="989"/>
                      <a:pt x="179" y="2072"/>
                      <a:pt x="0" y="3346"/>
                    </a:cubicBezTo>
                    <a:cubicBezTo>
                      <a:pt x="667" y="3334"/>
                      <a:pt x="1322" y="3322"/>
                      <a:pt x="1989" y="3263"/>
                    </a:cubicBezTo>
                    <a:cubicBezTo>
                      <a:pt x="2632" y="3203"/>
                      <a:pt x="3286" y="3132"/>
                      <a:pt x="3929" y="3025"/>
                    </a:cubicBezTo>
                    <a:cubicBezTo>
                      <a:pt x="4072" y="3013"/>
                      <a:pt x="4227" y="2977"/>
                      <a:pt x="4370" y="2953"/>
                    </a:cubicBezTo>
                    <a:cubicBezTo>
                      <a:pt x="4525" y="2203"/>
                      <a:pt x="4703" y="1179"/>
                      <a:pt x="48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853;p62">
                <a:extLst>
                  <a:ext uri="{FF2B5EF4-FFF2-40B4-BE49-F238E27FC236}">
                    <a16:creationId xmlns:a16="http://schemas.microsoft.com/office/drawing/2014/main" id="{4FEBB039-60DD-45CD-865E-A77FA39F3487}"/>
                  </a:ext>
                </a:extLst>
              </p:cNvPr>
              <p:cNvSpPr/>
              <p:nvPr/>
            </p:nvSpPr>
            <p:spPr>
              <a:xfrm>
                <a:off x="2146371" y="3714461"/>
                <a:ext cx="227781" cy="26238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5323" extrusionOk="0">
                    <a:moveTo>
                      <a:pt x="4620" y="0"/>
                    </a:moveTo>
                    <a:cubicBezTo>
                      <a:pt x="3860" y="42"/>
                      <a:pt x="3096" y="60"/>
                      <a:pt x="2337" y="60"/>
                    </a:cubicBezTo>
                    <a:cubicBezTo>
                      <a:pt x="1800" y="60"/>
                      <a:pt x="1267" y="51"/>
                      <a:pt x="739" y="36"/>
                    </a:cubicBezTo>
                    <a:cubicBezTo>
                      <a:pt x="703" y="286"/>
                      <a:pt x="656" y="536"/>
                      <a:pt x="632" y="798"/>
                    </a:cubicBezTo>
                    <a:cubicBezTo>
                      <a:pt x="632" y="822"/>
                      <a:pt x="620" y="846"/>
                      <a:pt x="620" y="881"/>
                    </a:cubicBezTo>
                    <a:cubicBezTo>
                      <a:pt x="596" y="1012"/>
                      <a:pt x="572" y="1167"/>
                      <a:pt x="560" y="1298"/>
                    </a:cubicBezTo>
                    <a:cubicBezTo>
                      <a:pt x="560" y="1334"/>
                      <a:pt x="537" y="1370"/>
                      <a:pt x="537" y="1405"/>
                    </a:cubicBezTo>
                    <a:cubicBezTo>
                      <a:pt x="298" y="3060"/>
                      <a:pt x="96" y="4525"/>
                      <a:pt x="1" y="5322"/>
                    </a:cubicBezTo>
                    <a:lnTo>
                      <a:pt x="3454" y="5322"/>
                    </a:lnTo>
                    <a:cubicBezTo>
                      <a:pt x="3454" y="5322"/>
                      <a:pt x="3858" y="3441"/>
                      <a:pt x="4347" y="1239"/>
                    </a:cubicBezTo>
                    <a:cubicBezTo>
                      <a:pt x="4347" y="1215"/>
                      <a:pt x="4370" y="1179"/>
                      <a:pt x="4370" y="1155"/>
                    </a:cubicBezTo>
                    <a:cubicBezTo>
                      <a:pt x="4394" y="1012"/>
                      <a:pt x="4430" y="893"/>
                      <a:pt x="4454" y="762"/>
                    </a:cubicBezTo>
                    <a:cubicBezTo>
                      <a:pt x="4454" y="739"/>
                      <a:pt x="4466" y="703"/>
                      <a:pt x="4466" y="691"/>
                    </a:cubicBezTo>
                    <a:cubicBezTo>
                      <a:pt x="4513" y="465"/>
                      <a:pt x="4573" y="227"/>
                      <a:pt x="46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854;p62">
                <a:extLst>
                  <a:ext uri="{FF2B5EF4-FFF2-40B4-BE49-F238E27FC236}">
                    <a16:creationId xmlns:a16="http://schemas.microsoft.com/office/drawing/2014/main" id="{9DD1AB39-5F56-4916-B226-917FD5C8F3C6}"/>
                  </a:ext>
                </a:extLst>
              </p:cNvPr>
              <p:cNvSpPr/>
              <p:nvPr/>
            </p:nvSpPr>
            <p:spPr>
              <a:xfrm>
                <a:off x="2176884" y="3749065"/>
                <a:ext cx="189628" cy="12077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45" extrusionOk="0">
                    <a:moveTo>
                      <a:pt x="3847" y="1"/>
                    </a:moveTo>
                    <a:lnTo>
                      <a:pt x="3847" y="1"/>
                    </a:lnTo>
                    <a:cubicBezTo>
                      <a:pt x="3716" y="13"/>
                      <a:pt x="3573" y="37"/>
                      <a:pt x="3430" y="60"/>
                    </a:cubicBezTo>
                    <a:cubicBezTo>
                      <a:pt x="2779" y="143"/>
                      <a:pt x="2121" y="176"/>
                      <a:pt x="1473" y="176"/>
                    </a:cubicBezTo>
                    <a:cubicBezTo>
                      <a:pt x="1279" y="176"/>
                      <a:pt x="1086" y="173"/>
                      <a:pt x="894" y="167"/>
                    </a:cubicBezTo>
                    <a:cubicBezTo>
                      <a:pt x="596" y="144"/>
                      <a:pt x="310" y="132"/>
                      <a:pt x="13" y="108"/>
                    </a:cubicBezTo>
                    <a:cubicBezTo>
                      <a:pt x="1" y="120"/>
                      <a:pt x="1" y="156"/>
                      <a:pt x="1" y="179"/>
                    </a:cubicBezTo>
                    <a:cubicBezTo>
                      <a:pt x="470" y="224"/>
                      <a:pt x="945" y="245"/>
                      <a:pt x="1421" y="245"/>
                    </a:cubicBezTo>
                    <a:cubicBezTo>
                      <a:pt x="2225" y="245"/>
                      <a:pt x="3035" y="184"/>
                      <a:pt x="3835" y="72"/>
                    </a:cubicBezTo>
                    <a:cubicBezTo>
                      <a:pt x="3835" y="48"/>
                      <a:pt x="3847" y="13"/>
                      <a:pt x="38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855;p62">
                <a:extLst>
                  <a:ext uri="{FF2B5EF4-FFF2-40B4-BE49-F238E27FC236}">
                    <a16:creationId xmlns:a16="http://schemas.microsoft.com/office/drawing/2014/main" id="{FA3BA449-0D43-49F6-904C-BBC6D30ECE98}"/>
                  </a:ext>
                </a:extLst>
              </p:cNvPr>
              <p:cNvSpPr/>
              <p:nvPr/>
            </p:nvSpPr>
            <p:spPr>
              <a:xfrm>
                <a:off x="2172792" y="3772577"/>
                <a:ext cx="189037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07" extrusionOk="0">
                    <a:moveTo>
                      <a:pt x="3834" y="0"/>
                    </a:moveTo>
                    <a:lnTo>
                      <a:pt x="3299" y="95"/>
                    </a:lnTo>
                    <a:cubicBezTo>
                      <a:pt x="2668" y="179"/>
                      <a:pt x="2060" y="214"/>
                      <a:pt x="1429" y="214"/>
                    </a:cubicBezTo>
                    <a:cubicBezTo>
                      <a:pt x="1120" y="214"/>
                      <a:pt x="822" y="191"/>
                      <a:pt x="524" y="179"/>
                    </a:cubicBezTo>
                    <a:cubicBezTo>
                      <a:pt x="382" y="167"/>
                      <a:pt x="227" y="167"/>
                      <a:pt x="84" y="155"/>
                    </a:cubicBezTo>
                    <a:lnTo>
                      <a:pt x="1" y="155"/>
                    </a:lnTo>
                    <a:lnTo>
                      <a:pt x="1" y="226"/>
                    </a:lnTo>
                    <a:cubicBezTo>
                      <a:pt x="36" y="226"/>
                      <a:pt x="84" y="238"/>
                      <a:pt x="108" y="238"/>
                    </a:cubicBezTo>
                    <a:cubicBezTo>
                      <a:pt x="274" y="250"/>
                      <a:pt x="453" y="274"/>
                      <a:pt x="632" y="286"/>
                    </a:cubicBezTo>
                    <a:cubicBezTo>
                      <a:pt x="878" y="300"/>
                      <a:pt x="1124" y="306"/>
                      <a:pt x="1371" y="306"/>
                    </a:cubicBezTo>
                    <a:cubicBezTo>
                      <a:pt x="2188" y="306"/>
                      <a:pt x="3006" y="232"/>
                      <a:pt x="3811" y="95"/>
                    </a:cubicBezTo>
                    <a:cubicBezTo>
                      <a:pt x="3811" y="60"/>
                      <a:pt x="3834" y="36"/>
                      <a:pt x="38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856;p62">
                <a:extLst>
                  <a:ext uri="{FF2B5EF4-FFF2-40B4-BE49-F238E27FC236}">
                    <a16:creationId xmlns:a16="http://schemas.microsoft.com/office/drawing/2014/main" id="{22C9BFFB-07D3-470A-92AD-37BE9D18D466}"/>
                  </a:ext>
                </a:extLst>
              </p:cNvPr>
              <p:cNvSpPr/>
              <p:nvPr/>
            </p:nvSpPr>
            <p:spPr>
              <a:xfrm>
                <a:off x="2121725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7" y="40"/>
                      <a:pt x="489" y="73"/>
                    </a:cubicBezTo>
                    <a:cubicBezTo>
                      <a:pt x="322" y="121"/>
                      <a:pt x="1" y="1514"/>
                      <a:pt x="179" y="1823"/>
                    </a:cubicBezTo>
                    <a:cubicBezTo>
                      <a:pt x="233" y="1927"/>
                      <a:pt x="919" y="1961"/>
                      <a:pt x="1811" y="1961"/>
                    </a:cubicBezTo>
                    <a:cubicBezTo>
                      <a:pt x="3279" y="1961"/>
                      <a:pt x="5305" y="1869"/>
                      <a:pt x="6001" y="1847"/>
                    </a:cubicBezTo>
                    <a:cubicBezTo>
                      <a:pt x="6132" y="1847"/>
                      <a:pt x="6216" y="1693"/>
                      <a:pt x="6156" y="1573"/>
                    </a:cubicBezTo>
                    <a:cubicBezTo>
                      <a:pt x="6037" y="1335"/>
                      <a:pt x="5763" y="990"/>
                      <a:pt x="5204" y="633"/>
                    </a:cubicBezTo>
                    <a:cubicBezTo>
                      <a:pt x="4299" y="38"/>
                      <a:pt x="4013" y="26"/>
                      <a:pt x="4013" y="26"/>
                    </a:cubicBezTo>
                    <a:cubicBezTo>
                      <a:pt x="3977" y="8"/>
                      <a:pt x="3661" y="1"/>
                      <a:pt x="32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857;p62">
                <a:extLst>
                  <a:ext uri="{FF2B5EF4-FFF2-40B4-BE49-F238E27FC236}">
                    <a16:creationId xmlns:a16="http://schemas.microsoft.com/office/drawing/2014/main" id="{9458F29F-5F26-4082-9BF5-B64E7B232D36}"/>
                  </a:ext>
                </a:extLst>
              </p:cNvPr>
              <p:cNvSpPr/>
              <p:nvPr/>
            </p:nvSpPr>
            <p:spPr>
              <a:xfrm>
                <a:off x="2309530" y="3995134"/>
                <a:ext cx="78720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2" extrusionOk="0">
                    <a:moveTo>
                      <a:pt x="1223" y="1"/>
                    </a:moveTo>
                    <a:cubicBezTo>
                      <a:pt x="1082" y="1"/>
                      <a:pt x="943" y="16"/>
                      <a:pt x="798" y="45"/>
                    </a:cubicBezTo>
                    <a:cubicBezTo>
                      <a:pt x="596" y="81"/>
                      <a:pt x="406" y="140"/>
                      <a:pt x="227" y="248"/>
                    </a:cubicBezTo>
                    <a:cubicBezTo>
                      <a:pt x="144" y="295"/>
                      <a:pt x="1" y="367"/>
                      <a:pt x="48" y="474"/>
                    </a:cubicBezTo>
                    <a:cubicBezTo>
                      <a:pt x="61" y="517"/>
                      <a:pt x="88" y="532"/>
                      <a:pt x="121" y="532"/>
                    </a:cubicBezTo>
                    <a:cubicBezTo>
                      <a:pt x="178" y="532"/>
                      <a:pt x="253" y="485"/>
                      <a:pt x="298" y="462"/>
                    </a:cubicBezTo>
                    <a:cubicBezTo>
                      <a:pt x="667" y="248"/>
                      <a:pt x="1072" y="176"/>
                      <a:pt x="1489" y="176"/>
                    </a:cubicBezTo>
                    <a:cubicBezTo>
                      <a:pt x="1560" y="176"/>
                      <a:pt x="1596" y="45"/>
                      <a:pt x="1501" y="21"/>
                    </a:cubicBezTo>
                    <a:cubicBezTo>
                      <a:pt x="1407" y="7"/>
                      <a:pt x="1315" y="1"/>
                      <a:pt x="12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858;p62">
                <a:extLst>
                  <a:ext uri="{FF2B5EF4-FFF2-40B4-BE49-F238E27FC236}">
                    <a16:creationId xmlns:a16="http://schemas.microsoft.com/office/drawing/2014/main" id="{38FB9912-668A-4F77-81E0-DE7BB9BBE82A}"/>
                  </a:ext>
                </a:extLst>
              </p:cNvPr>
              <p:cNvSpPr/>
              <p:nvPr/>
            </p:nvSpPr>
            <p:spPr>
              <a:xfrm>
                <a:off x="2279807" y="3982663"/>
                <a:ext cx="79657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11" extrusionOk="0">
                    <a:moveTo>
                      <a:pt x="1509" y="0"/>
                    </a:moveTo>
                    <a:cubicBezTo>
                      <a:pt x="1259" y="0"/>
                      <a:pt x="1009" y="24"/>
                      <a:pt x="758" y="96"/>
                    </a:cubicBezTo>
                    <a:lnTo>
                      <a:pt x="389" y="239"/>
                    </a:lnTo>
                    <a:cubicBezTo>
                      <a:pt x="306" y="274"/>
                      <a:pt x="187" y="322"/>
                      <a:pt x="92" y="393"/>
                    </a:cubicBezTo>
                    <a:cubicBezTo>
                      <a:pt x="80" y="393"/>
                      <a:pt x="68" y="417"/>
                      <a:pt x="56" y="429"/>
                    </a:cubicBezTo>
                    <a:cubicBezTo>
                      <a:pt x="1" y="484"/>
                      <a:pt x="48" y="610"/>
                      <a:pt x="121" y="610"/>
                    </a:cubicBezTo>
                    <a:cubicBezTo>
                      <a:pt x="127" y="610"/>
                      <a:pt x="133" y="609"/>
                      <a:pt x="139" y="608"/>
                    </a:cubicBezTo>
                    <a:cubicBezTo>
                      <a:pt x="258" y="560"/>
                      <a:pt x="366" y="489"/>
                      <a:pt x="473" y="429"/>
                    </a:cubicBezTo>
                    <a:cubicBezTo>
                      <a:pt x="568" y="370"/>
                      <a:pt x="675" y="322"/>
                      <a:pt x="794" y="298"/>
                    </a:cubicBezTo>
                    <a:cubicBezTo>
                      <a:pt x="1032" y="215"/>
                      <a:pt x="1270" y="179"/>
                      <a:pt x="1509" y="155"/>
                    </a:cubicBezTo>
                    <a:cubicBezTo>
                      <a:pt x="1616" y="143"/>
                      <a:pt x="1616" y="0"/>
                      <a:pt x="15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859;p62">
                <a:extLst>
                  <a:ext uri="{FF2B5EF4-FFF2-40B4-BE49-F238E27FC236}">
                    <a16:creationId xmlns:a16="http://schemas.microsoft.com/office/drawing/2014/main" id="{037506AE-3FB0-42DB-A0BA-E88C3BD903C7}"/>
                  </a:ext>
                </a:extLst>
              </p:cNvPr>
              <p:cNvSpPr/>
              <p:nvPr/>
            </p:nvSpPr>
            <p:spPr>
              <a:xfrm>
                <a:off x="2264920" y="3969058"/>
                <a:ext cx="70488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13" extrusionOk="0">
                    <a:moveTo>
                      <a:pt x="1095" y="0"/>
                    </a:moveTo>
                    <a:cubicBezTo>
                      <a:pt x="937" y="0"/>
                      <a:pt x="778" y="17"/>
                      <a:pt x="620" y="62"/>
                    </a:cubicBezTo>
                    <a:cubicBezTo>
                      <a:pt x="501" y="98"/>
                      <a:pt x="382" y="134"/>
                      <a:pt x="263" y="193"/>
                    </a:cubicBezTo>
                    <a:cubicBezTo>
                      <a:pt x="156" y="241"/>
                      <a:pt x="1" y="312"/>
                      <a:pt x="1" y="431"/>
                    </a:cubicBezTo>
                    <a:cubicBezTo>
                      <a:pt x="1" y="467"/>
                      <a:pt x="13" y="479"/>
                      <a:pt x="25" y="491"/>
                    </a:cubicBezTo>
                    <a:cubicBezTo>
                      <a:pt x="50" y="506"/>
                      <a:pt x="72" y="512"/>
                      <a:pt x="95" y="512"/>
                    </a:cubicBezTo>
                    <a:cubicBezTo>
                      <a:pt x="126" y="512"/>
                      <a:pt x="157" y="500"/>
                      <a:pt x="191" y="479"/>
                    </a:cubicBezTo>
                    <a:cubicBezTo>
                      <a:pt x="251" y="443"/>
                      <a:pt x="298" y="419"/>
                      <a:pt x="358" y="396"/>
                    </a:cubicBezTo>
                    <a:cubicBezTo>
                      <a:pt x="441" y="336"/>
                      <a:pt x="560" y="288"/>
                      <a:pt x="668" y="253"/>
                    </a:cubicBezTo>
                    <a:cubicBezTo>
                      <a:pt x="894" y="181"/>
                      <a:pt x="1132" y="134"/>
                      <a:pt x="1370" y="122"/>
                    </a:cubicBezTo>
                    <a:cubicBezTo>
                      <a:pt x="1430" y="110"/>
                      <a:pt x="1430" y="38"/>
                      <a:pt x="1370" y="15"/>
                    </a:cubicBezTo>
                    <a:cubicBezTo>
                      <a:pt x="1279" y="6"/>
                      <a:pt x="1187" y="0"/>
                      <a:pt x="10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860;p62">
                <a:extLst>
                  <a:ext uri="{FF2B5EF4-FFF2-40B4-BE49-F238E27FC236}">
                    <a16:creationId xmlns:a16="http://schemas.microsoft.com/office/drawing/2014/main" id="{7EF7C461-09DB-4E09-BB9D-D767953875B4}"/>
                  </a:ext>
                </a:extLst>
              </p:cNvPr>
              <p:cNvSpPr/>
              <p:nvPr/>
            </p:nvSpPr>
            <p:spPr>
              <a:xfrm>
                <a:off x="2108219" y="3073408"/>
                <a:ext cx="684969" cy="39680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8050" extrusionOk="0">
                    <a:moveTo>
                      <a:pt x="12323" y="1"/>
                    </a:moveTo>
                    <a:cubicBezTo>
                      <a:pt x="12316" y="1"/>
                      <a:pt x="12308" y="2"/>
                      <a:pt x="12300" y="4"/>
                    </a:cubicBezTo>
                    <a:cubicBezTo>
                      <a:pt x="12133" y="28"/>
                      <a:pt x="11979" y="75"/>
                      <a:pt x="11812" y="111"/>
                    </a:cubicBezTo>
                    <a:cubicBezTo>
                      <a:pt x="11776" y="123"/>
                      <a:pt x="11740" y="123"/>
                      <a:pt x="11705" y="123"/>
                    </a:cubicBezTo>
                    <a:cubicBezTo>
                      <a:pt x="11121" y="206"/>
                      <a:pt x="10550" y="289"/>
                      <a:pt x="9966" y="325"/>
                    </a:cubicBezTo>
                    <a:lnTo>
                      <a:pt x="9919" y="325"/>
                    </a:lnTo>
                    <a:cubicBezTo>
                      <a:pt x="9859" y="325"/>
                      <a:pt x="9812" y="349"/>
                      <a:pt x="9776" y="349"/>
                    </a:cubicBezTo>
                    <a:cubicBezTo>
                      <a:pt x="9657" y="361"/>
                      <a:pt x="9514" y="361"/>
                      <a:pt x="9395" y="373"/>
                    </a:cubicBezTo>
                    <a:cubicBezTo>
                      <a:pt x="9371" y="373"/>
                      <a:pt x="9335" y="373"/>
                      <a:pt x="9312" y="385"/>
                    </a:cubicBezTo>
                    <a:cubicBezTo>
                      <a:pt x="8578" y="436"/>
                      <a:pt x="7847" y="459"/>
                      <a:pt x="7119" y="459"/>
                    </a:cubicBezTo>
                    <a:cubicBezTo>
                      <a:pt x="6488" y="459"/>
                      <a:pt x="5858" y="442"/>
                      <a:pt x="5228" y="409"/>
                    </a:cubicBezTo>
                    <a:lnTo>
                      <a:pt x="5109" y="409"/>
                    </a:lnTo>
                    <a:cubicBezTo>
                      <a:pt x="4859" y="385"/>
                      <a:pt x="4609" y="373"/>
                      <a:pt x="4359" y="349"/>
                    </a:cubicBezTo>
                    <a:cubicBezTo>
                      <a:pt x="4061" y="313"/>
                      <a:pt x="3763" y="301"/>
                      <a:pt x="3466" y="266"/>
                    </a:cubicBezTo>
                    <a:lnTo>
                      <a:pt x="3382" y="266"/>
                    </a:lnTo>
                    <a:cubicBezTo>
                      <a:pt x="3144" y="242"/>
                      <a:pt x="2906" y="206"/>
                      <a:pt x="2668" y="194"/>
                    </a:cubicBezTo>
                    <a:cubicBezTo>
                      <a:pt x="2662" y="193"/>
                      <a:pt x="2656" y="193"/>
                      <a:pt x="2649" y="193"/>
                    </a:cubicBezTo>
                    <a:cubicBezTo>
                      <a:pt x="2585" y="193"/>
                      <a:pt x="2525" y="248"/>
                      <a:pt x="2525" y="313"/>
                    </a:cubicBezTo>
                    <a:cubicBezTo>
                      <a:pt x="2430" y="980"/>
                      <a:pt x="2346" y="1540"/>
                      <a:pt x="2275" y="1837"/>
                    </a:cubicBezTo>
                    <a:cubicBezTo>
                      <a:pt x="1775" y="3599"/>
                      <a:pt x="501" y="6659"/>
                      <a:pt x="1" y="7350"/>
                    </a:cubicBezTo>
                    <a:cubicBezTo>
                      <a:pt x="358" y="7469"/>
                      <a:pt x="810" y="7576"/>
                      <a:pt x="1334" y="7671"/>
                    </a:cubicBezTo>
                    <a:cubicBezTo>
                      <a:pt x="1358" y="7671"/>
                      <a:pt x="1394" y="7683"/>
                      <a:pt x="1406" y="7683"/>
                    </a:cubicBezTo>
                    <a:cubicBezTo>
                      <a:pt x="2695" y="7907"/>
                      <a:pt x="4401" y="8050"/>
                      <a:pt x="6238" y="8050"/>
                    </a:cubicBezTo>
                    <a:cubicBezTo>
                      <a:pt x="8797" y="8050"/>
                      <a:pt x="11608" y="7773"/>
                      <a:pt x="13895" y="7052"/>
                    </a:cubicBezTo>
                    <a:cubicBezTo>
                      <a:pt x="13479" y="5623"/>
                      <a:pt x="13086" y="3766"/>
                      <a:pt x="12741" y="1921"/>
                    </a:cubicBezTo>
                    <a:cubicBezTo>
                      <a:pt x="12729" y="1873"/>
                      <a:pt x="12729" y="1813"/>
                      <a:pt x="12717" y="1778"/>
                    </a:cubicBezTo>
                    <a:cubicBezTo>
                      <a:pt x="12610" y="1194"/>
                      <a:pt x="12491" y="611"/>
                      <a:pt x="12395" y="63"/>
                    </a:cubicBezTo>
                    <a:cubicBezTo>
                      <a:pt x="12376" y="24"/>
                      <a:pt x="12356" y="1"/>
                      <a:pt x="12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861;p62">
                <a:extLst>
                  <a:ext uri="{FF2B5EF4-FFF2-40B4-BE49-F238E27FC236}">
                    <a16:creationId xmlns:a16="http://schemas.microsoft.com/office/drawing/2014/main" id="{FFE8F64C-C72A-4973-B229-A27E31F55E4B}"/>
                  </a:ext>
                </a:extLst>
              </p:cNvPr>
              <p:cNvSpPr/>
              <p:nvPr/>
            </p:nvSpPr>
            <p:spPr>
              <a:xfrm>
                <a:off x="2173975" y="3085880"/>
                <a:ext cx="103317" cy="366293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7431" extrusionOk="0">
                    <a:moveTo>
                      <a:pt x="2024" y="1"/>
                    </a:moveTo>
                    <a:cubicBezTo>
                      <a:pt x="1965" y="429"/>
                      <a:pt x="1882" y="846"/>
                      <a:pt x="1810" y="1263"/>
                    </a:cubicBezTo>
                    <a:cubicBezTo>
                      <a:pt x="1608" y="2394"/>
                      <a:pt x="1322" y="3513"/>
                      <a:pt x="989" y="4632"/>
                    </a:cubicBezTo>
                    <a:cubicBezTo>
                      <a:pt x="834" y="5180"/>
                      <a:pt x="631" y="5751"/>
                      <a:pt x="441" y="6299"/>
                    </a:cubicBezTo>
                    <a:cubicBezTo>
                      <a:pt x="298" y="6656"/>
                      <a:pt x="143" y="7037"/>
                      <a:pt x="0" y="7418"/>
                    </a:cubicBezTo>
                    <a:cubicBezTo>
                      <a:pt x="24" y="7418"/>
                      <a:pt x="60" y="7430"/>
                      <a:pt x="72" y="7430"/>
                    </a:cubicBezTo>
                    <a:cubicBezTo>
                      <a:pt x="131" y="7299"/>
                      <a:pt x="179" y="7156"/>
                      <a:pt x="238" y="7025"/>
                    </a:cubicBezTo>
                    <a:cubicBezTo>
                      <a:pt x="358" y="6716"/>
                      <a:pt x="477" y="6418"/>
                      <a:pt x="596" y="6109"/>
                    </a:cubicBezTo>
                    <a:cubicBezTo>
                      <a:pt x="1322" y="4108"/>
                      <a:pt x="1822" y="2061"/>
                      <a:pt x="20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62;p62">
                <a:extLst>
                  <a:ext uri="{FF2B5EF4-FFF2-40B4-BE49-F238E27FC236}">
                    <a16:creationId xmlns:a16="http://schemas.microsoft.com/office/drawing/2014/main" id="{845D5F03-4342-4427-8F94-F320B715B319}"/>
                  </a:ext>
                </a:extLst>
              </p:cNvPr>
              <p:cNvSpPr/>
              <p:nvPr/>
            </p:nvSpPr>
            <p:spPr>
              <a:xfrm>
                <a:off x="2246485" y="3091745"/>
                <a:ext cx="118253" cy="158673"/>
              </a:xfrm>
              <a:custGeom>
                <a:avLst/>
                <a:gdLst/>
                <a:ahLst/>
                <a:cxnLst/>
                <a:rect l="l" t="t" r="r" b="b"/>
                <a:pathLst>
                  <a:path w="2399" h="3219" extrusionOk="0">
                    <a:moveTo>
                      <a:pt x="2280" y="1"/>
                    </a:moveTo>
                    <a:cubicBezTo>
                      <a:pt x="2280" y="13"/>
                      <a:pt x="2280" y="13"/>
                      <a:pt x="2256" y="37"/>
                    </a:cubicBezTo>
                    <a:cubicBezTo>
                      <a:pt x="2077" y="644"/>
                      <a:pt x="1780" y="1239"/>
                      <a:pt x="1399" y="1775"/>
                    </a:cubicBezTo>
                    <a:cubicBezTo>
                      <a:pt x="1006" y="2311"/>
                      <a:pt x="530" y="2751"/>
                      <a:pt x="30" y="3168"/>
                    </a:cubicBezTo>
                    <a:cubicBezTo>
                      <a:pt x="0" y="3197"/>
                      <a:pt x="19" y="3219"/>
                      <a:pt x="40" y="3219"/>
                    </a:cubicBezTo>
                    <a:cubicBezTo>
                      <a:pt x="45" y="3219"/>
                      <a:pt x="49" y="3218"/>
                      <a:pt x="53" y="3216"/>
                    </a:cubicBezTo>
                    <a:cubicBezTo>
                      <a:pt x="387" y="3025"/>
                      <a:pt x="672" y="2775"/>
                      <a:pt x="934" y="2489"/>
                    </a:cubicBezTo>
                    <a:cubicBezTo>
                      <a:pt x="1399" y="2013"/>
                      <a:pt x="1780" y="1465"/>
                      <a:pt x="2066" y="870"/>
                    </a:cubicBezTo>
                    <a:cubicBezTo>
                      <a:pt x="2196" y="584"/>
                      <a:pt x="2316" y="298"/>
                      <a:pt x="23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63;p62">
                <a:extLst>
                  <a:ext uri="{FF2B5EF4-FFF2-40B4-BE49-F238E27FC236}">
                    <a16:creationId xmlns:a16="http://schemas.microsoft.com/office/drawing/2014/main" id="{B1D5C401-EC4C-4585-8390-729B96516A71}"/>
                  </a:ext>
                </a:extLst>
              </p:cNvPr>
              <p:cNvSpPr/>
              <p:nvPr/>
            </p:nvSpPr>
            <p:spPr>
              <a:xfrm>
                <a:off x="2684548" y="3077697"/>
                <a:ext cx="51708" cy="89811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822" extrusionOk="0">
                    <a:moveTo>
                      <a:pt x="1" y="0"/>
                    </a:moveTo>
                    <a:cubicBezTo>
                      <a:pt x="96" y="286"/>
                      <a:pt x="239" y="572"/>
                      <a:pt x="370" y="822"/>
                    </a:cubicBezTo>
                    <a:cubicBezTo>
                      <a:pt x="560" y="1179"/>
                      <a:pt x="787" y="1512"/>
                      <a:pt x="1049" y="1822"/>
                    </a:cubicBezTo>
                    <a:cubicBezTo>
                      <a:pt x="1037" y="1774"/>
                      <a:pt x="1037" y="1715"/>
                      <a:pt x="1025" y="1667"/>
                    </a:cubicBezTo>
                    <a:cubicBezTo>
                      <a:pt x="799" y="1393"/>
                      <a:pt x="608" y="1095"/>
                      <a:pt x="441" y="774"/>
                    </a:cubicBezTo>
                    <a:cubicBezTo>
                      <a:pt x="310" y="524"/>
                      <a:pt x="203" y="262"/>
                      <a:pt x="96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864;p62">
                <a:extLst>
                  <a:ext uri="{FF2B5EF4-FFF2-40B4-BE49-F238E27FC236}">
                    <a16:creationId xmlns:a16="http://schemas.microsoft.com/office/drawing/2014/main" id="{3DA715CC-410C-485A-AFE7-C11CC9272323}"/>
                  </a:ext>
                </a:extLst>
              </p:cNvPr>
              <p:cNvSpPr/>
              <p:nvPr/>
            </p:nvSpPr>
            <p:spPr>
              <a:xfrm>
                <a:off x="2561317" y="3088837"/>
                <a:ext cx="38793" cy="126583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568" extrusionOk="0">
                    <a:moveTo>
                      <a:pt x="715" y="0"/>
                    </a:moveTo>
                    <a:cubicBezTo>
                      <a:pt x="727" y="298"/>
                      <a:pt x="739" y="596"/>
                      <a:pt x="727" y="905"/>
                    </a:cubicBezTo>
                    <a:cubicBezTo>
                      <a:pt x="727" y="1191"/>
                      <a:pt x="715" y="1465"/>
                      <a:pt x="691" y="1739"/>
                    </a:cubicBezTo>
                    <a:cubicBezTo>
                      <a:pt x="679" y="1965"/>
                      <a:pt x="691" y="2322"/>
                      <a:pt x="429" y="2453"/>
                    </a:cubicBezTo>
                    <a:cubicBezTo>
                      <a:pt x="387" y="2471"/>
                      <a:pt x="350" y="2480"/>
                      <a:pt x="319" y="2480"/>
                    </a:cubicBezTo>
                    <a:cubicBezTo>
                      <a:pt x="145" y="2480"/>
                      <a:pt x="121" y="2235"/>
                      <a:pt x="131" y="2084"/>
                    </a:cubicBezTo>
                    <a:cubicBezTo>
                      <a:pt x="143" y="1834"/>
                      <a:pt x="191" y="1596"/>
                      <a:pt x="203" y="1346"/>
                    </a:cubicBezTo>
                    <a:cubicBezTo>
                      <a:pt x="239" y="905"/>
                      <a:pt x="215" y="477"/>
                      <a:pt x="179" y="48"/>
                    </a:cubicBezTo>
                    <a:cubicBezTo>
                      <a:pt x="143" y="48"/>
                      <a:pt x="120" y="48"/>
                      <a:pt x="84" y="60"/>
                    </a:cubicBezTo>
                    <a:cubicBezTo>
                      <a:pt x="96" y="107"/>
                      <a:pt x="96" y="167"/>
                      <a:pt x="96" y="227"/>
                    </a:cubicBezTo>
                    <a:cubicBezTo>
                      <a:pt x="143" y="786"/>
                      <a:pt x="131" y="1370"/>
                      <a:pt x="60" y="1953"/>
                    </a:cubicBezTo>
                    <a:cubicBezTo>
                      <a:pt x="24" y="2132"/>
                      <a:pt x="0" y="2358"/>
                      <a:pt x="131" y="2489"/>
                    </a:cubicBezTo>
                    <a:cubicBezTo>
                      <a:pt x="178" y="2544"/>
                      <a:pt x="240" y="2567"/>
                      <a:pt x="306" y="2567"/>
                    </a:cubicBezTo>
                    <a:cubicBezTo>
                      <a:pt x="412" y="2567"/>
                      <a:pt x="527" y="2509"/>
                      <a:pt x="608" y="2429"/>
                    </a:cubicBezTo>
                    <a:cubicBezTo>
                      <a:pt x="786" y="2239"/>
                      <a:pt x="774" y="1953"/>
                      <a:pt x="774" y="1715"/>
                    </a:cubicBezTo>
                    <a:cubicBezTo>
                      <a:pt x="786" y="1417"/>
                      <a:pt x="786" y="1108"/>
                      <a:pt x="786" y="810"/>
                    </a:cubicBezTo>
                    <a:cubicBezTo>
                      <a:pt x="786" y="536"/>
                      <a:pt x="774" y="274"/>
                      <a:pt x="751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865;p62">
                <a:extLst>
                  <a:ext uri="{FF2B5EF4-FFF2-40B4-BE49-F238E27FC236}">
                    <a16:creationId xmlns:a16="http://schemas.microsoft.com/office/drawing/2014/main" id="{7855D780-67C9-4B91-919A-CD3C4A96F002}"/>
                  </a:ext>
                </a:extLst>
              </p:cNvPr>
              <p:cNvSpPr/>
              <p:nvPr/>
            </p:nvSpPr>
            <p:spPr>
              <a:xfrm>
                <a:off x="2188664" y="2631006"/>
                <a:ext cx="566962" cy="589883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11967" extrusionOk="0">
                    <a:moveTo>
                      <a:pt x="4650" y="1"/>
                    </a:moveTo>
                    <a:cubicBezTo>
                      <a:pt x="4608" y="1"/>
                      <a:pt x="4566" y="1"/>
                      <a:pt x="4524" y="1"/>
                    </a:cubicBezTo>
                    <a:cubicBezTo>
                      <a:pt x="2703" y="49"/>
                      <a:pt x="1417" y="359"/>
                      <a:pt x="1000" y="763"/>
                    </a:cubicBezTo>
                    <a:cubicBezTo>
                      <a:pt x="941" y="823"/>
                      <a:pt x="893" y="871"/>
                      <a:pt x="881" y="930"/>
                    </a:cubicBezTo>
                    <a:cubicBezTo>
                      <a:pt x="833" y="1025"/>
                      <a:pt x="750" y="1585"/>
                      <a:pt x="667" y="2418"/>
                    </a:cubicBezTo>
                    <a:cubicBezTo>
                      <a:pt x="619" y="2787"/>
                      <a:pt x="583" y="3216"/>
                      <a:pt x="536" y="3692"/>
                    </a:cubicBezTo>
                    <a:cubicBezTo>
                      <a:pt x="488" y="4228"/>
                      <a:pt x="429" y="4812"/>
                      <a:pt x="381" y="5407"/>
                    </a:cubicBezTo>
                    <a:cubicBezTo>
                      <a:pt x="333" y="5931"/>
                      <a:pt x="298" y="6478"/>
                      <a:pt x="250" y="7014"/>
                    </a:cubicBezTo>
                    <a:cubicBezTo>
                      <a:pt x="202" y="7610"/>
                      <a:pt x="155" y="8205"/>
                      <a:pt x="119" y="8764"/>
                    </a:cubicBezTo>
                    <a:cubicBezTo>
                      <a:pt x="83" y="9241"/>
                      <a:pt x="60" y="9693"/>
                      <a:pt x="36" y="10110"/>
                    </a:cubicBezTo>
                    <a:cubicBezTo>
                      <a:pt x="24" y="10658"/>
                      <a:pt x="12" y="11169"/>
                      <a:pt x="0" y="11562"/>
                    </a:cubicBezTo>
                    <a:cubicBezTo>
                      <a:pt x="509" y="11637"/>
                      <a:pt x="2902" y="11966"/>
                      <a:pt x="5882" y="11966"/>
                    </a:cubicBezTo>
                    <a:cubicBezTo>
                      <a:pt x="7640" y="11966"/>
                      <a:pt x="9602" y="11852"/>
                      <a:pt x="11501" y="11503"/>
                    </a:cubicBezTo>
                    <a:cubicBezTo>
                      <a:pt x="11501" y="11050"/>
                      <a:pt x="11466" y="10586"/>
                      <a:pt x="11454" y="10098"/>
                    </a:cubicBezTo>
                    <a:cubicBezTo>
                      <a:pt x="11430" y="9598"/>
                      <a:pt x="11394" y="9098"/>
                      <a:pt x="11347" y="8610"/>
                    </a:cubicBezTo>
                    <a:cubicBezTo>
                      <a:pt x="11311" y="8050"/>
                      <a:pt x="11251" y="7502"/>
                      <a:pt x="11192" y="6967"/>
                    </a:cubicBezTo>
                    <a:cubicBezTo>
                      <a:pt x="11109" y="6371"/>
                      <a:pt x="11037" y="5788"/>
                      <a:pt x="10954" y="5228"/>
                    </a:cubicBezTo>
                    <a:cubicBezTo>
                      <a:pt x="10859" y="4657"/>
                      <a:pt x="10751" y="4121"/>
                      <a:pt x="10668" y="3645"/>
                    </a:cubicBezTo>
                    <a:cubicBezTo>
                      <a:pt x="10561" y="3133"/>
                      <a:pt x="10442" y="2668"/>
                      <a:pt x="10347" y="2276"/>
                    </a:cubicBezTo>
                    <a:cubicBezTo>
                      <a:pt x="10192" y="1740"/>
                      <a:pt x="10025" y="1347"/>
                      <a:pt x="9870" y="1133"/>
                    </a:cubicBezTo>
                    <a:cubicBezTo>
                      <a:pt x="9811" y="1049"/>
                      <a:pt x="9585" y="930"/>
                      <a:pt x="9251" y="811"/>
                    </a:cubicBezTo>
                    <a:cubicBezTo>
                      <a:pt x="8242" y="428"/>
                      <a:pt x="6228" y="1"/>
                      <a:pt x="46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866;p62">
                <a:extLst>
                  <a:ext uri="{FF2B5EF4-FFF2-40B4-BE49-F238E27FC236}">
                    <a16:creationId xmlns:a16="http://schemas.microsoft.com/office/drawing/2014/main" id="{A2F90811-69E5-43FC-B476-87861507DDC1}"/>
                  </a:ext>
                </a:extLst>
              </p:cNvPr>
              <p:cNvSpPr/>
              <p:nvPr/>
            </p:nvSpPr>
            <p:spPr>
              <a:xfrm>
                <a:off x="2336345" y="2637611"/>
                <a:ext cx="266672" cy="210627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4273" extrusionOk="0">
                    <a:moveTo>
                      <a:pt x="1506" y="1"/>
                    </a:moveTo>
                    <a:cubicBezTo>
                      <a:pt x="542" y="1"/>
                      <a:pt x="0" y="268"/>
                      <a:pt x="778" y="1106"/>
                    </a:cubicBezTo>
                    <a:cubicBezTo>
                      <a:pt x="1743" y="2142"/>
                      <a:pt x="3100" y="3273"/>
                      <a:pt x="3814" y="3868"/>
                    </a:cubicBezTo>
                    <a:cubicBezTo>
                      <a:pt x="4124" y="4130"/>
                      <a:pt x="4326" y="4273"/>
                      <a:pt x="4326" y="4273"/>
                    </a:cubicBezTo>
                    <a:cubicBezTo>
                      <a:pt x="4326" y="4273"/>
                      <a:pt x="4445" y="4070"/>
                      <a:pt x="4588" y="3737"/>
                    </a:cubicBezTo>
                    <a:cubicBezTo>
                      <a:pt x="4934" y="3011"/>
                      <a:pt x="5410" y="1713"/>
                      <a:pt x="5076" y="820"/>
                    </a:cubicBezTo>
                    <a:cubicBezTo>
                      <a:pt x="4862" y="237"/>
                      <a:pt x="3886" y="260"/>
                      <a:pt x="2779" y="106"/>
                    </a:cubicBezTo>
                    <a:cubicBezTo>
                      <a:pt x="2326" y="42"/>
                      <a:pt x="1883" y="1"/>
                      <a:pt x="15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867;p62">
                <a:extLst>
                  <a:ext uri="{FF2B5EF4-FFF2-40B4-BE49-F238E27FC236}">
                    <a16:creationId xmlns:a16="http://schemas.microsoft.com/office/drawing/2014/main" id="{CB8A2CBC-8DF9-4C91-B02E-CEFD82780549}"/>
                  </a:ext>
                </a:extLst>
              </p:cNvPr>
              <p:cNvSpPr/>
              <p:nvPr/>
            </p:nvSpPr>
            <p:spPr>
              <a:xfrm>
                <a:off x="2370554" y="2557707"/>
                <a:ext cx="209000" cy="13506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40" extrusionOk="0">
                    <a:moveTo>
                      <a:pt x="549" y="0"/>
                    </a:moveTo>
                    <a:lnTo>
                      <a:pt x="168" y="1310"/>
                    </a:lnTo>
                    <a:cubicBezTo>
                      <a:pt x="168" y="1310"/>
                      <a:pt x="1" y="2119"/>
                      <a:pt x="1668" y="2560"/>
                    </a:cubicBezTo>
                    <a:cubicBezTo>
                      <a:pt x="2166" y="2692"/>
                      <a:pt x="2551" y="2739"/>
                      <a:pt x="2848" y="2739"/>
                    </a:cubicBezTo>
                    <a:cubicBezTo>
                      <a:pt x="3592" y="2739"/>
                      <a:pt x="3775" y="2441"/>
                      <a:pt x="3775" y="2441"/>
                    </a:cubicBezTo>
                    <a:lnTo>
                      <a:pt x="4240" y="786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868;p62">
                <a:extLst>
                  <a:ext uri="{FF2B5EF4-FFF2-40B4-BE49-F238E27FC236}">
                    <a16:creationId xmlns:a16="http://schemas.microsoft.com/office/drawing/2014/main" id="{225E61D6-D764-41B0-9B3B-2455736BB378}"/>
                  </a:ext>
                </a:extLst>
              </p:cNvPr>
              <p:cNvSpPr/>
              <p:nvPr/>
            </p:nvSpPr>
            <p:spPr>
              <a:xfrm>
                <a:off x="2377012" y="2540652"/>
                <a:ext cx="209592" cy="10036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2036" extrusionOk="0">
                    <a:moveTo>
                      <a:pt x="1192" y="1"/>
                    </a:moveTo>
                    <a:cubicBezTo>
                      <a:pt x="942" y="1"/>
                      <a:pt x="668" y="1"/>
                      <a:pt x="418" y="84"/>
                    </a:cubicBezTo>
                    <a:cubicBezTo>
                      <a:pt x="287" y="120"/>
                      <a:pt x="144" y="179"/>
                      <a:pt x="72" y="287"/>
                    </a:cubicBezTo>
                    <a:cubicBezTo>
                      <a:pt x="1" y="406"/>
                      <a:pt x="25" y="560"/>
                      <a:pt x="72" y="691"/>
                    </a:cubicBezTo>
                    <a:cubicBezTo>
                      <a:pt x="203" y="1072"/>
                      <a:pt x="537" y="1406"/>
                      <a:pt x="942" y="1608"/>
                    </a:cubicBezTo>
                    <a:cubicBezTo>
                      <a:pt x="1334" y="1823"/>
                      <a:pt x="1787" y="1930"/>
                      <a:pt x="2227" y="1989"/>
                    </a:cubicBezTo>
                    <a:cubicBezTo>
                      <a:pt x="2411" y="2018"/>
                      <a:pt x="2591" y="2035"/>
                      <a:pt x="2768" y="2035"/>
                    </a:cubicBezTo>
                    <a:cubicBezTo>
                      <a:pt x="2960" y="2035"/>
                      <a:pt x="3149" y="2015"/>
                      <a:pt x="3335" y="1965"/>
                    </a:cubicBezTo>
                    <a:cubicBezTo>
                      <a:pt x="3632" y="1894"/>
                      <a:pt x="4037" y="1715"/>
                      <a:pt x="4168" y="1453"/>
                    </a:cubicBezTo>
                    <a:cubicBezTo>
                      <a:pt x="4251" y="1239"/>
                      <a:pt x="4180" y="822"/>
                      <a:pt x="4049" y="644"/>
                    </a:cubicBezTo>
                    <a:cubicBezTo>
                      <a:pt x="3930" y="501"/>
                      <a:pt x="3739" y="441"/>
                      <a:pt x="3537" y="394"/>
                    </a:cubicBezTo>
                    <a:cubicBezTo>
                      <a:pt x="2763" y="179"/>
                      <a:pt x="1977" y="25"/>
                      <a:pt x="119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869;p62">
                <a:extLst>
                  <a:ext uri="{FF2B5EF4-FFF2-40B4-BE49-F238E27FC236}">
                    <a16:creationId xmlns:a16="http://schemas.microsoft.com/office/drawing/2014/main" id="{10410169-A6E6-446D-952F-FF08A877F6EC}"/>
                  </a:ext>
                </a:extLst>
              </p:cNvPr>
              <p:cNvSpPr/>
              <p:nvPr/>
            </p:nvSpPr>
            <p:spPr>
              <a:xfrm>
                <a:off x="2346253" y="2608085"/>
                <a:ext cx="247399" cy="154581"/>
              </a:xfrm>
              <a:custGeom>
                <a:avLst/>
                <a:gdLst/>
                <a:ahLst/>
                <a:cxnLst/>
                <a:rect l="l" t="t" r="r" b="b"/>
                <a:pathLst>
                  <a:path w="5019" h="3136" extrusionOk="0">
                    <a:moveTo>
                      <a:pt x="740" y="1"/>
                    </a:moveTo>
                    <a:cubicBezTo>
                      <a:pt x="372" y="1"/>
                      <a:pt x="0" y="1006"/>
                      <a:pt x="53" y="1133"/>
                    </a:cubicBezTo>
                    <a:cubicBezTo>
                      <a:pt x="887" y="3002"/>
                      <a:pt x="2554" y="3038"/>
                      <a:pt x="2899" y="3133"/>
                    </a:cubicBezTo>
                    <a:cubicBezTo>
                      <a:pt x="2904" y="3135"/>
                      <a:pt x="2909" y="3136"/>
                      <a:pt x="2915" y="3136"/>
                    </a:cubicBezTo>
                    <a:cubicBezTo>
                      <a:pt x="3147" y="3136"/>
                      <a:pt x="3828" y="1967"/>
                      <a:pt x="3828" y="1967"/>
                    </a:cubicBezTo>
                    <a:cubicBezTo>
                      <a:pt x="3828" y="1967"/>
                      <a:pt x="4416" y="2907"/>
                      <a:pt x="4563" y="2907"/>
                    </a:cubicBezTo>
                    <a:cubicBezTo>
                      <a:pt x="4564" y="2907"/>
                      <a:pt x="4565" y="2907"/>
                      <a:pt x="4566" y="2907"/>
                    </a:cubicBezTo>
                    <a:cubicBezTo>
                      <a:pt x="4721" y="2895"/>
                      <a:pt x="4995" y="1990"/>
                      <a:pt x="5018" y="1717"/>
                    </a:cubicBezTo>
                    <a:cubicBezTo>
                      <a:pt x="5018" y="1550"/>
                      <a:pt x="4756" y="907"/>
                      <a:pt x="4637" y="657"/>
                    </a:cubicBezTo>
                    <a:cubicBezTo>
                      <a:pt x="4632" y="647"/>
                      <a:pt x="4619" y="641"/>
                      <a:pt x="4605" y="641"/>
                    </a:cubicBezTo>
                    <a:cubicBezTo>
                      <a:pt x="4584" y="641"/>
                      <a:pt x="4561" y="653"/>
                      <a:pt x="4554" y="681"/>
                    </a:cubicBezTo>
                    <a:cubicBezTo>
                      <a:pt x="4459" y="883"/>
                      <a:pt x="4280" y="1359"/>
                      <a:pt x="3887" y="1395"/>
                    </a:cubicBezTo>
                    <a:cubicBezTo>
                      <a:pt x="3798" y="1402"/>
                      <a:pt x="3711" y="1405"/>
                      <a:pt x="3626" y="1405"/>
                    </a:cubicBezTo>
                    <a:cubicBezTo>
                      <a:pt x="2101" y="1405"/>
                      <a:pt x="1258" y="343"/>
                      <a:pt x="875" y="50"/>
                    </a:cubicBezTo>
                    <a:cubicBezTo>
                      <a:pt x="831" y="16"/>
                      <a:pt x="785" y="1"/>
                      <a:pt x="74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870;p62">
                <a:extLst>
                  <a:ext uri="{FF2B5EF4-FFF2-40B4-BE49-F238E27FC236}">
                    <a16:creationId xmlns:a16="http://schemas.microsoft.com/office/drawing/2014/main" id="{EFE150D9-EE00-49E7-ABB4-8AA92A475834}"/>
                  </a:ext>
                </a:extLst>
              </p:cNvPr>
              <p:cNvSpPr/>
              <p:nvPr/>
            </p:nvSpPr>
            <p:spPr>
              <a:xfrm>
                <a:off x="2342112" y="2598275"/>
                <a:ext cx="251540" cy="153842"/>
              </a:xfrm>
              <a:custGeom>
                <a:avLst/>
                <a:gdLst/>
                <a:ahLst/>
                <a:cxnLst/>
                <a:rect l="l" t="t" r="r" b="b"/>
                <a:pathLst>
                  <a:path w="5103" h="3121" extrusionOk="0">
                    <a:moveTo>
                      <a:pt x="754" y="1"/>
                    </a:moveTo>
                    <a:cubicBezTo>
                      <a:pt x="376" y="1"/>
                      <a:pt x="1" y="1014"/>
                      <a:pt x="54" y="1142"/>
                    </a:cubicBezTo>
                    <a:cubicBezTo>
                      <a:pt x="899" y="2987"/>
                      <a:pt x="2614" y="3035"/>
                      <a:pt x="2923" y="3118"/>
                    </a:cubicBezTo>
                    <a:cubicBezTo>
                      <a:pt x="2929" y="3120"/>
                      <a:pt x="2934" y="3120"/>
                      <a:pt x="2940" y="3120"/>
                    </a:cubicBezTo>
                    <a:cubicBezTo>
                      <a:pt x="3172" y="3120"/>
                      <a:pt x="3864" y="1951"/>
                      <a:pt x="3864" y="1951"/>
                    </a:cubicBezTo>
                    <a:cubicBezTo>
                      <a:pt x="3864" y="1951"/>
                      <a:pt x="4445" y="2880"/>
                      <a:pt x="4620" y="2880"/>
                    </a:cubicBezTo>
                    <a:cubicBezTo>
                      <a:pt x="4622" y="2880"/>
                      <a:pt x="4624" y="2880"/>
                      <a:pt x="4626" y="2880"/>
                    </a:cubicBezTo>
                    <a:cubicBezTo>
                      <a:pt x="4781" y="2856"/>
                      <a:pt x="5067" y="1951"/>
                      <a:pt x="5079" y="1677"/>
                    </a:cubicBezTo>
                    <a:cubicBezTo>
                      <a:pt x="5102" y="1511"/>
                      <a:pt x="4840" y="880"/>
                      <a:pt x="4709" y="618"/>
                    </a:cubicBezTo>
                    <a:cubicBezTo>
                      <a:pt x="4704" y="608"/>
                      <a:pt x="4691" y="602"/>
                      <a:pt x="4677" y="602"/>
                    </a:cubicBezTo>
                    <a:cubicBezTo>
                      <a:pt x="4656" y="602"/>
                      <a:pt x="4633" y="614"/>
                      <a:pt x="4626" y="642"/>
                    </a:cubicBezTo>
                    <a:cubicBezTo>
                      <a:pt x="4531" y="856"/>
                      <a:pt x="4352" y="1332"/>
                      <a:pt x="3947" y="1368"/>
                    </a:cubicBezTo>
                    <a:cubicBezTo>
                      <a:pt x="3849" y="1376"/>
                      <a:pt x="3753" y="1380"/>
                      <a:pt x="3660" y="1380"/>
                    </a:cubicBezTo>
                    <a:cubicBezTo>
                      <a:pt x="2137" y="1380"/>
                      <a:pt x="1269" y="338"/>
                      <a:pt x="888" y="46"/>
                    </a:cubicBezTo>
                    <a:cubicBezTo>
                      <a:pt x="843" y="15"/>
                      <a:pt x="799" y="1"/>
                      <a:pt x="7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871;p62">
                <a:extLst>
                  <a:ext uri="{FF2B5EF4-FFF2-40B4-BE49-F238E27FC236}">
                    <a16:creationId xmlns:a16="http://schemas.microsoft.com/office/drawing/2014/main" id="{71993E5A-3855-46FE-B91E-593CEA907524}"/>
                  </a:ext>
                </a:extLst>
              </p:cNvPr>
              <p:cNvSpPr/>
              <p:nvPr/>
            </p:nvSpPr>
            <p:spPr>
              <a:xfrm>
                <a:off x="2587442" y="2650723"/>
                <a:ext cx="243751" cy="537338"/>
              </a:xfrm>
              <a:custGeom>
                <a:avLst/>
                <a:gdLst/>
                <a:ahLst/>
                <a:cxnLst/>
                <a:rect l="l" t="t" r="r" b="b"/>
                <a:pathLst>
                  <a:path w="4945" h="10901" extrusionOk="0">
                    <a:moveTo>
                      <a:pt x="48" y="0"/>
                    </a:moveTo>
                    <a:cubicBezTo>
                      <a:pt x="16" y="0"/>
                      <a:pt x="1" y="6"/>
                      <a:pt x="6" y="18"/>
                    </a:cubicBezTo>
                    <a:cubicBezTo>
                      <a:pt x="2638" y="6483"/>
                      <a:pt x="3411" y="10900"/>
                      <a:pt x="3411" y="10900"/>
                    </a:cubicBezTo>
                    <a:lnTo>
                      <a:pt x="4924" y="10710"/>
                    </a:lnTo>
                    <a:cubicBezTo>
                      <a:pt x="4924" y="10710"/>
                      <a:pt x="4924" y="10710"/>
                      <a:pt x="4924" y="10710"/>
                    </a:cubicBezTo>
                    <a:cubicBezTo>
                      <a:pt x="4945" y="10710"/>
                      <a:pt x="3018" y="2612"/>
                      <a:pt x="1649" y="494"/>
                    </a:cubicBezTo>
                    <a:cubicBezTo>
                      <a:pt x="1533" y="336"/>
                      <a:pt x="296" y="0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872;p62">
                <a:extLst>
                  <a:ext uri="{FF2B5EF4-FFF2-40B4-BE49-F238E27FC236}">
                    <a16:creationId xmlns:a16="http://schemas.microsoft.com/office/drawing/2014/main" id="{488F01EE-546C-4D6D-99D7-725E0CD7364E}"/>
                  </a:ext>
                </a:extLst>
              </p:cNvPr>
              <p:cNvSpPr/>
              <p:nvPr/>
            </p:nvSpPr>
            <p:spPr>
              <a:xfrm>
                <a:off x="2078890" y="3324161"/>
                <a:ext cx="80445" cy="6077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233" extrusionOk="0">
                    <a:moveTo>
                      <a:pt x="340" y="0"/>
                    </a:moveTo>
                    <a:cubicBezTo>
                      <a:pt x="286" y="0"/>
                      <a:pt x="242" y="14"/>
                      <a:pt x="215" y="48"/>
                    </a:cubicBezTo>
                    <a:cubicBezTo>
                      <a:pt x="84" y="215"/>
                      <a:pt x="536" y="584"/>
                      <a:pt x="536" y="584"/>
                    </a:cubicBezTo>
                    <a:cubicBezTo>
                      <a:pt x="536" y="584"/>
                      <a:pt x="357" y="527"/>
                      <a:pt x="227" y="527"/>
                    </a:cubicBezTo>
                    <a:cubicBezTo>
                      <a:pt x="85" y="527"/>
                      <a:pt x="1" y="595"/>
                      <a:pt x="274" y="882"/>
                    </a:cubicBezTo>
                    <a:cubicBezTo>
                      <a:pt x="539" y="1165"/>
                      <a:pt x="904" y="1232"/>
                      <a:pt x="1189" y="1232"/>
                    </a:cubicBezTo>
                    <a:cubicBezTo>
                      <a:pt x="1442" y="1232"/>
                      <a:pt x="1632" y="1179"/>
                      <a:pt x="1632" y="1179"/>
                    </a:cubicBezTo>
                    <a:lnTo>
                      <a:pt x="894" y="203"/>
                    </a:lnTo>
                    <a:cubicBezTo>
                      <a:pt x="894" y="203"/>
                      <a:pt x="548" y="0"/>
                      <a:pt x="34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873;p62">
                <a:extLst>
                  <a:ext uri="{FF2B5EF4-FFF2-40B4-BE49-F238E27FC236}">
                    <a16:creationId xmlns:a16="http://schemas.microsoft.com/office/drawing/2014/main" id="{AA01C842-3A0F-44B9-A75A-0055D2032B0B}"/>
                  </a:ext>
                </a:extLst>
              </p:cNvPr>
              <p:cNvSpPr/>
              <p:nvPr/>
            </p:nvSpPr>
            <p:spPr>
              <a:xfrm>
                <a:off x="2095403" y="3231983"/>
                <a:ext cx="161384" cy="152215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088" extrusionOk="0">
                    <a:moveTo>
                      <a:pt x="1915" y="0"/>
                    </a:moveTo>
                    <a:cubicBezTo>
                      <a:pt x="1365" y="0"/>
                      <a:pt x="0" y="1138"/>
                      <a:pt x="11" y="1275"/>
                    </a:cubicBezTo>
                    <a:cubicBezTo>
                      <a:pt x="23" y="1442"/>
                      <a:pt x="856" y="3026"/>
                      <a:pt x="1201" y="3085"/>
                    </a:cubicBezTo>
                    <a:cubicBezTo>
                      <a:pt x="1212" y="3087"/>
                      <a:pt x="1224" y="3088"/>
                      <a:pt x="1236" y="3088"/>
                    </a:cubicBezTo>
                    <a:cubicBezTo>
                      <a:pt x="1643" y="3088"/>
                      <a:pt x="3156" y="2186"/>
                      <a:pt x="3214" y="1621"/>
                    </a:cubicBezTo>
                    <a:cubicBezTo>
                      <a:pt x="3273" y="1037"/>
                      <a:pt x="2083" y="61"/>
                      <a:pt x="2083" y="61"/>
                    </a:cubicBezTo>
                    <a:cubicBezTo>
                      <a:pt x="2043" y="19"/>
                      <a:pt x="1986" y="0"/>
                      <a:pt x="1915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874;p62">
                <a:extLst>
                  <a:ext uri="{FF2B5EF4-FFF2-40B4-BE49-F238E27FC236}">
                    <a16:creationId xmlns:a16="http://schemas.microsoft.com/office/drawing/2014/main" id="{C5CCE9A7-CA6A-423E-8B0C-CEC054129F1D}"/>
                  </a:ext>
                </a:extLst>
              </p:cNvPr>
              <p:cNvSpPr/>
              <p:nvPr/>
            </p:nvSpPr>
            <p:spPr>
              <a:xfrm>
                <a:off x="2113740" y="3329928"/>
                <a:ext cx="2859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580" h="837" extrusionOk="0">
                    <a:moveTo>
                      <a:pt x="40" y="1"/>
                    </a:moveTo>
                    <a:cubicBezTo>
                      <a:pt x="20" y="1"/>
                      <a:pt x="1" y="21"/>
                      <a:pt x="8" y="50"/>
                    </a:cubicBezTo>
                    <a:cubicBezTo>
                      <a:pt x="56" y="205"/>
                      <a:pt x="127" y="348"/>
                      <a:pt x="222" y="479"/>
                    </a:cubicBezTo>
                    <a:cubicBezTo>
                      <a:pt x="270" y="562"/>
                      <a:pt x="306" y="610"/>
                      <a:pt x="365" y="681"/>
                    </a:cubicBezTo>
                    <a:lnTo>
                      <a:pt x="460" y="765"/>
                    </a:lnTo>
                    <a:cubicBezTo>
                      <a:pt x="484" y="800"/>
                      <a:pt x="520" y="824"/>
                      <a:pt x="544" y="836"/>
                    </a:cubicBezTo>
                    <a:cubicBezTo>
                      <a:pt x="568" y="836"/>
                      <a:pt x="579" y="824"/>
                      <a:pt x="579" y="812"/>
                    </a:cubicBezTo>
                    <a:cubicBezTo>
                      <a:pt x="544" y="800"/>
                      <a:pt x="520" y="765"/>
                      <a:pt x="508" y="741"/>
                    </a:cubicBezTo>
                    <a:cubicBezTo>
                      <a:pt x="472" y="705"/>
                      <a:pt x="448" y="681"/>
                      <a:pt x="425" y="646"/>
                    </a:cubicBezTo>
                    <a:cubicBezTo>
                      <a:pt x="365" y="586"/>
                      <a:pt x="329" y="527"/>
                      <a:pt x="282" y="455"/>
                    </a:cubicBezTo>
                    <a:cubicBezTo>
                      <a:pt x="187" y="324"/>
                      <a:pt x="115" y="169"/>
                      <a:pt x="67" y="27"/>
                    </a:cubicBezTo>
                    <a:cubicBezTo>
                      <a:pt x="63" y="8"/>
                      <a:pt x="51" y="1"/>
                      <a:pt x="40" y="1"/>
                    </a:cubicBezTo>
                    <a:close/>
                  </a:path>
                </a:pathLst>
              </a:custGeom>
              <a:solidFill>
                <a:srgbClr val="C44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875;p62">
                <a:extLst>
                  <a:ext uri="{FF2B5EF4-FFF2-40B4-BE49-F238E27FC236}">
                    <a16:creationId xmlns:a16="http://schemas.microsoft.com/office/drawing/2014/main" id="{860512A8-4FAD-4A59-94E2-BF36F6B80A06}"/>
                  </a:ext>
                </a:extLst>
              </p:cNvPr>
              <p:cNvSpPr/>
              <p:nvPr/>
            </p:nvSpPr>
            <p:spPr>
              <a:xfrm>
                <a:off x="1914548" y="2658758"/>
                <a:ext cx="397988" cy="674272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13679" extrusionOk="0">
                    <a:moveTo>
                      <a:pt x="6920" y="1"/>
                    </a:moveTo>
                    <a:cubicBezTo>
                      <a:pt x="5835" y="1"/>
                      <a:pt x="2349" y="3138"/>
                      <a:pt x="1180" y="5320"/>
                    </a:cubicBezTo>
                    <a:cubicBezTo>
                      <a:pt x="1" y="7487"/>
                      <a:pt x="1477" y="10095"/>
                      <a:pt x="3085" y="12940"/>
                    </a:cubicBezTo>
                    <a:cubicBezTo>
                      <a:pt x="3108" y="12964"/>
                      <a:pt x="3120" y="12988"/>
                      <a:pt x="3132" y="13012"/>
                    </a:cubicBezTo>
                    <a:cubicBezTo>
                      <a:pt x="3251" y="13238"/>
                      <a:pt x="3382" y="13464"/>
                      <a:pt x="3501" y="13678"/>
                    </a:cubicBezTo>
                    <a:lnTo>
                      <a:pt x="6156" y="11416"/>
                    </a:lnTo>
                    <a:cubicBezTo>
                      <a:pt x="6156" y="11416"/>
                      <a:pt x="5978" y="11154"/>
                      <a:pt x="5740" y="10726"/>
                    </a:cubicBezTo>
                    <a:lnTo>
                      <a:pt x="5692" y="10630"/>
                    </a:lnTo>
                    <a:cubicBezTo>
                      <a:pt x="5144" y="9654"/>
                      <a:pt x="4299" y="7987"/>
                      <a:pt x="4323" y="7011"/>
                    </a:cubicBezTo>
                    <a:cubicBezTo>
                      <a:pt x="4370" y="5570"/>
                      <a:pt x="6216" y="4570"/>
                      <a:pt x="7252" y="3915"/>
                    </a:cubicBezTo>
                    <a:cubicBezTo>
                      <a:pt x="8073" y="3403"/>
                      <a:pt x="7907" y="427"/>
                      <a:pt x="7085" y="34"/>
                    </a:cubicBezTo>
                    <a:cubicBezTo>
                      <a:pt x="7039" y="11"/>
                      <a:pt x="6983" y="1"/>
                      <a:pt x="69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876;p62">
                <a:extLst>
                  <a:ext uri="{FF2B5EF4-FFF2-40B4-BE49-F238E27FC236}">
                    <a16:creationId xmlns:a16="http://schemas.microsoft.com/office/drawing/2014/main" id="{4FC7977A-4B11-40CA-984D-61682478AA30}"/>
                  </a:ext>
                </a:extLst>
              </p:cNvPr>
              <p:cNvSpPr/>
              <p:nvPr/>
            </p:nvSpPr>
            <p:spPr>
              <a:xfrm>
                <a:off x="2065975" y="3182148"/>
                <a:ext cx="131512" cy="11741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382" extrusionOk="0">
                    <a:moveTo>
                      <a:pt x="2584" y="0"/>
                    </a:moveTo>
                    <a:cubicBezTo>
                      <a:pt x="2572" y="0"/>
                      <a:pt x="2560" y="12"/>
                      <a:pt x="2549" y="24"/>
                    </a:cubicBezTo>
                    <a:cubicBezTo>
                      <a:pt x="2287" y="203"/>
                      <a:pt x="2037" y="405"/>
                      <a:pt x="1787" y="608"/>
                    </a:cubicBezTo>
                    <a:cubicBezTo>
                      <a:pt x="1298" y="1012"/>
                      <a:pt x="834" y="1429"/>
                      <a:pt x="405" y="1870"/>
                    </a:cubicBezTo>
                    <a:cubicBezTo>
                      <a:pt x="263" y="2024"/>
                      <a:pt x="132" y="2155"/>
                      <a:pt x="1" y="2310"/>
                    </a:cubicBezTo>
                    <a:cubicBezTo>
                      <a:pt x="13" y="2334"/>
                      <a:pt x="24" y="2346"/>
                      <a:pt x="48" y="2382"/>
                    </a:cubicBezTo>
                    <a:cubicBezTo>
                      <a:pt x="489" y="1917"/>
                      <a:pt x="953" y="1453"/>
                      <a:pt x="1453" y="1024"/>
                    </a:cubicBezTo>
                    <a:cubicBezTo>
                      <a:pt x="1751" y="774"/>
                      <a:pt x="2072" y="524"/>
                      <a:pt x="2394" y="286"/>
                    </a:cubicBezTo>
                    <a:cubicBezTo>
                      <a:pt x="2489" y="203"/>
                      <a:pt x="2572" y="143"/>
                      <a:pt x="2668" y="84"/>
                    </a:cubicBezTo>
                    <a:cubicBezTo>
                      <a:pt x="2644" y="60"/>
                      <a:pt x="2620" y="24"/>
                      <a:pt x="2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877;p62">
                <a:extLst>
                  <a:ext uri="{FF2B5EF4-FFF2-40B4-BE49-F238E27FC236}">
                    <a16:creationId xmlns:a16="http://schemas.microsoft.com/office/drawing/2014/main" id="{AAF8FB10-218D-43AD-9706-F0D6B28AB620}"/>
                  </a:ext>
                </a:extLst>
              </p:cNvPr>
              <p:cNvSpPr/>
              <p:nvPr/>
            </p:nvSpPr>
            <p:spPr>
              <a:xfrm>
                <a:off x="2209170" y="2851739"/>
                <a:ext cx="62848" cy="4111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834" extrusionOk="0">
                    <a:moveTo>
                      <a:pt x="1275" y="0"/>
                    </a:moveTo>
                    <a:lnTo>
                      <a:pt x="1275" y="0"/>
                    </a:lnTo>
                    <a:cubicBezTo>
                      <a:pt x="1025" y="95"/>
                      <a:pt x="798" y="214"/>
                      <a:pt x="596" y="345"/>
                    </a:cubicBezTo>
                    <a:cubicBezTo>
                      <a:pt x="382" y="476"/>
                      <a:pt x="179" y="631"/>
                      <a:pt x="1" y="834"/>
                    </a:cubicBezTo>
                    <a:cubicBezTo>
                      <a:pt x="156" y="822"/>
                      <a:pt x="310" y="798"/>
                      <a:pt x="477" y="774"/>
                    </a:cubicBezTo>
                    <a:cubicBezTo>
                      <a:pt x="632" y="750"/>
                      <a:pt x="787" y="715"/>
                      <a:pt x="953" y="655"/>
                    </a:cubicBezTo>
                    <a:cubicBezTo>
                      <a:pt x="858" y="631"/>
                      <a:pt x="787" y="619"/>
                      <a:pt x="691" y="619"/>
                    </a:cubicBezTo>
                    <a:cubicBezTo>
                      <a:pt x="650" y="607"/>
                      <a:pt x="605" y="601"/>
                      <a:pt x="562" y="601"/>
                    </a:cubicBezTo>
                    <a:cubicBezTo>
                      <a:pt x="519" y="601"/>
                      <a:pt x="477" y="607"/>
                      <a:pt x="441" y="619"/>
                    </a:cubicBezTo>
                    <a:cubicBezTo>
                      <a:pt x="429" y="619"/>
                      <a:pt x="417" y="619"/>
                      <a:pt x="394" y="631"/>
                    </a:cubicBezTo>
                    <a:cubicBezTo>
                      <a:pt x="489" y="584"/>
                      <a:pt x="572" y="524"/>
                      <a:pt x="667" y="465"/>
                    </a:cubicBezTo>
                    <a:cubicBezTo>
                      <a:pt x="870" y="334"/>
                      <a:pt x="1096" y="179"/>
                      <a:pt x="1275" y="0"/>
                    </a:cubicBezTo>
                    <a:close/>
                  </a:path>
                </a:pathLst>
              </a:custGeom>
              <a:solidFill>
                <a:srgbClr val="4436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878;p62">
                <a:extLst>
                  <a:ext uri="{FF2B5EF4-FFF2-40B4-BE49-F238E27FC236}">
                    <a16:creationId xmlns:a16="http://schemas.microsoft.com/office/drawing/2014/main" id="{124C6809-DFAC-45EA-AED8-5CC508EB355E}"/>
                  </a:ext>
                </a:extLst>
              </p:cNvPr>
              <p:cNvSpPr/>
              <p:nvPr/>
            </p:nvSpPr>
            <p:spPr>
              <a:xfrm>
                <a:off x="2590054" y="1929816"/>
                <a:ext cx="245378" cy="284368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5769" extrusionOk="0">
                    <a:moveTo>
                      <a:pt x="1357" y="0"/>
                    </a:moveTo>
                    <a:cubicBezTo>
                      <a:pt x="938" y="0"/>
                      <a:pt x="524" y="115"/>
                      <a:pt x="334" y="487"/>
                    </a:cubicBezTo>
                    <a:cubicBezTo>
                      <a:pt x="1" y="1201"/>
                      <a:pt x="370" y="2249"/>
                      <a:pt x="620" y="2844"/>
                    </a:cubicBezTo>
                    <a:cubicBezTo>
                      <a:pt x="965" y="3642"/>
                      <a:pt x="1501" y="4344"/>
                      <a:pt x="2049" y="5035"/>
                    </a:cubicBezTo>
                    <a:cubicBezTo>
                      <a:pt x="2334" y="5383"/>
                      <a:pt x="2712" y="5769"/>
                      <a:pt x="3218" y="5769"/>
                    </a:cubicBezTo>
                    <a:cubicBezTo>
                      <a:pt x="3282" y="5769"/>
                      <a:pt x="3349" y="5763"/>
                      <a:pt x="3418" y="5749"/>
                    </a:cubicBezTo>
                    <a:cubicBezTo>
                      <a:pt x="3763" y="5666"/>
                      <a:pt x="4073" y="5428"/>
                      <a:pt x="4263" y="5166"/>
                    </a:cubicBezTo>
                    <a:cubicBezTo>
                      <a:pt x="4478" y="4892"/>
                      <a:pt x="4561" y="4582"/>
                      <a:pt x="4621" y="4285"/>
                    </a:cubicBezTo>
                    <a:cubicBezTo>
                      <a:pt x="4978" y="2487"/>
                      <a:pt x="4001" y="760"/>
                      <a:pt x="2275" y="153"/>
                    </a:cubicBezTo>
                    <a:cubicBezTo>
                      <a:pt x="2049" y="78"/>
                      <a:pt x="1702" y="0"/>
                      <a:pt x="1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879;p62">
                <a:extLst>
                  <a:ext uri="{FF2B5EF4-FFF2-40B4-BE49-F238E27FC236}">
                    <a16:creationId xmlns:a16="http://schemas.microsoft.com/office/drawing/2014/main" id="{B3AE23A0-200D-4AF9-A7BD-D2667BC560AE}"/>
                  </a:ext>
                </a:extLst>
              </p:cNvPr>
              <p:cNvSpPr/>
              <p:nvPr/>
            </p:nvSpPr>
            <p:spPr>
              <a:xfrm>
                <a:off x="2186890" y="1923211"/>
                <a:ext cx="619212" cy="694728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7114" y="0"/>
                    </a:moveTo>
                    <a:cubicBezTo>
                      <a:pt x="6889" y="0"/>
                      <a:pt x="6657" y="13"/>
                      <a:pt x="6418" y="37"/>
                    </a:cubicBezTo>
                    <a:cubicBezTo>
                      <a:pt x="2727" y="430"/>
                      <a:pt x="0" y="4062"/>
                      <a:pt x="357" y="8003"/>
                    </a:cubicBezTo>
                    <a:cubicBezTo>
                      <a:pt x="465" y="9217"/>
                      <a:pt x="858" y="10300"/>
                      <a:pt x="1429" y="11205"/>
                    </a:cubicBezTo>
                    <a:cubicBezTo>
                      <a:pt x="2569" y="12986"/>
                      <a:pt x="4483" y="14094"/>
                      <a:pt x="6626" y="14094"/>
                    </a:cubicBezTo>
                    <a:cubicBezTo>
                      <a:pt x="6833" y="14094"/>
                      <a:pt x="7041" y="14084"/>
                      <a:pt x="7251" y="14063"/>
                    </a:cubicBezTo>
                    <a:cubicBezTo>
                      <a:pt x="7430" y="14051"/>
                      <a:pt x="7608" y="14027"/>
                      <a:pt x="7775" y="14003"/>
                    </a:cubicBezTo>
                    <a:cubicBezTo>
                      <a:pt x="9585" y="13753"/>
                      <a:pt x="10728" y="13170"/>
                      <a:pt x="11442" y="12372"/>
                    </a:cubicBezTo>
                    <a:cubicBezTo>
                      <a:pt x="12276" y="11420"/>
                      <a:pt x="12549" y="10146"/>
                      <a:pt x="12549" y="8693"/>
                    </a:cubicBezTo>
                    <a:cubicBezTo>
                      <a:pt x="12561" y="8062"/>
                      <a:pt x="12526" y="7395"/>
                      <a:pt x="12478" y="6717"/>
                    </a:cubicBezTo>
                    <a:cubicBezTo>
                      <a:pt x="12166" y="2541"/>
                      <a:pt x="10365" y="0"/>
                      <a:pt x="711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880;p62">
                <a:extLst>
                  <a:ext uri="{FF2B5EF4-FFF2-40B4-BE49-F238E27FC236}">
                    <a16:creationId xmlns:a16="http://schemas.microsoft.com/office/drawing/2014/main" id="{5E806570-8030-4F78-A498-2F52085F224E}"/>
                  </a:ext>
                </a:extLst>
              </p:cNvPr>
              <p:cNvSpPr/>
              <p:nvPr/>
            </p:nvSpPr>
            <p:spPr>
              <a:xfrm>
                <a:off x="2059518" y="1826942"/>
                <a:ext cx="661456" cy="550647"/>
              </a:xfrm>
              <a:custGeom>
                <a:avLst/>
                <a:gdLst/>
                <a:ahLst/>
                <a:cxnLst/>
                <a:rect l="l" t="t" r="r" b="b"/>
                <a:pathLst>
                  <a:path w="13419" h="11171" extrusionOk="0">
                    <a:moveTo>
                      <a:pt x="9177" y="1"/>
                    </a:moveTo>
                    <a:cubicBezTo>
                      <a:pt x="8748" y="1"/>
                      <a:pt x="8315" y="41"/>
                      <a:pt x="7883" y="109"/>
                    </a:cubicBezTo>
                    <a:cubicBezTo>
                      <a:pt x="7823" y="121"/>
                      <a:pt x="7775" y="121"/>
                      <a:pt x="7716" y="133"/>
                    </a:cubicBezTo>
                    <a:cubicBezTo>
                      <a:pt x="6263" y="383"/>
                      <a:pt x="4739" y="823"/>
                      <a:pt x="3406" y="1562"/>
                    </a:cubicBezTo>
                    <a:cubicBezTo>
                      <a:pt x="2953" y="1812"/>
                      <a:pt x="2525" y="2097"/>
                      <a:pt x="2120" y="2431"/>
                    </a:cubicBezTo>
                    <a:cubicBezTo>
                      <a:pt x="1441" y="2990"/>
                      <a:pt x="846" y="3681"/>
                      <a:pt x="489" y="4502"/>
                    </a:cubicBezTo>
                    <a:cubicBezTo>
                      <a:pt x="36" y="5479"/>
                      <a:pt x="1" y="6550"/>
                      <a:pt x="263" y="7479"/>
                    </a:cubicBezTo>
                    <a:cubicBezTo>
                      <a:pt x="536" y="8396"/>
                      <a:pt x="1263" y="9932"/>
                      <a:pt x="1727" y="10158"/>
                    </a:cubicBezTo>
                    <a:cubicBezTo>
                      <a:pt x="1818" y="10205"/>
                      <a:pt x="1944" y="10222"/>
                      <a:pt x="2088" y="10222"/>
                    </a:cubicBezTo>
                    <a:cubicBezTo>
                      <a:pt x="2446" y="10222"/>
                      <a:pt x="2917" y="10118"/>
                      <a:pt x="3256" y="10118"/>
                    </a:cubicBezTo>
                    <a:cubicBezTo>
                      <a:pt x="3367" y="10118"/>
                      <a:pt x="3463" y="10129"/>
                      <a:pt x="3537" y="10158"/>
                    </a:cubicBezTo>
                    <a:cubicBezTo>
                      <a:pt x="4001" y="10313"/>
                      <a:pt x="4358" y="10587"/>
                      <a:pt x="4549" y="10908"/>
                    </a:cubicBezTo>
                    <a:cubicBezTo>
                      <a:pt x="4633" y="11060"/>
                      <a:pt x="4736" y="11170"/>
                      <a:pt x="4907" y="11170"/>
                    </a:cubicBezTo>
                    <a:cubicBezTo>
                      <a:pt x="4978" y="11170"/>
                      <a:pt x="5059" y="11152"/>
                      <a:pt x="5156" y="11110"/>
                    </a:cubicBezTo>
                    <a:cubicBezTo>
                      <a:pt x="5394" y="11003"/>
                      <a:pt x="5608" y="10813"/>
                      <a:pt x="5692" y="10610"/>
                    </a:cubicBezTo>
                    <a:cubicBezTo>
                      <a:pt x="6013" y="10253"/>
                      <a:pt x="5775" y="9741"/>
                      <a:pt x="5728" y="9301"/>
                    </a:cubicBezTo>
                    <a:cubicBezTo>
                      <a:pt x="5751" y="9086"/>
                      <a:pt x="5799" y="8836"/>
                      <a:pt x="5918" y="8610"/>
                    </a:cubicBezTo>
                    <a:cubicBezTo>
                      <a:pt x="6097" y="8253"/>
                      <a:pt x="6418" y="7979"/>
                      <a:pt x="6799" y="7836"/>
                    </a:cubicBezTo>
                    <a:cubicBezTo>
                      <a:pt x="7144" y="7693"/>
                      <a:pt x="7478" y="7634"/>
                      <a:pt x="7811" y="7539"/>
                    </a:cubicBezTo>
                    <a:cubicBezTo>
                      <a:pt x="8168" y="7431"/>
                      <a:pt x="9764" y="7015"/>
                      <a:pt x="10919" y="6193"/>
                    </a:cubicBezTo>
                    <a:cubicBezTo>
                      <a:pt x="11621" y="5705"/>
                      <a:pt x="12312" y="5133"/>
                      <a:pt x="12824" y="4443"/>
                    </a:cubicBezTo>
                    <a:cubicBezTo>
                      <a:pt x="13169" y="3979"/>
                      <a:pt x="13419" y="3431"/>
                      <a:pt x="13407" y="2859"/>
                    </a:cubicBezTo>
                    <a:cubicBezTo>
                      <a:pt x="13359" y="1478"/>
                      <a:pt x="11931" y="573"/>
                      <a:pt x="10800" y="228"/>
                    </a:cubicBezTo>
                    <a:cubicBezTo>
                      <a:pt x="10271" y="67"/>
                      <a:pt x="9727" y="1"/>
                      <a:pt x="917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881;p62">
                <a:extLst>
                  <a:ext uri="{FF2B5EF4-FFF2-40B4-BE49-F238E27FC236}">
                    <a16:creationId xmlns:a16="http://schemas.microsoft.com/office/drawing/2014/main" id="{A1F6A638-7D68-4816-81B2-DE3119E534A8}"/>
                  </a:ext>
                </a:extLst>
              </p:cNvPr>
              <p:cNvSpPr/>
              <p:nvPr/>
            </p:nvSpPr>
            <p:spPr>
              <a:xfrm>
                <a:off x="2226768" y="1833449"/>
                <a:ext cx="420859" cy="236062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4789" extrusionOk="0">
                    <a:moveTo>
                      <a:pt x="4478" y="1"/>
                    </a:moveTo>
                    <a:cubicBezTo>
                      <a:pt x="4418" y="25"/>
                      <a:pt x="4371" y="25"/>
                      <a:pt x="4311" y="37"/>
                    </a:cubicBezTo>
                    <a:cubicBezTo>
                      <a:pt x="2870" y="287"/>
                      <a:pt x="1334" y="715"/>
                      <a:pt x="1" y="1465"/>
                    </a:cubicBezTo>
                    <a:cubicBezTo>
                      <a:pt x="156" y="2299"/>
                      <a:pt x="906" y="3025"/>
                      <a:pt x="1763" y="3061"/>
                    </a:cubicBezTo>
                    <a:cubicBezTo>
                      <a:pt x="1787" y="3062"/>
                      <a:pt x="1812" y="3062"/>
                      <a:pt x="1837" y="3062"/>
                    </a:cubicBezTo>
                    <a:cubicBezTo>
                      <a:pt x="1975" y="3062"/>
                      <a:pt x="2116" y="3052"/>
                      <a:pt x="2252" y="3052"/>
                    </a:cubicBezTo>
                    <a:cubicBezTo>
                      <a:pt x="2471" y="3052"/>
                      <a:pt x="2676" y="3078"/>
                      <a:pt x="2835" y="3216"/>
                    </a:cubicBezTo>
                    <a:cubicBezTo>
                      <a:pt x="2954" y="3323"/>
                      <a:pt x="3037" y="3454"/>
                      <a:pt x="3120" y="3573"/>
                    </a:cubicBezTo>
                    <a:cubicBezTo>
                      <a:pt x="3466" y="4048"/>
                      <a:pt x="4056" y="4329"/>
                      <a:pt x="4645" y="4329"/>
                    </a:cubicBezTo>
                    <a:cubicBezTo>
                      <a:pt x="4868" y="4329"/>
                      <a:pt x="5090" y="4289"/>
                      <a:pt x="5299" y="4204"/>
                    </a:cubicBezTo>
                    <a:cubicBezTo>
                      <a:pt x="5355" y="4172"/>
                      <a:pt x="5426" y="4140"/>
                      <a:pt x="5489" y="4140"/>
                    </a:cubicBezTo>
                    <a:cubicBezTo>
                      <a:pt x="5520" y="4140"/>
                      <a:pt x="5549" y="4148"/>
                      <a:pt x="5573" y="4168"/>
                    </a:cubicBezTo>
                    <a:cubicBezTo>
                      <a:pt x="5633" y="4216"/>
                      <a:pt x="5656" y="4287"/>
                      <a:pt x="5680" y="4347"/>
                    </a:cubicBezTo>
                    <a:cubicBezTo>
                      <a:pt x="5787" y="4609"/>
                      <a:pt x="6049" y="4751"/>
                      <a:pt x="6323" y="4787"/>
                    </a:cubicBezTo>
                    <a:cubicBezTo>
                      <a:pt x="6346" y="4788"/>
                      <a:pt x="6370" y="4789"/>
                      <a:pt x="6393" y="4789"/>
                    </a:cubicBezTo>
                    <a:cubicBezTo>
                      <a:pt x="6643" y="4789"/>
                      <a:pt x="6892" y="4731"/>
                      <a:pt x="7121" y="4644"/>
                    </a:cubicBezTo>
                    <a:cubicBezTo>
                      <a:pt x="7478" y="4525"/>
                      <a:pt x="7859" y="4382"/>
                      <a:pt x="8121" y="4109"/>
                    </a:cubicBezTo>
                    <a:cubicBezTo>
                      <a:pt x="8395" y="3835"/>
                      <a:pt x="8538" y="3394"/>
                      <a:pt x="8371" y="3085"/>
                    </a:cubicBezTo>
                    <a:cubicBezTo>
                      <a:pt x="8240" y="2823"/>
                      <a:pt x="7954" y="2656"/>
                      <a:pt x="7692" y="2501"/>
                    </a:cubicBezTo>
                    <a:cubicBezTo>
                      <a:pt x="6692" y="1942"/>
                      <a:pt x="5728" y="1299"/>
                      <a:pt x="4918" y="477"/>
                    </a:cubicBezTo>
                    <a:cubicBezTo>
                      <a:pt x="4787" y="334"/>
                      <a:pt x="4621" y="179"/>
                      <a:pt x="4478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882;p62">
                <a:extLst>
                  <a:ext uri="{FF2B5EF4-FFF2-40B4-BE49-F238E27FC236}">
                    <a16:creationId xmlns:a16="http://schemas.microsoft.com/office/drawing/2014/main" id="{5FD76E95-8AD2-4B26-9F3A-C006BAEF44C9}"/>
                  </a:ext>
                </a:extLst>
              </p:cNvPr>
              <p:cNvSpPr/>
              <p:nvPr/>
            </p:nvSpPr>
            <p:spPr>
              <a:xfrm>
                <a:off x="2498518" y="2136895"/>
                <a:ext cx="1232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 extrusionOk="0">
                    <a:moveTo>
                      <a:pt x="24" y="12"/>
                    </a:moveTo>
                    <a:lnTo>
                      <a:pt x="24" y="12"/>
                    </a:lnTo>
                    <a:cubicBezTo>
                      <a:pt x="1" y="0"/>
                      <a:pt x="1" y="0"/>
                      <a:pt x="24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83;p62">
                <a:extLst>
                  <a:ext uri="{FF2B5EF4-FFF2-40B4-BE49-F238E27FC236}">
                    <a16:creationId xmlns:a16="http://schemas.microsoft.com/office/drawing/2014/main" id="{EF9FBA24-C699-45BA-8802-EDE294B984AA}"/>
                  </a:ext>
                </a:extLst>
              </p:cNvPr>
              <p:cNvSpPr/>
              <p:nvPr/>
            </p:nvSpPr>
            <p:spPr>
              <a:xfrm>
                <a:off x="2088847" y="2295716"/>
                <a:ext cx="180263" cy="183910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3731" extrusionOk="0">
                    <a:moveTo>
                      <a:pt x="1412" y="0"/>
                    </a:moveTo>
                    <a:cubicBezTo>
                      <a:pt x="1142" y="0"/>
                      <a:pt x="879" y="53"/>
                      <a:pt x="656" y="184"/>
                    </a:cubicBezTo>
                    <a:cubicBezTo>
                      <a:pt x="418" y="315"/>
                      <a:pt x="215" y="529"/>
                      <a:pt x="120" y="850"/>
                    </a:cubicBezTo>
                    <a:cubicBezTo>
                      <a:pt x="1" y="1208"/>
                      <a:pt x="13" y="1577"/>
                      <a:pt x="96" y="1910"/>
                    </a:cubicBezTo>
                    <a:cubicBezTo>
                      <a:pt x="299" y="2636"/>
                      <a:pt x="799" y="3208"/>
                      <a:pt x="1454" y="3505"/>
                    </a:cubicBezTo>
                    <a:cubicBezTo>
                      <a:pt x="1722" y="3628"/>
                      <a:pt x="2078" y="3730"/>
                      <a:pt x="2430" y="3730"/>
                    </a:cubicBezTo>
                    <a:cubicBezTo>
                      <a:pt x="2796" y="3730"/>
                      <a:pt x="3157" y="3619"/>
                      <a:pt x="3406" y="3303"/>
                    </a:cubicBezTo>
                    <a:cubicBezTo>
                      <a:pt x="3632" y="3041"/>
                      <a:pt x="3656" y="2672"/>
                      <a:pt x="3632" y="2339"/>
                    </a:cubicBezTo>
                    <a:cubicBezTo>
                      <a:pt x="3549" y="1624"/>
                      <a:pt x="3347" y="779"/>
                      <a:pt x="2763" y="386"/>
                    </a:cubicBezTo>
                    <a:cubicBezTo>
                      <a:pt x="2424" y="178"/>
                      <a:pt x="1906" y="0"/>
                      <a:pt x="141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84;p62">
                <a:extLst>
                  <a:ext uri="{FF2B5EF4-FFF2-40B4-BE49-F238E27FC236}">
                    <a16:creationId xmlns:a16="http://schemas.microsoft.com/office/drawing/2014/main" id="{BA89767C-7052-4CF9-B9BC-491E7103064A}"/>
                  </a:ext>
                </a:extLst>
              </p:cNvPr>
              <p:cNvSpPr/>
              <p:nvPr/>
            </p:nvSpPr>
            <p:spPr>
              <a:xfrm>
                <a:off x="2108219" y="2343136"/>
                <a:ext cx="112140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307" extrusionOk="0">
                    <a:moveTo>
                      <a:pt x="786" y="1"/>
                    </a:moveTo>
                    <a:cubicBezTo>
                      <a:pt x="693" y="1"/>
                      <a:pt x="601" y="14"/>
                      <a:pt x="513" y="43"/>
                    </a:cubicBezTo>
                    <a:cubicBezTo>
                      <a:pt x="394" y="67"/>
                      <a:pt x="287" y="126"/>
                      <a:pt x="203" y="222"/>
                    </a:cubicBezTo>
                    <a:cubicBezTo>
                      <a:pt x="132" y="293"/>
                      <a:pt x="1" y="424"/>
                      <a:pt x="37" y="543"/>
                    </a:cubicBezTo>
                    <a:cubicBezTo>
                      <a:pt x="45" y="595"/>
                      <a:pt x="92" y="629"/>
                      <a:pt x="140" y="629"/>
                    </a:cubicBezTo>
                    <a:cubicBezTo>
                      <a:pt x="158" y="629"/>
                      <a:pt x="175" y="624"/>
                      <a:pt x="191" y="615"/>
                    </a:cubicBezTo>
                    <a:cubicBezTo>
                      <a:pt x="263" y="591"/>
                      <a:pt x="322" y="484"/>
                      <a:pt x="382" y="436"/>
                    </a:cubicBezTo>
                    <a:cubicBezTo>
                      <a:pt x="453" y="376"/>
                      <a:pt x="525" y="341"/>
                      <a:pt x="620" y="305"/>
                    </a:cubicBezTo>
                    <a:cubicBezTo>
                      <a:pt x="680" y="293"/>
                      <a:pt x="727" y="281"/>
                      <a:pt x="787" y="281"/>
                    </a:cubicBezTo>
                    <a:cubicBezTo>
                      <a:pt x="703" y="424"/>
                      <a:pt x="668" y="591"/>
                      <a:pt x="680" y="769"/>
                    </a:cubicBezTo>
                    <a:cubicBezTo>
                      <a:pt x="691" y="877"/>
                      <a:pt x="727" y="972"/>
                      <a:pt x="763" y="1067"/>
                    </a:cubicBezTo>
                    <a:cubicBezTo>
                      <a:pt x="799" y="1115"/>
                      <a:pt x="822" y="1174"/>
                      <a:pt x="870" y="1198"/>
                    </a:cubicBezTo>
                    <a:cubicBezTo>
                      <a:pt x="882" y="1210"/>
                      <a:pt x="894" y="1246"/>
                      <a:pt x="930" y="1258"/>
                    </a:cubicBezTo>
                    <a:cubicBezTo>
                      <a:pt x="965" y="1293"/>
                      <a:pt x="989" y="1293"/>
                      <a:pt x="1037" y="1305"/>
                    </a:cubicBezTo>
                    <a:cubicBezTo>
                      <a:pt x="1041" y="1306"/>
                      <a:pt x="1046" y="1306"/>
                      <a:pt x="1050" y="1306"/>
                    </a:cubicBezTo>
                    <a:cubicBezTo>
                      <a:pt x="1105" y="1306"/>
                      <a:pt x="1154" y="1241"/>
                      <a:pt x="1132" y="1186"/>
                    </a:cubicBezTo>
                    <a:cubicBezTo>
                      <a:pt x="1120" y="1150"/>
                      <a:pt x="1120" y="1127"/>
                      <a:pt x="1108" y="1115"/>
                    </a:cubicBezTo>
                    <a:cubicBezTo>
                      <a:pt x="1096" y="1091"/>
                      <a:pt x="1084" y="1079"/>
                      <a:pt x="1061" y="1055"/>
                    </a:cubicBezTo>
                    <a:cubicBezTo>
                      <a:pt x="1037" y="1019"/>
                      <a:pt x="1013" y="996"/>
                      <a:pt x="1001" y="960"/>
                    </a:cubicBezTo>
                    <a:cubicBezTo>
                      <a:pt x="953" y="888"/>
                      <a:pt x="930" y="817"/>
                      <a:pt x="930" y="722"/>
                    </a:cubicBezTo>
                    <a:cubicBezTo>
                      <a:pt x="918" y="579"/>
                      <a:pt x="941" y="424"/>
                      <a:pt x="1001" y="293"/>
                    </a:cubicBezTo>
                    <a:cubicBezTo>
                      <a:pt x="1108" y="305"/>
                      <a:pt x="1215" y="353"/>
                      <a:pt x="1299" y="400"/>
                    </a:cubicBezTo>
                    <a:cubicBezTo>
                      <a:pt x="1644" y="555"/>
                      <a:pt x="1989" y="877"/>
                      <a:pt x="2144" y="1234"/>
                    </a:cubicBezTo>
                    <a:cubicBezTo>
                      <a:pt x="2152" y="1262"/>
                      <a:pt x="2171" y="1274"/>
                      <a:pt x="2191" y="1274"/>
                    </a:cubicBezTo>
                    <a:cubicBezTo>
                      <a:pt x="2231" y="1274"/>
                      <a:pt x="2275" y="1229"/>
                      <a:pt x="2251" y="1174"/>
                    </a:cubicBezTo>
                    <a:cubicBezTo>
                      <a:pt x="2168" y="924"/>
                      <a:pt x="2061" y="722"/>
                      <a:pt x="1894" y="543"/>
                    </a:cubicBezTo>
                    <a:cubicBezTo>
                      <a:pt x="1715" y="365"/>
                      <a:pt x="1525" y="222"/>
                      <a:pt x="1287" y="115"/>
                    </a:cubicBezTo>
                    <a:cubicBezTo>
                      <a:pt x="1132" y="45"/>
                      <a:pt x="958" y="1"/>
                      <a:pt x="786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887;p62">
                <a:extLst>
                  <a:ext uri="{FF2B5EF4-FFF2-40B4-BE49-F238E27FC236}">
                    <a16:creationId xmlns:a16="http://schemas.microsoft.com/office/drawing/2014/main" id="{739F90EC-F254-4817-8574-CCE00408F223}"/>
                  </a:ext>
                </a:extLst>
              </p:cNvPr>
              <p:cNvSpPr/>
              <p:nvPr/>
            </p:nvSpPr>
            <p:spPr>
              <a:xfrm>
                <a:off x="2558113" y="2367980"/>
                <a:ext cx="168778" cy="7221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65" extrusionOk="0">
                    <a:moveTo>
                      <a:pt x="3040" y="0"/>
                    </a:moveTo>
                    <a:cubicBezTo>
                      <a:pt x="2836" y="0"/>
                      <a:pt x="2435" y="151"/>
                      <a:pt x="1863" y="170"/>
                    </a:cubicBezTo>
                    <a:cubicBezTo>
                      <a:pt x="1816" y="172"/>
                      <a:pt x="1771" y="173"/>
                      <a:pt x="1727" y="173"/>
                    </a:cubicBezTo>
                    <a:cubicBezTo>
                      <a:pt x="1270" y="173"/>
                      <a:pt x="968" y="64"/>
                      <a:pt x="707" y="64"/>
                    </a:cubicBezTo>
                    <a:cubicBezTo>
                      <a:pt x="592" y="64"/>
                      <a:pt x="484" y="85"/>
                      <a:pt x="375" y="146"/>
                    </a:cubicBezTo>
                    <a:cubicBezTo>
                      <a:pt x="0" y="339"/>
                      <a:pt x="741" y="1464"/>
                      <a:pt x="1709" y="1464"/>
                    </a:cubicBezTo>
                    <a:cubicBezTo>
                      <a:pt x="1756" y="1464"/>
                      <a:pt x="1804" y="1461"/>
                      <a:pt x="1851" y="1456"/>
                    </a:cubicBezTo>
                    <a:cubicBezTo>
                      <a:pt x="2863" y="1325"/>
                      <a:pt x="3423" y="384"/>
                      <a:pt x="3161" y="39"/>
                    </a:cubicBezTo>
                    <a:cubicBezTo>
                      <a:pt x="3136" y="11"/>
                      <a:pt x="3095" y="0"/>
                      <a:pt x="3040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888;p62">
                <a:extLst>
                  <a:ext uri="{FF2B5EF4-FFF2-40B4-BE49-F238E27FC236}">
                    <a16:creationId xmlns:a16="http://schemas.microsoft.com/office/drawing/2014/main" id="{4307F723-8BFF-4A35-830E-73CDE98DBCDE}"/>
                  </a:ext>
                </a:extLst>
              </p:cNvPr>
              <p:cNvSpPr/>
              <p:nvPr/>
            </p:nvSpPr>
            <p:spPr>
              <a:xfrm>
                <a:off x="2571274" y="2385479"/>
                <a:ext cx="102775" cy="54813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112" extrusionOk="0">
                    <a:moveTo>
                      <a:pt x="268" y="0"/>
                    </a:moveTo>
                    <a:cubicBezTo>
                      <a:pt x="171" y="0"/>
                      <a:pt x="79" y="16"/>
                      <a:pt x="1" y="53"/>
                    </a:cubicBezTo>
                    <a:cubicBezTo>
                      <a:pt x="90" y="442"/>
                      <a:pt x="677" y="1112"/>
                      <a:pt x="1404" y="1112"/>
                    </a:cubicBezTo>
                    <a:cubicBezTo>
                      <a:pt x="1455" y="1112"/>
                      <a:pt x="1508" y="1108"/>
                      <a:pt x="1561" y="1101"/>
                    </a:cubicBezTo>
                    <a:cubicBezTo>
                      <a:pt x="1763" y="1065"/>
                      <a:pt x="1942" y="1030"/>
                      <a:pt x="2084" y="946"/>
                    </a:cubicBezTo>
                    <a:cubicBezTo>
                      <a:pt x="1799" y="613"/>
                      <a:pt x="1430" y="375"/>
                      <a:pt x="1061" y="208"/>
                    </a:cubicBezTo>
                    <a:cubicBezTo>
                      <a:pt x="859" y="120"/>
                      <a:pt x="541" y="0"/>
                      <a:pt x="268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889;p62">
                <a:extLst>
                  <a:ext uri="{FF2B5EF4-FFF2-40B4-BE49-F238E27FC236}">
                    <a16:creationId xmlns:a16="http://schemas.microsoft.com/office/drawing/2014/main" id="{A0ADFB47-030F-4D0C-A182-F3313769D83B}"/>
                  </a:ext>
                </a:extLst>
              </p:cNvPr>
              <p:cNvSpPr/>
              <p:nvPr/>
            </p:nvSpPr>
            <p:spPr>
              <a:xfrm>
                <a:off x="2512616" y="2175639"/>
                <a:ext cx="93360" cy="33026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670" extrusionOk="0">
                    <a:moveTo>
                      <a:pt x="1084" y="0"/>
                    </a:moveTo>
                    <a:cubicBezTo>
                      <a:pt x="893" y="0"/>
                      <a:pt x="715" y="48"/>
                      <a:pt x="572" y="107"/>
                    </a:cubicBezTo>
                    <a:cubicBezTo>
                      <a:pt x="357" y="191"/>
                      <a:pt x="155" y="322"/>
                      <a:pt x="48" y="536"/>
                    </a:cubicBezTo>
                    <a:cubicBezTo>
                      <a:pt x="36" y="548"/>
                      <a:pt x="36" y="584"/>
                      <a:pt x="12" y="596"/>
                    </a:cubicBezTo>
                    <a:cubicBezTo>
                      <a:pt x="2" y="637"/>
                      <a:pt x="0" y="669"/>
                      <a:pt x="31" y="669"/>
                    </a:cubicBezTo>
                    <a:cubicBezTo>
                      <a:pt x="36" y="669"/>
                      <a:pt x="42" y="669"/>
                      <a:pt x="48" y="667"/>
                    </a:cubicBezTo>
                    <a:cubicBezTo>
                      <a:pt x="60" y="667"/>
                      <a:pt x="96" y="643"/>
                      <a:pt x="107" y="619"/>
                    </a:cubicBezTo>
                    <a:cubicBezTo>
                      <a:pt x="325" y="424"/>
                      <a:pt x="632" y="273"/>
                      <a:pt x="1006" y="273"/>
                    </a:cubicBezTo>
                    <a:cubicBezTo>
                      <a:pt x="1020" y="273"/>
                      <a:pt x="1034" y="274"/>
                      <a:pt x="1048" y="274"/>
                    </a:cubicBezTo>
                    <a:cubicBezTo>
                      <a:pt x="1143" y="298"/>
                      <a:pt x="1250" y="298"/>
                      <a:pt x="1358" y="322"/>
                    </a:cubicBezTo>
                    <a:cubicBezTo>
                      <a:pt x="1445" y="351"/>
                      <a:pt x="1540" y="388"/>
                      <a:pt x="1649" y="388"/>
                    </a:cubicBezTo>
                    <a:cubicBezTo>
                      <a:pt x="1674" y="388"/>
                      <a:pt x="1700" y="386"/>
                      <a:pt x="1727" y="381"/>
                    </a:cubicBezTo>
                    <a:cubicBezTo>
                      <a:pt x="1858" y="381"/>
                      <a:pt x="1893" y="250"/>
                      <a:pt x="1834" y="191"/>
                    </a:cubicBezTo>
                    <a:cubicBezTo>
                      <a:pt x="1762" y="84"/>
                      <a:pt x="1560" y="60"/>
                      <a:pt x="1441" y="24"/>
                    </a:cubicBezTo>
                    <a:cubicBezTo>
                      <a:pt x="1322" y="12"/>
                      <a:pt x="1191" y="0"/>
                      <a:pt x="1084" y="0"/>
                    </a:cubicBezTo>
                    <a:close/>
                  </a:path>
                </a:pathLst>
              </a:custGeom>
              <a:solidFill>
                <a:srgbClr val="C05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890;p62">
                <a:extLst>
                  <a:ext uri="{FF2B5EF4-FFF2-40B4-BE49-F238E27FC236}">
                    <a16:creationId xmlns:a16="http://schemas.microsoft.com/office/drawing/2014/main" id="{9BD1509B-3E28-4C10-A5BA-9B0A3FD0E513}"/>
                  </a:ext>
                </a:extLst>
              </p:cNvPr>
              <p:cNvSpPr/>
              <p:nvPr/>
            </p:nvSpPr>
            <p:spPr>
              <a:xfrm>
                <a:off x="2691696" y="2167802"/>
                <a:ext cx="73692" cy="26963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547" extrusionOk="0">
                    <a:moveTo>
                      <a:pt x="640" y="0"/>
                    </a:moveTo>
                    <a:cubicBezTo>
                      <a:pt x="606" y="0"/>
                      <a:pt x="571" y="2"/>
                      <a:pt x="534" y="4"/>
                    </a:cubicBezTo>
                    <a:cubicBezTo>
                      <a:pt x="451" y="16"/>
                      <a:pt x="368" y="40"/>
                      <a:pt x="284" y="76"/>
                    </a:cubicBezTo>
                    <a:cubicBezTo>
                      <a:pt x="201" y="123"/>
                      <a:pt x="70" y="171"/>
                      <a:pt x="34" y="290"/>
                    </a:cubicBezTo>
                    <a:cubicBezTo>
                      <a:pt x="0" y="358"/>
                      <a:pt x="53" y="470"/>
                      <a:pt x="151" y="470"/>
                    </a:cubicBezTo>
                    <a:cubicBezTo>
                      <a:pt x="155" y="470"/>
                      <a:pt x="160" y="469"/>
                      <a:pt x="165" y="469"/>
                    </a:cubicBezTo>
                    <a:cubicBezTo>
                      <a:pt x="273" y="457"/>
                      <a:pt x="344" y="397"/>
                      <a:pt x="439" y="362"/>
                    </a:cubicBezTo>
                    <a:cubicBezTo>
                      <a:pt x="511" y="338"/>
                      <a:pt x="582" y="302"/>
                      <a:pt x="654" y="290"/>
                    </a:cubicBezTo>
                    <a:cubicBezTo>
                      <a:pt x="718" y="274"/>
                      <a:pt x="782" y="266"/>
                      <a:pt x="844" y="266"/>
                    </a:cubicBezTo>
                    <a:cubicBezTo>
                      <a:pt x="1059" y="266"/>
                      <a:pt x="1259" y="357"/>
                      <a:pt x="1416" y="504"/>
                    </a:cubicBezTo>
                    <a:cubicBezTo>
                      <a:pt x="1427" y="516"/>
                      <a:pt x="1463" y="528"/>
                      <a:pt x="1475" y="540"/>
                    </a:cubicBezTo>
                    <a:cubicBezTo>
                      <a:pt x="1479" y="545"/>
                      <a:pt x="1483" y="547"/>
                      <a:pt x="1485" y="547"/>
                    </a:cubicBezTo>
                    <a:cubicBezTo>
                      <a:pt x="1494" y="547"/>
                      <a:pt x="1483" y="508"/>
                      <a:pt x="1463" y="469"/>
                    </a:cubicBezTo>
                    <a:cubicBezTo>
                      <a:pt x="1439" y="457"/>
                      <a:pt x="1427" y="421"/>
                      <a:pt x="1427" y="409"/>
                    </a:cubicBezTo>
                    <a:cubicBezTo>
                      <a:pt x="1296" y="219"/>
                      <a:pt x="1118" y="112"/>
                      <a:pt x="951" y="52"/>
                    </a:cubicBezTo>
                    <a:cubicBezTo>
                      <a:pt x="851" y="16"/>
                      <a:pt x="751" y="0"/>
                      <a:pt x="640" y="0"/>
                    </a:cubicBezTo>
                    <a:close/>
                  </a:path>
                </a:pathLst>
              </a:custGeom>
              <a:solidFill>
                <a:srgbClr val="C05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891;p62">
                <a:extLst>
                  <a:ext uri="{FF2B5EF4-FFF2-40B4-BE49-F238E27FC236}">
                    <a16:creationId xmlns:a16="http://schemas.microsoft.com/office/drawing/2014/main" id="{95927E85-0C17-4486-A72D-AECD4920B33C}"/>
                  </a:ext>
                </a:extLst>
              </p:cNvPr>
              <p:cNvSpPr/>
              <p:nvPr/>
            </p:nvSpPr>
            <p:spPr>
              <a:xfrm>
                <a:off x="2485160" y="2273535"/>
                <a:ext cx="101444" cy="37019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751" extrusionOk="0">
                    <a:moveTo>
                      <a:pt x="1073" y="1"/>
                    </a:moveTo>
                    <a:cubicBezTo>
                      <a:pt x="870" y="1"/>
                      <a:pt x="669" y="49"/>
                      <a:pt x="498" y="145"/>
                    </a:cubicBezTo>
                    <a:cubicBezTo>
                      <a:pt x="391" y="181"/>
                      <a:pt x="295" y="264"/>
                      <a:pt x="212" y="336"/>
                    </a:cubicBezTo>
                    <a:cubicBezTo>
                      <a:pt x="141" y="407"/>
                      <a:pt x="33" y="503"/>
                      <a:pt x="10" y="598"/>
                    </a:cubicBezTo>
                    <a:cubicBezTo>
                      <a:pt x="1" y="634"/>
                      <a:pt x="19" y="670"/>
                      <a:pt x="49" y="670"/>
                    </a:cubicBezTo>
                    <a:cubicBezTo>
                      <a:pt x="58" y="670"/>
                      <a:pt x="69" y="666"/>
                      <a:pt x="81" y="657"/>
                    </a:cubicBezTo>
                    <a:cubicBezTo>
                      <a:pt x="152" y="622"/>
                      <a:pt x="236" y="526"/>
                      <a:pt x="307" y="479"/>
                    </a:cubicBezTo>
                    <a:cubicBezTo>
                      <a:pt x="379" y="419"/>
                      <a:pt x="474" y="360"/>
                      <a:pt x="557" y="324"/>
                    </a:cubicBezTo>
                    <a:cubicBezTo>
                      <a:pt x="705" y="245"/>
                      <a:pt x="861" y="199"/>
                      <a:pt x="1012" y="199"/>
                    </a:cubicBezTo>
                    <a:cubicBezTo>
                      <a:pt x="1043" y="199"/>
                      <a:pt x="1074" y="201"/>
                      <a:pt x="1105" y="205"/>
                    </a:cubicBezTo>
                    <a:cubicBezTo>
                      <a:pt x="1284" y="217"/>
                      <a:pt x="1450" y="276"/>
                      <a:pt x="1605" y="360"/>
                    </a:cubicBezTo>
                    <a:cubicBezTo>
                      <a:pt x="1676" y="407"/>
                      <a:pt x="1748" y="467"/>
                      <a:pt x="1807" y="538"/>
                    </a:cubicBezTo>
                    <a:cubicBezTo>
                      <a:pt x="1867" y="598"/>
                      <a:pt x="1915" y="693"/>
                      <a:pt x="1974" y="741"/>
                    </a:cubicBezTo>
                    <a:cubicBezTo>
                      <a:pt x="1980" y="747"/>
                      <a:pt x="1989" y="750"/>
                      <a:pt x="1999" y="750"/>
                    </a:cubicBezTo>
                    <a:cubicBezTo>
                      <a:pt x="2026" y="750"/>
                      <a:pt x="2057" y="728"/>
                      <a:pt x="2057" y="693"/>
                    </a:cubicBezTo>
                    <a:cubicBezTo>
                      <a:pt x="2057" y="598"/>
                      <a:pt x="1998" y="479"/>
                      <a:pt x="1938" y="419"/>
                    </a:cubicBezTo>
                    <a:cubicBezTo>
                      <a:pt x="1879" y="348"/>
                      <a:pt x="1807" y="276"/>
                      <a:pt x="1724" y="217"/>
                    </a:cubicBezTo>
                    <a:cubicBezTo>
                      <a:pt x="1545" y="98"/>
                      <a:pt x="1343" y="26"/>
                      <a:pt x="1141" y="3"/>
                    </a:cubicBezTo>
                    <a:cubicBezTo>
                      <a:pt x="1118" y="1"/>
                      <a:pt x="1095" y="1"/>
                      <a:pt x="1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892;p62">
                <a:extLst>
                  <a:ext uri="{FF2B5EF4-FFF2-40B4-BE49-F238E27FC236}">
                    <a16:creationId xmlns:a16="http://schemas.microsoft.com/office/drawing/2014/main" id="{97F7FF36-B50A-4299-AFC3-3292B630245D}"/>
                  </a:ext>
                </a:extLst>
              </p:cNvPr>
              <p:cNvSpPr/>
              <p:nvPr/>
            </p:nvSpPr>
            <p:spPr>
              <a:xfrm>
                <a:off x="2709195" y="2262986"/>
                <a:ext cx="66298" cy="40321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818" extrusionOk="0">
                    <a:moveTo>
                      <a:pt x="651" y="0"/>
                    </a:moveTo>
                    <a:cubicBezTo>
                      <a:pt x="613" y="0"/>
                      <a:pt x="575" y="5"/>
                      <a:pt x="537" y="14"/>
                    </a:cubicBezTo>
                    <a:cubicBezTo>
                      <a:pt x="406" y="38"/>
                      <a:pt x="287" y="133"/>
                      <a:pt x="179" y="264"/>
                    </a:cubicBezTo>
                    <a:cubicBezTo>
                      <a:pt x="132" y="324"/>
                      <a:pt x="96" y="395"/>
                      <a:pt x="60" y="490"/>
                    </a:cubicBezTo>
                    <a:cubicBezTo>
                      <a:pt x="37" y="562"/>
                      <a:pt x="1" y="681"/>
                      <a:pt x="1" y="776"/>
                    </a:cubicBezTo>
                    <a:cubicBezTo>
                      <a:pt x="1" y="799"/>
                      <a:pt x="21" y="818"/>
                      <a:pt x="38" y="818"/>
                    </a:cubicBezTo>
                    <a:cubicBezTo>
                      <a:pt x="48" y="818"/>
                      <a:pt x="56" y="812"/>
                      <a:pt x="60" y="800"/>
                    </a:cubicBezTo>
                    <a:cubicBezTo>
                      <a:pt x="96" y="740"/>
                      <a:pt x="120" y="669"/>
                      <a:pt x="156" y="598"/>
                    </a:cubicBezTo>
                    <a:cubicBezTo>
                      <a:pt x="179" y="514"/>
                      <a:pt x="227" y="455"/>
                      <a:pt x="275" y="395"/>
                    </a:cubicBezTo>
                    <a:cubicBezTo>
                      <a:pt x="346" y="300"/>
                      <a:pt x="465" y="217"/>
                      <a:pt x="572" y="193"/>
                    </a:cubicBezTo>
                    <a:cubicBezTo>
                      <a:pt x="601" y="190"/>
                      <a:pt x="628" y="189"/>
                      <a:pt x="655" y="189"/>
                    </a:cubicBezTo>
                    <a:cubicBezTo>
                      <a:pt x="755" y="189"/>
                      <a:pt x="848" y="208"/>
                      <a:pt x="941" y="264"/>
                    </a:cubicBezTo>
                    <a:cubicBezTo>
                      <a:pt x="1001" y="300"/>
                      <a:pt x="1061" y="359"/>
                      <a:pt x="1120" y="395"/>
                    </a:cubicBezTo>
                    <a:cubicBezTo>
                      <a:pt x="1180" y="443"/>
                      <a:pt x="1227" y="514"/>
                      <a:pt x="1287" y="562"/>
                    </a:cubicBezTo>
                    <a:cubicBezTo>
                      <a:pt x="1290" y="563"/>
                      <a:pt x="1293" y="564"/>
                      <a:pt x="1297" y="564"/>
                    </a:cubicBezTo>
                    <a:cubicBezTo>
                      <a:pt x="1319" y="564"/>
                      <a:pt x="1345" y="532"/>
                      <a:pt x="1334" y="490"/>
                    </a:cubicBezTo>
                    <a:cubicBezTo>
                      <a:pt x="1287" y="395"/>
                      <a:pt x="1227" y="312"/>
                      <a:pt x="1168" y="252"/>
                    </a:cubicBezTo>
                    <a:cubicBezTo>
                      <a:pt x="1096" y="181"/>
                      <a:pt x="1037" y="133"/>
                      <a:pt x="953" y="86"/>
                    </a:cubicBezTo>
                    <a:cubicBezTo>
                      <a:pt x="857" y="33"/>
                      <a:pt x="755" y="0"/>
                      <a:pt x="6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893;p62">
                <a:extLst>
                  <a:ext uri="{FF2B5EF4-FFF2-40B4-BE49-F238E27FC236}">
                    <a16:creationId xmlns:a16="http://schemas.microsoft.com/office/drawing/2014/main" id="{FD0BF248-DBD0-48CC-8449-94A579BBF9B1}"/>
                  </a:ext>
                </a:extLst>
              </p:cNvPr>
              <p:cNvSpPr/>
              <p:nvPr/>
            </p:nvSpPr>
            <p:spPr>
              <a:xfrm>
                <a:off x="2653445" y="2219165"/>
                <a:ext cx="54665" cy="13028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643" extrusionOk="0">
                    <a:moveTo>
                      <a:pt x="267" y="1"/>
                    </a:moveTo>
                    <a:cubicBezTo>
                      <a:pt x="246" y="1"/>
                      <a:pt x="226" y="13"/>
                      <a:pt x="215" y="34"/>
                    </a:cubicBezTo>
                    <a:cubicBezTo>
                      <a:pt x="179" y="94"/>
                      <a:pt x="167" y="177"/>
                      <a:pt x="156" y="248"/>
                    </a:cubicBezTo>
                    <a:cubicBezTo>
                      <a:pt x="132" y="320"/>
                      <a:pt x="120" y="391"/>
                      <a:pt x="108" y="486"/>
                    </a:cubicBezTo>
                    <a:cubicBezTo>
                      <a:pt x="96" y="617"/>
                      <a:pt x="72" y="760"/>
                      <a:pt x="60" y="915"/>
                    </a:cubicBezTo>
                    <a:cubicBezTo>
                      <a:pt x="36" y="1177"/>
                      <a:pt x="1" y="1475"/>
                      <a:pt x="132" y="1713"/>
                    </a:cubicBezTo>
                    <a:cubicBezTo>
                      <a:pt x="179" y="1808"/>
                      <a:pt x="275" y="1891"/>
                      <a:pt x="358" y="1951"/>
                    </a:cubicBezTo>
                    <a:cubicBezTo>
                      <a:pt x="477" y="2010"/>
                      <a:pt x="596" y="2010"/>
                      <a:pt x="715" y="2010"/>
                    </a:cubicBezTo>
                    <a:lnTo>
                      <a:pt x="822" y="2010"/>
                    </a:lnTo>
                    <a:cubicBezTo>
                      <a:pt x="870" y="2010"/>
                      <a:pt x="894" y="2010"/>
                      <a:pt x="906" y="2070"/>
                    </a:cubicBezTo>
                    <a:cubicBezTo>
                      <a:pt x="929" y="2118"/>
                      <a:pt x="882" y="2213"/>
                      <a:pt x="870" y="2249"/>
                    </a:cubicBezTo>
                    <a:cubicBezTo>
                      <a:pt x="810" y="2368"/>
                      <a:pt x="727" y="2475"/>
                      <a:pt x="632" y="2546"/>
                    </a:cubicBezTo>
                    <a:cubicBezTo>
                      <a:pt x="588" y="2579"/>
                      <a:pt x="605" y="2643"/>
                      <a:pt x="645" y="2643"/>
                    </a:cubicBezTo>
                    <a:cubicBezTo>
                      <a:pt x="649" y="2643"/>
                      <a:pt x="652" y="2642"/>
                      <a:pt x="656" y="2641"/>
                    </a:cubicBezTo>
                    <a:cubicBezTo>
                      <a:pt x="882" y="2546"/>
                      <a:pt x="1025" y="2344"/>
                      <a:pt x="1072" y="2106"/>
                    </a:cubicBezTo>
                    <a:cubicBezTo>
                      <a:pt x="1108" y="1725"/>
                      <a:pt x="656" y="1879"/>
                      <a:pt x="465" y="1796"/>
                    </a:cubicBezTo>
                    <a:cubicBezTo>
                      <a:pt x="191" y="1665"/>
                      <a:pt x="227" y="1284"/>
                      <a:pt x="239" y="1034"/>
                    </a:cubicBezTo>
                    <a:lnTo>
                      <a:pt x="287" y="546"/>
                    </a:lnTo>
                    <a:cubicBezTo>
                      <a:pt x="298" y="451"/>
                      <a:pt x="298" y="379"/>
                      <a:pt x="310" y="284"/>
                    </a:cubicBezTo>
                    <a:cubicBezTo>
                      <a:pt x="310" y="213"/>
                      <a:pt x="346" y="141"/>
                      <a:pt x="334" y="58"/>
                    </a:cubicBezTo>
                    <a:cubicBezTo>
                      <a:pt x="321" y="18"/>
                      <a:pt x="293" y="1"/>
                      <a:pt x="267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7" name="Google Shape;5735;p61">
            <a:extLst>
              <a:ext uri="{FF2B5EF4-FFF2-40B4-BE49-F238E27FC236}">
                <a16:creationId xmlns:a16="http://schemas.microsoft.com/office/drawing/2014/main" id="{B7A22D43-DBC8-493B-9E03-371CB7070FB7}"/>
              </a:ext>
            </a:extLst>
          </p:cNvPr>
          <p:cNvGrpSpPr/>
          <p:nvPr/>
        </p:nvGrpSpPr>
        <p:grpSpPr>
          <a:xfrm flipH="1">
            <a:off x="7366583" y="3217307"/>
            <a:ext cx="509092" cy="1099248"/>
            <a:chOff x="722749" y="2531328"/>
            <a:chExt cx="1077322" cy="2326200"/>
          </a:xfrm>
        </p:grpSpPr>
        <p:sp>
          <p:nvSpPr>
            <p:cNvPr id="258" name="Google Shape;5736;p61">
              <a:extLst>
                <a:ext uri="{FF2B5EF4-FFF2-40B4-BE49-F238E27FC236}">
                  <a16:creationId xmlns:a16="http://schemas.microsoft.com/office/drawing/2014/main" id="{A3C0FC5F-2A4A-4CF4-A67C-7F5B5760D7B1}"/>
                </a:ext>
              </a:extLst>
            </p:cNvPr>
            <p:cNvSpPr/>
            <p:nvPr/>
          </p:nvSpPr>
          <p:spPr>
            <a:xfrm>
              <a:off x="722749" y="4738305"/>
              <a:ext cx="1033665" cy="119223"/>
            </a:xfrm>
            <a:custGeom>
              <a:avLst/>
              <a:gdLst/>
              <a:ahLst/>
              <a:cxnLst/>
              <a:rect l="l" t="t" r="r" b="b"/>
              <a:pathLst>
                <a:path w="20860" h="2406" extrusionOk="0">
                  <a:moveTo>
                    <a:pt x="10430" y="0"/>
                  </a:moveTo>
                  <a:cubicBezTo>
                    <a:pt x="4667" y="0"/>
                    <a:pt x="0" y="536"/>
                    <a:pt x="0" y="1203"/>
                  </a:cubicBezTo>
                  <a:cubicBezTo>
                    <a:pt x="0" y="1869"/>
                    <a:pt x="4667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737;p61">
              <a:extLst>
                <a:ext uri="{FF2B5EF4-FFF2-40B4-BE49-F238E27FC236}">
                  <a16:creationId xmlns:a16="http://schemas.microsoft.com/office/drawing/2014/main" id="{D611692B-878F-4E61-BF4F-2861501108EF}"/>
                </a:ext>
              </a:extLst>
            </p:cNvPr>
            <p:cNvSpPr/>
            <p:nvPr/>
          </p:nvSpPr>
          <p:spPr>
            <a:xfrm>
              <a:off x="840139" y="3349442"/>
              <a:ext cx="575850" cy="627136"/>
            </a:xfrm>
            <a:custGeom>
              <a:avLst/>
              <a:gdLst/>
              <a:ahLst/>
              <a:cxnLst/>
              <a:rect l="l" t="t" r="r" b="b"/>
              <a:pathLst>
                <a:path w="11621" h="12656" extrusionOk="0">
                  <a:moveTo>
                    <a:pt x="6547" y="1"/>
                  </a:moveTo>
                  <a:cubicBezTo>
                    <a:pt x="5960" y="1"/>
                    <a:pt x="5343" y="29"/>
                    <a:pt x="4727" y="96"/>
                  </a:cubicBezTo>
                  <a:cubicBezTo>
                    <a:pt x="2096" y="370"/>
                    <a:pt x="1286" y="2799"/>
                    <a:pt x="1096" y="4763"/>
                  </a:cubicBezTo>
                  <a:cubicBezTo>
                    <a:pt x="893" y="6728"/>
                    <a:pt x="0" y="11347"/>
                    <a:pt x="751" y="12038"/>
                  </a:cubicBezTo>
                  <a:cubicBezTo>
                    <a:pt x="1163" y="12418"/>
                    <a:pt x="3436" y="12655"/>
                    <a:pt x="5587" y="12655"/>
                  </a:cubicBezTo>
                  <a:cubicBezTo>
                    <a:pt x="7411" y="12655"/>
                    <a:pt x="9148" y="12484"/>
                    <a:pt x="9585" y="12086"/>
                  </a:cubicBezTo>
                  <a:cubicBezTo>
                    <a:pt x="10537" y="11216"/>
                    <a:pt x="11621" y="2953"/>
                    <a:pt x="10204" y="560"/>
                  </a:cubicBezTo>
                  <a:cubicBezTo>
                    <a:pt x="10058" y="305"/>
                    <a:pt x="8466" y="1"/>
                    <a:pt x="65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738;p61">
              <a:extLst>
                <a:ext uri="{FF2B5EF4-FFF2-40B4-BE49-F238E27FC236}">
                  <a16:creationId xmlns:a16="http://schemas.microsoft.com/office/drawing/2014/main" id="{43D41E39-E5D6-4504-B7E1-7D1BAC70F29A}"/>
                </a:ext>
              </a:extLst>
            </p:cNvPr>
            <p:cNvSpPr/>
            <p:nvPr/>
          </p:nvSpPr>
          <p:spPr>
            <a:xfrm>
              <a:off x="840139" y="3374813"/>
              <a:ext cx="201233" cy="590616"/>
            </a:xfrm>
            <a:custGeom>
              <a:avLst/>
              <a:gdLst/>
              <a:ahLst/>
              <a:cxnLst/>
              <a:rect l="l" t="t" r="r" b="b"/>
              <a:pathLst>
                <a:path w="4061" h="11919" extrusionOk="0">
                  <a:moveTo>
                    <a:pt x="3310" y="1"/>
                  </a:moveTo>
                  <a:cubicBezTo>
                    <a:pt x="1786" y="846"/>
                    <a:pt x="1251" y="2692"/>
                    <a:pt x="1096" y="4239"/>
                  </a:cubicBezTo>
                  <a:cubicBezTo>
                    <a:pt x="893" y="6204"/>
                    <a:pt x="0" y="10823"/>
                    <a:pt x="751" y="11514"/>
                  </a:cubicBezTo>
                  <a:cubicBezTo>
                    <a:pt x="929" y="11681"/>
                    <a:pt x="1465" y="11812"/>
                    <a:pt x="2179" y="11919"/>
                  </a:cubicBezTo>
                  <a:cubicBezTo>
                    <a:pt x="2382" y="11800"/>
                    <a:pt x="2560" y="11645"/>
                    <a:pt x="2703" y="11443"/>
                  </a:cubicBezTo>
                  <a:cubicBezTo>
                    <a:pt x="2953" y="11085"/>
                    <a:pt x="3108" y="10681"/>
                    <a:pt x="3227" y="10252"/>
                  </a:cubicBezTo>
                  <a:cubicBezTo>
                    <a:pt x="3346" y="9823"/>
                    <a:pt x="3418" y="9371"/>
                    <a:pt x="3489" y="8930"/>
                  </a:cubicBezTo>
                  <a:cubicBezTo>
                    <a:pt x="3608" y="8180"/>
                    <a:pt x="3703" y="7442"/>
                    <a:pt x="3775" y="6692"/>
                  </a:cubicBezTo>
                  <a:cubicBezTo>
                    <a:pt x="3906" y="5251"/>
                    <a:pt x="4013" y="3799"/>
                    <a:pt x="4049" y="2346"/>
                  </a:cubicBezTo>
                  <a:cubicBezTo>
                    <a:pt x="4060" y="1727"/>
                    <a:pt x="4013" y="1084"/>
                    <a:pt x="3763" y="548"/>
                  </a:cubicBezTo>
                  <a:cubicBezTo>
                    <a:pt x="3644" y="322"/>
                    <a:pt x="3489" y="132"/>
                    <a:pt x="3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739;p61">
              <a:extLst>
                <a:ext uri="{FF2B5EF4-FFF2-40B4-BE49-F238E27FC236}">
                  <a16:creationId xmlns:a16="http://schemas.microsoft.com/office/drawing/2014/main" id="{0E0CA5B0-2C6E-407C-9227-14056ADB2FA5}"/>
                </a:ext>
              </a:extLst>
            </p:cNvPr>
            <p:cNvSpPr/>
            <p:nvPr/>
          </p:nvSpPr>
          <p:spPr>
            <a:xfrm>
              <a:off x="947519" y="3878665"/>
              <a:ext cx="585909" cy="831937"/>
            </a:xfrm>
            <a:custGeom>
              <a:avLst/>
              <a:gdLst/>
              <a:ahLst/>
              <a:cxnLst/>
              <a:rect l="l" t="t" r="r" b="b"/>
              <a:pathLst>
                <a:path w="11824" h="16789" extrusionOk="0">
                  <a:moveTo>
                    <a:pt x="11823" y="1"/>
                  </a:moveTo>
                  <a:lnTo>
                    <a:pt x="10787" y="132"/>
                  </a:lnTo>
                  <a:cubicBezTo>
                    <a:pt x="9823" y="251"/>
                    <a:pt x="8847" y="322"/>
                    <a:pt x="7859" y="358"/>
                  </a:cubicBezTo>
                  <a:cubicBezTo>
                    <a:pt x="7486" y="366"/>
                    <a:pt x="7112" y="370"/>
                    <a:pt x="6737" y="370"/>
                  </a:cubicBezTo>
                  <a:cubicBezTo>
                    <a:pt x="5468" y="370"/>
                    <a:pt x="4185" y="320"/>
                    <a:pt x="2917" y="191"/>
                  </a:cubicBezTo>
                  <a:cubicBezTo>
                    <a:pt x="2894" y="191"/>
                    <a:pt x="2846" y="191"/>
                    <a:pt x="2822" y="179"/>
                  </a:cubicBezTo>
                  <a:cubicBezTo>
                    <a:pt x="2596" y="155"/>
                    <a:pt x="2370" y="132"/>
                    <a:pt x="2144" y="96"/>
                  </a:cubicBezTo>
                  <a:cubicBezTo>
                    <a:pt x="2144" y="394"/>
                    <a:pt x="2144" y="632"/>
                    <a:pt x="2132" y="786"/>
                  </a:cubicBezTo>
                  <a:cubicBezTo>
                    <a:pt x="2048" y="1739"/>
                    <a:pt x="1334" y="6763"/>
                    <a:pt x="739" y="11097"/>
                  </a:cubicBezTo>
                  <a:cubicBezTo>
                    <a:pt x="739" y="11133"/>
                    <a:pt x="715" y="11169"/>
                    <a:pt x="715" y="11204"/>
                  </a:cubicBezTo>
                  <a:cubicBezTo>
                    <a:pt x="393" y="13526"/>
                    <a:pt x="119" y="15622"/>
                    <a:pt x="0" y="16788"/>
                  </a:cubicBezTo>
                  <a:lnTo>
                    <a:pt x="3429" y="16788"/>
                  </a:lnTo>
                  <a:cubicBezTo>
                    <a:pt x="3429" y="16788"/>
                    <a:pt x="3882" y="14086"/>
                    <a:pt x="4453" y="11169"/>
                  </a:cubicBezTo>
                  <a:cubicBezTo>
                    <a:pt x="4453" y="11157"/>
                    <a:pt x="4465" y="11133"/>
                    <a:pt x="4465" y="11097"/>
                  </a:cubicBezTo>
                  <a:cubicBezTo>
                    <a:pt x="5120" y="7704"/>
                    <a:pt x="5894" y="4049"/>
                    <a:pt x="6239" y="3846"/>
                  </a:cubicBezTo>
                  <a:cubicBezTo>
                    <a:pt x="6287" y="3823"/>
                    <a:pt x="6323" y="3811"/>
                    <a:pt x="6358" y="3787"/>
                  </a:cubicBezTo>
                  <a:cubicBezTo>
                    <a:pt x="6643" y="3650"/>
                    <a:pt x="6853" y="3606"/>
                    <a:pt x="7021" y="3606"/>
                  </a:cubicBezTo>
                  <a:cubicBezTo>
                    <a:pt x="7043" y="3606"/>
                    <a:pt x="7064" y="3607"/>
                    <a:pt x="7085" y="3608"/>
                  </a:cubicBezTo>
                  <a:cubicBezTo>
                    <a:pt x="7132" y="3608"/>
                    <a:pt x="7180" y="3632"/>
                    <a:pt x="7204" y="3632"/>
                  </a:cubicBezTo>
                  <a:cubicBezTo>
                    <a:pt x="7347" y="3656"/>
                    <a:pt x="7204" y="7656"/>
                    <a:pt x="7085" y="11335"/>
                  </a:cubicBezTo>
                  <a:lnTo>
                    <a:pt x="7085" y="11443"/>
                  </a:lnTo>
                  <a:cubicBezTo>
                    <a:pt x="7013" y="13657"/>
                    <a:pt x="6942" y="15753"/>
                    <a:pt x="6942" y="16788"/>
                  </a:cubicBezTo>
                  <a:lnTo>
                    <a:pt x="10395" y="16788"/>
                  </a:lnTo>
                  <a:cubicBezTo>
                    <a:pt x="10395" y="16788"/>
                    <a:pt x="10668" y="14121"/>
                    <a:pt x="10990" y="11431"/>
                  </a:cubicBezTo>
                  <a:cubicBezTo>
                    <a:pt x="10990" y="11395"/>
                    <a:pt x="10990" y="11371"/>
                    <a:pt x="11002" y="11335"/>
                  </a:cubicBezTo>
                  <a:cubicBezTo>
                    <a:pt x="11168" y="9883"/>
                    <a:pt x="11347" y="8418"/>
                    <a:pt x="11490" y="7394"/>
                  </a:cubicBezTo>
                  <a:cubicBezTo>
                    <a:pt x="11669" y="6109"/>
                    <a:pt x="11823" y="3120"/>
                    <a:pt x="11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740;p61">
              <a:extLst>
                <a:ext uri="{FF2B5EF4-FFF2-40B4-BE49-F238E27FC236}">
                  <a16:creationId xmlns:a16="http://schemas.microsoft.com/office/drawing/2014/main" id="{FCEB2B4A-A12C-4704-AB35-2AABF8F03227}"/>
                </a:ext>
              </a:extLst>
            </p:cNvPr>
            <p:cNvSpPr/>
            <p:nvPr/>
          </p:nvSpPr>
          <p:spPr>
            <a:xfrm>
              <a:off x="1291464" y="4646831"/>
              <a:ext cx="177646" cy="63774"/>
            </a:xfrm>
            <a:custGeom>
              <a:avLst/>
              <a:gdLst/>
              <a:ahLst/>
              <a:cxnLst/>
              <a:rect l="l" t="t" r="r" b="b"/>
              <a:pathLst>
                <a:path w="3585" h="1287" extrusionOk="0">
                  <a:moveTo>
                    <a:pt x="3585" y="1"/>
                  </a:moveTo>
                  <a:lnTo>
                    <a:pt x="3585" y="1"/>
                  </a:lnTo>
                  <a:cubicBezTo>
                    <a:pt x="2394" y="155"/>
                    <a:pt x="1203" y="239"/>
                    <a:pt x="13" y="286"/>
                  </a:cubicBezTo>
                  <a:cubicBezTo>
                    <a:pt x="1" y="691"/>
                    <a:pt x="1" y="1013"/>
                    <a:pt x="1" y="1286"/>
                  </a:cubicBezTo>
                  <a:lnTo>
                    <a:pt x="3454" y="1286"/>
                  </a:lnTo>
                  <a:cubicBezTo>
                    <a:pt x="3454" y="1286"/>
                    <a:pt x="3513" y="774"/>
                    <a:pt x="3585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741;p61">
              <a:extLst>
                <a:ext uri="{FF2B5EF4-FFF2-40B4-BE49-F238E27FC236}">
                  <a16:creationId xmlns:a16="http://schemas.microsoft.com/office/drawing/2014/main" id="{4EA4BDD5-4FC8-40CA-8749-D0CF28523676}"/>
                </a:ext>
              </a:extLst>
            </p:cNvPr>
            <p:cNvSpPr/>
            <p:nvPr/>
          </p:nvSpPr>
          <p:spPr>
            <a:xfrm>
              <a:off x="946925" y="4641529"/>
              <a:ext cx="178240" cy="69671"/>
            </a:xfrm>
            <a:custGeom>
              <a:avLst/>
              <a:gdLst/>
              <a:ahLst/>
              <a:cxnLst/>
              <a:rect l="l" t="t" r="r" b="b"/>
              <a:pathLst>
                <a:path w="3597" h="1406" extrusionOk="0">
                  <a:moveTo>
                    <a:pt x="167" y="0"/>
                  </a:moveTo>
                  <a:cubicBezTo>
                    <a:pt x="84" y="560"/>
                    <a:pt x="48" y="1012"/>
                    <a:pt x="0" y="1405"/>
                  </a:cubicBezTo>
                  <a:lnTo>
                    <a:pt x="3418" y="1405"/>
                  </a:lnTo>
                  <a:cubicBezTo>
                    <a:pt x="3418" y="1405"/>
                    <a:pt x="3501" y="1001"/>
                    <a:pt x="3596" y="346"/>
                  </a:cubicBezTo>
                  <a:cubicBezTo>
                    <a:pt x="2858" y="298"/>
                    <a:pt x="2108" y="227"/>
                    <a:pt x="1370" y="155"/>
                  </a:cubicBezTo>
                  <a:cubicBezTo>
                    <a:pt x="1096" y="119"/>
                    <a:pt x="846" y="96"/>
                    <a:pt x="584" y="60"/>
                  </a:cubicBezTo>
                  <a:cubicBezTo>
                    <a:pt x="441" y="48"/>
                    <a:pt x="298" y="12"/>
                    <a:pt x="16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742;p61">
              <a:extLst>
                <a:ext uri="{FF2B5EF4-FFF2-40B4-BE49-F238E27FC236}">
                  <a16:creationId xmlns:a16="http://schemas.microsoft.com/office/drawing/2014/main" id="{C31E13E9-D64B-4B6B-9BDD-C86A7BDBAF04}"/>
                </a:ext>
              </a:extLst>
            </p:cNvPr>
            <p:cNvSpPr/>
            <p:nvPr/>
          </p:nvSpPr>
          <p:spPr>
            <a:xfrm>
              <a:off x="1292058" y="4681072"/>
              <a:ext cx="174078" cy="29533"/>
            </a:xfrm>
            <a:custGeom>
              <a:avLst/>
              <a:gdLst/>
              <a:ahLst/>
              <a:cxnLst/>
              <a:rect l="l" t="t" r="r" b="b"/>
              <a:pathLst>
                <a:path w="3513" h="596" extrusionOk="0">
                  <a:moveTo>
                    <a:pt x="3513" y="0"/>
                  </a:moveTo>
                  <a:lnTo>
                    <a:pt x="3513" y="0"/>
                  </a:lnTo>
                  <a:cubicBezTo>
                    <a:pt x="2858" y="72"/>
                    <a:pt x="2215" y="131"/>
                    <a:pt x="1572" y="143"/>
                  </a:cubicBezTo>
                  <a:cubicBezTo>
                    <a:pt x="1394" y="149"/>
                    <a:pt x="1215" y="152"/>
                    <a:pt x="1036" y="152"/>
                  </a:cubicBezTo>
                  <a:cubicBezTo>
                    <a:pt x="858" y="152"/>
                    <a:pt x="679" y="149"/>
                    <a:pt x="501" y="143"/>
                  </a:cubicBezTo>
                  <a:cubicBezTo>
                    <a:pt x="334" y="143"/>
                    <a:pt x="167" y="131"/>
                    <a:pt x="1" y="95"/>
                  </a:cubicBezTo>
                  <a:lnTo>
                    <a:pt x="1" y="595"/>
                  </a:lnTo>
                  <a:lnTo>
                    <a:pt x="3453" y="595"/>
                  </a:lnTo>
                  <a:cubicBezTo>
                    <a:pt x="3453" y="595"/>
                    <a:pt x="3477" y="369"/>
                    <a:pt x="35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743;p61">
              <a:extLst>
                <a:ext uri="{FF2B5EF4-FFF2-40B4-BE49-F238E27FC236}">
                  <a16:creationId xmlns:a16="http://schemas.microsoft.com/office/drawing/2014/main" id="{69B26F8B-4AA5-4D19-B1C1-ADC02B18D982}"/>
                </a:ext>
              </a:extLst>
            </p:cNvPr>
            <p:cNvSpPr/>
            <p:nvPr/>
          </p:nvSpPr>
          <p:spPr>
            <a:xfrm>
              <a:off x="946925" y="4682211"/>
              <a:ext cx="174673" cy="28988"/>
            </a:xfrm>
            <a:custGeom>
              <a:avLst/>
              <a:gdLst/>
              <a:ahLst/>
              <a:cxnLst/>
              <a:rect l="l" t="t" r="r" b="b"/>
              <a:pathLst>
                <a:path w="3525" h="585" extrusionOk="0">
                  <a:moveTo>
                    <a:pt x="3525" y="1"/>
                  </a:moveTo>
                  <a:cubicBezTo>
                    <a:pt x="3382" y="1"/>
                    <a:pt x="3227" y="13"/>
                    <a:pt x="3096" y="37"/>
                  </a:cubicBezTo>
                  <a:cubicBezTo>
                    <a:pt x="2453" y="84"/>
                    <a:pt x="1810" y="120"/>
                    <a:pt x="1179" y="120"/>
                  </a:cubicBezTo>
                  <a:cubicBezTo>
                    <a:pt x="858" y="120"/>
                    <a:pt x="536" y="108"/>
                    <a:pt x="227" y="96"/>
                  </a:cubicBezTo>
                  <a:cubicBezTo>
                    <a:pt x="167" y="96"/>
                    <a:pt x="120" y="72"/>
                    <a:pt x="60" y="72"/>
                  </a:cubicBezTo>
                  <a:cubicBezTo>
                    <a:pt x="48" y="251"/>
                    <a:pt x="12" y="430"/>
                    <a:pt x="0" y="584"/>
                  </a:cubicBezTo>
                  <a:lnTo>
                    <a:pt x="3418" y="584"/>
                  </a:lnTo>
                  <a:cubicBezTo>
                    <a:pt x="3418" y="584"/>
                    <a:pt x="3453" y="370"/>
                    <a:pt x="3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744;p61">
              <a:extLst>
                <a:ext uri="{FF2B5EF4-FFF2-40B4-BE49-F238E27FC236}">
                  <a16:creationId xmlns:a16="http://schemas.microsoft.com/office/drawing/2014/main" id="{9663F282-8085-4583-B8B9-6AB1AF3AD88E}"/>
                </a:ext>
              </a:extLst>
            </p:cNvPr>
            <p:cNvSpPr/>
            <p:nvPr/>
          </p:nvSpPr>
          <p:spPr>
            <a:xfrm>
              <a:off x="1266093" y="4701636"/>
              <a:ext cx="308613" cy="97172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79" y="1823"/>
                  </a:cubicBezTo>
                  <a:cubicBezTo>
                    <a:pt x="238" y="1927"/>
                    <a:pt x="925" y="1961"/>
                    <a:pt x="1817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32" y="1847"/>
                    <a:pt x="6228" y="1693"/>
                    <a:pt x="6168" y="1573"/>
                  </a:cubicBezTo>
                  <a:cubicBezTo>
                    <a:pt x="6049" y="1335"/>
                    <a:pt x="5763" y="990"/>
                    <a:pt x="5216" y="633"/>
                  </a:cubicBezTo>
                  <a:cubicBezTo>
                    <a:pt x="4299" y="38"/>
                    <a:pt x="4025" y="26"/>
                    <a:pt x="4025" y="26"/>
                  </a:cubicBezTo>
                  <a:cubicBezTo>
                    <a:pt x="3989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745;p61">
              <a:extLst>
                <a:ext uri="{FF2B5EF4-FFF2-40B4-BE49-F238E27FC236}">
                  <a16:creationId xmlns:a16="http://schemas.microsoft.com/office/drawing/2014/main" id="{3AD62901-60B3-4AC2-A4C7-7E568B5B34DD}"/>
                </a:ext>
              </a:extLst>
            </p:cNvPr>
            <p:cNvSpPr/>
            <p:nvPr/>
          </p:nvSpPr>
          <p:spPr>
            <a:xfrm>
              <a:off x="1271990" y="4771307"/>
              <a:ext cx="301527" cy="26907"/>
            </a:xfrm>
            <a:custGeom>
              <a:avLst/>
              <a:gdLst/>
              <a:ahLst/>
              <a:cxnLst/>
              <a:rect l="l" t="t" r="r" b="b"/>
              <a:pathLst>
                <a:path w="6085" h="543" extrusionOk="0">
                  <a:moveTo>
                    <a:pt x="5942" y="1"/>
                  </a:moveTo>
                  <a:cubicBezTo>
                    <a:pt x="4799" y="108"/>
                    <a:pt x="3644" y="167"/>
                    <a:pt x="2501" y="167"/>
                  </a:cubicBezTo>
                  <a:cubicBezTo>
                    <a:pt x="2334" y="167"/>
                    <a:pt x="2167" y="168"/>
                    <a:pt x="2000" y="168"/>
                  </a:cubicBezTo>
                  <a:cubicBezTo>
                    <a:pt x="1331" y="168"/>
                    <a:pt x="658" y="160"/>
                    <a:pt x="1" y="84"/>
                  </a:cubicBezTo>
                  <a:lnTo>
                    <a:pt x="1" y="84"/>
                  </a:lnTo>
                  <a:cubicBezTo>
                    <a:pt x="1" y="227"/>
                    <a:pt x="13" y="346"/>
                    <a:pt x="48" y="406"/>
                  </a:cubicBezTo>
                  <a:cubicBezTo>
                    <a:pt x="102" y="508"/>
                    <a:pt x="775" y="542"/>
                    <a:pt x="1656" y="542"/>
                  </a:cubicBezTo>
                  <a:cubicBezTo>
                    <a:pt x="3125" y="542"/>
                    <a:pt x="5171" y="447"/>
                    <a:pt x="5871" y="417"/>
                  </a:cubicBezTo>
                  <a:cubicBezTo>
                    <a:pt x="6002" y="417"/>
                    <a:pt x="6085" y="275"/>
                    <a:pt x="6025" y="156"/>
                  </a:cubicBezTo>
                  <a:cubicBezTo>
                    <a:pt x="6013" y="108"/>
                    <a:pt x="5990" y="60"/>
                    <a:pt x="5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746;p61">
              <a:extLst>
                <a:ext uri="{FF2B5EF4-FFF2-40B4-BE49-F238E27FC236}">
                  <a16:creationId xmlns:a16="http://schemas.microsoft.com/office/drawing/2014/main" id="{A2F49A1E-C610-46B6-9F42-2F27E0951192}"/>
                </a:ext>
              </a:extLst>
            </p:cNvPr>
            <p:cNvSpPr/>
            <p:nvPr/>
          </p:nvSpPr>
          <p:spPr>
            <a:xfrm>
              <a:off x="919770" y="4701636"/>
              <a:ext cx="308018" cy="97172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6" y="1869"/>
                    <a:pt x="6002" y="1847"/>
                  </a:cubicBezTo>
                  <a:cubicBezTo>
                    <a:pt x="6133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311" y="38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747;p61">
              <a:extLst>
                <a:ext uri="{FF2B5EF4-FFF2-40B4-BE49-F238E27FC236}">
                  <a16:creationId xmlns:a16="http://schemas.microsoft.com/office/drawing/2014/main" id="{4ED4B1EA-74BB-4735-B20D-C170F4A363A7}"/>
                </a:ext>
              </a:extLst>
            </p:cNvPr>
            <p:cNvSpPr/>
            <p:nvPr/>
          </p:nvSpPr>
          <p:spPr>
            <a:xfrm>
              <a:off x="926856" y="4771307"/>
              <a:ext cx="301527" cy="26907"/>
            </a:xfrm>
            <a:custGeom>
              <a:avLst/>
              <a:gdLst/>
              <a:ahLst/>
              <a:cxnLst/>
              <a:rect l="l" t="t" r="r" b="b"/>
              <a:pathLst>
                <a:path w="6085" h="543" extrusionOk="0">
                  <a:moveTo>
                    <a:pt x="5930" y="1"/>
                  </a:moveTo>
                  <a:lnTo>
                    <a:pt x="5573" y="48"/>
                  </a:lnTo>
                  <a:cubicBezTo>
                    <a:pt x="4513" y="167"/>
                    <a:pt x="3453" y="263"/>
                    <a:pt x="2394" y="263"/>
                  </a:cubicBezTo>
                  <a:cubicBezTo>
                    <a:pt x="1858" y="263"/>
                    <a:pt x="1322" y="239"/>
                    <a:pt x="786" y="215"/>
                  </a:cubicBezTo>
                  <a:cubicBezTo>
                    <a:pt x="525" y="203"/>
                    <a:pt x="251" y="179"/>
                    <a:pt x="1" y="156"/>
                  </a:cubicBezTo>
                  <a:lnTo>
                    <a:pt x="1" y="156"/>
                  </a:lnTo>
                  <a:cubicBezTo>
                    <a:pt x="1" y="263"/>
                    <a:pt x="13" y="346"/>
                    <a:pt x="48" y="406"/>
                  </a:cubicBezTo>
                  <a:cubicBezTo>
                    <a:pt x="102" y="508"/>
                    <a:pt x="775" y="542"/>
                    <a:pt x="1655" y="542"/>
                  </a:cubicBezTo>
                  <a:cubicBezTo>
                    <a:pt x="3125" y="542"/>
                    <a:pt x="5171" y="447"/>
                    <a:pt x="5870" y="417"/>
                  </a:cubicBezTo>
                  <a:cubicBezTo>
                    <a:pt x="6001" y="417"/>
                    <a:pt x="6085" y="275"/>
                    <a:pt x="6025" y="156"/>
                  </a:cubicBezTo>
                  <a:cubicBezTo>
                    <a:pt x="6001" y="108"/>
                    <a:pt x="5954" y="60"/>
                    <a:pt x="5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748;p61">
              <a:extLst>
                <a:ext uri="{FF2B5EF4-FFF2-40B4-BE49-F238E27FC236}">
                  <a16:creationId xmlns:a16="http://schemas.microsoft.com/office/drawing/2014/main" id="{366899AB-2EBD-4568-983D-41F6C7B7AF1F}"/>
                </a:ext>
              </a:extLst>
            </p:cNvPr>
            <p:cNvSpPr/>
            <p:nvPr/>
          </p:nvSpPr>
          <p:spPr>
            <a:xfrm>
              <a:off x="1599433" y="3332793"/>
              <a:ext cx="200638" cy="285175"/>
            </a:xfrm>
            <a:custGeom>
              <a:avLst/>
              <a:gdLst/>
              <a:ahLst/>
              <a:cxnLst/>
              <a:rect l="l" t="t" r="r" b="b"/>
              <a:pathLst>
                <a:path w="4049" h="5755" extrusionOk="0">
                  <a:moveTo>
                    <a:pt x="2610" y="1"/>
                  </a:moveTo>
                  <a:cubicBezTo>
                    <a:pt x="2275" y="1"/>
                    <a:pt x="1763" y="1765"/>
                    <a:pt x="1763" y="1765"/>
                  </a:cubicBezTo>
                  <a:cubicBezTo>
                    <a:pt x="1763" y="1765"/>
                    <a:pt x="1965" y="265"/>
                    <a:pt x="1656" y="265"/>
                  </a:cubicBezTo>
                  <a:cubicBezTo>
                    <a:pt x="1655" y="265"/>
                    <a:pt x="1654" y="265"/>
                    <a:pt x="1653" y="265"/>
                  </a:cubicBezTo>
                  <a:cubicBezTo>
                    <a:pt x="1343" y="265"/>
                    <a:pt x="834" y="2254"/>
                    <a:pt x="834" y="2254"/>
                  </a:cubicBezTo>
                  <a:cubicBezTo>
                    <a:pt x="834" y="2254"/>
                    <a:pt x="564" y="1239"/>
                    <a:pt x="297" y="1239"/>
                  </a:cubicBezTo>
                  <a:cubicBezTo>
                    <a:pt x="289" y="1239"/>
                    <a:pt x="282" y="1240"/>
                    <a:pt x="275" y="1242"/>
                  </a:cubicBezTo>
                  <a:cubicBezTo>
                    <a:pt x="1" y="1301"/>
                    <a:pt x="418" y="3492"/>
                    <a:pt x="418" y="3944"/>
                  </a:cubicBezTo>
                  <a:cubicBezTo>
                    <a:pt x="418" y="4385"/>
                    <a:pt x="191" y="5385"/>
                    <a:pt x="191" y="5385"/>
                  </a:cubicBezTo>
                  <a:lnTo>
                    <a:pt x="2370" y="5754"/>
                  </a:lnTo>
                  <a:cubicBezTo>
                    <a:pt x="2358" y="5742"/>
                    <a:pt x="2775" y="4313"/>
                    <a:pt x="3013" y="3718"/>
                  </a:cubicBezTo>
                  <a:cubicBezTo>
                    <a:pt x="3251" y="3123"/>
                    <a:pt x="4049" y="1646"/>
                    <a:pt x="3882" y="1563"/>
                  </a:cubicBezTo>
                  <a:cubicBezTo>
                    <a:pt x="3875" y="1558"/>
                    <a:pt x="3866" y="1556"/>
                    <a:pt x="3856" y="1556"/>
                  </a:cubicBezTo>
                  <a:cubicBezTo>
                    <a:pt x="3665" y="1556"/>
                    <a:pt x="3073" y="2397"/>
                    <a:pt x="3073" y="2397"/>
                  </a:cubicBezTo>
                  <a:cubicBezTo>
                    <a:pt x="3073" y="2397"/>
                    <a:pt x="3751" y="718"/>
                    <a:pt x="3513" y="599"/>
                  </a:cubicBezTo>
                  <a:cubicBezTo>
                    <a:pt x="3503" y="593"/>
                    <a:pt x="3492" y="590"/>
                    <a:pt x="3480" y="590"/>
                  </a:cubicBezTo>
                  <a:cubicBezTo>
                    <a:pt x="3205" y="590"/>
                    <a:pt x="2430" y="1944"/>
                    <a:pt x="2430" y="1944"/>
                  </a:cubicBezTo>
                  <a:cubicBezTo>
                    <a:pt x="2430" y="1944"/>
                    <a:pt x="2977" y="75"/>
                    <a:pt x="2632" y="3"/>
                  </a:cubicBezTo>
                  <a:cubicBezTo>
                    <a:pt x="2625" y="2"/>
                    <a:pt x="2617" y="1"/>
                    <a:pt x="2610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749;p61">
              <a:extLst>
                <a:ext uri="{FF2B5EF4-FFF2-40B4-BE49-F238E27FC236}">
                  <a16:creationId xmlns:a16="http://schemas.microsoft.com/office/drawing/2014/main" id="{11894898-3343-41D2-9141-9DB61A3348CE}"/>
                </a:ext>
              </a:extLst>
            </p:cNvPr>
            <p:cNvSpPr/>
            <p:nvPr/>
          </p:nvSpPr>
          <p:spPr>
            <a:xfrm>
              <a:off x="1405336" y="3410937"/>
              <a:ext cx="217189" cy="385667"/>
            </a:xfrm>
            <a:custGeom>
              <a:avLst/>
              <a:gdLst/>
              <a:ahLst/>
              <a:cxnLst/>
              <a:rect l="l" t="t" r="r" b="b"/>
              <a:pathLst>
                <a:path w="4383" h="7783" extrusionOk="0">
                  <a:moveTo>
                    <a:pt x="1116" y="1"/>
                  </a:moveTo>
                  <a:cubicBezTo>
                    <a:pt x="926" y="1"/>
                    <a:pt x="744" y="48"/>
                    <a:pt x="596" y="165"/>
                  </a:cubicBezTo>
                  <a:cubicBezTo>
                    <a:pt x="405" y="331"/>
                    <a:pt x="322" y="581"/>
                    <a:pt x="263" y="831"/>
                  </a:cubicBezTo>
                  <a:cubicBezTo>
                    <a:pt x="1" y="1974"/>
                    <a:pt x="298" y="3189"/>
                    <a:pt x="715" y="4296"/>
                  </a:cubicBezTo>
                  <a:cubicBezTo>
                    <a:pt x="977" y="4975"/>
                    <a:pt x="1275" y="5642"/>
                    <a:pt x="1632" y="6261"/>
                  </a:cubicBezTo>
                  <a:cubicBezTo>
                    <a:pt x="1941" y="6820"/>
                    <a:pt x="2322" y="7392"/>
                    <a:pt x="2941" y="7666"/>
                  </a:cubicBezTo>
                  <a:cubicBezTo>
                    <a:pt x="3091" y="7737"/>
                    <a:pt x="3257" y="7782"/>
                    <a:pt x="3419" y="7782"/>
                  </a:cubicBezTo>
                  <a:cubicBezTo>
                    <a:pt x="3530" y="7782"/>
                    <a:pt x="3638" y="7761"/>
                    <a:pt x="3739" y="7713"/>
                  </a:cubicBezTo>
                  <a:cubicBezTo>
                    <a:pt x="4049" y="7547"/>
                    <a:pt x="4168" y="7142"/>
                    <a:pt x="4215" y="6796"/>
                  </a:cubicBezTo>
                  <a:cubicBezTo>
                    <a:pt x="4382" y="5534"/>
                    <a:pt x="4144" y="4237"/>
                    <a:pt x="3775" y="3070"/>
                  </a:cubicBezTo>
                  <a:cubicBezTo>
                    <a:pt x="3680" y="2772"/>
                    <a:pt x="3561" y="2474"/>
                    <a:pt x="3442" y="2189"/>
                  </a:cubicBezTo>
                  <a:cubicBezTo>
                    <a:pt x="3072" y="1308"/>
                    <a:pt x="2584" y="474"/>
                    <a:pt x="1644" y="105"/>
                  </a:cubicBezTo>
                  <a:cubicBezTo>
                    <a:pt x="1477" y="42"/>
                    <a:pt x="1293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750;p61">
              <a:extLst>
                <a:ext uri="{FF2B5EF4-FFF2-40B4-BE49-F238E27FC236}">
                  <a16:creationId xmlns:a16="http://schemas.microsoft.com/office/drawing/2014/main" id="{92CB2B90-91B9-46E3-BA3B-6360246D90C6}"/>
                </a:ext>
              </a:extLst>
            </p:cNvPr>
            <p:cNvSpPr/>
            <p:nvPr/>
          </p:nvSpPr>
          <p:spPr>
            <a:xfrm>
              <a:off x="1499733" y="3522926"/>
              <a:ext cx="244294" cy="287157"/>
            </a:xfrm>
            <a:custGeom>
              <a:avLst/>
              <a:gdLst/>
              <a:ahLst/>
              <a:cxnLst/>
              <a:rect l="l" t="t" r="r" b="b"/>
              <a:pathLst>
                <a:path w="4930" h="5795" extrusionOk="0">
                  <a:moveTo>
                    <a:pt x="2132" y="0"/>
                  </a:moveTo>
                  <a:cubicBezTo>
                    <a:pt x="2132" y="0"/>
                    <a:pt x="2060" y="179"/>
                    <a:pt x="1929" y="476"/>
                  </a:cubicBezTo>
                  <a:cubicBezTo>
                    <a:pt x="1906" y="512"/>
                    <a:pt x="1906" y="524"/>
                    <a:pt x="1894" y="548"/>
                  </a:cubicBezTo>
                  <a:cubicBezTo>
                    <a:pt x="1310" y="1905"/>
                    <a:pt x="1" y="5358"/>
                    <a:pt x="1572" y="5751"/>
                  </a:cubicBezTo>
                  <a:cubicBezTo>
                    <a:pt x="1695" y="5780"/>
                    <a:pt x="1814" y="5795"/>
                    <a:pt x="1929" y="5795"/>
                  </a:cubicBezTo>
                  <a:cubicBezTo>
                    <a:pt x="3343" y="5795"/>
                    <a:pt x="4184" y="3665"/>
                    <a:pt x="4680" y="1881"/>
                  </a:cubicBezTo>
                  <a:cubicBezTo>
                    <a:pt x="4680" y="1846"/>
                    <a:pt x="4692" y="1798"/>
                    <a:pt x="4704" y="1762"/>
                  </a:cubicBezTo>
                  <a:cubicBezTo>
                    <a:pt x="4799" y="1429"/>
                    <a:pt x="4870" y="1131"/>
                    <a:pt x="4930" y="846"/>
                  </a:cubicBezTo>
                  <a:lnTo>
                    <a:pt x="21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751;p61">
              <a:extLst>
                <a:ext uri="{FF2B5EF4-FFF2-40B4-BE49-F238E27FC236}">
                  <a16:creationId xmlns:a16="http://schemas.microsoft.com/office/drawing/2014/main" id="{91ACE374-E9AA-4924-91F3-DD90DD0A2D29}"/>
                </a:ext>
              </a:extLst>
            </p:cNvPr>
            <p:cNvSpPr/>
            <p:nvPr/>
          </p:nvSpPr>
          <p:spPr>
            <a:xfrm>
              <a:off x="1593536" y="3546513"/>
              <a:ext cx="139292" cy="69671"/>
            </a:xfrm>
            <a:custGeom>
              <a:avLst/>
              <a:gdLst/>
              <a:ahLst/>
              <a:cxnLst/>
              <a:rect l="l" t="t" r="r" b="b"/>
              <a:pathLst>
                <a:path w="2811" h="1406" extrusionOk="0">
                  <a:moveTo>
                    <a:pt x="36" y="0"/>
                  </a:moveTo>
                  <a:cubicBezTo>
                    <a:pt x="13" y="36"/>
                    <a:pt x="13" y="48"/>
                    <a:pt x="1" y="72"/>
                  </a:cubicBezTo>
                  <a:cubicBezTo>
                    <a:pt x="465" y="370"/>
                    <a:pt x="953" y="631"/>
                    <a:pt x="1465" y="870"/>
                  </a:cubicBezTo>
                  <a:cubicBezTo>
                    <a:pt x="1894" y="1060"/>
                    <a:pt x="2334" y="1239"/>
                    <a:pt x="2787" y="1405"/>
                  </a:cubicBezTo>
                  <a:cubicBezTo>
                    <a:pt x="2787" y="1370"/>
                    <a:pt x="2799" y="1322"/>
                    <a:pt x="2811" y="1286"/>
                  </a:cubicBezTo>
                  <a:cubicBezTo>
                    <a:pt x="2739" y="1251"/>
                    <a:pt x="2668" y="1227"/>
                    <a:pt x="2620" y="1191"/>
                  </a:cubicBezTo>
                  <a:cubicBezTo>
                    <a:pt x="1953" y="953"/>
                    <a:pt x="1287" y="655"/>
                    <a:pt x="644" y="334"/>
                  </a:cubicBezTo>
                  <a:cubicBezTo>
                    <a:pt x="429" y="227"/>
                    <a:pt x="227" y="119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752;p61">
              <a:extLst>
                <a:ext uri="{FF2B5EF4-FFF2-40B4-BE49-F238E27FC236}">
                  <a16:creationId xmlns:a16="http://schemas.microsoft.com/office/drawing/2014/main" id="{0254647C-8972-4E5F-B336-DD661E78C8D5}"/>
                </a:ext>
              </a:extLst>
            </p:cNvPr>
            <p:cNvSpPr/>
            <p:nvPr/>
          </p:nvSpPr>
          <p:spPr>
            <a:xfrm>
              <a:off x="1540069" y="3559001"/>
              <a:ext cx="50345" cy="149252"/>
            </a:xfrm>
            <a:custGeom>
              <a:avLst/>
              <a:gdLst/>
              <a:ahLst/>
              <a:cxnLst/>
              <a:rect l="l" t="t" r="r" b="b"/>
              <a:pathLst>
                <a:path w="1016" h="3012" extrusionOk="0">
                  <a:moveTo>
                    <a:pt x="992" y="1"/>
                  </a:moveTo>
                  <a:cubicBezTo>
                    <a:pt x="983" y="1"/>
                    <a:pt x="971" y="7"/>
                    <a:pt x="961" y="22"/>
                  </a:cubicBezTo>
                  <a:cubicBezTo>
                    <a:pt x="842" y="284"/>
                    <a:pt x="723" y="570"/>
                    <a:pt x="627" y="856"/>
                  </a:cubicBezTo>
                  <a:cubicBezTo>
                    <a:pt x="603" y="891"/>
                    <a:pt x="603" y="915"/>
                    <a:pt x="580" y="987"/>
                  </a:cubicBezTo>
                  <a:cubicBezTo>
                    <a:pt x="520" y="1153"/>
                    <a:pt x="473" y="1296"/>
                    <a:pt x="413" y="1463"/>
                  </a:cubicBezTo>
                  <a:cubicBezTo>
                    <a:pt x="246" y="1951"/>
                    <a:pt x="92" y="2463"/>
                    <a:pt x="8" y="2975"/>
                  </a:cubicBezTo>
                  <a:cubicBezTo>
                    <a:pt x="0" y="2998"/>
                    <a:pt x="13" y="3011"/>
                    <a:pt x="25" y="3011"/>
                  </a:cubicBezTo>
                  <a:cubicBezTo>
                    <a:pt x="32" y="3011"/>
                    <a:pt x="40" y="3007"/>
                    <a:pt x="44" y="2999"/>
                  </a:cubicBezTo>
                  <a:cubicBezTo>
                    <a:pt x="187" y="2487"/>
                    <a:pt x="306" y="1987"/>
                    <a:pt x="473" y="1487"/>
                  </a:cubicBezTo>
                  <a:cubicBezTo>
                    <a:pt x="544" y="1249"/>
                    <a:pt x="639" y="1010"/>
                    <a:pt x="723" y="772"/>
                  </a:cubicBezTo>
                  <a:lnTo>
                    <a:pt x="723" y="760"/>
                  </a:lnTo>
                  <a:cubicBezTo>
                    <a:pt x="818" y="510"/>
                    <a:pt x="925" y="272"/>
                    <a:pt x="1008" y="34"/>
                  </a:cubicBezTo>
                  <a:cubicBezTo>
                    <a:pt x="1015" y="13"/>
                    <a:pt x="1006" y="1"/>
                    <a:pt x="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753;p61">
              <a:extLst>
                <a:ext uri="{FF2B5EF4-FFF2-40B4-BE49-F238E27FC236}">
                  <a16:creationId xmlns:a16="http://schemas.microsoft.com/office/drawing/2014/main" id="{03DED74E-E4F7-4E57-ADE7-9D2BA001F4D3}"/>
                </a:ext>
              </a:extLst>
            </p:cNvPr>
            <p:cNvSpPr/>
            <p:nvPr/>
          </p:nvSpPr>
          <p:spPr>
            <a:xfrm>
              <a:off x="1511527" y="3502857"/>
              <a:ext cx="40782" cy="287355"/>
            </a:xfrm>
            <a:custGeom>
              <a:avLst/>
              <a:gdLst/>
              <a:ahLst/>
              <a:cxnLst/>
              <a:rect l="l" t="t" r="r" b="b"/>
              <a:pathLst>
                <a:path w="823" h="5799" extrusionOk="0">
                  <a:moveTo>
                    <a:pt x="1" y="0"/>
                  </a:moveTo>
                  <a:cubicBezTo>
                    <a:pt x="84" y="477"/>
                    <a:pt x="167" y="953"/>
                    <a:pt x="227" y="1453"/>
                  </a:cubicBezTo>
                  <a:cubicBezTo>
                    <a:pt x="263" y="1703"/>
                    <a:pt x="298" y="1941"/>
                    <a:pt x="334" y="2179"/>
                  </a:cubicBezTo>
                  <a:lnTo>
                    <a:pt x="394" y="2536"/>
                  </a:lnTo>
                  <a:lnTo>
                    <a:pt x="441" y="2894"/>
                  </a:lnTo>
                  <a:cubicBezTo>
                    <a:pt x="501" y="3370"/>
                    <a:pt x="560" y="3858"/>
                    <a:pt x="632" y="4334"/>
                  </a:cubicBezTo>
                  <a:cubicBezTo>
                    <a:pt x="691" y="4822"/>
                    <a:pt x="751" y="5322"/>
                    <a:pt x="822" y="5799"/>
                  </a:cubicBezTo>
                  <a:cubicBezTo>
                    <a:pt x="810" y="5299"/>
                    <a:pt x="775" y="4822"/>
                    <a:pt x="739" y="4322"/>
                  </a:cubicBezTo>
                  <a:cubicBezTo>
                    <a:pt x="691" y="3834"/>
                    <a:pt x="632" y="3358"/>
                    <a:pt x="572" y="2858"/>
                  </a:cubicBezTo>
                  <a:lnTo>
                    <a:pt x="525" y="2501"/>
                  </a:lnTo>
                  <a:lnTo>
                    <a:pt x="465" y="2143"/>
                  </a:lnTo>
                  <a:lnTo>
                    <a:pt x="334" y="1429"/>
                  </a:lnTo>
                  <a:cubicBezTo>
                    <a:pt x="287" y="1191"/>
                    <a:pt x="239" y="953"/>
                    <a:pt x="179" y="71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754;p61">
              <a:extLst>
                <a:ext uri="{FF2B5EF4-FFF2-40B4-BE49-F238E27FC236}">
                  <a16:creationId xmlns:a16="http://schemas.microsoft.com/office/drawing/2014/main" id="{1458400D-A998-4CC9-B910-B4A8A290BCFA}"/>
                </a:ext>
              </a:extLst>
            </p:cNvPr>
            <p:cNvSpPr/>
            <p:nvPr/>
          </p:nvSpPr>
          <p:spPr>
            <a:xfrm>
              <a:off x="1012433" y="3357569"/>
              <a:ext cx="546366" cy="610735"/>
            </a:xfrm>
            <a:custGeom>
              <a:avLst/>
              <a:gdLst/>
              <a:ahLst/>
              <a:cxnLst/>
              <a:rect l="l" t="t" r="r" b="b"/>
              <a:pathLst>
                <a:path w="11026" h="12325" extrusionOk="0">
                  <a:moveTo>
                    <a:pt x="4416" y="0"/>
                  </a:moveTo>
                  <a:cubicBezTo>
                    <a:pt x="4340" y="0"/>
                    <a:pt x="4265" y="1"/>
                    <a:pt x="4191" y="3"/>
                  </a:cubicBezTo>
                  <a:cubicBezTo>
                    <a:pt x="2369" y="51"/>
                    <a:pt x="1060" y="396"/>
                    <a:pt x="655" y="825"/>
                  </a:cubicBezTo>
                  <a:cubicBezTo>
                    <a:pt x="595" y="884"/>
                    <a:pt x="572" y="944"/>
                    <a:pt x="536" y="1004"/>
                  </a:cubicBezTo>
                  <a:cubicBezTo>
                    <a:pt x="512" y="1099"/>
                    <a:pt x="453" y="1718"/>
                    <a:pt x="381" y="2587"/>
                  </a:cubicBezTo>
                  <a:cubicBezTo>
                    <a:pt x="345" y="2992"/>
                    <a:pt x="322" y="3456"/>
                    <a:pt x="286" y="3944"/>
                  </a:cubicBezTo>
                  <a:cubicBezTo>
                    <a:pt x="262" y="4516"/>
                    <a:pt x="226" y="5111"/>
                    <a:pt x="179" y="5730"/>
                  </a:cubicBezTo>
                  <a:cubicBezTo>
                    <a:pt x="155" y="6278"/>
                    <a:pt x="119" y="6850"/>
                    <a:pt x="107" y="7397"/>
                  </a:cubicBezTo>
                  <a:cubicBezTo>
                    <a:pt x="83" y="8016"/>
                    <a:pt x="60" y="8624"/>
                    <a:pt x="36" y="9207"/>
                  </a:cubicBezTo>
                  <a:cubicBezTo>
                    <a:pt x="24" y="9683"/>
                    <a:pt x="0" y="10136"/>
                    <a:pt x="0" y="10552"/>
                  </a:cubicBezTo>
                  <a:cubicBezTo>
                    <a:pt x="0" y="11136"/>
                    <a:pt x="0" y="11624"/>
                    <a:pt x="12" y="12029"/>
                  </a:cubicBezTo>
                  <a:cubicBezTo>
                    <a:pt x="473" y="12090"/>
                    <a:pt x="2409" y="12324"/>
                    <a:pt x="4883" y="12324"/>
                  </a:cubicBezTo>
                  <a:cubicBezTo>
                    <a:pt x="6758" y="12324"/>
                    <a:pt x="8941" y="12190"/>
                    <a:pt x="11025" y="11743"/>
                  </a:cubicBezTo>
                  <a:cubicBezTo>
                    <a:pt x="11025" y="11302"/>
                    <a:pt x="11013" y="10838"/>
                    <a:pt x="11001" y="10362"/>
                  </a:cubicBezTo>
                  <a:cubicBezTo>
                    <a:pt x="10990" y="9886"/>
                    <a:pt x="10954" y="9386"/>
                    <a:pt x="10906" y="8874"/>
                  </a:cubicBezTo>
                  <a:cubicBezTo>
                    <a:pt x="10870" y="8326"/>
                    <a:pt x="10823" y="7778"/>
                    <a:pt x="10763" y="7242"/>
                  </a:cubicBezTo>
                  <a:cubicBezTo>
                    <a:pt x="10704" y="6623"/>
                    <a:pt x="10632" y="6028"/>
                    <a:pt x="10537" y="5468"/>
                  </a:cubicBezTo>
                  <a:cubicBezTo>
                    <a:pt x="10454" y="4885"/>
                    <a:pt x="10359" y="4337"/>
                    <a:pt x="10275" y="3825"/>
                  </a:cubicBezTo>
                  <a:cubicBezTo>
                    <a:pt x="10168" y="3290"/>
                    <a:pt x="10061" y="2801"/>
                    <a:pt x="9954" y="2397"/>
                  </a:cubicBezTo>
                  <a:cubicBezTo>
                    <a:pt x="9811" y="1837"/>
                    <a:pt x="9644" y="1420"/>
                    <a:pt x="9501" y="1194"/>
                  </a:cubicBezTo>
                  <a:cubicBezTo>
                    <a:pt x="9442" y="1099"/>
                    <a:pt x="9216" y="992"/>
                    <a:pt x="8906" y="849"/>
                  </a:cubicBezTo>
                  <a:cubicBezTo>
                    <a:pt x="7918" y="452"/>
                    <a:pt x="5968" y="0"/>
                    <a:pt x="4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755;p61">
              <a:extLst>
                <a:ext uri="{FF2B5EF4-FFF2-40B4-BE49-F238E27FC236}">
                  <a16:creationId xmlns:a16="http://schemas.microsoft.com/office/drawing/2014/main" id="{319FE4C4-F992-4926-8D47-D61232BA6793}"/>
                </a:ext>
              </a:extLst>
            </p:cNvPr>
            <p:cNvSpPr/>
            <p:nvPr/>
          </p:nvSpPr>
          <p:spPr>
            <a:xfrm>
              <a:off x="1205936" y="3292804"/>
              <a:ext cx="186466" cy="125021"/>
            </a:xfrm>
            <a:custGeom>
              <a:avLst/>
              <a:gdLst/>
              <a:ahLst/>
              <a:cxnLst/>
              <a:rect l="l" t="t" r="r" b="b"/>
              <a:pathLst>
                <a:path w="3763" h="2523" extrusionOk="0">
                  <a:moveTo>
                    <a:pt x="143" y="1"/>
                  </a:moveTo>
                  <a:lnTo>
                    <a:pt x="12" y="1370"/>
                  </a:lnTo>
                  <a:cubicBezTo>
                    <a:pt x="12" y="1370"/>
                    <a:pt x="0" y="2203"/>
                    <a:pt x="1643" y="2453"/>
                  </a:cubicBezTo>
                  <a:cubicBezTo>
                    <a:pt x="1951" y="2502"/>
                    <a:pt x="2212" y="2522"/>
                    <a:pt x="2432" y="2522"/>
                  </a:cubicBezTo>
                  <a:cubicBezTo>
                    <a:pt x="3447" y="2522"/>
                    <a:pt x="3608" y="2096"/>
                    <a:pt x="3608" y="2096"/>
                  </a:cubicBezTo>
                  <a:lnTo>
                    <a:pt x="3763" y="37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756;p61">
              <a:extLst>
                <a:ext uri="{FF2B5EF4-FFF2-40B4-BE49-F238E27FC236}">
                  <a16:creationId xmlns:a16="http://schemas.microsoft.com/office/drawing/2014/main" id="{9BF8EFB4-0EDB-4C92-8BBF-608D279CF8F0}"/>
                </a:ext>
              </a:extLst>
            </p:cNvPr>
            <p:cNvSpPr/>
            <p:nvPr/>
          </p:nvSpPr>
          <p:spPr>
            <a:xfrm>
              <a:off x="1205927" y="3264450"/>
              <a:ext cx="191871" cy="98674"/>
            </a:xfrm>
            <a:custGeom>
              <a:avLst/>
              <a:gdLst/>
              <a:ahLst/>
              <a:cxnLst/>
              <a:rect l="l" t="t" r="r" b="b"/>
              <a:pathLst>
                <a:path w="4478" h="1991" extrusionOk="0">
                  <a:moveTo>
                    <a:pt x="1319" y="1"/>
                  </a:moveTo>
                  <a:cubicBezTo>
                    <a:pt x="1284" y="1"/>
                    <a:pt x="1250" y="1"/>
                    <a:pt x="1215" y="1"/>
                  </a:cubicBezTo>
                  <a:cubicBezTo>
                    <a:pt x="941" y="1"/>
                    <a:pt x="667" y="37"/>
                    <a:pt x="417" y="108"/>
                  </a:cubicBezTo>
                  <a:cubicBezTo>
                    <a:pt x="262" y="156"/>
                    <a:pt x="131" y="216"/>
                    <a:pt x="72" y="335"/>
                  </a:cubicBezTo>
                  <a:cubicBezTo>
                    <a:pt x="0" y="466"/>
                    <a:pt x="24" y="620"/>
                    <a:pt x="84" y="751"/>
                  </a:cubicBezTo>
                  <a:cubicBezTo>
                    <a:pt x="262" y="1156"/>
                    <a:pt x="631" y="1466"/>
                    <a:pt x="1048" y="1656"/>
                  </a:cubicBezTo>
                  <a:cubicBezTo>
                    <a:pt x="1465" y="1847"/>
                    <a:pt x="1941" y="1930"/>
                    <a:pt x="2405" y="1978"/>
                  </a:cubicBezTo>
                  <a:cubicBezTo>
                    <a:pt x="2524" y="1985"/>
                    <a:pt x="2646" y="1991"/>
                    <a:pt x="2768" y="1991"/>
                  </a:cubicBezTo>
                  <a:cubicBezTo>
                    <a:pt x="3029" y="1991"/>
                    <a:pt x="3294" y="1967"/>
                    <a:pt x="3536" y="1894"/>
                  </a:cubicBezTo>
                  <a:cubicBezTo>
                    <a:pt x="3834" y="1811"/>
                    <a:pt x="4239" y="1621"/>
                    <a:pt x="4394" y="1347"/>
                  </a:cubicBezTo>
                  <a:cubicBezTo>
                    <a:pt x="4477" y="1120"/>
                    <a:pt x="4370" y="704"/>
                    <a:pt x="4215" y="525"/>
                  </a:cubicBezTo>
                  <a:cubicBezTo>
                    <a:pt x="4096" y="382"/>
                    <a:pt x="3870" y="335"/>
                    <a:pt x="3679" y="287"/>
                  </a:cubicBezTo>
                  <a:cubicBezTo>
                    <a:pt x="2893" y="127"/>
                    <a:pt x="2106" y="1"/>
                    <a:pt x="131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757;p61">
              <a:extLst>
                <a:ext uri="{FF2B5EF4-FFF2-40B4-BE49-F238E27FC236}">
                  <a16:creationId xmlns:a16="http://schemas.microsoft.com/office/drawing/2014/main" id="{40AC9C23-E8F7-4D80-AD17-83FC1FF9E4BE}"/>
                </a:ext>
              </a:extLst>
            </p:cNvPr>
            <p:cNvSpPr/>
            <p:nvPr/>
          </p:nvSpPr>
          <p:spPr>
            <a:xfrm>
              <a:off x="1170853" y="3334131"/>
              <a:ext cx="244591" cy="152374"/>
            </a:xfrm>
            <a:custGeom>
              <a:avLst/>
              <a:gdLst/>
              <a:ahLst/>
              <a:cxnLst/>
              <a:rect l="l" t="t" r="r" b="b"/>
              <a:pathLst>
                <a:path w="4936" h="3075" extrusionOk="0">
                  <a:moveTo>
                    <a:pt x="716" y="0"/>
                  </a:moveTo>
                  <a:cubicBezTo>
                    <a:pt x="353" y="0"/>
                    <a:pt x="1" y="955"/>
                    <a:pt x="53" y="1072"/>
                  </a:cubicBezTo>
                  <a:cubicBezTo>
                    <a:pt x="899" y="2917"/>
                    <a:pt x="2578" y="2965"/>
                    <a:pt x="2923" y="3072"/>
                  </a:cubicBezTo>
                  <a:cubicBezTo>
                    <a:pt x="2928" y="3073"/>
                    <a:pt x="2933" y="3074"/>
                    <a:pt x="2938" y="3074"/>
                  </a:cubicBezTo>
                  <a:cubicBezTo>
                    <a:pt x="3156" y="3074"/>
                    <a:pt x="3780" y="1917"/>
                    <a:pt x="3780" y="1917"/>
                  </a:cubicBezTo>
                  <a:cubicBezTo>
                    <a:pt x="3780" y="1917"/>
                    <a:pt x="4403" y="2846"/>
                    <a:pt x="4551" y="2846"/>
                  </a:cubicBezTo>
                  <a:cubicBezTo>
                    <a:pt x="4552" y="2846"/>
                    <a:pt x="4553" y="2846"/>
                    <a:pt x="4554" y="2846"/>
                  </a:cubicBezTo>
                  <a:cubicBezTo>
                    <a:pt x="4709" y="2834"/>
                    <a:pt x="4935" y="1941"/>
                    <a:pt x="4911" y="1679"/>
                  </a:cubicBezTo>
                  <a:cubicBezTo>
                    <a:pt x="4899" y="1524"/>
                    <a:pt x="4637" y="905"/>
                    <a:pt x="4495" y="667"/>
                  </a:cubicBezTo>
                  <a:cubicBezTo>
                    <a:pt x="4485" y="657"/>
                    <a:pt x="4471" y="651"/>
                    <a:pt x="4457" y="651"/>
                  </a:cubicBezTo>
                  <a:cubicBezTo>
                    <a:pt x="4437" y="651"/>
                    <a:pt x="4418" y="663"/>
                    <a:pt x="4411" y="691"/>
                  </a:cubicBezTo>
                  <a:cubicBezTo>
                    <a:pt x="4340" y="881"/>
                    <a:pt x="4197" y="1322"/>
                    <a:pt x="3816" y="1357"/>
                  </a:cubicBezTo>
                  <a:cubicBezTo>
                    <a:pt x="3735" y="1363"/>
                    <a:pt x="3657" y="1366"/>
                    <a:pt x="3580" y="1366"/>
                  </a:cubicBezTo>
                  <a:cubicBezTo>
                    <a:pt x="2104" y="1366"/>
                    <a:pt x="1236" y="331"/>
                    <a:pt x="851" y="48"/>
                  </a:cubicBezTo>
                  <a:cubicBezTo>
                    <a:pt x="806" y="15"/>
                    <a:pt x="761" y="0"/>
                    <a:pt x="71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758;p61">
              <a:extLst>
                <a:ext uri="{FF2B5EF4-FFF2-40B4-BE49-F238E27FC236}">
                  <a16:creationId xmlns:a16="http://schemas.microsoft.com/office/drawing/2014/main" id="{24072593-24F8-4228-A0F7-2B74C9C9D38C}"/>
                </a:ext>
              </a:extLst>
            </p:cNvPr>
            <p:cNvSpPr/>
            <p:nvPr/>
          </p:nvSpPr>
          <p:spPr>
            <a:xfrm>
              <a:off x="1166145" y="3324666"/>
              <a:ext cx="249299" cy="15059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739" y="1"/>
                  </a:moveTo>
                  <a:cubicBezTo>
                    <a:pt x="371" y="1"/>
                    <a:pt x="0" y="956"/>
                    <a:pt x="53" y="1072"/>
                  </a:cubicBezTo>
                  <a:cubicBezTo>
                    <a:pt x="934" y="2906"/>
                    <a:pt x="2649" y="2942"/>
                    <a:pt x="2970" y="3037"/>
                  </a:cubicBezTo>
                  <a:cubicBezTo>
                    <a:pt x="2976" y="3038"/>
                    <a:pt x="2981" y="3039"/>
                    <a:pt x="2987" y="3039"/>
                  </a:cubicBezTo>
                  <a:cubicBezTo>
                    <a:pt x="3228" y="3039"/>
                    <a:pt x="3851" y="1894"/>
                    <a:pt x="3851" y="1894"/>
                  </a:cubicBezTo>
                  <a:cubicBezTo>
                    <a:pt x="3851" y="1894"/>
                    <a:pt x="4486" y="2811"/>
                    <a:pt x="4634" y="2811"/>
                  </a:cubicBezTo>
                  <a:cubicBezTo>
                    <a:pt x="4635" y="2811"/>
                    <a:pt x="4636" y="2811"/>
                    <a:pt x="4637" y="2811"/>
                  </a:cubicBezTo>
                  <a:cubicBezTo>
                    <a:pt x="4792" y="2799"/>
                    <a:pt x="5030" y="1906"/>
                    <a:pt x="5006" y="1656"/>
                  </a:cubicBezTo>
                  <a:cubicBezTo>
                    <a:pt x="5006" y="1501"/>
                    <a:pt x="4732" y="894"/>
                    <a:pt x="4590" y="656"/>
                  </a:cubicBezTo>
                  <a:cubicBezTo>
                    <a:pt x="4584" y="639"/>
                    <a:pt x="4568" y="630"/>
                    <a:pt x="4552" y="630"/>
                  </a:cubicBezTo>
                  <a:cubicBezTo>
                    <a:pt x="4533" y="630"/>
                    <a:pt x="4513" y="642"/>
                    <a:pt x="4506" y="667"/>
                  </a:cubicBezTo>
                  <a:cubicBezTo>
                    <a:pt x="4435" y="858"/>
                    <a:pt x="4280" y="1310"/>
                    <a:pt x="3899" y="1334"/>
                  </a:cubicBezTo>
                  <a:cubicBezTo>
                    <a:pt x="3801" y="1343"/>
                    <a:pt x="3705" y="1347"/>
                    <a:pt x="3612" y="1347"/>
                  </a:cubicBezTo>
                  <a:cubicBezTo>
                    <a:pt x="2122" y="1347"/>
                    <a:pt x="1256" y="328"/>
                    <a:pt x="875" y="48"/>
                  </a:cubicBezTo>
                  <a:cubicBezTo>
                    <a:pt x="830" y="15"/>
                    <a:pt x="784" y="1"/>
                    <a:pt x="7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759;p61">
              <a:extLst>
                <a:ext uri="{FF2B5EF4-FFF2-40B4-BE49-F238E27FC236}">
                  <a16:creationId xmlns:a16="http://schemas.microsoft.com/office/drawing/2014/main" id="{CC6B5618-C34B-4A8F-B08E-5E39ECF81933}"/>
                </a:ext>
              </a:extLst>
            </p:cNvPr>
            <p:cNvSpPr/>
            <p:nvPr/>
          </p:nvSpPr>
          <p:spPr>
            <a:xfrm>
              <a:off x="991472" y="3380710"/>
              <a:ext cx="485912" cy="569755"/>
            </a:xfrm>
            <a:custGeom>
              <a:avLst/>
              <a:gdLst/>
              <a:ahLst/>
              <a:cxnLst/>
              <a:rect l="l" t="t" r="r" b="b"/>
              <a:pathLst>
                <a:path w="9806" h="11498" extrusionOk="0">
                  <a:moveTo>
                    <a:pt x="8376" y="1"/>
                  </a:moveTo>
                  <a:cubicBezTo>
                    <a:pt x="8293" y="1"/>
                    <a:pt x="8281" y="25"/>
                    <a:pt x="8269" y="84"/>
                  </a:cubicBezTo>
                  <a:cubicBezTo>
                    <a:pt x="8043" y="1168"/>
                    <a:pt x="7519" y="3049"/>
                    <a:pt x="5709" y="5382"/>
                  </a:cubicBezTo>
                  <a:cubicBezTo>
                    <a:pt x="3888" y="7728"/>
                    <a:pt x="1614" y="9597"/>
                    <a:pt x="756" y="10312"/>
                  </a:cubicBezTo>
                  <a:cubicBezTo>
                    <a:pt x="435" y="10585"/>
                    <a:pt x="66" y="10943"/>
                    <a:pt x="18" y="11205"/>
                  </a:cubicBezTo>
                  <a:cubicBezTo>
                    <a:pt x="0" y="11375"/>
                    <a:pt x="144" y="11498"/>
                    <a:pt x="338" y="11498"/>
                  </a:cubicBezTo>
                  <a:cubicBezTo>
                    <a:pt x="402" y="11498"/>
                    <a:pt x="471" y="11484"/>
                    <a:pt x="542" y="11455"/>
                  </a:cubicBezTo>
                  <a:cubicBezTo>
                    <a:pt x="2900" y="10431"/>
                    <a:pt x="5102" y="8633"/>
                    <a:pt x="6841" y="6442"/>
                  </a:cubicBezTo>
                  <a:cubicBezTo>
                    <a:pt x="8519" y="4311"/>
                    <a:pt x="9591" y="2477"/>
                    <a:pt x="9805" y="644"/>
                  </a:cubicBezTo>
                  <a:cubicBezTo>
                    <a:pt x="9805" y="608"/>
                    <a:pt x="9769" y="548"/>
                    <a:pt x="9746" y="537"/>
                  </a:cubicBezTo>
                  <a:cubicBezTo>
                    <a:pt x="9305" y="287"/>
                    <a:pt x="8496" y="1"/>
                    <a:pt x="8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760;p61">
              <a:extLst>
                <a:ext uri="{FF2B5EF4-FFF2-40B4-BE49-F238E27FC236}">
                  <a16:creationId xmlns:a16="http://schemas.microsoft.com/office/drawing/2014/main" id="{889B8D97-73FB-42BE-816E-E3ED4AB93110}"/>
                </a:ext>
              </a:extLst>
            </p:cNvPr>
            <p:cNvSpPr/>
            <p:nvPr/>
          </p:nvSpPr>
          <p:spPr>
            <a:xfrm>
              <a:off x="1047219" y="2643217"/>
              <a:ext cx="607712" cy="696262"/>
            </a:xfrm>
            <a:custGeom>
              <a:avLst/>
              <a:gdLst/>
              <a:ahLst/>
              <a:cxnLst/>
              <a:rect l="l" t="t" r="r" b="b"/>
              <a:pathLst>
                <a:path w="12264" h="14051" extrusionOk="0">
                  <a:moveTo>
                    <a:pt x="6879" y="0"/>
                  </a:moveTo>
                  <a:cubicBezTo>
                    <a:pt x="6841" y="0"/>
                    <a:pt x="6802" y="0"/>
                    <a:pt x="6763" y="1"/>
                  </a:cubicBezTo>
                  <a:cubicBezTo>
                    <a:pt x="3037" y="61"/>
                    <a:pt x="1" y="3418"/>
                    <a:pt x="1" y="7383"/>
                  </a:cubicBezTo>
                  <a:cubicBezTo>
                    <a:pt x="1" y="8597"/>
                    <a:pt x="286" y="9716"/>
                    <a:pt x="774" y="10669"/>
                  </a:cubicBezTo>
                  <a:cubicBezTo>
                    <a:pt x="1841" y="12720"/>
                    <a:pt x="3876" y="14050"/>
                    <a:pt x="6279" y="14050"/>
                  </a:cubicBezTo>
                  <a:cubicBezTo>
                    <a:pt x="6289" y="14050"/>
                    <a:pt x="6300" y="14050"/>
                    <a:pt x="6311" y="14050"/>
                  </a:cubicBezTo>
                  <a:cubicBezTo>
                    <a:pt x="6489" y="14050"/>
                    <a:pt x="6668" y="14050"/>
                    <a:pt x="6835" y="14038"/>
                  </a:cubicBezTo>
                  <a:cubicBezTo>
                    <a:pt x="8644" y="13943"/>
                    <a:pt x="9835" y="13479"/>
                    <a:pt x="10621" y="12741"/>
                  </a:cubicBezTo>
                  <a:cubicBezTo>
                    <a:pt x="11550" y="11872"/>
                    <a:pt x="11919" y="10621"/>
                    <a:pt x="12085" y="9169"/>
                  </a:cubicBezTo>
                  <a:cubicBezTo>
                    <a:pt x="12145" y="8538"/>
                    <a:pt x="12181" y="7871"/>
                    <a:pt x="12193" y="7192"/>
                  </a:cubicBezTo>
                  <a:cubicBezTo>
                    <a:pt x="12263" y="2774"/>
                    <a:pt x="10504" y="0"/>
                    <a:pt x="6879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761;p61">
              <a:extLst>
                <a:ext uri="{FF2B5EF4-FFF2-40B4-BE49-F238E27FC236}">
                  <a16:creationId xmlns:a16="http://schemas.microsoft.com/office/drawing/2014/main" id="{4FA3A696-A15B-4848-BCC3-E7A97049E5DD}"/>
                </a:ext>
              </a:extLst>
            </p:cNvPr>
            <p:cNvSpPr/>
            <p:nvPr/>
          </p:nvSpPr>
          <p:spPr>
            <a:xfrm>
              <a:off x="908571" y="2531328"/>
              <a:ext cx="764100" cy="524959"/>
            </a:xfrm>
            <a:custGeom>
              <a:avLst/>
              <a:gdLst/>
              <a:ahLst/>
              <a:cxnLst/>
              <a:rect l="l" t="t" r="r" b="b"/>
              <a:pathLst>
                <a:path w="15420" h="10594" extrusionOk="0">
                  <a:moveTo>
                    <a:pt x="7688" y="1"/>
                  </a:moveTo>
                  <a:cubicBezTo>
                    <a:pt x="7487" y="1"/>
                    <a:pt x="7286" y="7"/>
                    <a:pt x="7085" y="21"/>
                  </a:cubicBezTo>
                  <a:cubicBezTo>
                    <a:pt x="5847" y="104"/>
                    <a:pt x="4644" y="414"/>
                    <a:pt x="3537" y="997"/>
                  </a:cubicBezTo>
                  <a:cubicBezTo>
                    <a:pt x="3239" y="1152"/>
                    <a:pt x="2965" y="1330"/>
                    <a:pt x="2679" y="1533"/>
                  </a:cubicBezTo>
                  <a:cubicBezTo>
                    <a:pt x="2203" y="1866"/>
                    <a:pt x="1751" y="2271"/>
                    <a:pt x="1382" y="2723"/>
                  </a:cubicBezTo>
                  <a:cubicBezTo>
                    <a:pt x="1263" y="2866"/>
                    <a:pt x="1144" y="3021"/>
                    <a:pt x="1036" y="3176"/>
                  </a:cubicBezTo>
                  <a:cubicBezTo>
                    <a:pt x="917" y="3354"/>
                    <a:pt x="798" y="3557"/>
                    <a:pt x="703" y="3759"/>
                  </a:cubicBezTo>
                  <a:cubicBezTo>
                    <a:pt x="417" y="4307"/>
                    <a:pt x="251" y="4878"/>
                    <a:pt x="179" y="5474"/>
                  </a:cubicBezTo>
                  <a:cubicBezTo>
                    <a:pt x="1" y="6867"/>
                    <a:pt x="382" y="8319"/>
                    <a:pt x="1239" y="9462"/>
                  </a:cubicBezTo>
                  <a:cubicBezTo>
                    <a:pt x="1394" y="9688"/>
                    <a:pt x="1596" y="10058"/>
                    <a:pt x="1858" y="10189"/>
                  </a:cubicBezTo>
                  <a:cubicBezTo>
                    <a:pt x="1915" y="10216"/>
                    <a:pt x="1967" y="10229"/>
                    <a:pt x="2015" y="10229"/>
                  </a:cubicBezTo>
                  <a:cubicBezTo>
                    <a:pt x="2347" y="10229"/>
                    <a:pt x="2511" y="9651"/>
                    <a:pt x="3117" y="9651"/>
                  </a:cubicBezTo>
                  <a:cubicBezTo>
                    <a:pt x="3137" y="9651"/>
                    <a:pt x="3158" y="9651"/>
                    <a:pt x="3180" y="9653"/>
                  </a:cubicBezTo>
                  <a:cubicBezTo>
                    <a:pt x="3942" y="9700"/>
                    <a:pt x="4120" y="10570"/>
                    <a:pt x="4537" y="10593"/>
                  </a:cubicBezTo>
                  <a:cubicBezTo>
                    <a:pt x="4544" y="10594"/>
                    <a:pt x="4551" y="10594"/>
                    <a:pt x="4558" y="10594"/>
                  </a:cubicBezTo>
                  <a:cubicBezTo>
                    <a:pt x="4988" y="10594"/>
                    <a:pt x="4954" y="10230"/>
                    <a:pt x="4965" y="9831"/>
                  </a:cubicBezTo>
                  <a:cubicBezTo>
                    <a:pt x="4989" y="9415"/>
                    <a:pt x="4894" y="8950"/>
                    <a:pt x="5061" y="8569"/>
                  </a:cubicBezTo>
                  <a:cubicBezTo>
                    <a:pt x="5311" y="8010"/>
                    <a:pt x="5823" y="7772"/>
                    <a:pt x="6192" y="7331"/>
                  </a:cubicBezTo>
                  <a:cubicBezTo>
                    <a:pt x="7144" y="6200"/>
                    <a:pt x="6966" y="4438"/>
                    <a:pt x="6609" y="3116"/>
                  </a:cubicBezTo>
                  <a:cubicBezTo>
                    <a:pt x="6597" y="3057"/>
                    <a:pt x="6656" y="2997"/>
                    <a:pt x="6716" y="2997"/>
                  </a:cubicBezTo>
                  <a:lnTo>
                    <a:pt x="6894" y="3223"/>
                  </a:lnTo>
                  <a:cubicBezTo>
                    <a:pt x="7085" y="3473"/>
                    <a:pt x="7251" y="3747"/>
                    <a:pt x="7442" y="4009"/>
                  </a:cubicBezTo>
                  <a:cubicBezTo>
                    <a:pt x="7811" y="4533"/>
                    <a:pt x="8264" y="5009"/>
                    <a:pt x="8811" y="5331"/>
                  </a:cubicBezTo>
                  <a:cubicBezTo>
                    <a:pt x="9371" y="5664"/>
                    <a:pt x="10014" y="5843"/>
                    <a:pt x="10669" y="5855"/>
                  </a:cubicBezTo>
                  <a:cubicBezTo>
                    <a:pt x="10702" y="5855"/>
                    <a:pt x="10736" y="5856"/>
                    <a:pt x="10770" y="5856"/>
                  </a:cubicBezTo>
                  <a:cubicBezTo>
                    <a:pt x="11289" y="5856"/>
                    <a:pt x="11843" y="5769"/>
                    <a:pt x="12324" y="5557"/>
                  </a:cubicBezTo>
                  <a:cubicBezTo>
                    <a:pt x="12940" y="6017"/>
                    <a:pt x="13703" y="6275"/>
                    <a:pt x="14468" y="6275"/>
                  </a:cubicBezTo>
                  <a:cubicBezTo>
                    <a:pt x="14575" y="6275"/>
                    <a:pt x="14682" y="6270"/>
                    <a:pt x="14788" y="6259"/>
                  </a:cubicBezTo>
                  <a:cubicBezTo>
                    <a:pt x="15074" y="6224"/>
                    <a:pt x="15300" y="6009"/>
                    <a:pt x="15348" y="5724"/>
                  </a:cubicBezTo>
                  <a:cubicBezTo>
                    <a:pt x="15419" y="5438"/>
                    <a:pt x="15419" y="5164"/>
                    <a:pt x="15372" y="4926"/>
                  </a:cubicBezTo>
                  <a:cubicBezTo>
                    <a:pt x="15252" y="4235"/>
                    <a:pt x="14883" y="3640"/>
                    <a:pt x="14455" y="3104"/>
                  </a:cubicBezTo>
                  <a:cubicBezTo>
                    <a:pt x="14217" y="2807"/>
                    <a:pt x="13943" y="2521"/>
                    <a:pt x="13657" y="2271"/>
                  </a:cubicBezTo>
                  <a:cubicBezTo>
                    <a:pt x="13395" y="2033"/>
                    <a:pt x="13121" y="1807"/>
                    <a:pt x="12847" y="1616"/>
                  </a:cubicBezTo>
                  <a:cubicBezTo>
                    <a:pt x="12324" y="1247"/>
                    <a:pt x="11752" y="949"/>
                    <a:pt x="11181" y="711"/>
                  </a:cubicBezTo>
                  <a:cubicBezTo>
                    <a:pt x="10883" y="592"/>
                    <a:pt x="10585" y="485"/>
                    <a:pt x="10264" y="378"/>
                  </a:cubicBezTo>
                  <a:cubicBezTo>
                    <a:pt x="9432" y="126"/>
                    <a:pt x="8561" y="1"/>
                    <a:pt x="7688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762;p61">
              <a:extLst>
                <a:ext uri="{FF2B5EF4-FFF2-40B4-BE49-F238E27FC236}">
                  <a16:creationId xmlns:a16="http://schemas.microsoft.com/office/drawing/2014/main" id="{D698FCB8-49BE-49FC-AD72-8E659662936F}"/>
                </a:ext>
              </a:extLst>
            </p:cNvPr>
            <p:cNvSpPr/>
            <p:nvPr/>
          </p:nvSpPr>
          <p:spPr>
            <a:xfrm>
              <a:off x="917441" y="2531575"/>
              <a:ext cx="548695" cy="306829"/>
            </a:xfrm>
            <a:custGeom>
              <a:avLst/>
              <a:gdLst/>
              <a:ahLst/>
              <a:cxnLst/>
              <a:rect l="l" t="t" r="r" b="b"/>
              <a:pathLst>
                <a:path w="11073" h="6192" extrusionOk="0">
                  <a:moveTo>
                    <a:pt x="7454" y="1"/>
                  </a:moveTo>
                  <a:cubicBezTo>
                    <a:pt x="7275" y="1"/>
                    <a:pt x="7096" y="6"/>
                    <a:pt x="6918" y="16"/>
                  </a:cubicBezTo>
                  <a:cubicBezTo>
                    <a:pt x="6906" y="135"/>
                    <a:pt x="6846" y="230"/>
                    <a:pt x="6608" y="278"/>
                  </a:cubicBezTo>
                  <a:cubicBezTo>
                    <a:pt x="6561" y="286"/>
                    <a:pt x="6511" y="289"/>
                    <a:pt x="6460" y="289"/>
                  </a:cubicBezTo>
                  <a:cubicBezTo>
                    <a:pt x="6358" y="289"/>
                    <a:pt x="6251" y="278"/>
                    <a:pt x="6149" y="278"/>
                  </a:cubicBezTo>
                  <a:cubicBezTo>
                    <a:pt x="6098" y="278"/>
                    <a:pt x="6049" y="281"/>
                    <a:pt x="6001" y="289"/>
                  </a:cubicBezTo>
                  <a:cubicBezTo>
                    <a:pt x="5668" y="337"/>
                    <a:pt x="5370" y="587"/>
                    <a:pt x="5298" y="909"/>
                  </a:cubicBezTo>
                  <a:cubicBezTo>
                    <a:pt x="5263" y="1016"/>
                    <a:pt x="5263" y="1135"/>
                    <a:pt x="5203" y="1242"/>
                  </a:cubicBezTo>
                  <a:cubicBezTo>
                    <a:pt x="5106" y="1420"/>
                    <a:pt x="4904" y="1466"/>
                    <a:pt x="4692" y="1466"/>
                  </a:cubicBezTo>
                  <a:cubicBezTo>
                    <a:pt x="4592" y="1466"/>
                    <a:pt x="4489" y="1456"/>
                    <a:pt x="4394" y="1444"/>
                  </a:cubicBezTo>
                  <a:cubicBezTo>
                    <a:pt x="4280" y="1431"/>
                    <a:pt x="4162" y="1423"/>
                    <a:pt x="4044" y="1423"/>
                  </a:cubicBezTo>
                  <a:cubicBezTo>
                    <a:pt x="3634" y="1423"/>
                    <a:pt x="3224" y="1520"/>
                    <a:pt x="2965" y="1825"/>
                  </a:cubicBezTo>
                  <a:cubicBezTo>
                    <a:pt x="2786" y="2028"/>
                    <a:pt x="2691" y="2278"/>
                    <a:pt x="2560" y="2516"/>
                  </a:cubicBezTo>
                  <a:cubicBezTo>
                    <a:pt x="2441" y="2742"/>
                    <a:pt x="2227" y="2980"/>
                    <a:pt x="1977" y="3016"/>
                  </a:cubicBezTo>
                  <a:cubicBezTo>
                    <a:pt x="1953" y="3019"/>
                    <a:pt x="1929" y="3020"/>
                    <a:pt x="1906" y="3020"/>
                  </a:cubicBezTo>
                  <a:cubicBezTo>
                    <a:pt x="1651" y="3020"/>
                    <a:pt x="1432" y="2849"/>
                    <a:pt x="1203" y="2718"/>
                  </a:cubicBezTo>
                  <a:cubicBezTo>
                    <a:pt x="1084" y="2861"/>
                    <a:pt x="965" y="3016"/>
                    <a:pt x="857" y="3171"/>
                  </a:cubicBezTo>
                  <a:cubicBezTo>
                    <a:pt x="738" y="3373"/>
                    <a:pt x="619" y="3564"/>
                    <a:pt x="524" y="3754"/>
                  </a:cubicBezTo>
                  <a:cubicBezTo>
                    <a:pt x="238" y="4302"/>
                    <a:pt x="72" y="4873"/>
                    <a:pt x="0" y="5469"/>
                  </a:cubicBezTo>
                  <a:cubicBezTo>
                    <a:pt x="143" y="5362"/>
                    <a:pt x="262" y="5219"/>
                    <a:pt x="405" y="5100"/>
                  </a:cubicBezTo>
                  <a:cubicBezTo>
                    <a:pt x="647" y="4849"/>
                    <a:pt x="996" y="4649"/>
                    <a:pt x="1337" y="4649"/>
                  </a:cubicBezTo>
                  <a:cubicBezTo>
                    <a:pt x="1466" y="4649"/>
                    <a:pt x="1594" y="4677"/>
                    <a:pt x="1715" y="4742"/>
                  </a:cubicBezTo>
                  <a:cubicBezTo>
                    <a:pt x="2227" y="5016"/>
                    <a:pt x="2286" y="5838"/>
                    <a:pt x="2810" y="6112"/>
                  </a:cubicBezTo>
                  <a:cubicBezTo>
                    <a:pt x="2917" y="6167"/>
                    <a:pt x="3033" y="6191"/>
                    <a:pt x="3151" y="6191"/>
                  </a:cubicBezTo>
                  <a:cubicBezTo>
                    <a:pt x="3415" y="6191"/>
                    <a:pt x="3688" y="6070"/>
                    <a:pt x="3894" y="5897"/>
                  </a:cubicBezTo>
                  <a:cubicBezTo>
                    <a:pt x="4346" y="5528"/>
                    <a:pt x="4608" y="4933"/>
                    <a:pt x="4584" y="4338"/>
                  </a:cubicBezTo>
                  <a:cubicBezTo>
                    <a:pt x="4572" y="4004"/>
                    <a:pt x="4477" y="3695"/>
                    <a:pt x="4489" y="3373"/>
                  </a:cubicBezTo>
                  <a:cubicBezTo>
                    <a:pt x="4513" y="3040"/>
                    <a:pt x="4703" y="2695"/>
                    <a:pt x="5013" y="2659"/>
                  </a:cubicBezTo>
                  <a:cubicBezTo>
                    <a:pt x="5050" y="2650"/>
                    <a:pt x="5087" y="2647"/>
                    <a:pt x="5124" y="2647"/>
                  </a:cubicBezTo>
                  <a:cubicBezTo>
                    <a:pt x="5211" y="2647"/>
                    <a:pt x="5296" y="2665"/>
                    <a:pt x="5384" y="2665"/>
                  </a:cubicBezTo>
                  <a:cubicBezTo>
                    <a:pt x="5411" y="2665"/>
                    <a:pt x="5438" y="2663"/>
                    <a:pt x="5465" y="2659"/>
                  </a:cubicBezTo>
                  <a:cubicBezTo>
                    <a:pt x="5894" y="2575"/>
                    <a:pt x="5941" y="1980"/>
                    <a:pt x="6191" y="1623"/>
                  </a:cubicBezTo>
                  <a:cubicBezTo>
                    <a:pt x="6441" y="1266"/>
                    <a:pt x="6894" y="1147"/>
                    <a:pt x="7323" y="1111"/>
                  </a:cubicBezTo>
                  <a:cubicBezTo>
                    <a:pt x="7450" y="1099"/>
                    <a:pt x="7578" y="1094"/>
                    <a:pt x="7706" y="1094"/>
                  </a:cubicBezTo>
                  <a:cubicBezTo>
                    <a:pt x="8506" y="1094"/>
                    <a:pt x="9307" y="1297"/>
                    <a:pt x="10107" y="1297"/>
                  </a:cubicBezTo>
                  <a:cubicBezTo>
                    <a:pt x="10191" y="1297"/>
                    <a:pt x="10275" y="1295"/>
                    <a:pt x="10359" y="1290"/>
                  </a:cubicBezTo>
                  <a:cubicBezTo>
                    <a:pt x="10668" y="1254"/>
                    <a:pt x="11073" y="1087"/>
                    <a:pt x="11025" y="790"/>
                  </a:cubicBezTo>
                  <a:cubicBezTo>
                    <a:pt x="11025" y="766"/>
                    <a:pt x="11025" y="730"/>
                    <a:pt x="11013" y="706"/>
                  </a:cubicBezTo>
                  <a:cubicBezTo>
                    <a:pt x="10716" y="575"/>
                    <a:pt x="10418" y="468"/>
                    <a:pt x="10109" y="373"/>
                  </a:cubicBezTo>
                  <a:cubicBezTo>
                    <a:pt x="9245" y="125"/>
                    <a:pt x="8349" y="1"/>
                    <a:pt x="7454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763;p61">
              <a:extLst>
                <a:ext uri="{FF2B5EF4-FFF2-40B4-BE49-F238E27FC236}">
                  <a16:creationId xmlns:a16="http://schemas.microsoft.com/office/drawing/2014/main" id="{7B1182C0-DFD9-431F-AD45-14ABDF0AFE87}"/>
                </a:ext>
              </a:extLst>
            </p:cNvPr>
            <p:cNvSpPr/>
            <p:nvPr/>
          </p:nvSpPr>
          <p:spPr>
            <a:xfrm>
              <a:off x="925667" y="2983298"/>
              <a:ext cx="175267" cy="189191"/>
            </a:xfrm>
            <a:custGeom>
              <a:avLst/>
              <a:gdLst/>
              <a:ahLst/>
              <a:cxnLst/>
              <a:rect l="l" t="t" r="r" b="b"/>
              <a:pathLst>
                <a:path w="3537" h="3818" extrusionOk="0">
                  <a:moveTo>
                    <a:pt x="1347" y="0"/>
                  </a:moveTo>
                  <a:cubicBezTo>
                    <a:pt x="1141" y="0"/>
                    <a:pt x="938" y="35"/>
                    <a:pt x="751" y="115"/>
                  </a:cubicBezTo>
                  <a:cubicBezTo>
                    <a:pt x="513" y="234"/>
                    <a:pt x="299" y="425"/>
                    <a:pt x="156" y="722"/>
                  </a:cubicBezTo>
                  <a:cubicBezTo>
                    <a:pt x="13" y="1068"/>
                    <a:pt x="1" y="1437"/>
                    <a:pt x="60" y="1782"/>
                  </a:cubicBezTo>
                  <a:cubicBezTo>
                    <a:pt x="191" y="2532"/>
                    <a:pt x="632" y="3139"/>
                    <a:pt x="1263" y="3496"/>
                  </a:cubicBezTo>
                  <a:cubicBezTo>
                    <a:pt x="1559" y="3665"/>
                    <a:pt x="1974" y="3818"/>
                    <a:pt x="2377" y="3818"/>
                  </a:cubicBezTo>
                  <a:cubicBezTo>
                    <a:pt x="2686" y="3818"/>
                    <a:pt x="2990" y="3728"/>
                    <a:pt x="3227" y="3485"/>
                  </a:cubicBezTo>
                  <a:cubicBezTo>
                    <a:pt x="3466" y="3223"/>
                    <a:pt x="3537" y="2865"/>
                    <a:pt x="3525" y="2544"/>
                  </a:cubicBezTo>
                  <a:cubicBezTo>
                    <a:pt x="3525" y="1830"/>
                    <a:pt x="3394" y="960"/>
                    <a:pt x="2835" y="520"/>
                  </a:cubicBezTo>
                  <a:cubicBezTo>
                    <a:pt x="2487" y="251"/>
                    <a:pt x="1905" y="0"/>
                    <a:pt x="134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764;p61">
              <a:extLst>
                <a:ext uri="{FF2B5EF4-FFF2-40B4-BE49-F238E27FC236}">
                  <a16:creationId xmlns:a16="http://schemas.microsoft.com/office/drawing/2014/main" id="{D9D7BD45-D11E-48DA-9FBC-5283E84E764A}"/>
                </a:ext>
              </a:extLst>
            </p:cNvPr>
            <p:cNvSpPr/>
            <p:nvPr/>
          </p:nvSpPr>
          <p:spPr>
            <a:xfrm>
              <a:off x="945141" y="3030967"/>
              <a:ext cx="108867" cy="68531"/>
            </a:xfrm>
            <a:custGeom>
              <a:avLst/>
              <a:gdLst/>
              <a:ahLst/>
              <a:cxnLst/>
              <a:rect l="l" t="t" r="r" b="b"/>
              <a:pathLst>
                <a:path w="2197" h="1383" extrusionOk="0">
                  <a:moveTo>
                    <a:pt x="740" y="1"/>
                  </a:moveTo>
                  <a:cubicBezTo>
                    <a:pt x="672" y="1"/>
                    <a:pt x="604" y="8"/>
                    <a:pt x="537" y="22"/>
                  </a:cubicBezTo>
                  <a:cubicBezTo>
                    <a:pt x="417" y="46"/>
                    <a:pt x="322" y="94"/>
                    <a:pt x="215" y="165"/>
                  </a:cubicBezTo>
                  <a:cubicBezTo>
                    <a:pt x="132" y="237"/>
                    <a:pt x="1" y="356"/>
                    <a:pt x="25" y="475"/>
                  </a:cubicBezTo>
                  <a:cubicBezTo>
                    <a:pt x="34" y="541"/>
                    <a:pt x="74" y="577"/>
                    <a:pt x="125" y="577"/>
                  </a:cubicBezTo>
                  <a:cubicBezTo>
                    <a:pt x="139" y="577"/>
                    <a:pt x="153" y="575"/>
                    <a:pt x="167" y="570"/>
                  </a:cubicBezTo>
                  <a:cubicBezTo>
                    <a:pt x="263" y="534"/>
                    <a:pt x="298" y="451"/>
                    <a:pt x="382" y="403"/>
                  </a:cubicBezTo>
                  <a:cubicBezTo>
                    <a:pt x="453" y="356"/>
                    <a:pt x="537" y="320"/>
                    <a:pt x="632" y="296"/>
                  </a:cubicBezTo>
                  <a:cubicBezTo>
                    <a:pt x="691" y="284"/>
                    <a:pt x="739" y="284"/>
                    <a:pt x="798" y="284"/>
                  </a:cubicBezTo>
                  <a:cubicBezTo>
                    <a:pt x="703" y="415"/>
                    <a:pt x="644" y="582"/>
                    <a:pt x="644" y="760"/>
                  </a:cubicBezTo>
                  <a:cubicBezTo>
                    <a:pt x="644" y="868"/>
                    <a:pt x="679" y="975"/>
                    <a:pt x="703" y="1070"/>
                  </a:cubicBezTo>
                  <a:cubicBezTo>
                    <a:pt x="715" y="1129"/>
                    <a:pt x="751" y="1177"/>
                    <a:pt x="798" y="1225"/>
                  </a:cubicBezTo>
                  <a:cubicBezTo>
                    <a:pt x="810" y="1237"/>
                    <a:pt x="822" y="1272"/>
                    <a:pt x="834" y="1284"/>
                  </a:cubicBezTo>
                  <a:cubicBezTo>
                    <a:pt x="870" y="1308"/>
                    <a:pt x="894" y="1332"/>
                    <a:pt x="929" y="1344"/>
                  </a:cubicBezTo>
                  <a:cubicBezTo>
                    <a:pt x="935" y="1345"/>
                    <a:pt x="940" y="1345"/>
                    <a:pt x="945" y="1345"/>
                  </a:cubicBezTo>
                  <a:cubicBezTo>
                    <a:pt x="999" y="1345"/>
                    <a:pt x="1049" y="1291"/>
                    <a:pt x="1049" y="1237"/>
                  </a:cubicBezTo>
                  <a:cubicBezTo>
                    <a:pt x="1049" y="1213"/>
                    <a:pt x="1037" y="1177"/>
                    <a:pt x="1025" y="1165"/>
                  </a:cubicBezTo>
                  <a:cubicBezTo>
                    <a:pt x="1001" y="1153"/>
                    <a:pt x="989" y="1118"/>
                    <a:pt x="977" y="1106"/>
                  </a:cubicBezTo>
                  <a:cubicBezTo>
                    <a:pt x="953" y="1070"/>
                    <a:pt x="941" y="1046"/>
                    <a:pt x="929" y="999"/>
                  </a:cubicBezTo>
                  <a:cubicBezTo>
                    <a:pt x="894" y="927"/>
                    <a:pt x="870" y="832"/>
                    <a:pt x="870" y="760"/>
                  </a:cubicBezTo>
                  <a:cubicBezTo>
                    <a:pt x="870" y="618"/>
                    <a:pt x="894" y="463"/>
                    <a:pt x="989" y="332"/>
                  </a:cubicBezTo>
                  <a:cubicBezTo>
                    <a:pt x="1096" y="356"/>
                    <a:pt x="1179" y="403"/>
                    <a:pt x="1275" y="451"/>
                  </a:cubicBezTo>
                  <a:cubicBezTo>
                    <a:pt x="1596" y="641"/>
                    <a:pt x="1918" y="987"/>
                    <a:pt x="2025" y="1356"/>
                  </a:cubicBezTo>
                  <a:cubicBezTo>
                    <a:pt x="2040" y="1374"/>
                    <a:pt x="2062" y="1382"/>
                    <a:pt x="2086" y="1382"/>
                  </a:cubicBezTo>
                  <a:cubicBezTo>
                    <a:pt x="2139" y="1382"/>
                    <a:pt x="2196" y="1342"/>
                    <a:pt x="2180" y="1284"/>
                  </a:cubicBezTo>
                  <a:cubicBezTo>
                    <a:pt x="2120" y="1046"/>
                    <a:pt x="2025" y="820"/>
                    <a:pt x="1882" y="629"/>
                  </a:cubicBezTo>
                  <a:cubicBezTo>
                    <a:pt x="1727" y="439"/>
                    <a:pt x="1537" y="272"/>
                    <a:pt x="1310" y="153"/>
                  </a:cubicBezTo>
                  <a:cubicBezTo>
                    <a:pt x="1149" y="63"/>
                    <a:pt x="947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767;p61">
              <a:extLst>
                <a:ext uri="{FF2B5EF4-FFF2-40B4-BE49-F238E27FC236}">
                  <a16:creationId xmlns:a16="http://schemas.microsoft.com/office/drawing/2014/main" id="{16825A13-075E-4E29-8FC3-BAED51A93D6B}"/>
                </a:ext>
              </a:extLst>
            </p:cNvPr>
            <p:cNvSpPr/>
            <p:nvPr/>
          </p:nvSpPr>
          <p:spPr>
            <a:xfrm>
              <a:off x="1393245" y="3098260"/>
              <a:ext cx="168478" cy="73685"/>
            </a:xfrm>
            <a:custGeom>
              <a:avLst/>
              <a:gdLst/>
              <a:ahLst/>
              <a:cxnLst/>
              <a:rect l="l" t="t" r="r" b="b"/>
              <a:pathLst>
                <a:path w="3400" h="1487" extrusionOk="0">
                  <a:moveTo>
                    <a:pt x="669" y="1"/>
                  </a:moveTo>
                  <a:cubicBezTo>
                    <a:pt x="579" y="1"/>
                    <a:pt x="491" y="17"/>
                    <a:pt x="399" y="57"/>
                  </a:cubicBezTo>
                  <a:cubicBezTo>
                    <a:pt x="0" y="222"/>
                    <a:pt x="701" y="1487"/>
                    <a:pt x="1692" y="1487"/>
                  </a:cubicBezTo>
                  <a:cubicBezTo>
                    <a:pt x="1706" y="1487"/>
                    <a:pt x="1719" y="1486"/>
                    <a:pt x="1733" y="1486"/>
                  </a:cubicBezTo>
                  <a:cubicBezTo>
                    <a:pt x="2769" y="1462"/>
                    <a:pt x="3400" y="569"/>
                    <a:pt x="3162" y="212"/>
                  </a:cubicBezTo>
                  <a:cubicBezTo>
                    <a:pt x="3136" y="170"/>
                    <a:pt x="3082" y="155"/>
                    <a:pt x="3003" y="155"/>
                  </a:cubicBezTo>
                  <a:cubicBezTo>
                    <a:pt x="2823" y="155"/>
                    <a:pt x="2511" y="231"/>
                    <a:pt x="2094" y="231"/>
                  </a:cubicBezTo>
                  <a:cubicBezTo>
                    <a:pt x="2024" y="231"/>
                    <a:pt x="1951" y="229"/>
                    <a:pt x="1876" y="224"/>
                  </a:cubicBezTo>
                  <a:cubicBezTo>
                    <a:pt x="1305" y="187"/>
                    <a:pt x="976" y="1"/>
                    <a:pt x="669" y="1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768;p61">
              <a:extLst>
                <a:ext uri="{FF2B5EF4-FFF2-40B4-BE49-F238E27FC236}">
                  <a16:creationId xmlns:a16="http://schemas.microsoft.com/office/drawing/2014/main" id="{261A9DD1-99AA-49E8-A09A-AC83E0910CB8}"/>
                </a:ext>
              </a:extLst>
            </p:cNvPr>
            <p:cNvSpPr/>
            <p:nvPr/>
          </p:nvSpPr>
          <p:spPr>
            <a:xfrm>
              <a:off x="1407120" y="3112878"/>
              <a:ext cx="98560" cy="59711"/>
            </a:xfrm>
            <a:custGeom>
              <a:avLst/>
              <a:gdLst/>
              <a:ahLst/>
              <a:cxnLst/>
              <a:rect l="l" t="t" r="r" b="b"/>
              <a:pathLst>
                <a:path w="1989" h="1205" extrusionOk="0">
                  <a:moveTo>
                    <a:pt x="213" y="0"/>
                  </a:moveTo>
                  <a:cubicBezTo>
                    <a:pt x="138" y="0"/>
                    <a:pt x="66" y="11"/>
                    <a:pt x="0" y="36"/>
                  </a:cubicBezTo>
                  <a:cubicBezTo>
                    <a:pt x="47" y="432"/>
                    <a:pt x="629" y="1204"/>
                    <a:pt x="1401" y="1204"/>
                  </a:cubicBezTo>
                  <a:cubicBezTo>
                    <a:pt x="1418" y="1204"/>
                    <a:pt x="1436" y="1204"/>
                    <a:pt x="1453" y="1203"/>
                  </a:cubicBezTo>
                  <a:cubicBezTo>
                    <a:pt x="1655" y="1191"/>
                    <a:pt x="1834" y="1167"/>
                    <a:pt x="1989" y="1108"/>
                  </a:cubicBezTo>
                  <a:cubicBezTo>
                    <a:pt x="1751" y="739"/>
                    <a:pt x="1393" y="465"/>
                    <a:pt x="1036" y="274"/>
                  </a:cubicBezTo>
                  <a:cubicBezTo>
                    <a:pt x="829" y="152"/>
                    <a:pt x="497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769;p61">
              <a:extLst>
                <a:ext uri="{FF2B5EF4-FFF2-40B4-BE49-F238E27FC236}">
                  <a16:creationId xmlns:a16="http://schemas.microsoft.com/office/drawing/2014/main" id="{9A1948AC-9040-42E0-8B5F-5AC00ECD0F65}"/>
                </a:ext>
              </a:extLst>
            </p:cNvPr>
            <p:cNvSpPr/>
            <p:nvPr/>
          </p:nvSpPr>
          <p:spPr>
            <a:xfrm>
              <a:off x="1484967" y="2981117"/>
              <a:ext cx="64963" cy="115309"/>
            </a:xfrm>
            <a:custGeom>
              <a:avLst/>
              <a:gdLst/>
              <a:ahLst/>
              <a:cxnLst/>
              <a:rect l="l" t="t" r="r" b="b"/>
              <a:pathLst>
                <a:path w="1311" h="2327" extrusionOk="0">
                  <a:moveTo>
                    <a:pt x="381" y="1"/>
                  </a:moveTo>
                  <a:cubicBezTo>
                    <a:pt x="351" y="1"/>
                    <a:pt x="320" y="13"/>
                    <a:pt x="299" y="40"/>
                  </a:cubicBezTo>
                  <a:cubicBezTo>
                    <a:pt x="215" y="147"/>
                    <a:pt x="215" y="338"/>
                    <a:pt x="168" y="457"/>
                  </a:cubicBezTo>
                  <a:cubicBezTo>
                    <a:pt x="156" y="623"/>
                    <a:pt x="144" y="766"/>
                    <a:pt x="120" y="921"/>
                  </a:cubicBezTo>
                  <a:cubicBezTo>
                    <a:pt x="108" y="1171"/>
                    <a:pt x="1" y="1528"/>
                    <a:pt x="227" y="1683"/>
                  </a:cubicBezTo>
                  <a:cubicBezTo>
                    <a:pt x="301" y="1729"/>
                    <a:pt x="389" y="1747"/>
                    <a:pt x="469" y="1747"/>
                  </a:cubicBezTo>
                  <a:cubicBezTo>
                    <a:pt x="493" y="1747"/>
                    <a:pt x="515" y="1745"/>
                    <a:pt x="537" y="1743"/>
                  </a:cubicBezTo>
                  <a:cubicBezTo>
                    <a:pt x="680" y="1707"/>
                    <a:pt x="799" y="1647"/>
                    <a:pt x="918" y="1635"/>
                  </a:cubicBezTo>
                  <a:cubicBezTo>
                    <a:pt x="942" y="1635"/>
                    <a:pt x="1001" y="1635"/>
                    <a:pt x="1013" y="1659"/>
                  </a:cubicBezTo>
                  <a:cubicBezTo>
                    <a:pt x="1049" y="1707"/>
                    <a:pt x="1001" y="1802"/>
                    <a:pt x="989" y="1838"/>
                  </a:cubicBezTo>
                  <a:cubicBezTo>
                    <a:pt x="930" y="1993"/>
                    <a:pt x="870" y="2124"/>
                    <a:pt x="811" y="2255"/>
                  </a:cubicBezTo>
                  <a:cubicBezTo>
                    <a:pt x="802" y="2291"/>
                    <a:pt x="820" y="2327"/>
                    <a:pt x="850" y="2327"/>
                  </a:cubicBezTo>
                  <a:cubicBezTo>
                    <a:pt x="860" y="2327"/>
                    <a:pt x="870" y="2323"/>
                    <a:pt x="882" y="2314"/>
                  </a:cubicBezTo>
                  <a:cubicBezTo>
                    <a:pt x="1001" y="2231"/>
                    <a:pt x="1096" y="2112"/>
                    <a:pt x="1168" y="1981"/>
                  </a:cubicBezTo>
                  <a:cubicBezTo>
                    <a:pt x="1239" y="1862"/>
                    <a:pt x="1311" y="1719"/>
                    <a:pt x="1287" y="1588"/>
                  </a:cubicBezTo>
                  <a:cubicBezTo>
                    <a:pt x="1251" y="1469"/>
                    <a:pt x="1168" y="1397"/>
                    <a:pt x="1049" y="1362"/>
                  </a:cubicBezTo>
                  <a:cubicBezTo>
                    <a:pt x="1024" y="1357"/>
                    <a:pt x="999" y="1355"/>
                    <a:pt x="974" y="1355"/>
                  </a:cubicBezTo>
                  <a:cubicBezTo>
                    <a:pt x="865" y="1355"/>
                    <a:pt x="750" y="1392"/>
                    <a:pt x="644" y="1421"/>
                  </a:cubicBezTo>
                  <a:cubicBezTo>
                    <a:pt x="611" y="1441"/>
                    <a:pt x="555" y="1457"/>
                    <a:pt x="504" y="1457"/>
                  </a:cubicBezTo>
                  <a:cubicBezTo>
                    <a:pt x="464" y="1457"/>
                    <a:pt x="427" y="1447"/>
                    <a:pt x="406" y="1421"/>
                  </a:cubicBezTo>
                  <a:cubicBezTo>
                    <a:pt x="382" y="1397"/>
                    <a:pt x="406" y="1290"/>
                    <a:pt x="406" y="1243"/>
                  </a:cubicBezTo>
                  <a:cubicBezTo>
                    <a:pt x="418" y="1159"/>
                    <a:pt x="418" y="1088"/>
                    <a:pt x="442" y="992"/>
                  </a:cubicBezTo>
                  <a:cubicBezTo>
                    <a:pt x="453" y="826"/>
                    <a:pt x="465" y="683"/>
                    <a:pt x="477" y="516"/>
                  </a:cubicBezTo>
                  <a:cubicBezTo>
                    <a:pt x="501" y="385"/>
                    <a:pt x="537" y="171"/>
                    <a:pt x="465" y="52"/>
                  </a:cubicBezTo>
                  <a:cubicBezTo>
                    <a:pt x="452" y="19"/>
                    <a:pt x="418" y="1"/>
                    <a:pt x="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770;p61">
              <a:extLst>
                <a:ext uri="{FF2B5EF4-FFF2-40B4-BE49-F238E27FC236}">
                  <a16:creationId xmlns:a16="http://schemas.microsoft.com/office/drawing/2014/main" id="{3569898D-C692-44CA-B7A2-9EF5F2615580}"/>
                </a:ext>
              </a:extLst>
            </p:cNvPr>
            <p:cNvSpPr/>
            <p:nvPr/>
          </p:nvSpPr>
          <p:spPr>
            <a:xfrm>
              <a:off x="1365248" y="2983050"/>
              <a:ext cx="43111" cy="63229"/>
            </a:xfrm>
            <a:custGeom>
              <a:avLst/>
              <a:gdLst/>
              <a:ahLst/>
              <a:cxnLst/>
              <a:rect l="l" t="t" r="r" b="b"/>
              <a:pathLst>
                <a:path w="870" h="1276" extrusionOk="0">
                  <a:moveTo>
                    <a:pt x="450" y="1"/>
                  </a:moveTo>
                  <a:cubicBezTo>
                    <a:pt x="230" y="1"/>
                    <a:pt x="35" y="270"/>
                    <a:pt x="12" y="620"/>
                  </a:cubicBezTo>
                  <a:cubicBezTo>
                    <a:pt x="0" y="965"/>
                    <a:pt x="167" y="1263"/>
                    <a:pt x="393" y="1275"/>
                  </a:cubicBezTo>
                  <a:cubicBezTo>
                    <a:pt x="398" y="1275"/>
                    <a:pt x="403" y="1275"/>
                    <a:pt x="408" y="1275"/>
                  </a:cubicBezTo>
                  <a:cubicBezTo>
                    <a:pt x="639" y="1275"/>
                    <a:pt x="834" y="1006"/>
                    <a:pt x="845" y="668"/>
                  </a:cubicBezTo>
                  <a:cubicBezTo>
                    <a:pt x="869" y="311"/>
                    <a:pt x="702" y="13"/>
                    <a:pt x="464" y="1"/>
                  </a:cubicBezTo>
                  <a:cubicBezTo>
                    <a:pt x="460" y="1"/>
                    <a:pt x="455" y="1"/>
                    <a:pt x="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771;p61">
              <a:extLst>
                <a:ext uri="{FF2B5EF4-FFF2-40B4-BE49-F238E27FC236}">
                  <a16:creationId xmlns:a16="http://schemas.microsoft.com/office/drawing/2014/main" id="{AEA27752-E20A-483F-97F7-0D55875E9AA1}"/>
                </a:ext>
              </a:extLst>
            </p:cNvPr>
            <p:cNvSpPr/>
            <p:nvPr/>
          </p:nvSpPr>
          <p:spPr>
            <a:xfrm>
              <a:off x="1563458" y="2995438"/>
              <a:ext cx="33696" cy="52625"/>
            </a:xfrm>
            <a:custGeom>
              <a:avLst/>
              <a:gdLst/>
              <a:ahLst/>
              <a:cxnLst/>
              <a:rect l="l" t="t" r="r" b="b"/>
              <a:pathLst>
                <a:path w="680" h="1062" extrusionOk="0">
                  <a:moveTo>
                    <a:pt x="356" y="1"/>
                  </a:moveTo>
                  <a:cubicBezTo>
                    <a:pt x="183" y="1"/>
                    <a:pt x="24" y="223"/>
                    <a:pt x="12" y="513"/>
                  </a:cubicBezTo>
                  <a:cubicBezTo>
                    <a:pt x="1" y="811"/>
                    <a:pt x="131" y="1049"/>
                    <a:pt x="310" y="1061"/>
                  </a:cubicBezTo>
                  <a:cubicBezTo>
                    <a:pt x="315" y="1061"/>
                    <a:pt x="320" y="1061"/>
                    <a:pt x="324" y="1061"/>
                  </a:cubicBezTo>
                  <a:cubicBezTo>
                    <a:pt x="497" y="1061"/>
                    <a:pt x="656" y="850"/>
                    <a:pt x="667" y="561"/>
                  </a:cubicBezTo>
                  <a:cubicBezTo>
                    <a:pt x="679" y="263"/>
                    <a:pt x="548" y="25"/>
                    <a:pt x="370" y="1"/>
                  </a:cubicBezTo>
                  <a:cubicBezTo>
                    <a:pt x="365" y="1"/>
                    <a:pt x="361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772;p61">
              <a:extLst>
                <a:ext uri="{FF2B5EF4-FFF2-40B4-BE49-F238E27FC236}">
                  <a16:creationId xmlns:a16="http://schemas.microsoft.com/office/drawing/2014/main" id="{5AF6662F-3280-4C09-8AA5-BB40F8B470E4}"/>
                </a:ext>
              </a:extLst>
            </p:cNvPr>
            <p:cNvSpPr/>
            <p:nvPr/>
          </p:nvSpPr>
          <p:spPr>
            <a:xfrm>
              <a:off x="1322038" y="2868187"/>
              <a:ext cx="111691" cy="76063"/>
            </a:xfrm>
            <a:custGeom>
              <a:avLst/>
              <a:gdLst/>
              <a:ahLst/>
              <a:cxnLst/>
              <a:rect l="l" t="t" r="r" b="b"/>
              <a:pathLst>
                <a:path w="2254" h="1535" extrusionOk="0">
                  <a:moveTo>
                    <a:pt x="1665" y="1"/>
                  </a:moveTo>
                  <a:cubicBezTo>
                    <a:pt x="1624" y="1"/>
                    <a:pt x="1582" y="4"/>
                    <a:pt x="1539" y="9"/>
                  </a:cubicBezTo>
                  <a:cubicBezTo>
                    <a:pt x="1182" y="57"/>
                    <a:pt x="824" y="235"/>
                    <a:pt x="562" y="474"/>
                  </a:cubicBezTo>
                  <a:cubicBezTo>
                    <a:pt x="289" y="712"/>
                    <a:pt x="50" y="1045"/>
                    <a:pt x="27" y="1378"/>
                  </a:cubicBezTo>
                  <a:cubicBezTo>
                    <a:pt x="1" y="1456"/>
                    <a:pt x="63" y="1534"/>
                    <a:pt x="145" y="1534"/>
                  </a:cubicBezTo>
                  <a:cubicBezTo>
                    <a:pt x="175" y="1534"/>
                    <a:pt x="209" y="1523"/>
                    <a:pt x="241" y="1497"/>
                  </a:cubicBezTo>
                  <a:cubicBezTo>
                    <a:pt x="562" y="1283"/>
                    <a:pt x="896" y="1128"/>
                    <a:pt x="1289" y="1057"/>
                  </a:cubicBezTo>
                  <a:cubicBezTo>
                    <a:pt x="1479" y="1009"/>
                    <a:pt x="1670" y="997"/>
                    <a:pt x="1872" y="938"/>
                  </a:cubicBezTo>
                  <a:cubicBezTo>
                    <a:pt x="2027" y="843"/>
                    <a:pt x="2194" y="712"/>
                    <a:pt x="2217" y="533"/>
                  </a:cubicBezTo>
                  <a:cubicBezTo>
                    <a:pt x="2253" y="390"/>
                    <a:pt x="2182" y="235"/>
                    <a:pt x="2063" y="128"/>
                  </a:cubicBezTo>
                  <a:cubicBezTo>
                    <a:pt x="1943" y="36"/>
                    <a:pt x="1808" y="1"/>
                    <a:pt x="1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773;p61">
              <a:extLst>
                <a:ext uri="{FF2B5EF4-FFF2-40B4-BE49-F238E27FC236}">
                  <a16:creationId xmlns:a16="http://schemas.microsoft.com/office/drawing/2014/main" id="{C4E232EC-CA81-4E42-A988-36AA5D1A565C}"/>
                </a:ext>
              </a:extLst>
            </p:cNvPr>
            <p:cNvSpPr/>
            <p:nvPr/>
          </p:nvSpPr>
          <p:spPr>
            <a:xfrm>
              <a:off x="1537493" y="2874083"/>
              <a:ext cx="82356" cy="66103"/>
            </a:xfrm>
            <a:custGeom>
              <a:avLst/>
              <a:gdLst/>
              <a:ahLst/>
              <a:cxnLst/>
              <a:rect l="l" t="t" r="r" b="b"/>
              <a:pathLst>
                <a:path w="1662" h="1334" extrusionOk="0">
                  <a:moveTo>
                    <a:pt x="493" y="1"/>
                  </a:moveTo>
                  <a:cubicBezTo>
                    <a:pt x="382" y="1"/>
                    <a:pt x="270" y="32"/>
                    <a:pt x="179" y="104"/>
                  </a:cubicBezTo>
                  <a:cubicBezTo>
                    <a:pt x="72" y="176"/>
                    <a:pt x="1" y="307"/>
                    <a:pt x="13" y="426"/>
                  </a:cubicBezTo>
                  <a:cubicBezTo>
                    <a:pt x="60" y="593"/>
                    <a:pt x="167" y="712"/>
                    <a:pt x="286" y="783"/>
                  </a:cubicBezTo>
                  <a:cubicBezTo>
                    <a:pt x="417" y="866"/>
                    <a:pt x="572" y="878"/>
                    <a:pt x="715" y="902"/>
                  </a:cubicBezTo>
                  <a:cubicBezTo>
                    <a:pt x="1001" y="986"/>
                    <a:pt x="1251" y="1128"/>
                    <a:pt x="1465" y="1307"/>
                  </a:cubicBezTo>
                  <a:cubicBezTo>
                    <a:pt x="1487" y="1326"/>
                    <a:pt x="1511" y="1334"/>
                    <a:pt x="1535" y="1334"/>
                  </a:cubicBezTo>
                  <a:cubicBezTo>
                    <a:pt x="1601" y="1334"/>
                    <a:pt x="1661" y="1270"/>
                    <a:pt x="1644" y="1200"/>
                  </a:cubicBezTo>
                  <a:cubicBezTo>
                    <a:pt x="1656" y="926"/>
                    <a:pt x="1501" y="640"/>
                    <a:pt x="1310" y="426"/>
                  </a:cubicBezTo>
                  <a:cubicBezTo>
                    <a:pt x="1132" y="224"/>
                    <a:pt x="882" y="57"/>
                    <a:pt x="596" y="9"/>
                  </a:cubicBezTo>
                  <a:cubicBezTo>
                    <a:pt x="562" y="4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774;p61">
              <a:extLst>
                <a:ext uri="{FF2B5EF4-FFF2-40B4-BE49-F238E27FC236}">
                  <a16:creationId xmlns:a16="http://schemas.microsoft.com/office/drawing/2014/main" id="{2F32C09F-B768-4795-ADC3-FA92EE3127E2}"/>
                </a:ext>
              </a:extLst>
            </p:cNvPr>
            <p:cNvSpPr/>
            <p:nvPr/>
          </p:nvSpPr>
          <p:spPr>
            <a:xfrm>
              <a:off x="794699" y="4002547"/>
              <a:ext cx="188250" cy="251826"/>
            </a:xfrm>
            <a:custGeom>
              <a:avLst/>
              <a:gdLst/>
              <a:ahLst/>
              <a:cxnLst/>
              <a:rect l="l" t="t" r="r" b="b"/>
              <a:pathLst>
                <a:path w="3799" h="5082" extrusionOk="0">
                  <a:moveTo>
                    <a:pt x="1810" y="1"/>
                  </a:moveTo>
                  <a:cubicBezTo>
                    <a:pt x="1763" y="311"/>
                    <a:pt x="1537" y="1251"/>
                    <a:pt x="1298" y="1632"/>
                  </a:cubicBezTo>
                  <a:cubicBezTo>
                    <a:pt x="1072" y="2156"/>
                    <a:pt x="36" y="3120"/>
                    <a:pt x="144" y="3228"/>
                  </a:cubicBezTo>
                  <a:cubicBezTo>
                    <a:pt x="158" y="3243"/>
                    <a:pt x="179" y="3250"/>
                    <a:pt x="207" y="3250"/>
                  </a:cubicBezTo>
                  <a:cubicBezTo>
                    <a:pt x="436" y="3250"/>
                    <a:pt x="1071" y="2774"/>
                    <a:pt x="1060" y="2763"/>
                  </a:cubicBezTo>
                  <a:lnTo>
                    <a:pt x="1060" y="2763"/>
                  </a:lnTo>
                  <a:cubicBezTo>
                    <a:pt x="1108" y="2787"/>
                    <a:pt x="1" y="3978"/>
                    <a:pt x="144" y="4132"/>
                  </a:cubicBezTo>
                  <a:cubicBezTo>
                    <a:pt x="161" y="4151"/>
                    <a:pt x="187" y="4159"/>
                    <a:pt x="221" y="4159"/>
                  </a:cubicBezTo>
                  <a:cubicBezTo>
                    <a:pt x="553" y="4159"/>
                    <a:pt x="1581" y="3331"/>
                    <a:pt x="1548" y="3299"/>
                  </a:cubicBezTo>
                  <a:lnTo>
                    <a:pt x="1548" y="3299"/>
                  </a:lnTo>
                  <a:cubicBezTo>
                    <a:pt x="1608" y="3323"/>
                    <a:pt x="441" y="4787"/>
                    <a:pt x="656" y="4966"/>
                  </a:cubicBezTo>
                  <a:cubicBezTo>
                    <a:pt x="680" y="4983"/>
                    <a:pt x="708" y="4991"/>
                    <a:pt x="740" y="4991"/>
                  </a:cubicBezTo>
                  <a:cubicBezTo>
                    <a:pt x="1135" y="4991"/>
                    <a:pt x="2077" y="3787"/>
                    <a:pt x="2132" y="3644"/>
                  </a:cubicBezTo>
                  <a:lnTo>
                    <a:pt x="2132" y="3644"/>
                  </a:lnTo>
                  <a:cubicBezTo>
                    <a:pt x="2084" y="3787"/>
                    <a:pt x="1453" y="4978"/>
                    <a:pt x="1668" y="5073"/>
                  </a:cubicBezTo>
                  <a:cubicBezTo>
                    <a:pt x="1681" y="5079"/>
                    <a:pt x="1696" y="5081"/>
                    <a:pt x="1711" y="5081"/>
                  </a:cubicBezTo>
                  <a:cubicBezTo>
                    <a:pt x="2096" y="5081"/>
                    <a:pt x="3097" y="3460"/>
                    <a:pt x="3120" y="3311"/>
                  </a:cubicBezTo>
                  <a:cubicBezTo>
                    <a:pt x="3132" y="3417"/>
                    <a:pt x="3120" y="4430"/>
                    <a:pt x="3354" y="4430"/>
                  </a:cubicBezTo>
                  <a:cubicBezTo>
                    <a:pt x="3355" y="4430"/>
                    <a:pt x="3357" y="4430"/>
                    <a:pt x="3358" y="4430"/>
                  </a:cubicBezTo>
                  <a:cubicBezTo>
                    <a:pt x="3727" y="4406"/>
                    <a:pt x="3787" y="2025"/>
                    <a:pt x="3715" y="1573"/>
                  </a:cubicBezTo>
                  <a:cubicBezTo>
                    <a:pt x="3727" y="1299"/>
                    <a:pt x="3775" y="846"/>
                    <a:pt x="3799" y="501"/>
                  </a:cubicBezTo>
                  <a:cubicBezTo>
                    <a:pt x="3132" y="334"/>
                    <a:pt x="2465" y="180"/>
                    <a:pt x="1810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775;p61">
              <a:extLst>
                <a:ext uri="{FF2B5EF4-FFF2-40B4-BE49-F238E27FC236}">
                  <a16:creationId xmlns:a16="http://schemas.microsoft.com/office/drawing/2014/main" id="{412638BB-3A32-413A-BADB-E11971E9560D}"/>
                </a:ext>
              </a:extLst>
            </p:cNvPr>
            <p:cNvSpPr/>
            <p:nvPr/>
          </p:nvSpPr>
          <p:spPr>
            <a:xfrm>
              <a:off x="840733" y="3389976"/>
              <a:ext cx="292657" cy="738283"/>
            </a:xfrm>
            <a:custGeom>
              <a:avLst/>
              <a:gdLst/>
              <a:ahLst/>
              <a:cxnLst/>
              <a:rect l="l" t="t" r="r" b="b"/>
              <a:pathLst>
                <a:path w="5906" h="14899" extrusionOk="0">
                  <a:moveTo>
                    <a:pt x="4419" y="1"/>
                  </a:moveTo>
                  <a:cubicBezTo>
                    <a:pt x="4224" y="1"/>
                    <a:pt x="4023" y="106"/>
                    <a:pt x="3822" y="350"/>
                  </a:cubicBezTo>
                  <a:cubicBezTo>
                    <a:pt x="3001" y="1350"/>
                    <a:pt x="846" y="7017"/>
                    <a:pt x="119" y="13327"/>
                  </a:cubicBezTo>
                  <a:cubicBezTo>
                    <a:pt x="108" y="13351"/>
                    <a:pt x="108" y="13387"/>
                    <a:pt x="108" y="13411"/>
                  </a:cubicBezTo>
                  <a:cubicBezTo>
                    <a:pt x="84" y="13625"/>
                    <a:pt x="60" y="13816"/>
                    <a:pt x="48" y="14006"/>
                  </a:cubicBezTo>
                  <a:cubicBezTo>
                    <a:pt x="0" y="14530"/>
                    <a:pt x="2346" y="14887"/>
                    <a:pt x="3322" y="14899"/>
                  </a:cubicBezTo>
                  <a:cubicBezTo>
                    <a:pt x="3322" y="14899"/>
                    <a:pt x="3358" y="14661"/>
                    <a:pt x="3417" y="14268"/>
                  </a:cubicBezTo>
                  <a:cubicBezTo>
                    <a:pt x="3417" y="14232"/>
                    <a:pt x="3441" y="14185"/>
                    <a:pt x="3441" y="14161"/>
                  </a:cubicBezTo>
                  <a:cubicBezTo>
                    <a:pt x="3596" y="13113"/>
                    <a:pt x="3941" y="11053"/>
                    <a:pt x="4370" y="8708"/>
                  </a:cubicBezTo>
                  <a:cubicBezTo>
                    <a:pt x="4989" y="5338"/>
                    <a:pt x="5906" y="4445"/>
                    <a:pt x="5882" y="2874"/>
                  </a:cubicBezTo>
                  <a:cubicBezTo>
                    <a:pt x="5844" y="1630"/>
                    <a:pt x="5185" y="1"/>
                    <a:pt x="4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776;p61">
              <a:extLst>
                <a:ext uri="{FF2B5EF4-FFF2-40B4-BE49-F238E27FC236}">
                  <a16:creationId xmlns:a16="http://schemas.microsoft.com/office/drawing/2014/main" id="{5DD72129-5913-4753-A2E1-4AA760F5B317}"/>
                </a:ext>
              </a:extLst>
            </p:cNvPr>
            <p:cNvSpPr/>
            <p:nvPr/>
          </p:nvSpPr>
          <p:spPr>
            <a:xfrm>
              <a:off x="1033642" y="3579565"/>
              <a:ext cx="93258" cy="370554"/>
            </a:xfrm>
            <a:custGeom>
              <a:avLst/>
              <a:gdLst/>
              <a:ahLst/>
              <a:cxnLst/>
              <a:rect l="l" t="t" r="r" b="b"/>
              <a:pathLst>
                <a:path w="1882" h="7478" extrusionOk="0">
                  <a:moveTo>
                    <a:pt x="1882" y="0"/>
                  </a:moveTo>
                  <a:lnTo>
                    <a:pt x="1882" y="0"/>
                  </a:lnTo>
                  <a:cubicBezTo>
                    <a:pt x="1787" y="322"/>
                    <a:pt x="1691" y="619"/>
                    <a:pt x="1560" y="893"/>
                  </a:cubicBezTo>
                  <a:lnTo>
                    <a:pt x="1215" y="1798"/>
                  </a:lnTo>
                  <a:cubicBezTo>
                    <a:pt x="989" y="2417"/>
                    <a:pt x="810" y="3036"/>
                    <a:pt x="644" y="3667"/>
                  </a:cubicBezTo>
                  <a:cubicBezTo>
                    <a:pt x="501" y="4286"/>
                    <a:pt x="394" y="4929"/>
                    <a:pt x="286" y="5572"/>
                  </a:cubicBezTo>
                  <a:lnTo>
                    <a:pt x="144" y="6525"/>
                  </a:lnTo>
                  <a:cubicBezTo>
                    <a:pt x="96" y="6834"/>
                    <a:pt x="48" y="7144"/>
                    <a:pt x="1" y="7477"/>
                  </a:cubicBezTo>
                  <a:cubicBezTo>
                    <a:pt x="84" y="7156"/>
                    <a:pt x="144" y="6846"/>
                    <a:pt x="215" y="6537"/>
                  </a:cubicBezTo>
                  <a:lnTo>
                    <a:pt x="406" y="5584"/>
                  </a:lnTo>
                  <a:cubicBezTo>
                    <a:pt x="525" y="4941"/>
                    <a:pt x="632" y="4322"/>
                    <a:pt x="798" y="3691"/>
                  </a:cubicBezTo>
                  <a:cubicBezTo>
                    <a:pt x="941" y="3072"/>
                    <a:pt x="1132" y="2465"/>
                    <a:pt x="1334" y="1846"/>
                  </a:cubicBezTo>
                  <a:cubicBezTo>
                    <a:pt x="1525" y="1238"/>
                    <a:pt x="1763" y="643"/>
                    <a:pt x="1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777;p61">
              <a:extLst>
                <a:ext uri="{FF2B5EF4-FFF2-40B4-BE49-F238E27FC236}">
                  <a16:creationId xmlns:a16="http://schemas.microsoft.com/office/drawing/2014/main" id="{A0B7CBA5-63D0-428A-B7DD-0F98F1A828FC}"/>
                </a:ext>
              </a:extLst>
            </p:cNvPr>
            <p:cNvSpPr/>
            <p:nvPr/>
          </p:nvSpPr>
          <p:spPr>
            <a:xfrm>
              <a:off x="846630" y="4050365"/>
              <a:ext cx="164663" cy="46629"/>
            </a:xfrm>
            <a:custGeom>
              <a:avLst/>
              <a:gdLst/>
              <a:ahLst/>
              <a:cxnLst/>
              <a:rect l="l" t="t" r="r" b="b"/>
              <a:pathLst>
                <a:path w="3323" h="941" extrusionOk="0">
                  <a:moveTo>
                    <a:pt x="12" y="0"/>
                  </a:moveTo>
                  <a:cubicBezTo>
                    <a:pt x="0" y="24"/>
                    <a:pt x="0" y="60"/>
                    <a:pt x="0" y="84"/>
                  </a:cubicBezTo>
                  <a:cubicBezTo>
                    <a:pt x="596" y="238"/>
                    <a:pt x="1179" y="405"/>
                    <a:pt x="1774" y="548"/>
                  </a:cubicBezTo>
                  <a:cubicBezTo>
                    <a:pt x="2275" y="679"/>
                    <a:pt x="2786" y="834"/>
                    <a:pt x="3298" y="941"/>
                  </a:cubicBezTo>
                  <a:cubicBezTo>
                    <a:pt x="3298" y="905"/>
                    <a:pt x="3322" y="858"/>
                    <a:pt x="3322" y="834"/>
                  </a:cubicBezTo>
                  <a:cubicBezTo>
                    <a:pt x="2810" y="679"/>
                    <a:pt x="2286" y="560"/>
                    <a:pt x="1798" y="441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6228;p63">
            <a:extLst>
              <a:ext uri="{FF2B5EF4-FFF2-40B4-BE49-F238E27FC236}">
                <a16:creationId xmlns:a16="http://schemas.microsoft.com/office/drawing/2014/main" id="{57A0E08B-87BB-490A-BC61-A95F9FC3BE54}"/>
              </a:ext>
            </a:extLst>
          </p:cNvPr>
          <p:cNvGrpSpPr/>
          <p:nvPr/>
        </p:nvGrpSpPr>
        <p:grpSpPr>
          <a:xfrm>
            <a:off x="8010858" y="3335638"/>
            <a:ext cx="603460" cy="1117002"/>
            <a:chOff x="5847400" y="1839731"/>
            <a:chExt cx="1241335" cy="2297703"/>
          </a:xfrm>
        </p:grpSpPr>
        <p:sp>
          <p:nvSpPr>
            <p:cNvPr id="363" name="Google Shape;6229;p63">
              <a:extLst>
                <a:ext uri="{FF2B5EF4-FFF2-40B4-BE49-F238E27FC236}">
                  <a16:creationId xmlns:a16="http://schemas.microsoft.com/office/drawing/2014/main" id="{80A40D52-24E9-41AC-97A1-F3F871BDED88}"/>
                </a:ext>
              </a:extLst>
            </p:cNvPr>
            <p:cNvSpPr/>
            <p:nvPr/>
          </p:nvSpPr>
          <p:spPr>
            <a:xfrm>
              <a:off x="5907547" y="4018331"/>
              <a:ext cx="1032622" cy="119103"/>
            </a:xfrm>
            <a:custGeom>
              <a:avLst/>
              <a:gdLst/>
              <a:ahLst/>
              <a:cxnLst/>
              <a:rect l="l" t="t" r="r" b="b"/>
              <a:pathLst>
                <a:path w="20860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6230;p63">
              <a:extLst>
                <a:ext uri="{FF2B5EF4-FFF2-40B4-BE49-F238E27FC236}">
                  <a16:creationId xmlns:a16="http://schemas.microsoft.com/office/drawing/2014/main" id="{F3A86862-F79C-4D73-A629-F4BB1599730F}"/>
                </a:ext>
              </a:extLst>
            </p:cNvPr>
            <p:cNvSpPr/>
            <p:nvPr/>
          </p:nvSpPr>
          <p:spPr>
            <a:xfrm>
              <a:off x="6124422" y="3157218"/>
              <a:ext cx="585318" cy="831048"/>
            </a:xfrm>
            <a:custGeom>
              <a:avLst/>
              <a:gdLst/>
              <a:ahLst/>
              <a:cxnLst/>
              <a:rect l="l" t="t" r="r" b="b"/>
              <a:pathLst>
                <a:path w="11824" h="16788" extrusionOk="0">
                  <a:moveTo>
                    <a:pt x="1" y="0"/>
                  </a:moveTo>
                  <a:cubicBezTo>
                    <a:pt x="1" y="3108"/>
                    <a:pt x="156" y="6096"/>
                    <a:pt x="334" y="7394"/>
                  </a:cubicBezTo>
                  <a:cubicBezTo>
                    <a:pt x="751" y="10335"/>
                    <a:pt x="1418" y="16788"/>
                    <a:pt x="1418" y="16788"/>
                  </a:cubicBezTo>
                  <a:lnTo>
                    <a:pt x="4870" y="16788"/>
                  </a:lnTo>
                  <a:cubicBezTo>
                    <a:pt x="4859" y="14049"/>
                    <a:pt x="4382" y="3655"/>
                    <a:pt x="4608" y="3608"/>
                  </a:cubicBezTo>
                  <a:cubicBezTo>
                    <a:pt x="4661" y="3599"/>
                    <a:pt x="4718" y="3593"/>
                    <a:pt x="4782" y="3593"/>
                  </a:cubicBezTo>
                  <a:cubicBezTo>
                    <a:pt x="4975" y="3593"/>
                    <a:pt x="5226" y="3648"/>
                    <a:pt x="5585" y="3846"/>
                  </a:cubicBezTo>
                  <a:cubicBezTo>
                    <a:pt x="6228" y="4191"/>
                    <a:pt x="8395" y="16788"/>
                    <a:pt x="8395" y="16788"/>
                  </a:cubicBezTo>
                  <a:lnTo>
                    <a:pt x="11824" y="16788"/>
                  </a:lnTo>
                  <a:cubicBezTo>
                    <a:pt x="11466" y="13418"/>
                    <a:pt x="9823" y="2274"/>
                    <a:pt x="9692" y="798"/>
                  </a:cubicBezTo>
                  <a:cubicBezTo>
                    <a:pt x="9681" y="655"/>
                    <a:pt x="9669" y="417"/>
                    <a:pt x="9669" y="119"/>
                  </a:cubicBezTo>
                  <a:cubicBezTo>
                    <a:pt x="8112" y="295"/>
                    <a:pt x="6539" y="367"/>
                    <a:pt x="4976" y="367"/>
                  </a:cubicBezTo>
                  <a:cubicBezTo>
                    <a:pt x="4639" y="367"/>
                    <a:pt x="4302" y="364"/>
                    <a:pt x="3966" y="357"/>
                  </a:cubicBezTo>
                  <a:cubicBezTo>
                    <a:pt x="2977" y="322"/>
                    <a:pt x="2001" y="262"/>
                    <a:pt x="1037" y="131"/>
                  </a:cubicBezTo>
                  <a:cubicBezTo>
                    <a:pt x="691" y="83"/>
                    <a:pt x="346" y="60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6231;p63">
              <a:extLst>
                <a:ext uri="{FF2B5EF4-FFF2-40B4-BE49-F238E27FC236}">
                  <a16:creationId xmlns:a16="http://schemas.microsoft.com/office/drawing/2014/main" id="{820595FC-B268-4AF8-AB27-0E2681569E5E}"/>
                </a:ext>
              </a:extLst>
            </p:cNvPr>
            <p:cNvSpPr/>
            <p:nvPr/>
          </p:nvSpPr>
          <p:spPr>
            <a:xfrm>
              <a:off x="6125610" y="3157218"/>
              <a:ext cx="522845" cy="367705"/>
            </a:xfrm>
            <a:custGeom>
              <a:avLst/>
              <a:gdLst/>
              <a:ahLst/>
              <a:cxnLst/>
              <a:rect l="l" t="t" r="r" b="b"/>
              <a:pathLst>
                <a:path w="10562" h="7428" extrusionOk="0">
                  <a:moveTo>
                    <a:pt x="1" y="0"/>
                  </a:moveTo>
                  <a:cubicBezTo>
                    <a:pt x="1" y="2631"/>
                    <a:pt x="96" y="5179"/>
                    <a:pt x="239" y="6679"/>
                  </a:cubicBezTo>
                  <a:cubicBezTo>
                    <a:pt x="513" y="6751"/>
                    <a:pt x="810" y="6799"/>
                    <a:pt x="1108" y="6858"/>
                  </a:cubicBezTo>
                  <a:cubicBezTo>
                    <a:pt x="2263" y="7037"/>
                    <a:pt x="3418" y="7168"/>
                    <a:pt x="4561" y="7263"/>
                  </a:cubicBezTo>
                  <a:cubicBezTo>
                    <a:pt x="4501" y="5203"/>
                    <a:pt x="4489" y="3655"/>
                    <a:pt x="4584" y="3643"/>
                  </a:cubicBezTo>
                  <a:cubicBezTo>
                    <a:pt x="4643" y="3630"/>
                    <a:pt x="4707" y="3622"/>
                    <a:pt x="4779" y="3622"/>
                  </a:cubicBezTo>
                  <a:cubicBezTo>
                    <a:pt x="4969" y="3622"/>
                    <a:pt x="5215" y="3682"/>
                    <a:pt x="5561" y="3881"/>
                  </a:cubicBezTo>
                  <a:cubicBezTo>
                    <a:pt x="5775" y="4001"/>
                    <a:pt x="6156" y="5477"/>
                    <a:pt x="6573" y="7382"/>
                  </a:cubicBezTo>
                  <a:cubicBezTo>
                    <a:pt x="7268" y="7408"/>
                    <a:pt x="7975" y="7427"/>
                    <a:pt x="8677" y="7427"/>
                  </a:cubicBezTo>
                  <a:cubicBezTo>
                    <a:pt x="8949" y="7427"/>
                    <a:pt x="9221" y="7424"/>
                    <a:pt x="9490" y="7418"/>
                  </a:cubicBezTo>
                  <a:lnTo>
                    <a:pt x="10561" y="7418"/>
                  </a:lnTo>
                  <a:cubicBezTo>
                    <a:pt x="10133" y="4298"/>
                    <a:pt x="9740" y="1500"/>
                    <a:pt x="9668" y="798"/>
                  </a:cubicBezTo>
                  <a:cubicBezTo>
                    <a:pt x="9657" y="631"/>
                    <a:pt x="9657" y="417"/>
                    <a:pt x="9657" y="119"/>
                  </a:cubicBezTo>
                  <a:cubicBezTo>
                    <a:pt x="8100" y="295"/>
                    <a:pt x="6527" y="367"/>
                    <a:pt x="4964" y="367"/>
                  </a:cubicBezTo>
                  <a:cubicBezTo>
                    <a:pt x="4627" y="367"/>
                    <a:pt x="4290" y="364"/>
                    <a:pt x="3953" y="357"/>
                  </a:cubicBezTo>
                  <a:cubicBezTo>
                    <a:pt x="2977" y="322"/>
                    <a:pt x="1989" y="262"/>
                    <a:pt x="1025" y="131"/>
                  </a:cubicBezTo>
                  <a:cubicBezTo>
                    <a:pt x="679" y="83"/>
                    <a:pt x="334" y="6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6232;p63">
              <a:extLst>
                <a:ext uri="{FF2B5EF4-FFF2-40B4-BE49-F238E27FC236}">
                  <a16:creationId xmlns:a16="http://schemas.microsoft.com/office/drawing/2014/main" id="{58DBC97F-9F80-4468-AB42-444E0092DE82}"/>
                </a:ext>
              </a:extLst>
            </p:cNvPr>
            <p:cNvSpPr/>
            <p:nvPr/>
          </p:nvSpPr>
          <p:spPr>
            <a:xfrm>
              <a:off x="6156252" y="3644035"/>
              <a:ext cx="209891" cy="344834"/>
            </a:xfrm>
            <a:custGeom>
              <a:avLst/>
              <a:gdLst/>
              <a:ahLst/>
              <a:cxnLst/>
              <a:rect l="l" t="t" r="r" b="b"/>
              <a:pathLst>
                <a:path w="4240" h="6966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191"/>
                    <a:pt x="48" y="382"/>
                    <a:pt x="72" y="584"/>
                  </a:cubicBezTo>
                  <a:cubicBezTo>
                    <a:pt x="72" y="620"/>
                    <a:pt x="96" y="655"/>
                    <a:pt x="96" y="703"/>
                  </a:cubicBezTo>
                  <a:cubicBezTo>
                    <a:pt x="108" y="858"/>
                    <a:pt x="132" y="1036"/>
                    <a:pt x="155" y="1215"/>
                  </a:cubicBezTo>
                  <a:cubicBezTo>
                    <a:pt x="167" y="1322"/>
                    <a:pt x="179" y="1441"/>
                    <a:pt x="191" y="1548"/>
                  </a:cubicBezTo>
                  <a:cubicBezTo>
                    <a:pt x="513" y="4251"/>
                    <a:pt x="787" y="6966"/>
                    <a:pt x="787" y="6966"/>
                  </a:cubicBezTo>
                  <a:lnTo>
                    <a:pt x="4239" y="6966"/>
                  </a:lnTo>
                  <a:cubicBezTo>
                    <a:pt x="4227" y="5978"/>
                    <a:pt x="4168" y="3989"/>
                    <a:pt x="4085" y="1858"/>
                  </a:cubicBezTo>
                  <a:cubicBezTo>
                    <a:pt x="4085" y="1739"/>
                    <a:pt x="4061" y="1632"/>
                    <a:pt x="4061" y="1513"/>
                  </a:cubicBezTo>
                  <a:cubicBezTo>
                    <a:pt x="4061" y="1334"/>
                    <a:pt x="4049" y="1144"/>
                    <a:pt x="4049" y="953"/>
                  </a:cubicBezTo>
                  <a:lnTo>
                    <a:pt x="4049" y="822"/>
                  </a:lnTo>
                  <a:cubicBezTo>
                    <a:pt x="4049" y="679"/>
                    <a:pt x="4037" y="548"/>
                    <a:pt x="4037" y="417"/>
                  </a:cubicBezTo>
                  <a:cubicBezTo>
                    <a:pt x="3156" y="382"/>
                    <a:pt x="2275" y="310"/>
                    <a:pt x="1406" y="203"/>
                  </a:cubicBezTo>
                  <a:cubicBezTo>
                    <a:pt x="941" y="143"/>
                    <a:pt x="465" y="7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6233;p63">
              <a:extLst>
                <a:ext uri="{FF2B5EF4-FFF2-40B4-BE49-F238E27FC236}">
                  <a16:creationId xmlns:a16="http://schemas.microsoft.com/office/drawing/2014/main" id="{8AFDB594-3458-4169-B7EB-1C3F704281B6}"/>
                </a:ext>
              </a:extLst>
            </p:cNvPr>
            <p:cNvSpPr/>
            <p:nvPr/>
          </p:nvSpPr>
          <p:spPr>
            <a:xfrm>
              <a:off x="6159817" y="3671757"/>
              <a:ext cx="197465" cy="20346"/>
            </a:xfrm>
            <a:custGeom>
              <a:avLst/>
              <a:gdLst/>
              <a:ahLst/>
              <a:cxnLst/>
              <a:rect l="l" t="t" r="r" b="b"/>
              <a:pathLst>
                <a:path w="3989" h="411" extrusionOk="0">
                  <a:moveTo>
                    <a:pt x="0" y="0"/>
                  </a:moveTo>
                  <a:cubicBezTo>
                    <a:pt x="0" y="48"/>
                    <a:pt x="24" y="84"/>
                    <a:pt x="24" y="119"/>
                  </a:cubicBezTo>
                  <a:cubicBezTo>
                    <a:pt x="1061" y="311"/>
                    <a:pt x="2128" y="410"/>
                    <a:pt x="3196" y="410"/>
                  </a:cubicBezTo>
                  <a:cubicBezTo>
                    <a:pt x="3452" y="410"/>
                    <a:pt x="3709" y="405"/>
                    <a:pt x="3965" y="393"/>
                  </a:cubicBezTo>
                  <a:lnTo>
                    <a:pt x="3989" y="393"/>
                  </a:lnTo>
                  <a:cubicBezTo>
                    <a:pt x="3989" y="345"/>
                    <a:pt x="3989" y="298"/>
                    <a:pt x="3977" y="238"/>
                  </a:cubicBezTo>
                  <a:cubicBezTo>
                    <a:pt x="3620" y="274"/>
                    <a:pt x="3251" y="274"/>
                    <a:pt x="2893" y="274"/>
                  </a:cubicBezTo>
                  <a:cubicBezTo>
                    <a:pt x="2072" y="274"/>
                    <a:pt x="1262" y="203"/>
                    <a:pt x="441" y="84"/>
                  </a:cubicBezTo>
                  <a:cubicBezTo>
                    <a:pt x="298" y="48"/>
                    <a:pt x="155" y="3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6234;p63">
              <a:extLst>
                <a:ext uri="{FF2B5EF4-FFF2-40B4-BE49-F238E27FC236}">
                  <a16:creationId xmlns:a16="http://schemas.microsoft.com/office/drawing/2014/main" id="{03AAB017-8CEC-4773-8A56-E69B633E9335}"/>
                </a:ext>
              </a:extLst>
            </p:cNvPr>
            <p:cNvSpPr/>
            <p:nvPr/>
          </p:nvSpPr>
          <p:spPr>
            <a:xfrm>
              <a:off x="6163925" y="3704182"/>
              <a:ext cx="195139" cy="32622"/>
            </a:xfrm>
            <a:custGeom>
              <a:avLst/>
              <a:gdLst/>
              <a:ahLst/>
              <a:cxnLst/>
              <a:rect l="l" t="t" r="r" b="b"/>
              <a:pathLst>
                <a:path w="3942" h="659" extrusionOk="0">
                  <a:moveTo>
                    <a:pt x="0" y="0"/>
                  </a:moveTo>
                  <a:cubicBezTo>
                    <a:pt x="12" y="107"/>
                    <a:pt x="24" y="226"/>
                    <a:pt x="36" y="333"/>
                  </a:cubicBezTo>
                  <a:cubicBezTo>
                    <a:pt x="1081" y="548"/>
                    <a:pt x="2150" y="659"/>
                    <a:pt x="3210" y="659"/>
                  </a:cubicBezTo>
                  <a:cubicBezTo>
                    <a:pt x="3443" y="659"/>
                    <a:pt x="3675" y="654"/>
                    <a:pt x="3906" y="643"/>
                  </a:cubicBezTo>
                  <a:lnTo>
                    <a:pt x="3941" y="643"/>
                  </a:lnTo>
                  <a:cubicBezTo>
                    <a:pt x="3941" y="536"/>
                    <a:pt x="3930" y="417"/>
                    <a:pt x="3930" y="298"/>
                  </a:cubicBezTo>
                  <a:cubicBezTo>
                    <a:pt x="3633" y="315"/>
                    <a:pt x="3330" y="326"/>
                    <a:pt x="3031" y="326"/>
                  </a:cubicBezTo>
                  <a:cubicBezTo>
                    <a:pt x="2921" y="326"/>
                    <a:pt x="2812" y="325"/>
                    <a:pt x="2703" y="322"/>
                  </a:cubicBezTo>
                  <a:cubicBezTo>
                    <a:pt x="1810" y="286"/>
                    <a:pt x="905" y="179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6235;p63">
              <a:extLst>
                <a:ext uri="{FF2B5EF4-FFF2-40B4-BE49-F238E27FC236}">
                  <a16:creationId xmlns:a16="http://schemas.microsoft.com/office/drawing/2014/main" id="{0DF65DC5-80A5-4A84-B262-1D2EFFDE9028}"/>
                </a:ext>
              </a:extLst>
            </p:cNvPr>
            <p:cNvSpPr/>
            <p:nvPr/>
          </p:nvSpPr>
          <p:spPr>
            <a:xfrm>
              <a:off x="6481045" y="3667599"/>
              <a:ext cx="228108" cy="321271"/>
            </a:xfrm>
            <a:custGeom>
              <a:avLst/>
              <a:gdLst/>
              <a:ahLst/>
              <a:cxnLst/>
              <a:rect l="l" t="t" r="r" b="b"/>
              <a:pathLst>
                <a:path w="4608" h="6490" extrusionOk="0">
                  <a:moveTo>
                    <a:pt x="0" y="1"/>
                  </a:moveTo>
                  <a:cubicBezTo>
                    <a:pt x="36" y="132"/>
                    <a:pt x="48" y="263"/>
                    <a:pt x="83" y="382"/>
                  </a:cubicBezTo>
                  <a:cubicBezTo>
                    <a:pt x="83" y="429"/>
                    <a:pt x="95" y="465"/>
                    <a:pt x="95" y="501"/>
                  </a:cubicBezTo>
                  <a:cubicBezTo>
                    <a:pt x="119" y="703"/>
                    <a:pt x="167" y="882"/>
                    <a:pt x="202" y="1061"/>
                  </a:cubicBezTo>
                  <a:cubicBezTo>
                    <a:pt x="214" y="1180"/>
                    <a:pt x="238" y="1275"/>
                    <a:pt x="262" y="1394"/>
                  </a:cubicBezTo>
                  <a:cubicBezTo>
                    <a:pt x="762" y="4109"/>
                    <a:pt x="1179" y="6490"/>
                    <a:pt x="1179" y="6490"/>
                  </a:cubicBezTo>
                  <a:lnTo>
                    <a:pt x="4608" y="6490"/>
                  </a:lnTo>
                  <a:cubicBezTo>
                    <a:pt x="4501" y="5430"/>
                    <a:pt x="4262" y="3597"/>
                    <a:pt x="4001" y="1549"/>
                  </a:cubicBezTo>
                  <a:cubicBezTo>
                    <a:pt x="3977" y="1430"/>
                    <a:pt x="3965" y="1322"/>
                    <a:pt x="3953" y="1203"/>
                  </a:cubicBezTo>
                  <a:cubicBezTo>
                    <a:pt x="3917" y="1013"/>
                    <a:pt x="3905" y="834"/>
                    <a:pt x="3870" y="644"/>
                  </a:cubicBezTo>
                  <a:cubicBezTo>
                    <a:pt x="3870" y="596"/>
                    <a:pt x="3858" y="549"/>
                    <a:pt x="3858" y="501"/>
                  </a:cubicBezTo>
                  <a:cubicBezTo>
                    <a:pt x="3834" y="370"/>
                    <a:pt x="3810" y="239"/>
                    <a:pt x="3798" y="108"/>
                  </a:cubicBezTo>
                  <a:cubicBezTo>
                    <a:pt x="3215" y="72"/>
                    <a:pt x="2655" y="48"/>
                    <a:pt x="2072" y="25"/>
                  </a:cubicBezTo>
                  <a:cubicBezTo>
                    <a:pt x="1393" y="1"/>
                    <a:pt x="691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236;p63">
              <a:extLst>
                <a:ext uri="{FF2B5EF4-FFF2-40B4-BE49-F238E27FC236}">
                  <a16:creationId xmlns:a16="http://schemas.microsoft.com/office/drawing/2014/main" id="{CE9C5186-80B5-43E3-A45E-2A6DD057217D}"/>
                </a:ext>
              </a:extLst>
            </p:cNvPr>
            <p:cNvSpPr/>
            <p:nvPr/>
          </p:nvSpPr>
          <p:spPr>
            <a:xfrm>
              <a:off x="6485154" y="3686460"/>
              <a:ext cx="186872" cy="14752"/>
            </a:xfrm>
            <a:custGeom>
              <a:avLst/>
              <a:gdLst/>
              <a:ahLst/>
              <a:cxnLst/>
              <a:rect l="l" t="t" r="r" b="b"/>
              <a:pathLst>
                <a:path w="3775" h="298" extrusionOk="0">
                  <a:moveTo>
                    <a:pt x="0" y="1"/>
                  </a:moveTo>
                  <a:cubicBezTo>
                    <a:pt x="0" y="48"/>
                    <a:pt x="12" y="84"/>
                    <a:pt x="12" y="120"/>
                  </a:cubicBezTo>
                  <a:cubicBezTo>
                    <a:pt x="933" y="235"/>
                    <a:pt x="1860" y="297"/>
                    <a:pt x="2779" y="297"/>
                  </a:cubicBezTo>
                  <a:cubicBezTo>
                    <a:pt x="3096" y="297"/>
                    <a:pt x="3412" y="290"/>
                    <a:pt x="3727" y="275"/>
                  </a:cubicBezTo>
                  <a:lnTo>
                    <a:pt x="3775" y="275"/>
                  </a:lnTo>
                  <a:cubicBezTo>
                    <a:pt x="3775" y="227"/>
                    <a:pt x="3763" y="179"/>
                    <a:pt x="3775" y="120"/>
                  </a:cubicBezTo>
                  <a:lnTo>
                    <a:pt x="3775" y="120"/>
                  </a:lnTo>
                  <a:cubicBezTo>
                    <a:pt x="3346" y="156"/>
                    <a:pt x="2929" y="156"/>
                    <a:pt x="2513" y="156"/>
                  </a:cubicBezTo>
                  <a:cubicBezTo>
                    <a:pt x="1667" y="156"/>
                    <a:pt x="834" y="9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6237;p63">
              <a:extLst>
                <a:ext uri="{FF2B5EF4-FFF2-40B4-BE49-F238E27FC236}">
                  <a16:creationId xmlns:a16="http://schemas.microsoft.com/office/drawing/2014/main" id="{0C0E599C-F023-4AA4-A1E3-ECE2C5A36796}"/>
                </a:ext>
              </a:extLst>
            </p:cNvPr>
            <p:cNvSpPr/>
            <p:nvPr/>
          </p:nvSpPr>
          <p:spPr>
            <a:xfrm>
              <a:off x="6491639" y="3718885"/>
              <a:ext cx="186872" cy="26781"/>
            </a:xfrm>
            <a:custGeom>
              <a:avLst/>
              <a:gdLst/>
              <a:ahLst/>
              <a:cxnLst/>
              <a:rect l="l" t="t" r="r" b="b"/>
              <a:pathLst>
                <a:path w="3775" h="541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120"/>
                    <a:pt x="48" y="227"/>
                    <a:pt x="60" y="346"/>
                  </a:cubicBezTo>
                  <a:cubicBezTo>
                    <a:pt x="977" y="476"/>
                    <a:pt x="1908" y="540"/>
                    <a:pt x="2837" y="540"/>
                  </a:cubicBezTo>
                  <a:cubicBezTo>
                    <a:pt x="3102" y="540"/>
                    <a:pt x="3367" y="535"/>
                    <a:pt x="3632" y="525"/>
                  </a:cubicBezTo>
                  <a:lnTo>
                    <a:pt x="3775" y="525"/>
                  </a:lnTo>
                  <a:cubicBezTo>
                    <a:pt x="3763" y="406"/>
                    <a:pt x="3739" y="286"/>
                    <a:pt x="3751" y="167"/>
                  </a:cubicBezTo>
                  <a:lnTo>
                    <a:pt x="3751" y="167"/>
                  </a:lnTo>
                  <a:cubicBezTo>
                    <a:pt x="3398" y="176"/>
                    <a:pt x="3056" y="189"/>
                    <a:pt x="2717" y="189"/>
                  </a:cubicBezTo>
                  <a:cubicBezTo>
                    <a:pt x="2565" y="189"/>
                    <a:pt x="2414" y="187"/>
                    <a:pt x="2263" y="179"/>
                  </a:cubicBezTo>
                  <a:cubicBezTo>
                    <a:pt x="1501" y="167"/>
                    <a:pt x="739" y="108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6238;p63">
              <a:extLst>
                <a:ext uri="{FF2B5EF4-FFF2-40B4-BE49-F238E27FC236}">
                  <a16:creationId xmlns:a16="http://schemas.microsoft.com/office/drawing/2014/main" id="{DDC75F17-909D-468B-B9E6-49FB312CD34B}"/>
                </a:ext>
              </a:extLst>
            </p:cNvPr>
            <p:cNvSpPr/>
            <p:nvPr/>
          </p:nvSpPr>
          <p:spPr>
            <a:xfrm>
              <a:off x="6094373" y="3979372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27" y="73"/>
                  </a:cubicBezTo>
                  <a:cubicBezTo>
                    <a:pt x="5627" y="39"/>
                    <a:pt x="3995" y="0"/>
                    <a:pt x="2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6239;p63">
              <a:extLst>
                <a:ext uri="{FF2B5EF4-FFF2-40B4-BE49-F238E27FC236}">
                  <a16:creationId xmlns:a16="http://schemas.microsoft.com/office/drawing/2014/main" id="{E17C6085-F15F-4F29-A043-E36FF94D2A79}"/>
                </a:ext>
              </a:extLst>
            </p:cNvPr>
            <p:cNvSpPr/>
            <p:nvPr/>
          </p:nvSpPr>
          <p:spPr>
            <a:xfrm>
              <a:off x="6094373" y="3998282"/>
              <a:ext cx="117915" cy="76679"/>
            </a:xfrm>
            <a:custGeom>
              <a:avLst/>
              <a:gdLst/>
              <a:ahLst/>
              <a:cxnLst/>
              <a:rect l="l" t="t" r="r" b="b"/>
              <a:pathLst>
                <a:path w="2382" h="1549" extrusionOk="0">
                  <a:moveTo>
                    <a:pt x="1417" y="0"/>
                  </a:moveTo>
                  <a:cubicBezTo>
                    <a:pt x="1298" y="72"/>
                    <a:pt x="1167" y="155"/>
                    <a:pt x="1013" y="250"/>
                  </a:cubicBezTo>
                  <a:cubicBezTo>
                    <a:pt x="465" y="607"/>
                    <a:pt x="179" y="953"/>
                    <a:pt x="60" y="1191"/>
                  </a:cubicBezTo>
                  <a:cubicBezTo>
                    <a:pt x="1" y="1310"/>
                    <a:pt x="96" y="1441"/>
                    <a:pt x="227" y="1453"/>
                  </a:cubicBezTo>
                  <a:cubicBezTo>
                    <a:pt x="632" y="1477"/>
                    <a:pt x="1465" y="1512"/>
                    <a:pt x="2382" y="1548"/>
                  </a:cubicBezTo>
                  <a:cubicBezTo>
                    <a:pt x="2322" y="1405"/>
                    <a:pt x="2251" y="1286"/>
                    <a:pt x="2191" y="1143"/>
                  </a:cubicBezTo>
                  <a:cubicBezTo>
                    <a:pt x="1977" y="727"/>
                    <a:pt x="1715" y="357"/>
                    <a:pt x="1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240;p63">
              <a:extLst>
                <a:ext uri="{FF2B5EF4-FFF2-40B4-BE49-F238E27FC236}">
                  <a16:creationId xmlns:a16="http://schemas.microsoft.com/office/drawing/2014/main" id="{B043B67E-67BB-4964-BCDB-24AFAA7E6C76}"/>
                </a:ext>
              </a:extLst>
            </p:cNvPr>
            <p:cNvSpPr/>
            <p:nvPr/>
          </p:nvSpPr>
          <p:spPr>
            <a:xfrm>
              <a:off x="6439759" y="3979372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39" y="73"/>
                  </a:cubicBezTo>
                  <a:cubicBezTo>
                    <a:pt x="5631" y="39"/>
                    <a:pt x="3997" y="0"/>
                    <a:pt x="2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6241;p63">
              <a:extLst>
                <a:ext uri="{FF2B5EF4-FFF2-40B4-BE49-F238E27FC236}">
                  <a16:creationId xmlns:a16="http://schemas.microsoft.com/office/drawing/2014/main" id="{9EB80362-ED85-431B-8381-A78C4C27BE4C}"/>
                </a:ext>
              </a:extLst>
            </p:cNvPr>
            <p:cNvSpPr/>
            <p:nvPr/>
          </p:nvSpPr>
          <p:spPr>
            <a:xfrm>
              <a:off x="6439759" y="3997094"/>
              <a:ext cx="120885" cy="77867"/>
            </a:xfrm>
            <a:custGeom>
              <a:avLst/>
              <a:gdLst/>
              <a:ahLst/>
              <a:cxnLst/>
              <a:rect l="l" t="t" r="r" b="b"/>
              <a:pathLst>
                <a:path w="2442" h="1573" extrusionOk="0">
                  <a:moveTo>
                    <a:pt x="1477" y="0"/>
                  </a:moveTo>
                  <a:cubicBezTo>
                    <a:pt x="1346" y="72"/>
                    <a:pt x="1191" y="155"/>
                    <a:pt x="1013" y="274"/>
                  </a:cubicBezTo>
                  <a:cubicBezTo>
                    <a:pt x="465" y="631"/>
                    <a:pt x="179" y="977"/>
                    <a:pt x="60" y="1215"/>
                  </a:cubicBezTo>
                  <a:cubicBezTo>
                    <a:pt x="1" y="1334"/>
                    <a:pt x="96" y="1465"/>
                    <a:pt x="227" y="1477"/>
                  </a:cubicBezTo>
                  <a:cubicBezTo>
                    <a:pt x="644" y="1501"/>
                    <a:pt x="1513" y="1536"/>
                    <a:pt x="2441" y="1572"/>
                  </a:cubicBezTo>
                  <a:cubicBezTo>
                    <a:pt x="2406" y="1465"/>
                    <a:pt x="2358" y="1382"/>
                    <a:pt x="2310" y="1274"/>
                  </a:cubicBezTo>
                  <a:cubicBezTo>
                    <a:pt x="2084" y="810"/>
                    <a:pt x="1787" y="393"/>
                    <a:pt x="1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6242;p63">
              <a:extLst>
                <a:ext uri="{FF2B5EF4-FFF2-40B4-BE49-F238E27FC236}">
                  <a16:creationId xmlns:a16="http://schemas.microsoft.com/office/drawing/2014/main" id="{92F97909-180A-4B15-AE02-2208D76537C2}"/>
                </a:ext>
              </a:extLst>
            </p:cNvPr>
            <p:cNvSpPr/>
            <p:nvPr/>
          </p:nvSpPr>
          <p:spPr>
            <a:xfrm>
              <a:off x="5847400" y="2474564"/>
              <a:ext cx="201030" cy="285431"/>
            </a:xfrm>
            <a:custGeom>
              <a:avLst/>
              <a:gdLst/>
              <a:ahLst/>
              <a:cxnLst/>
              <a:rect l="l" t="t" r="r" b="b"/>
              <a:pathLst>
                <a:path w="4061" h="5766" extrusionOk="0">
                  <a:moveTo>
                    <a:pt x="1438" y="1"/>
                  </a:moveTo>
                  <a:cubicBezTo>
                    <a:pt x="1431" y="1"/>
                    <a:pt x="1424" y="1"/>
                    <a:pt x="1418" y="3"/>
                  </a:cubicBezTo>
                  <a:cubicBezTo>
                    <a:pt x="1084" y="74"/>
                    <a:pt x="1632" y="1955"/>
                    <a:pt x="1632" y="1955"/>
                  </a:cubicBezTo>
                  <a:cubicBezTo>
                    <a:pt x="1632" y="1955"/>
                    <a:pt x="834" y="592"/>
                    <a:pt x="564" y="592"/>
                  </a:cubicBezTo>
                  <a:cubicBezTo>
                    <a:pt x="554" y="592"/>
                    <a:pt x="545" y="594"/>
                    <a:pt x="537" y="598"/>
                  </a:cubicBezTo>
                  <a:cubicBezTo>
                    <a:pt x="298" y="717"/>
                    <a:pt x="989" y="2396"/>
                    <a:pt x="989" y="2396"/>
                  </a:cubicBezTo>
                  <a:cubicBezTo>
                    <a:pt x="989" y="2396"/>
                    <a:pt x="390" y="1557"/>
                    <a:pt x="192" y="1557"/>
                  </a:cubicBezTo>
                  <a:cubicBezTo>
                    <a:pt x="183" y="1557"/>
                    <a:pt x="175" y="1559"/>
                    <a:pt x="168" y="1562"/>
                  </a:cubicBezTo>
                  <a:cubicBezTo>
                    <a:pt x="1" y="1658"/>
                    <a:pt x="810" y="3134"/>
                    <a:pt x="1049" y="3729"/>
                  </a:cubicBezTo>
                  <a:cubicBezTo>
                    <a:pt x="1286" y="4324"/>
                    <a:pt x="1702" y="5762"/>
                    <a:pt x="1692" y="5765"/>
                  </a:cubicBezTo>
                  <a:lnTo>
                    <a:pt x="1692" y="5765"/>
                  </a:lnTo>
                  <a:lnTo>
                    <a:pt x="3858" y="5396"/>
                  </a:lnTo>
                  <a:cubicBezTo>
                    <a:pt x="3858" y="5396"/>
                    <a:pt x="3632" y="4396"/>
                    <a:pt x="3632" y="3944"/>
                  </a:cubicBezTo>
                  <a:cubicBezTo>
                    <a:pt x="3632" y="3503"/>
                    <a:pt x="4061" y="1312"/>
                    <a:pt x="3787" y="1253"/>
                  </a:cubicBezTo>
                  <a:cubicBezTo>
                    <a:pt x="3779" y="1251"/>
                    <a:pt x="3772" y="1250"/>
                    <a:pt x="3764" y="1250"/>
                  </a:cubicBezTo>
                  <a:cubicBezTo>
                    <a:pt x="3486" y="1250"/>
                    <a:pt x="3216" y="2265"/>
                    <a:pt x="3216" y="2265"/>
                  </a:cubicBezTo>
                  <a:cubicBezTo>
                    <a:pt x="3216" y="2265"/>
                    <a:pt x="2721" y="276"/>
                    <a:pt x="2411" y="276"/>
                  </a:cubicBezTo>
                  <a:cubicBezTo>
                    <a:pt x="2410" y="276"/>
                    <a:pt x="2408" y="276"/>
                    <a:pt x="2406" y="277"/>
                  </a:cubicBezTo>
                  <a:cubicBezTo>
                    <a:pt x="2084" y="277"/>
                    <a:pt x="2299" y="1777"/>
                    <a:pt x="2299" y="1777"/>
                  </a:cubicBezTo>
                  <a:cubicBezTo>
                    <a:pt x="2299" y="1777"/>
                    <a:pt x="1795" y="1"/>
                    <a:pt x="1438" y="1"/>
                  </a:cubicBezTo>
                  <a:close/>
                  <a:moveTo>
                    <a:pt x="1692" y="5765"/>
                  </a:moveTo>
                  <a:lnTo>
                    <a:pt x="1692" y="5765"/>
                  </a:lnTo>
                  <a:cubicBezTo>
                    <a:pt x="1692" y="5765"/>
                    <a:pt x="1692" y="5765"/>
                    <a:pt x="1692" y="5765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6243;p63">
              <a:extLst>
                <a:ext uri="{FF2B5EF4-FFF2-40B4-BE49-F238E27FC236}">
                  <a16:creationId xmlns:a16="http://schemas.microsoft.com/office/drawing/2014/main" id="{67E3B2B1-8EF2-451E-B3FA-4B0A7624B7A9}"/>
                </a:ext>
              </a:extLst>
            </p:cNvPr>
            <p:cNvSpPr/>
            <p:nvPr/>
          </p:nvSpPr>
          <p:spPr>
            <a:xfrm>
              <a:off x="6018336" y="2669311"/>
              <a:ext cx="235236" cy="370823"/>
            </a:xfrm>
            <a:custGeom>
              <a:avLst/>
              <a:gdLst/>
              <a:ahLst/>
              <a:cxnLst/>
              <a:rect l="l" t="t" r="r" b="b"/>
              <a:pathLst>
                <a:path w="4752" h="7491" extrusionOk="0">
                  <a:moveTo>
                    <a:pt x="3833" y="1"/>
                  </a:moveTo>
                  <a:cubicBezTo>
                    <a:pt x="3658" y="1"/>
                    <a:pt x="3471" y="42"/>
                    <a:pt x="3299" y="105"/>
                  </a:cubicBezTo>
                  <a:cubicBezTo>
                    <a:pt x="2310" y="462"/>
                    <a:pt x="1751" y="1260"/>
                    <a:pt x="1287" y="2117"/>
                  </a:cubicBezTo>
                  <a:cubicBezTo>
                    <a:pt x="1144" y="2391"/>
                    <a:pt x="989" y="2677"/>
                    <a:pt x="870" y="2962"/>
                  </a:cubicBezTo>
                  <a:cubicBezTo>
                    <a:pt x="382" y="4093"/>
                    <a:pt x="1" y="5344"/>
                    <a:pt x="72" y="6534"/>
                  </a:cubicBezTo>
                  <a:cubicBezTo>
                    <a:pt x="84" y="6880"/>
                    <a:pt x="155" y="7249"/>
                    <a:pt x="453" y="7415"/>
                  </a:cubicBezTo>
                  <a:cubicBezTo>
                    <a:pt x="550" y="7468"/>
                    <a:pt x="656" y="7490"/>
                    <a:pt x="766" y="7490"/>
                  </a:cubicBezTo>
                  <a:cubicBezTo>
                    <a:pt x="929" y="7490"/>
                    <a:pt x="1100" y="7443"/>
                    <a:pt x="1263" y="7380"/>
                  </a:cubicBezTo>
                  <a:cubicBezTo>
                    <a:pt x="1882" y="7106"/>
                    <a:pt x="2334" y="6558"/>
                    <a:pt x="2703" y="6022"/>
                  </a:cubicBezTo>
                  <a:cubicBezTo>
                    <a:pt x="3120" y="5427"/>
                    <a:pt x="3477" y="4784"/>
                    <a:pt x="3799" y="4129"/>
                  </a:cubicBezTo>
                  <a:cubicBezTo>
                    <a:pt x="4335" y="3081"/>
                    <a:pt x="4751" y="1915"/>
                    <a:pt x="4608" y="807"/>
                  </a:cubicBezTo>
                  <a:cubicBezTo>
                    <a:pt x="4573" y="569"/>
                    <a:pt x="4501" y="307"/>
                    <a:pt x="4323" y="164"/>
                  </a:cubicBezTo>
                  <a:cubicBezTo>
                    <a:pt x="4193" y="47"/>
                    <a:pt x="4020" y="1"/>
                    <a:pt x="3833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6244;p63">
              <a:extLst>
                <a:ext uri="{FF2B5EF4-FFF2-40B4-BE49-F238E27FC236}">
                  <a16:creationId xmlns:a16="http://schemas.microsoft.com/office/drawing/2014/main" id="{7E74B771-7B52-48B7-ACD2-D0CDC7F9C371}"/>
                </a:ext>
              </a:extLst>
            </p:cNvPr>
            <p:cNvSpPr/>
            <p:nvPr/>
          </p:nvSpPr>
          <p:spPr>
            <a:xfrm>
              <a:off x="6041899" y="2669311"/>
              <a:ext cx="211079" cy="282808"/>
            </a:xfrm>
            <a:custGeom>
              <a:avLst/>
              <a:gdLst/>
              <a:ahLst/>
              <a:cxnLst/>
              <a:rect l="l" t="t" r="r" b="b"/>
              <a:pathLst>
                <a:path w="4264" h="5713" extrusionOk="0">
                  <a:moveTo>
                    <a:pt x="3357" y="1"/>
                  </a:moveTo>
                  <a:cubicBezTo>
                    <a:pt x="3182" y="1"/>
                    <a:pt x="2995" y="42"/>
                    <a:pt x="2823" y="105"/>
                  </a:cubicBezTo>
                  <a:cubicBezTo>
                    <a:pt x="1834" y="462"/>
                    <a:pt x="1275" y="1260"/>
                    <a:pt x="811" y="2117"/>
                  </a:cubicBezTo>
                  <a:cubicBezTo>
                    <a:pt x="656" y="2391"/>
                    <a:pt x="525" y="2677"/>
                    <a:pt x="394" y="2962"/>
                  </a:cubicBezTo>
                  <a:cubicBezTo>
                    <a:pt x="334" y="3105"/>
                    <a:pt x="275" y="3248"/>
                    <a:pt x="215" y="3391"/>
                  </a:cubicBezTo>
                  <a:cubicBezTo>
                    <a:pt x="203" y="3427"/>
                    <a:pt x="203" y="3439"/>
                    <a:pt x="179" y="3462"/>
                  </a:cubicBezTo>
                  <a:cubicBezTo>
                    <a:pt x="120" y="3641"/>
                    <a:pt x="60" y="3808"/>
                    <a:pt x="1" y="3986"/>
                  </a:cubicBezTo>
                  <a:cubicBezTo>
                    <a:pt x="465" y="4343"/>
                    <a:pt x="918" y="4713"/>
                    <a:pt x="1394" y="5058"/>
                  </a:cubicBezTo>
                  <a:cubicBezTo>
                    <a:pt x="1727" y="5296"/>
                    <a:pt x="2073" y="5510"/>
                    <a:pt x="2430" y="5713"/>
                  </a:cubicBezTo>
                  <a:cubicBezTo>
                    <a:pt x="2561" y="5522"/>
                    <a:pt x="2680" y="5308"/>
                    <a:pt x="2799" y="5105"/>
                  </a:cubicBezTo>
                  <a:cubicBezTo>
                    <a:pt x="2823" y="5070"/>
                    <a:pt x="2835" y="5058"/>
                    <a:pt x="2846" y="5034"/>
                  </a:cubicBezTo>
                  <a:cubicBezTo>
                    <a:pt x="3013" y="4736"/>
                    <a:pt x="3180" y="4439"/>
                    <a:pt x="3323" y="4141"/>
                  </a:cubicBezTo>
                  <a:cubicBezTo>
                    <a:pt x="3847" y="3070"/>
                    <a:pt x="4263" y="1903"/>
                    <a:pt x="4132" y="807"/>
                  </a:cubicBezTo>
                  <a:cubicBezTo>
                    <a:pt x="4097" y="569"/>
                    <a:pt x="4025" y="307"/>
                    <a:pt x="3847" y="164"/>
                  </a:cubicBezTo>
                  <a:cubicBezTo>
                    <a:pt x="3717" y="47"/>
                    <a:pt x="3544" y="1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6245;p63">
              <a:extLst>
                <a:ext uri="{FF2B5EF4-FFF2-40B4-BE49-F238E27FC236}">
                  <a16:creationId xmlns:a16="http://schemas.microsoft.com/office/drawing/2014/main" id="{9D95043C-2DCA-461A-B628-0B9C60E58B18}"/>
                </a:ext>
              </a:extLst>
            </p:cNvPr>
            <p:cNvSpPr/>
            <p:nvPr/>
          </p:nvSpPr>
          <p:spPr>
            <a:xfrm>
              <a:off x="6050760" y="2837128"/>
              <a:ext cx="132073" cy="84946"/>
            </a:xfrm>
            <a:custGeom>
              <a:avLst/>
              <a:gdLst/>
              <a:ahLst/>
              <a:cxnLst/>
              <a:rect l="l" t="t" r="r" b="b"/>
              <a:pathLst>
                <a:path w="2668" h="1716" extrusionOk="0">
                  <a:moveTo>
                    <a:pt x="36" y="1"/>
                  </a:moveTo>
                  <a:cubicBezTo>
                    <a:pt x="24" y="37"/>
                    <a:pt x="24" y="49"/>
                    <a:pt x="0" y="72"/>
                  </a:cubicBezTo>
                  <a:cubicBezTo>
                    <a:pt x="417" y="394"/>
                    <a:pt x="858" y="668"/>
                    <a:pt x="1298" y="953"/>
                  </a:cubicBezTo>
                  <a:cubicBezTo>
                    <a:pt x="1608" y="1144"/>
                    <a:pt x="1929" y="1323"/>
                    <a:pt x="2239" y="1501"/>
                  </a:cubicBezTo>
                  <a:cubicBezTo>
                    <a:pt x="2370" y="1585"/>
                    <a:pt x="2489" y="1644"/>
                    <a:pt x="2620" y="1715"/>
                  </a:cubicBezTo>
                  <a:cubicBezTo>
                    <a:pt x="2644" y="1680"/>
                    <a:pt x="2656" y="1668"/>
                    <a:pt x="2667" y="1644"/>
                  </a:cubicBezTo>
                  <a:cubicBezTo>
                    <a:pt x="2525" y="1561"/>
                    <a:pt x="2382" y="1489"/>
                    <a:pt x="2251" y="1430"/>
                  </a:cubicBezTo>
                  <a:cubicBezTo>
                    <a:pt x="1941" y="1251"/>
                    <a:pt x="1644" y="1073"/>
                    <a:pt x="1346" y="894"/>
                  </a:cubicBezTo>
                  <a:cubicBezTo>
                    <a:pt x="893" y="608"/>
                    <a:pt x="465" y="311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6246;p63">
              <a:extLst>
                <a:ext uri="{FF2B5EF4-FFF2-40B4-BE49-F238E27FC236}">
                  <a16:creationId xmlns:a16="http://schemas.microsoft.com/office/drawing/2014/main" id="{23BC9B8E-0A83-42FD-927D-15F4BEC6A81C}"/>
                </a:ext>
              </a:extLst>
            </p:cNvPr>
            <p:cNvSpPr/>
            <p:nvPr/>
          </p:nvSpPr>
          <p:spPr>
            <a:xfrm>
              <a:off x="5912250" y="2673866"/>
              <a:ext cx="255235" cy="372209"/>
            </a:xfrm>
            <a:custGeom>
              <a:avLst/>
              <a:gdLst/>
              <a:ahLst/>
              <a:cxnLst/>
              <a:rect l="l" t="t" r="r" b="b"/>
              <a:pathLst>
                <a:path w="5156" h="7519" extrusionOk="0">
                  <a:moveTo>
                    <a:pt x="2298" y="1"/>
                  </a:moveTo>
                  <a:lnTo>
                    <a:pt x="1" y="441"/>
                  </a:lnTo>
                  <a:cubicBezTo>
                    <a:pt x="346" y="2401"/>
                    <a:pt x="1139" y="7519"/>
                    <a:pt x="3004" y="7519"/>
                  </a:cubicBezTo>
                  <a:cubicBezTo>
                    <a:pt x="3065" y="7519"/>
                    <a:pt x="3128" y="7513"/>
                    <a:pt x="3191" y="7502"/>
                  </a:cubicBezTo>
                  <a:cubicBezTo>
                    <a:pt x="5156" y="7121"/>
                    <a:pt x="2298" y="1"/>
                    <a:pt x="229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6247;p63">
              <a:extLst>
                <a:ext uri="{FF2B5EF4-FFF2-40B4-BE49-F238E27FC236}">
                  <a16:creationId xmlns:a16="http://schemas.microsoft.com/office/drawing/2014/main" id="{197CEA46-92CA-4D11-9710-D7B2769DC54D}"/>
                </a:ext>
              </a:extLst>
            </p:cNvPr>
            <p:cNvSpPr/>
            <p:nvPr/>
          </p:nvSpPr>
          <p:spPr>
            <a:xfrm>
              <a:off x="6359019" y="1846909"/>
              <a:ext cx="729716" cy="1046978"/>
            </a:xfrm>
            <a:custGeom>
              <a:avLst/>
              <a:gdLst/>
              <a:ahLst/>
              <a:cxnLst/>
              <a:rect l="l" t="t" r="r" b="b"/>
              <a:pathLst>
                <a:path w="14741" h="21150" extrusionOk="0">
                  <a:moveTo>
                    <a:pt x="7436" y="1"/>
                  </a:moveTo>
                  <a:cubicBezTo>
                    <a:pt x="7291" y="1"/>
                    <a:pt x="7138" y="12"/>
                    <a:pt x="6978" y="37"/>
                  </a:cubicBezTo>
                  <a:cubicBezTo>
                    <a:pt x="6132" y="144"/>
                    <a:pt x="5132" y="513"/>
                    <a:pt x="4811" y="1371"/>
                  </a:cubicBezTo>
                  <a:cubicBezTo>
                    <a:pt x="4632" y="1847"/>
                    <a:pt x="4608" y="2371"/>
                    <a:pt x="4608" y="2895"/>
                  </a:cubicBezTo>
                  <a:cubicBezTo>
                    <a:pt x="4632" y="4681"/>
                    <a:pt x="4787" y="6467"/>
                    <a:pt x="4906" y="8253"/>
                  </a:cubicBezTo>
                  <a:cubicBezTo>
                    <a:pt x="4965" y="9122"/>
                    <a:pt x="5013" y="10015"/>
                    <a:pt x="4822" y="10884"/>
                  </a:cubicBezTo>
                  <a:cubicBezTo>
                    <a:pt x="4465" y="12420"/>
                    <a:pt x="3406" y="12967"/>
                    <a:pt x="2132" y="13682"/>
                  </a:cubicBezTo>
                  <a:cubicBezTo>
                    <a:pt x="1774" y="13872"/>
                    <a:pt x="1358" y="14110"/>
                    <a:pt x="1143" y="14468"/>
                  </a:cubicBezTo>
                  <a:cubicBezTo>
                    <a:pt x="953" y="14813"/>
                    <a:pt x="1012" y="15182"/>
                    <a:pt x="1203" y="15492"/>
                  </a:cubicBezTo>
                  <a:cubicBezTo>
                    <a:pt x="1429" y="15873"/>
                    <a:pt x="1774" y="16170"/>
                    <a:pt x="2096" y="16432"/>
                  </a:cubicBezTo>
                  <a:cubicBezTo>
                    <a:pt x="2191" y="16504"/>
                    <a:pt x="2275" y="16575"/>
                    <a:pt x="2370" y="16635"/>
                  </a:cubicBezTo>
                  <a:cubicBezTo>
                    <a:pt x="2394" y="16635"/>
                    <a:pt x="2429" y="16658"/>
                    <a:pt x="2441" y="16682"/>
                  </a:cubicBezTo>
                  <a:cubicBezTo>
                    <a:pt x="2172" y="16646"/>
                    <a:pt x="1896" y="16610"/>
                    <a:pt x="1623" y="16610"/>
                  </a:cubicBezTo>
                  <a:cubicBezTo>
                    <a:pt x="1268" y="16610"/>
                    <a:pt x="919" y="16671"/>
                    <a:pt x="596" y="16873"/>
                  </a:cubicBezTo>
                  <a:cubicBezTo>
                    <a:pt x="298" y="17075"/>
                    <a:pt x="84" y="17397"/>
                    <a:pt x="48" y="17754"/>
                  </a:cubicBezTo>
                  <a:cubicBezTo>
                    <a:pt x="0" y="18206"/>
                    <a:pt x="215" y="18682"/>
                    <a:pt x="512" y="19004"/>
                  </a:cubicBezTo>
                  <a:cubicBezTo>
                    <a:pt x="905" y="19432"/>
                    <a:pt x="1489" y="19718"/>
                    <a:pt x="2025" y="19933"/>
                  </a:cubicBezTo>
                  <a:cubicBezTo>
                    <a:pt x="2691" y="20183"/>
                    <a:pt x="3382" y="20325"/>
                    <a:pt x="4096" y="20445"/>
                  </a:cubicBezTo>
                  <a:cubicBezTo>
                    <a:pt x="4477" y="20504"/>
                    <a:pt x="4870" y="20552"/>
                    <a:pt x="5251" y="20564"/>
                  </a:cubicBezTo>
                  <a:cubicBezTo>
                    <a:pt x="5364" y="20578"/>
                    <a:pt x="5477" y="20584"/>
                    <a:pt x="5590" y="20584"/>
                  </a:cubicBezTo>
                  <a:cubicBezTo>
                    <a:pt x="5764" y="20584"/>
                    <a:pt x="5940" y="20569"/>
                    <a:pt x="6120" y="20540"/>
                  </a:cubicBezTo>
                  <a:cubicBezTo>
                    <a:pt x="6287" y="20504"/>
                    <a:pt x="6442" y="20468"/>
                    <a:pt x="6597" y="20385"/>
                  </a:cubicBezTo>
                  <a:cubicBezTo>
                    <a:pt x="6668" y="20349"/>
                    <a:pt x="6739" y="20302"/>
                    <a:pt x="6823" y="20266"/>
                  </a:cubicBezTo>
                  <a:cubicBezTo>
                    <a:pt x="6835" y="20262"/>
                    <a:pt x="6846" y="20261"/>
                    <a:pt x="6855" y="20261"/>
                  </a:cubicBezTo>
                  <a:cubicBezTo>
                    <a:pt x="6904" y="20261"/>
                    <a:pt x="6903" y="20313"/>
                    <a:pt x="6954" y="20373"/>
                  </a:cubicBezTo>
                  <a:cubicBezTo>
                    <a:pt x="7013" y="20480"/>
                    <a:pt x="7085" y="20564"/>
                    <a:pt x="7180" y="20647"/>
                  </a:cubicBezTo>
                  <a:cubicBezTo>
                    <a:pt x="7335" y="20766"/>
                    <a:pt x="7537" y="20849"/>
                    <a:pt x="7728" y="20921"/>
                  </a:cubicBezTo>
                  <a:cubicBezTo>
                    <a:pt x="8173" y="21101"/>
                    <a:pt x="8684" y="21149"/>
                    <a:pt x="9169" y="21149"/>
                  </a:cubicBezTo>
                  <a:cubicBezTo>
                    <a:pt x="9229" y="21149"/>
                    <a:pt x="9288" y="21148"/>
                    <a:pt x="9347" y="21147"/>
                  </a:cubicBezTo>
                  <a:cubicBezTo>
                    <a:pt x="9930" y="21123"/>
                    <a:pt x="10561" y="20980"/>
                    <a:pt x="11109" y="20766"/>
                  </a:cubicBezTo>
                  <a:cubicBezTo>
                    <a:pt x="11657" y="20528"/>
                    <a:pt x="12204" y="20123"/>
                    <a:pt x="12514" y="19599"/>
                  </a:cubicBezTo>
                  <a:cubicBezTo>
                    <a:pt x="12728" y="19242"/>
                    <a:pt x="12847" y="18861"/>
                    <a:pt x="12657" y="18456"/>
                  </a:cubicBezTo>
                  <a:cubicBezTo>
                    <a:pt x="12454" y="18051"/>
                    <a:pt x="12002" y="17849"/>
                    <a:pt x="11597" y="17706"/>
                  </a:cubicBezTo>
                  <a:cubicBezTo>
                    <a:pt x="11347" y="17623"/>
                    <a:pt x="11073" y="17575"/>
                    <a:pt x="10835" y="17468"/>
                  </a:cubicBezTo>
                  <a:lnTo>
                    <a:pt x="10907" y="17468"/>
                  </a:lnTo>
                  <a:cubicBezTo>
                    <a:pt x="11109" y="17468"/>
                    <a:pt x="11299" y="17504"/>
                    <a:pt x="11490" y="17516"/>
                  </a:cubicBezTo>
                  <a:cubicBezTo>
                    <a:pt x="11889" y="17560"/>
                    <a:pt x="12289" y="17604"/>
                    <a:pt x="12688" y="17604"/>
                  </a:cubicBezTo>
                  <a:cubicBezTo>
                    <a:pt x="12824" y="17604"/>
                    <a:pt x="12961" y="17599"/>
                    <a:pt x="13097" y="17587"/>
                  </a:cubicBezTo>
                  <a:cubicBezTo>
                    <a:pt x="13609" y="17527"/>
                    <a:pt x="14121" y="17385"/>
                    <a:pt x="14419" y="16932"/>
                  </a:cubicBezTo>
                  <a:cubicBezTo>
                    <a:pt x="14693" y="16515"/>
                    <a:pt x="14740" y="16003"/>
                    <a:pt x="14502" y="15551"/>
                  </a:cubicBezTo>
                  <a:cubicBezTo>
                    <a:pt x="14288" y="15146"/>
                    <a:pt x="13966" y="14813"/>
                    <a:pt x="13621" y="14527"/>
                  </a:cubicBezTo>
                  <a:cubicBezTo>
                    <a:pt x="13276" y="14253"/>
                    <a:pt x="12812" y="14110"/>
                    <a:pt x="12383" y="14039"/>
                  </a:cubicBezTo>
                  <a:cubicBezTo>
                    <a:pt x="12132" y="13999"/>
                    <a:pt x="11854" y="13975"/>
                    <a:pt x="11582" y="13975"/>
                  </a:cubicBezTo>
                  <a:cubicBezTo>
                    <a:pt x="11453" y="13975"/>
                    <a:pt x="11326" y="13980"/>
                    <a:pt x="11204" y="13991"/>
                  </a:cubicBezTo>
                  <a:cubicBezTo>
                    <a:pt x="11150" y="13995"/>
                    <a:pt x="11094" y="14001"/>
                    <a:pt x="11039" y="14009"/>
                  </a:cubicBezTo>
                  <a:lnTo>
                    <a:pt x="11039" y="14009"/>
                  </a:lnTo>
                  <a:cubicBezTo>
                    <a:pt x="11173" y="13941"/>
                    <a:pt x="11299" y="13848"/>
                    <a:pt x="11407" y="13765"/>
                  </a:cubicBezTo>
                  <a:cubicBezTo>
                    <a:pt x="11788" y="13467"/>
                    <a:pt x="12061" y="13027"/>
                    <a:pt x="12073" y="12515"/>
                  </a:cubicBezTo>
                  <a:cubicBezTo>
                    <a:pt x="12085" y="11932"/>
                    <a:pt x="11776" y="11384"/>
                    <a:pt x="11383" y="10967"/>
                  </a:cubicBezTo>
                  <a:cubicBezTo>
                    <a:pt x="10990" y="10539"/>
                    <a:pt x="10466" y="10372"/>
                    <a:pt x="10014" y="10027"/>
                  </a:cubicBezTo>
                  <a:cubicBezTo>
                    <a:pt x="9740" y="9812"/>
                    <a:pt x="9621" y="9419"/>
                    <a:pt x="9561" y="9086"/>
                  </a:cubicBezTo>
                  <a:cubicBezTo>
                    <a:pt x="9394" y="8110"/>
                    <a:pt x="9525" y="7050"/>
                    <a:pt x="9537" y="6074"/>
                  </a:cubicBezTo>
                  <a:cubicBezTo>
                    <a:pt x="9561" y="4943"/>
                    <a:pt x="9573" y="3823"/>
                    <a:pt x="9585" y="2692"/>
                  </a:cubicBezTo>
                  <a:cubicBezTo>
                    <a:pt x="9549" y="1918"/>
                    <a:pt x="9371" y="1204"/>
                    <a:pt x="8978" y="704"/>
                  </a:cubicBezTo>
                  <a:cubicBezTo>
                    <a:pt x="8633" y="271"/>
                    <a:pt x="8126" y="1"/>
                    <a:pt x="743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6248;p63">
              <a:extLst>
                <a:ext uri="{FF2B5EF4-FFF2-40B4-BE49-F238E27FC236}">
                  <a16:creationId xmlns:a16="http://schemas.microsoft.com/office/drawing/2014/main" id="{040FF647-C667-4B6A-A764-1521676738CD}"/>
                </a:ext>
              </a:extLst>
            </p:cNvPr>
            <p:cNvSpPr/>
            <p:nvPr/>
          </p:nvSpPr>
          <p:spPr>
            <a:xfrm>
              <a:off x="6100264" y="2617778"/>
              <a:ext cx="545221" cy="669719"/>
            </a:xfrm>
            <a:custGeom>
              <a:avLst/>
              <a:gdLst/>
              <a:ahLst/>
              <a:cxnLst/>
              <a:rect l="l" t="t" r="r" b="b"/>
              <a:pathLst>
                <a:path w="11014" h="13529" extrusionOk="0">
                  <a:moveTo>
                    <a:pt x="6638" y="0"/>
                  </a:moveTo>
                  <a:cubicBezTo>
                    <a:pt x="4581" y="0"/>
                    <a:pt x="1790" y="874"/>
                    <a:pt x="1525" y="1313"/>
                  </a:cubicBezTo>
                  <a:cubicBezTo>
                    <a:pt x="834" y="2396"/>
                    <a:pt x="96" y="8040"/>
                    <a:pt x="1" y="12302"/>
                  </a:cubicBezTo>
                  <a:lnTo>
                    <a:pt x="1" y="12385"/>
                  </a:lnTo>
                  <a:lnTo>
                    <a:pt x="1" y="12897"/>
                  </a:lnTo>
                  <a:cubicBezTo>
                    <a:pt x="2078" y="13383"/>
                    <a:pt x="4259" y="13529"/>
                    <a:pt x="6133" y="13529"/>
                  </a:cubicBezTo>
                  <a:cubicBezTo>
                    <a:pt x="8620" y="13529"/>
                    <a:pt x="10566" y="13273"/>
                    <a:pt x="11014" y="13219"/>
                  </a:cubicBezTo>
                  <a:cubicBezTo>
                    <a:pt x="10990" y="13052"/>
                    <a:pt x="10966" y="12885"/>
                    <a:pt x="10931" y="12743"/>
                  </a:cubicBezTo>
                  <a:cubicBezTo>
                    <a:pt x="10931" y="12695"/>
                    <a:pt x="10907" y="12659"/>
                    <a:pt x="10907" y="12635"/>
                  </a:cubicBezTo>
                  <a:cubicBezTo>
                    <a:pt x="10252" y="8230"/>
                    <a:pt x="10609" y="1944"/>
                    <a:pt x="10478" y="1503"/>
                  </a:cubicBezTo>
                  <a:cubicBezTo>
                    <a:pt x="10300" y="955"/>
                    <a:pt x="8906" y="62"/>
                    <a:pt x="6835" y="3"/>
                  </a:cubicBezTo>
                  <a:cubicBezTo>
                    <a:pt x="6770" y="1"/>
                    <a:pt x="6705" y="0"/>
                    <a:pt x="6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6250;p63">
              <a:extLst>
                <a:ext uri="{FF2B5EF4-FFF2-40B4-BE49-F238E27FC236}">
                  <a16:creationId xmlns:a16="http://schemas.microsoft.com/office/drawing/2014/main" id="{7B86D5CC-1490-4F97-86AF-FDAF8E1AAD29}"/>
                </a:ext>
              </a:extLst>
            </p:cNvPr>
            <p:cNvSpPr/>
            <p:nvPr/>
          </p:nvSpPr>
          <p:spPr>
            <a:xfrm>
              <a:off x="6100264" y="3226770"/>
              <a:ext cx="541706" cy="33414"/>
            </a:xfrm>
            <a:custGeom>
              <a:avLst/>
              <a:gdLst/>
              <a:ahLst/>
              <a:cxnLst/>
              <a:rect l="l" t="t" r="r" b="b"/>
              <a:pathLst>
                <a:path w="10943" h="675" extrusionOk="0">
                  <a:moveTo>
                    <a:pt x="1" y="0"/>
                  </a:moveTo>
                  <a:lnTo>
                    <a:pt x="1" y="83"/>
                  </a:lnTo>
                  <a:cubicBezTo>
                    <a:pt x="1286" y="298"/>
                    <a:pt x="2560" y="464"/>
                    <a:pt x="3846" y="572"/>
                  </a:cubicBezTo>
                  <a:cubicBezTo>
                    <a:pt x="4774" y="639"/>
                    <a:pt x="5704" y="675"/>
                    <a:pt x="6634" y="675"/>
                  </a:cubicBezTo>
                  <a:cubicBezTo>
                    <a:pt x="7674" y="675"/>
                    <a:pt x="8715" y="630"/>
                    <a:pt x="9752" y="536"/>
                  </a:cubicBezTo>
                  <a:cubicBezTo>
                    <a:pt x="10133" y="512"/>
                    <a:pt x="10538" y="464"/>
                    <a:pt x="10942" y="417"/>
                  </a:cubicBezTo>
                  <a:cubicBezTo>
                    <a:pt x="10942" y="381"/>
                    <a:pt x="10931" y="345"/>
                    <a:pt x="10931" y="333"/>
                  </a:cubicBezTo>
                  <a:lnTo>
                    <a:pt x="10073" y="417"/>
                  </a:lnTo>
                  <a:cubicBezTo>
                    <a:pt x="9097" y="512"/>
                    <a:pt x="8133" y="572"/>
                    <a:pt x="7144" y="583"/>
                  </a:cubicBezTo>
                  <a:cubicBezTo>
                    <a:pt x="6919" y="588"/>
                    <a:pt x="6693" y="590"/>
                    <a:pt x="6468" y="590"/>
                  </a:cubicBezTo>
                  <a:cubicBezTo>
                    <a:pt x="4732" y="590"/>
                    <a:pt x="3006" y="467"/>
                    <a:pt x="1298" y="214"/>
                  </a:cubicBezTo>
                  <a:cubicBezTo>
                    <a:pt x="870" y="155"/>
                    <a:pt x="429" y="83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6251;p63">
              <a:extLst>
                <a:ext uri="{FF2B5EF4-FFF2-40B4-BE49-F238E27FC236}">
                  <a16:creationId xmlns:a16="http://schemas.microsoft.com/office/drawing/2014/main" id="{8660F6FD-FD7C-4264-9AB0-CA5792870EDE}"/>
                </a:ext>
              </a:extLst>
            </p:cNvPr>
            <p:cNvSpPr/>
            <p:nvPr/>
          </p:nvSpPr>
          <p:spPr>
            <a:xfrm>
              <a:off x="6249175" y="2554216"/>
              <a:ext cx="175333" cy="127320"/>
            </a:xfrm>
            <a:custGeom>
              <a:avLst/>
              <a:gdLst/>
              <a:ahLst/>
              <a:cxnLst/>
              <a:rect l="l" t="t" r="r" b="b"/>
              <a:pathLst>
                <a:path w="4121" h="2572" extrusionOk="0">
                  <a:moveTo>
                    <a:pt x="3751" y="1"/>
                  </a:moveTo>
                  <a:lnTo>
                    <a:pt x="1" y="489"/>
                  </a:lnTo>
                  <a:lnTo>
                    <a:pt x="322" y="2192"/>
                  </a:lnTo>
                  <a:cubicBezTo>
                    <a:pt x="322" y="2192"/>
                    <a:pt x="523" y="2571"/>
                    <a:pt x="1490" y="2571"/>
                  </a:cubicBezTo>
                  <a:cubicBezTo>
                    <a:pt x="1746" y="2571"/>
                    <a:pt x="2056" y="2545"/>
                    <a:pt x="2430" y="2477"/>
                  </a:cubicBezTo>
                  <a:cubicBezTo>
                    <a:pt x="4121" y="2156"/>
                    <a:pt x="4037" y="1346"/>
                    <a:pt x="4037" y="1346"/>
                  </a:cubicBezTo>
                  <a:lnTo>
                    <a:pt x="3751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6252;p63">
              <a:extLst>
                <a:ext uri="{FF2B5EF4-FFF2-40B4-BE49-F238E27FC236}">
                  <a16:creationId xmlns:a16="http://schemas.microsoft.com/office/drawing/2014/main" id="{E1E5E7D8-9322-48CB-93CB-985E1A22AC97}"/>
                </a:ext>
              </a:extLst>
            </p:cNvPr>
            <p:cNvSpPr/>
            <p:nvPr/>
          </p:nvSpPr>
          <p:spPr>
            <a:xfrm>
              <a:off x="6252979" y="2541550"/>
              <a:ext cx="203318" cy="103301"/>
            </a:xfrm>
            <a:custGeom>
              <a:avLst/>
              <a:gdLst/>
              <a:ahLst/>
              <a:cxnLst/>
              <a:rect l="l" t="t" r="r" b="b"/>
              <a:pathLst>
                <a:path w="4703" h="2087" extrusionOk="0">
                  <a:moveTo>
                    <a:pt x="3630" y="1"/>
                  </a:moveTo>
                  <a:cubicBezTo>
                    <a:pt x="3540" y="1"/>
                    <a:pt x="3450" y="3"/>
                    <a:pt x="3358" y="7"/>
                  </a:cubicBezTo>
                  <a:cubicBezTo>
                    <a:pt x="2488" y="55"/>
                    <a:pt x="1619" y="257"/>
                    <a:pt x="774" y="483"/>
                  </a:cubicBezTo>
                  <a:cubicBezTo>
                    <a:pt x="560" y="543"/>
                    <a:pt x="345" y="602"/>
                    <a:pt x="226" y="745"/>
                  </a:cubicBezTo>
                  <a:cubicBezTo>
                    <a:pt x="71" y="948"/>
                    <a:pt x="0" y="1364"/>
                    <a:pt x="119" y="1555"/>
                  </a:cubicBezTo>
                  <a:cubicBezTo>
                    <a:pt x="286" y="1817"/>
                    <a:pt x="726" y="1983"/>
                    <a:pt x="1072" y="2043"/>
                  </a:cubicBezTo>
                  <a:cubicBezTo>
                    <a:pt x="1247" y="2074"/>
                    <a:pt x="1425" y="2087"/>
                    <a:pt x="1602" y="2087"/>
                  </a:cubicBezTo>
                  <a:cubicBezTo>
                    <a:pt x="1833" y="2087"/>
                    <a:pt x="2064" y="2065"/>
                    <a:pt x="2286" y="2031"/>
                  </a:cubicBezTo>
                  <a:cubicBezTo>
                    <a:pt x="2786" y="1960"/>
                    <a:pt x="3274" y="1841"/>
                    <a:pt x="3703" y="1614"/>
                  </a:cubicBezTo>
                  <a:cubicBezTo>
                    <a:pt x="4131" y="1388"/>
                    <a:pt x="4489" y="1043"/>
                    <a:pt x="4632" y="650"/>
                  </a:cubicBezTo>
                  <a:cubicBezTo>
                    <a:pt x="4667" y="507"/>
                    <a:pt x="4703" y="364"/>
                    <a:pt x="4608" y="245"/>
                  </a:cubicBezTo>
                  <a:cubicBezTo>
                    <a:pt x="4536" y="138"/>
                    <a:pt x="4370" y="78"/>
                    <a:pt x="4227" y="55"/>
                  </a:cubicBezTo>
                  <a:cubicBezTo>
                    <a:pt x="4029" y="13"/>
                    <a:pt x="3832" y="1"/>
                    <a:pt x="363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6253;p63">
              <a:extLst>
                <a:ext uri="{FF2B5EF4-FFF2-40B4-BE49-F238E27FC236}">
                  <a16:creationId xmlns:a16="http://schemas.microsoft.com/office/drawing/2014/main" id="{CC7CCC60-426E-47A6-AF58-B4F03DDFCAE5}"/>
                </a:ext>
              </a:extLst>
            </p:cNvPr>
            <p:cNvSpPr/>
            <p:nvPr/>
          </p:nvSpPr>
          <p:spPr>
            <a:xfrm>
              <a:off x="6610695" y="2792971"/>
              <a:ext cx="226375" cy="523390"/>
            </a:xfrm>
            <a:custGeom>
              <a:avLst/>
              <a:gdLst/>
              <a:ahLst/>
              <a:cxnLst/>
              <a:rect l="l" t="t" r="r" b="b"/>
              <a:pathLst>
                <a:path w="4573" h="10573" extrusionOk="0">
                  <a:moveTo>
                    <a:pt x="2298" y="0"/>
                  </a:moveTo>
                  <a:cubicBezTo>
                    <a:pt x="2084" y="238"/>
                    <a:pt x="1846" y="464"/>
                    <a:pt x="1608" y="667"/>
                  </a:cubicBezTo>
                  <a:cubicBezTo>
                    <a:pt x="1108" y="1131"/>
                    <a:pt x="560" y="1536"/>
                    <a:pt x="0" y="1953"/>
                  </a:cubicBezTo>
                  <a:cubicBezTo>
                    <a:pt x="1167" y="4643"/>
                    <a:pt x="1298" y="8049"/>
                    <a:pt x="1179" y="10180"/>
                  </a:cubicBezTo>
                  <a:cubicBezTo>
                    <a:pt x="1334" y="10251"/>
                    <a:pt x="3025" y="10477"/>
                    <a:pt x="3453" y="10573"/>
                  </a:cubicBezTo>
                  <a:cubicBezTo>
                    <a:pt x="4572" y="7215"/>
                    <a:pt x="4322" y="4155"/>
                    <a:pt x="3251" y="1798"/>
                  </a:cubicBezTo>
                  <a:cubicBezTo>
                    <a:pt x="2953" y="1143"/>
                    <a:pt x="2620" y="536"/>
                    <a:pt x="2298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6254;p63">
              <a:extLst>
                <a:ext uri="{FF2B5EF4-FFF2-40B4-BE49-F238E27FC236}">
                  <a16:creationId xmlns:a16="http://schemas.microsoft.com/office/drawing/2014/main" id="{FDD9B8F6-2EFC-40EC-9C19-E30AA912841C}"/>
                </a:ext>
              </a:extLst>
            </p:cNvPr>
            <p:cNvSpPr/>
            <p:nvPr/>
          </p:nvSpPr>
          <p:spPr>
            <a:xfrm>
              <a:off x="6505203" y="2642629"/>
              <a:ext cx="255829" cy="290629"/>
            </a:xfrm>
            <a:custGeom>
              <a:avLst/>
              <a:gdLst/>
              <a:ahLst/>
              <a:cxnLst/>
              <a:rect l="l" t="t" r="r" b="b"/>
              <a:pathLst>
                <a:path w="5168" h="5871" extrusionOk="0">
                  <a:moveTo>
                    <a:pt x="1084" y="1"/>
                  </a:moveTo>
                  <a:cubicBezTo>
                    <a:pt x="0" y="108"/>
                    <a:pt x="36" y="2025"/>
                    <a:pt x="965" y="3382"/>
                  </a:cubicBezTo>
                  <a:cubicBezTo>
                    <a:pt x="1393" y="4001"/>
                    <a:pt x="1739" y="4621"/>
                    <a:pt x="1989" y="5216"/>
                  </a:cubicBezTo>
                  <a:cubicBezTo>
                    <a:pt x="1989" y="5240"/>
                    <a:pt x="2000" y="5252"/>
                    <a:pt x="2024" y="5287"/>
                  </a:cubicBezTo>
                  <a:cubicBezTo>
                    <a:pt x="2108" y="5478"/>
                    <a:pt x="2179" y="5668"/>
                    <a:pt x="2239" y="5871"/>
                  </a:cubicBezTo>
                  <a:cubicBezTo>
                    <a:pt x="2346" y="5787"/>
                    <a:pt x="2465" y="5716"/>
                    <a:pt x="2572" y="5644"/>
                  </a:cubicBezTo>
                  <a:cubicBezTo>
                    <a:pt x="2870" y="5454"/>
                    <a:pt x="3179" y="5252"/>
                    <a:pt x="3477" y="5061"/>
                  </a:cubicBezTo>
                  <a:cubicBezTo>
                    <a:pt x="3846" y="4811"/>
                    <a:pt x="4465" y="4347"/>
                    <a:pt x="4846" y="3930"/>
                  </a:cubicBezTo>
                  <a:cubicBezTo>
                    <a:pt x="4870" y="3906"/>
                    <a:pt x="4894" y="3870"/>
                    <a:pt x="4917" y="3847"/>
                  </a:cubicBezTo>
                  <a:cubicBezTo>
                    <a:pt x="5037" y="3728"/>
                    <a:pt x="5132" y="3609"/>
                    <a:pt x="5168" y="3501"/>
                  </a:cubicBezTo>
                  <a:cubicBezTo>
                    <a:pt x="5072" y="3323"/>
                    <a:pt x="4977" y="3144"/>
                    <a:pt x="4882" y="3013"/>
                  </a:cubicBezTo>
                  <a:cubicBezTo>
                    <a:pt x="4858" y="2977"/>
                    <a:pt x="4846" y="2966"/>
                    <a:pt x="4834" y="2930"/>
                  </a:cubicBezTo>
                  <a:cubicBezTo>
                    <a:pt x="3691" y="1168"/>
                    <a:pt x="2239" y="120"/>
                    <a:pt x="1334" y="13"/>
                  </a:cubicBezTo>
                  <a:cubicBezTo>
                    <a:pt x="1262" y="1"/>
                    <a:pt x="1203" y="1"/>
                    <a:pt x="1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6255;p63">
              <a:extLst>
                <a:ext uri="{FF2B5EF4-FFF2-40B4-BE49-F238E27FC236}">
                  <a16:creationId xmlns:a16="http://schemas.microsoft.com/office/drawing/2014/main" id="{DB090EB5-1FA6-4C70-850F-E71BD8B532EA}"/>
                </a:ext>
              </a:extLst>
            </p:cNvPr>
            <p:cNvSpPr/>
            <p:nvPr/>
          </p:nvSpPr>
          <p:spPr>
            <a:xfrm>
              <a:off x="6561785" y="2642084"/>
              <a:ext cx="186872" cy="262314"/>
            </a:xfrm>
            <a:custGeom>
              <a:avLst/>
              <a:gdLst/>
              <a:ahLst/>
              <a:cxnLst/>
              <a:rect l="l" t="t" r="r" b="b"/>
              <a:pathLst>
                <a:path w="3775" h="5299" extrusionOk="0">
                  <a:moveTo>
                    <a:pt x="0" y="0"/>
                  </a:moveTo>
                  <a:cubicBezTo>
                    <a:pt x="548" y="262"/>
                    <a:pt x="1072" y="619"/>
                    <a:pt x="1524" y="1036"/>
                  </a:cubicBezTo>
                  <a:cubicBezTo>
                    <a:pt x="2239" y="1691"/>
                    <a:pt x="2810" y="2465"/>
                    <a:pt x="3310" y="3286"/>
                  </a:cubicBezTo>
                  <a:cubicBezTo>
                    <a:pt x="3286" y="3298"/>
                    <a:pt x="3251" y="3334"/>
                    <a:pt x="3227" y="3358"/>
                  </a:cubicBezTo>
                  <a:cubicBezTo>
                    <a:pt x="3036" y="3548"/>
                    <a:pt x="2810" y="3750"/>
                    <a:pt x="2596" y="3929"/>
                  </a:cubicBezTo>
                  <a:cubicBezTo>
                    <a:pt x="2167" y="4298"/>
                    <a:pt x="1703" y="4655"/>
                    <a:pt x="1227" y="4965"/>
                  </a:cubicBezTo>
                  <a:cubicBezTo>
                    <a:pt x="1107" y="5060"/>
                    <a:pt x="977" y="5144"/>
                    <a:pt x="846" y="5227"/>
                  </a:cubicBezTo>
                  <a:cubicBezTo>
                    <a:pt x="846" y="5251"/>
                    <a:pt x="857" y="5263"/>
                    <a:pt x="869" y="5298"/>
                  </a:cubicBezTo>
                  <a:cubicBezTo>
                    <a:pt x="1727" y="4774"/>
                    <a:pt x="2524" y="4179"/>
                    <a:pt x="3239" y="3489"/>
                  </a:cubicBezTo>
                  <a:lnTo>
                    <a:pt x="3370" y="3358"/>
                  </a:lnTo>
                  <a:cubicBezTo>
                    <a:pt x="3370" y="3381"/>
                    <a:pt x="3370" y="3381"/>
                    <a:pt x="3393" y="3393"/>
                  </a:cubicBezTo>
                  <a:cubicBezTo>
                    <a:pt x="3489" y="3572"/>
                    <a:pt x="3596" y="3762"/>
                    <a:pt x="3703" y="3941"/>
                  </a:cubicBezTo>
                  <a:cubicBezTo>
                    <a:pt x="3727" y="3917"/>
                    <a:pt x="3751" y="3881"/>
                    <a:pt x="3774" y="3858"/>
                  </a:cubicBezTo>
                  <a:cubicBezTo>
                    <a:pt x="3703" y="3739"/>
                    <a:pt x="3644" y="3596"/>
                    <a:pt x="3572" y="3489"/>
                  </a:cubicBezTo>
                  <a:cubicBezTo>
                    <a:pt x="3536" y="3441"/>
                    <a:pt x="3489" y="3358"/>
                    <a:pt x="3453" y="3298"/>
                  </a:cubicBezTo>
                  <a:cubicBezTo>
                    <a:pt x="3560" y="3191"/>
                    <a:pt x="3644" y="3108"/>
                    <a:pt x="3727" y="3000"/>
                  </a:cubicBezTo>
                  <a:cubicBezTo>
                    <a:pt x="3715" y="2977"/>
                    <a:pt x="3703" y="2965"/>
                    <a:pt x="3691" y="2929"/>
                  </a:cubicBezTo>
                  <a:lnTo>
                    <a:pt x="3405" y="3215"/>
                  </a:lnTo>
                  <a:cubicBezTo>
                    <a:pt x="3179" y="2858"/>
                    <a:pt x="2941" y="2512"/>
                    <a:pt x="2691" y="2191"/>
                  </a:cubicBezTo>
                  <a:cubicBezTo>
                    <a:pt x="2096" y="1405"/>
                    <a:pt x="1393" y="726"/>
                    <a:pt x="560" y="214"/>
                  </a:cubicBezTo>
                  <a:cubicBezTo>
                    <a:pt x="441" y="143"/>
                    <a:pt x="322" y="71"/>
                    <a:pt x="191" y="12"/>
                  </a:cubicBezTo>
                  <a:cubicBezTo>
                    <a:pt x="119" y="0"/>
                    <a:pt x="6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6256;p63">
              <a:extLst>
                <a:ext uri="{FF2B5EF4-FFF2-40B4-BE49-F238E27FC236}">
                  <a16:creationId xmlns:a16="http://schemas.microsoft.com/office/drawing/2014/main" id="{49CC9C43-DC0A-47C5-A615-EAD631089064}"/>
                </a:ext>
              </a:extLst>
            </p:cNvPr>
            <p:cNvSpPr/>
            <p:nvPr/>
          </p:nvSpPr>
          <p:spPr>
            <a:xfrm>
              <a:off x="6588864" y="3296966"/>
              <a:ext cx="307708" cy="467601"/>
            </a:xfrm>
            <a:custGeom>
              <a:avLst/>
              <a:gdLst/>
              <a:ahLst/>
              <a:cxnLst/>
              <a:rect l="l" t="t" r="r" b="b"/>
              <a:pathLst>
                <a:path w="6216" h="9446" extrusionOk="0">
                  <a:moveTo>
                    <a:pt x="2812" y="1"/>
                  </a:moveTo>
                  <a:cubicBezTo>
                    <a:pt x="1957" y="1"/>
                    <a:pt x="960" y="468"/>
                    <a:pt x="656" y="701"/>
                  </a:cubicBezTo>
                  <a:cubicBezTo>
                    <a:pt x="1" y="1201"/>
                    <a:pt x="953" y="9000"/>
                    <a:pt x="1358" y="9286"/>
                  </a:cubicBezTo>
                  <a:cubicBezTo>
                    <a:pt x="1511" y="9405"/>
                    <a:pt x="1803" y="9446"/>
                    <a:pt x="2131" y="9446"/>
                  </a:cubicBezTo>
                  <a:cubicBezTo>
                    <a:pt x="2621" y="9446"/>
                    <a:pt x="3190" y="9355"/>
                    <a:pt x="3489" y="9298"/>
                  </a:cubicBezTo>
                  <a:cubicBezTo>
                    <a:pt x="3978" y="9226"/>
                    <a:pt x="5418" y="8821"/>
                    <a:pt x="5823" y="8512"/>
                  </a:cubicBezTo>
                  <a:cubicBezTo>
                    <a:pt x="6216" y="8214"/>
                    <a:pt x="5525" y="3571"/>
                    <a:pt x="5311" y="2023"/>
                  </a:cubicBezTo>
                  <a:cubicBezTo>
                    <a:pt x="5109" y="475"/>
                    <a:pt x="4168" y="249"/>
                    <a:pt x="3239" y="46"/>
                  </a:cubicBezTo>
                  <a:cubicBezTo>
                    <a:pt x="3104" y="15"/>
                    <a:pt x="2960" y="1"/>
                    <a:pt x="2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6257;p63">
              <a:extLst>
                <a:ext uri="{FF2B5EF4-FFF2-40B4-BE49-F238E27FC236}">
                  <a16:creationId xmlns:a16="http://schemas.microsoft.com/office/drawing/2014/main" id="{0688C1C2-04E2-413E-93E0-4E1307D41462}"/>
                </a:ext>
              </a:extLst>
            </p:cNvPr>
            <p:cNvSpPr/>
            <p:nvPr/>
          </p:nvSpPr>
          <p:spPr>
            <a:xfrm>
              <a:off x="6700296" y="3297659"/>
              <a:ext cx="178011" cy="322954"/>
            </a:xfrm>
            <a:custGeom>
              <a:avLst/>
              <a:gdLst/>
              <a:ahLst/>
              <a:cxnLst/>
              <a:rect l="l" t="t" r="r" b="b"/>
              <a:pathLst>
                <a:path w="3596" h="6524" extrusionOk="0">
                  <a:moveTo>
                    <a:pt x="567" y="0"/>
                  </a:moveTo>
                  <a:cubicBezTo>
                    <a:pt x="381" y="0"/>
                    <a:pt x="189" y="23"/>
                    <a:pt x="0" y="56"/>
                  </a:cubicBezTo>
                  <a:cubicBezTo>
                    <a:pt x="191" y="687"/>
                    <a:pt x="334" y="1330"/>
                    <a:pt x="441" y="1985"/>
                  </a:cubicBezTo>
                  <a:cubicBezTo>
                    <a:pt x="595" y="2842"/>
                    <a:pt x="691" y="3723"/>
                    <a:pt x="810" y="4604"/>
                  </a:cubicBezTo>
                  <a:cubicBezTo>
                    <a:pt x="869" y="4997"/>
                    <a:pt x="929" y="5438"/>
                    <a:pt x="988" y="5867"/>
                  </a:cubicBezTo>
                  <a:cubicBezTo>
                    <a:pt x="1072" y="6009"/>
                    <a:pt x="1167" y="6152"/>
                    <a:pt x="1322" y="6248"/>
                  </a:cubicBezTo>
                  <a:cubicBezTo>
                    <a:pt x="1656" y="6477"/>
                    <a:pt x="2109" y="6524"/>
                    <a:pt x="2528" y="6524"/>
                  </a:cubicBezTo>
                  <a:cubicBezTo>
                    <a:pt x="2587" y="6524"/>
                    <a:pt x="2646" y="6523"/>
                    <a:pt x="2703" y="6521"/>
                  </a:cubicBezTo>
                  <a:cubicBezTo>
                    <a:pt x="3012" y="6509"/>
                    <a:pt x="3310" y="6462"/>
                    <a:pt x="3596" y="6402"/>
                  </a:cubicBezTo>
                  <a:cubicBezTo>
                    <a:pt x="3465" y="4866"/>
                    <a:pt x="3167" y="2914"/>
                    <a:pt x="3048" y="2021"/>
                  </a:cubicBezTo>
                  <a:cubicBezTo>
                    <a:pt x="2834" y="473"/>
                    <a:pt x="1905" y="259"/>
                    <a:pt x="976" y="44"/>
                  </a:cubicBezTo>
                  <a:cubicBezTo>
                    <a:pt x="847" y="13"/>
                    <a:pt x="709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6258;p63">
              <a:extLst>
                <a:ext uri="{FF2B5EF4-FFF2-40B4-BE49-F238E27FC236}">
                  <a16:creationId xmlns:a16="http://schemas.microsoft.com/office/drawing/2014/main" id="{945FECBB-0D6C-4AEF-BAC9-C0BEE635BD41}"/>
                </a:ext>
              </a:extLst>
            </p:cNvPr>
            <p:cNvSpPr/>
            <p:nvPr/>
          </p:nvSpPr>
          <p:spPr>
            <a:xfrm>
              <a:off x="6813461" y="3596512"/>
              <a:ext cx="75491" cy="40345"/>
            </a:xfrm>
            <a:custGeom>
              <a:avLst/>
              <a:gdLst/>
              <a:ahLst/>
              <a:cxnLst/>
              <a:rect l="l" t="t" r="r" b="b"/>
              <a:pathLst>
                <a:path w="1525" h="815" extrusionOk="0">
                  <a:moveTo>
                    <a:pt x="771" y="1"/>
                  </a:moveTo>
                  <a:cubicBezTo>
                    <a:pt x="480" y="1"/>
                    <a:pt x="170" y="18"/>
                    <a:pt x="107" y="68"/>
                  </a:cubicBezTo>
                  <a:cubicBezTo>
                    <a:pt x="0" y="175"/>
                    <a:pt x="48" y="687"/>
                    <a:pt x="214" y="782"/>
                  </a:cubicBezTo>
                  <a:cubicBezTo>
                    <a:pt x="258" y="805"/>
                    <a:pt x="359" y="815"/>
                    <a:pt x="486" y="815"/>
                  </a:cubicBezTo>
                  <a:cubicBezTo>
                    <a:pt x="809" y="815"/>
                    <a:pt x="1296" y="753"/>
                    <a:pt x="1381" y="711"/>
                  </a:cubicBezTo>
                  <a:cubicBezTo>
                    <a:pt x="1524" y="627"/>
                    <a:pt x="1500" y="151"/>
                    <a:pt x="1322" y="32"/>
                  </a:cubicBezTo>
                  <a:cubicBezTo>
                    <a:pt x="1288" y="15"/>
                    <a:pt x="1037" y="1"/>
                    <a:pt x="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6259;p63">
              <a:extLst>
                <a:ext uri="{FF2B5EF4-FFF2-40B4-BE49-F238E27FC236}">
                  <a16:creationId xmlns:a16="http://schemas.microsoft.com/office/drawing/2014/main" id="{831FDC68-A636-4936-9C7E-CB847D5353C4}"/>
                </a:ext>
              </a:extLst>
            </p:cNvPr>
            <p:cNvSpPr/>
            <p:nvPr/>
          </p:nvSpPr>
          <p:spPr>
            <a:xfrm>
              <a:off x="6588864" y="3302758"/>
              <a:ext cx="150933" cy="462205"/>
            </a:xfrm>
            <a:custGeom>
              <a:avLst/>
              <a:gdLst/>
              <a:ahLst/>
              <a:cxnLst/>
              <a:rect l="l" t="t" r="r" b="b"/>
              <a:pathLst>
                <a:path w="3049" h="9337" extrusionOk="0">
                  <a:moveTo>
                    <a:pt x="1977" y="1"/>
                  </a:moveTo>
                  <a:cubicBezTo>
                    <a:pt x="1394" y="156"/>
                    <a:pt x="858" y="418"/>
                    <a:pt x="656" y="584"/>
                  </a:cubicBezTo>
                  <a:cubicBezTo>
                    <a:pt x="1" y="1084"/>
                    <a:pt x="965" y="8883"/>
                    <a:pt x="1334" y="9181"/>
                  </a:cubicBezTo>
                  <a:cubicBezTo>
                    <a:pt x="1486" y="9296"/>
                    <a:pt x="1770" y="9337"/>
                    <a:pt x="2090" y="9337"/>
                  </a:cubicBezTo>
                  <a:cubicBezTo>
                    <a:pt x="2398" y="9337"/>
                    <a:pt x="2739" y="9299"/>
                    <a:pt x="3025" y="9252"/>
                  </a:cubicBezTo>
                  <a:cubicBezTo>
                    <a:pt x="3049" y="7573"/>
                    <a:pt x="2799" y="5883"/>
                    <a:pt x="2608" y="4204"/>
                  </a:cubicBezTo>
                  <a:cubicBezTo>
                    <a:pt x="2442" y="2799"/>
                    <a:pt x="2335" y="1370"/>
                    <a:pt x="1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6260;p63">
              <a:extLst>
                <a:ext uri="{FF2B5EF4-FFF2-40B4-BE49-F238E27FC236}">
                  <a16:creationId xmlns:a16="http://schemas.microsoft.com/office/drawing/2014/main" id="{C9CAF106-AF98-474A-8D59-25D80A543527}"/>
                </a:ext>
              </a:extLst>
            </p:cNvPr>
            <p:cNvSpPr/>
            <p:nvPr/>
          </p:nvSpPr>
          <p:spPr>
            <a:xfrm>
              <a:off x="6461590" y="2616739"/>
              <a:ext cx="228702" cy="831048"/>
            </a:xfrm>
            <a:custGeom>
              <a:avLst/>
              <a:gdLst/>
              <a:ahLst/>
              <a:cxnLst/>
              <a:rect l="l" t="t" r="r" b="b"/>
              <a:pathLst>
                <a:path w="4620" h="16788" extrusionOk="0">
                  <a:moveTo>
                    <a:pt x="441" y="0"/>
                  </a:moveTo>
                  <a:cubicBezTo>
                    <a:pt x="441" y="0"/>
                    <a:pt x="0" y="3917"/>
                    <a:pt x="726" y="7965"/>
                  </a:cubicBezTo>
                  <a:cubicBezTo>
                    <a:pt x="1441" y="12025"/>
                    <a:pt x="3453" y="16788"/>
                    <a:pt x="3453" y="16788"/>
                  </a:cubicBezTo>
                  <a:lnTo>
                    <a:pt x="4620" y="16312"/>
                  </a:lnTo>
                  <a:cubicBezTo>
                    <a:pt x="4620" y="16312"/>
                    <a:pt x="3691" y="13490"/>
                    <a:pt x="2631" y="9227"/>
                  </a:cubicBezTo>
                  <a:cubicBezTo>
                    <a:pt x="1619" y="5144"/>
                    <a:pt x="2155" y="381"/>
                    <a:pt x="2155" y="381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6261;p63">
              <a:extLst>
                <a:ext uri="{FF2B5EF4-FFF2-40B4-BE49-F238E27FC236}">
                  <a16:creationId xmlns:a16="http://schemas.microsoft.com/office/drawing/2014/main" id="{AF13B97B-F01E-470B-9C1F-0E81A54A3F99}"/>
                </a:ext>
              </a:extLst>
            </p:cNvPr>
            <p:cNvSpPr/>
            <p:nvPr/>
          </p:nvSpPr>
          <p:spPr>
            <a:xfrm>
              <a:off x="6027197" y="1907848"/>
              <a:ext cx="229890" cy="308351"/>
            </a:xfrm>
            <a:custGeom>
              <a:avLst/>
              <a:gdLst/>
              <a:ahLst/>
              <a:cxnLst/>
              <a:rect l="l" t="t" r="r" b="b"/>
              <a:pathLst>
                <a:path w="4644" h="6229" extrusionOk="0">
                  <a:moveTo>
                    <a:pt x="3710" y="0"/>
                  </a:moveTo>
                  <a:cubicBezTo>
                    <a:pt x="3339" y="0"/>
                    <a:pt x="2912" y="156"/>
                    <a:pt x="2655" y="295"/>
                  </a:cubicBezTo>
                  <a:cubicBezTo>
                    <a:pt x="1036" y="1128"/>
                    <a:pt x="0" y="3021"/>
                    <a:pt x="215" y="4843"/>
                  </a:cubicBezTo>
                  <a:cubicBezTo>
                    <a:pt x="238" y="5152"/>
                    <a:pt x="322" y="5450"/>
                    <a:pt x="476" y="5724"/>
                  </a:cubicBezTo>
                  <a:cubicBezTo>
                    <a:pt x="643" y="5986"/>
                    <a:pt x="917" y="6200"/>
                    <a:pt x="1215" y="6224"/>
                  </a:cubicBezTo>
                  <a:cubicBezTo>
                    <a:pt x="1245" y="6227"/>
                    <a:pt x="1274" y="6229"/>
                    <a:pt x="1304" y="6229"/>
                  </a:cubicBezTo>
                  <a:cubicBezTo>
                    <a:pt x="1809" y="6229"/>
                    <a:pt x="2208" y="5758"/>
                    <a:pt x="2501" y="5319"/>
                  </a:cubicBezTo>
                  <a:cubicBezTo>
                    <a:pt x="3060" y="4545"/>
                    <a:pt x="3596" y="3759"/>
                    <a:pt x="3965" y="2878"/>
                  </a:cubicBezTo>
                  <a:cubicBezTo>
                    <a:pt x="4239" y="2235"/>
                    <a:pt x="4644" y="1128"/>
                    <a:pt x="4382" y="402"/>
                  </a:cubicBezTo>
                  <a:cubicBezTo>
                    <a:pt x="4275" y="103"/>
                    <a:pt x="4011" y="0"/>
                    <a:pt x="37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6262;p63">
              <a:extLst>
                <a:ext uri="{FF2B5EF4-FFF2-40B4-BE49-F238E27FC236}">
                  <a16:creationId xmlns:a16="http://schemas.microsoft.com/office/drawing/2014/main" id="{5FC99743-2FB2-413D-A061-9272BEE832B3}"/>
                </a:ext>
              </a:extLst>
            </p:cNvPr>
            <p:cNvSpPr/>
            <p:nvPr/>
          </p:nvSpPr>
          <p:spPr>
            <a:xfrm>
              <a:off x="6036008" y="1911165"/>
              <a:ext cx="602396" cy="687293"/>
            </a:xfrm>
            <a:custGeom>
              <a:avLst/>
              <a:gdLst/>
              <a:ahLst/>
              <a:cxnLst/>
              <a:rect l="l" t="t" r="r" b="b"/>
              <a:pathLst>
                <a:path w="12169" h="13884" extrusionOk="0">
                  <a:moveTo>
                    <a:pt x="5859" y="1"/>
                  </a:moveTo>
                  <a:cubicBezTo>
                    <a:pt x="2509" y="1"/>
                    <a:pt x="47" y="2792"/>
                    <a:pt x="1" y="7228"/>
                  </a:cubicBezTo>
                  <a:cubicBezTo>
                    <a:pt x="1" y="7800"/>
                    <a:pt x="25" y="8336"/>
                    <a:pt x="84" y="8860"/>
                  </a:cubicBezTo>
                  <a:lnTo>
                    <a:pt x="84" y="8883"/>
                  </a:lnTo>
                  <a:cubicBezTo>
                    <a:pt x="96" y="9050"/>
                    <a:pt x="120" y="9193"/>
                    <a:pt x="144" y="9360"/>
                  </a:cubicBezTo>
                  <a:cubicBezTo>
                    <a:pt x="346" y="10681"/>
                    <a:pt x="810" y="11812"/>
                    <a:pt x="1692" y="12610"/>
                  </a:cubicBezTo>
                  <a:lnTo>
                    <a:pt x="1703" y="12622"/>
                  </a:lnTo>
                  <a:cubicBezTo>
                    <a:pt x="1846" y="12753"/>
                    <a:pt x="2025" y="12884"/>
                    <a:pt x="2203" y="13003"/>
                  </a:cubicBezTo>
                  <a:cubicBezTo>
                    <a:pt x="2965" y="13503"/>
                    <a:pt x="3978" y="13813"/>
                    <a:pt x="5311" y="13884"/>
                  </a:cubicBezTo>
                  <a:lnTo>
                    <a:pt x="5692" y="13884"/>
                  </a:lnTo>
                  <a:cubicBezTo>
                    <a:pt x="5847" y="13884"/>
                    <a:pt x="5990" y="13884"/>
                    <a:pt x="6156" y="13872"/>
                  </a:cubicBezTo>
                  <a:cubicBezTo>
                    <a:pt x="8038" y="13741"/>
                    <a:pt x="9728" y="12586"/>
                    <a:pt x="10752" y="10848"/>
                  </a:cubicBezTo>
                  <a:cubicBezTo>
                    <a:pt x="10764" y="10836"/>
                    <a:pt x="10764" y="10824"/>
                    <a:pt x="10776" y="10800"/>
                  </a:cubicBezTo>
                  <a:cubicBezTo>
                    <a:pt x="10871" y="10657"/>
                    <a:pt x="10943" y="10526"/>
                    <a:pt x="11014" y="10360"/>
                  </a:cubicBezTo>
                  <a:cubicBezTo>
                    <a:pt x="11395" y="9586"/>
                    <a:pt x="11645" y="8717"/>
                    <a:pt x="11752" y="7764"/>
                  </a:cubicBezTo>
                  <a:cubicBezTo>
                    <a:pt x="12169" y="3859"/>
                    <a:pt x="9752" y="239"/>
                    <a:pt x="6252" y="13"/>
                  </a:cubicBezTo>
                  <a:cubicBezTo>
                    <a:pt x="6119" y="5"/>
                    <a:pt x="5988" y="1"/>
                    <a:pt x="585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6263;p63">
              <a:extLst>
                <a:ext uri="{FF2B5EF4-FFF2-40B4-BE49-F238E27FC236}">
                  <a16:creationId xmlns:a16="http://schemas.microsoft.com/office/drawing/2014/main" id="{A3B79BF8-0AF7-4BD5-A959-07E5B130DC78}"/>
                </a:ext>
              </a:extLst>
            </p:cNvPr>
            <p:cNvSpPr/>
            <p:nvPr/>
          </p:nvSpPr>
          <p:spPr>
            <a:xfrm>
              <a:off x="6155658" y="1839731"/>
              <a:ext cx="590614" cy="498688"/>
            </a:xfrm>
            <a:custGeom>
              <a:avLst/>
              <a:gdLst/>
              <a:ahLst/>
              <a:cxnLst/>
              <a:rect l="l" t="t" r="r" b="b"/>
              <a:pathLst>
                <a:path w="11931" h="10074" extrusionOk="0">
                  <a:moveTo>
                    <a:pt x="2549" y="4683"/>
                  </a:moveTo>
                  <a:cubicBezTo>
                    <a:pt x="2727" y="4778"/>
                    <a:pt x="2906" y="4849"/>
                    <a:pt x="3085" y="4921"/>
                  </a:cubicBezTo>
                  <a:cubicBezTo>
                    <a:pt x="3930" y="5254"/>
                    <a:pt x="4835" y="5421"/>
                    <a:pt x="5656" y="5790"/>
                  </a:cubicBezTo>
                  <a:cubicBezTo>
                    <a:pt x="5966" y="5933"/>
                    <a:pt x="6311" y="6135"/>
                    <a:pt x="6609" y="6385"/>
                  </a:cubicBezTo>
                  <a:cubicBezTo>
                    <a:pt x="6442" y="6314"/>
                    <a:pt x="6275" y="6266"/>
                    <a:pt x="6121" y="6231"/>
                  </a:cubicBezTo>
                  <a:cubicBezTo>
                    <a:pt x="5763" y="6159"/>
                    <a:pt x="5406" y="6088"/>
                    <a:pt x="5049" y="5992"/>
                  </a:cubicBezTo>
                  <a:cubicBezTo>
                    <a:pt x="4156" y="5754"/>
                    <a:pt x="3204" y="5361"/>
                    <a:pt x="2549" y="4683"/>
                  </a:cubicBezTo>
                  <a:close/>
                  <a:moveTo>
                    <a:pt x="4375" y="1"/>
                  </a:moveTo>
                  <a:cubicBezTo>
                    <a:pt x="4198" y="1"/>
                    <a:pt x="4025" y="10"/>
                    <a:pt x="3858" y="27"/>
                  </a:cubicBezTo>
                  <a:cubicBezTo>
                    <a:pt x="3108" y="75"/>
                    <a:pt x="2382" y="254"/>
                    <a:pt x="1703" y="563"/>
                  </a:cubicBezTo>
                  <a:cubicBezTo>
                    <a:pt x="1465" y="670"/>
                    <a:pt x="1251" y="789"/>
                    <a:pt x="1084" y="944"/>
                  </a:cubicBezTo>
                  <a:cubicBezTo>
                    <a:pt x="870" y="1039"/>
                    <a:pt x="656" y="1159"/>
                    <a:pt x="477" y="1325"/>
                  </a:cubicBezTo>
                  <a:cubicBezTo>
                    <a:pt x="72" y="1694"/>
                    <a:pt x="1" y="2242"/>
                    <a:pt x="156" y="2766"/>
                  </a:cubicBezTo>
                  <a:cubicBezTo>
                    <a:pt x="429" y="3766"/>
                    <a:pt x="1287" y="4457"/>
                    <a:pt x="2120" y="5028"/>
                  </a:cubicBezTo>
                  <a:cubicBezTo>
                    <a:pt x="3311" y="5862"/>
                    <a:pt x="5073" y="6195"/>
                    <a:pt x="5454" y="6278"/>
                  </a:cubicBezTo>
                  <a:cubicBezTo>
                    <a:pt x="5775" y="6350"/>
                    <a:pt x="6133" y="6397"/>
                    <a:pt x="6466" y="6504"/>
                  </a:cubicBezTo>
                  <a:cubicBezTo>
                    <a:pt x="6835" y="6624"/>
                    <a:pt x="7097" y="6862"/>
                    <a:pt x="7240" y="7231"/>
                  </a:cubicBezTo>
                  <a:cubicBezTo>
                    <a:pt x="7323" y="7469"/>
                    <a:pt x="7335" y="7719"/>
                    <a:pt x="7323" y="7981"/>
                  </a:cubicBezTo>
                  <a:cubicBezTo>
                    <a:pt x="7216" y="8481"/>
                    <a:pt x="6895" y="9148"/>
                    <a:pt x="7156" y="9541"/>
                  </a:cubicBezTo>
                  <a:cubicBezTo>
                    <a:pt x="7240" y="9779"/>
                    <a:pt x="7430" y="9957"/>
                    <a:pt x="7668" y="10041"/>
                  </a:cubicBezTo>
                  <a:cubicBezTo>
                    <a:pt x="7733" y="10063"/>
                    <a:pt x="7791" y="10073"/>
                    <a:pt x="7844" y="10073"/>
                  </a:cubicBezTo>
                  <a:cubicBezTo>
                    <a:pt x="8072" y="10073"/>
                    <a:pt x="8198" y="9882"/>
                    <a:pt x="8323" y="9660"/>
                  </a:cubicBezTo>
                  <a:cubicBezTo>
                    <a:pt x="8549" y="9207"/>
                    <a:pt x="8907" y="8850"/>
                    <a:pt x="9335" y="8588"/>
                  </a:cubicBezTo>
                  <a:cubicBezTo>
                    <a:pt x="9692" y="8362"/>
                    <a:pt x="10538" y="8564"/>
                    <a:pt x="10847" y="8302"/>
                  </a:cubicBezTo>
                  <a:cubicBezTo>
                    <a:pt x="11193" y="8005"/>
                    <a:pt x="11681" y="6552"/>
                    <a:pt x="11824" y="5754"/>
                  </a:cubicBezTo>
                  <a:cubicBezTo>
                    <a:pt x="11931" y="5028"/>
                    <a:pt x="11859" y="4266"/>
                    <a:pt x="11562" y="3599"/>
                  </a:cubicBezTo>
                  <a:cubicBezTo>
                    <a:pt x="10955" y="2230"/>
                    <a:pt x="9514" y="1385"/>
                    <a:pt x="8061" y="813"/>
                  </a:cubicBezTo>
                  <a:cubicBezTo>
                    <a:pt x="7514" y="587"/>
                    <a:pt x="6930" y="397"/>
                    <a:pt x="6359" y="266"/>
                  </a:cubicBezTo>
                  <a:cubicBezTo>
                    <a:pt x="5882" y="147"/>
                    <a:pt x="5406" y="75"/>
                    <a:pt x="4918" y="27"/>
                  </a:cubicBezTo>
                  <a:cubicBezTo>
                    <a:pt x="4734" y="10"/>
                    <a:pt x="4552" y="1"/>
                    <a:pt x="4375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6264;p63">
              <a:extLst>
                <a:ext uri="{FF2B5EF4-FFF2-40B4-BE49-F238E27FC236}">
                  <a16:creationId xmlns:a16="http://schemas.microsoft.com/office/drawing/2014/main" id="{7A6255C9-7C2F-4E33-9B95-609CAFF80399}"/>
                </a:ext>
              </a:extLst>
            </p:cNvPr>
            <p:cNvSpPr/>
            <p:nvPr/>
          </p:nvSpPr>
          <p:spPr>
            <a:xfrm>
              <a:off x="6212241" y="1840771"/>
              <a:ext cx="258205" cy="164002"/>
            </a:xfrm>
            <a:custGeom>
              <a:avLst/>
              <a:gdLst/>
              <a:ahLst/>
              <a:cxnLst/>
              <a:rect l="l" t="t" r="r" b="b"/>
              <a:pathLst>
                <a:path w="5216" h="3313" extrusionOk="0">
                  <a:moveTo>
                    <a:pt x="3262" y="1"/>
                  </a:moveTo>
                  <a:cubicBezTo>
                    <a:pt x="3085" y="1"/>
                    <a:pt x="2906" y="6"/>
                    <a:pt x="2727" y="18"/>
                  </a:cubicBezTo>
                  <a:cubicBezTo>
                    <a:pt x="2311" y="197"/>
                    <a:pt x="1906" y="376"/>
                    <a:pt x="1525" y="614"/>
                  </a:cubicBezTo>
                  <a:cubicBezTo>
                    <a:pt x="1132" y="852"/>
                    <a:pt x="787" y="1138"/>
                    <a:pt x="465" y="1447"/>
                  </a:cubicBezTo>
                  <a:cubicBezTo>
                    <a:pt x="310" y="1602"/>
                    <a:pt x="167" y="1757"/>
                    <a:pt x="96" y="1971"/>
                  </a:cubicBezTo>
                  <a:cubicBezTo>
                    <a:pt x="1" y="2221"/>
                    <a:pt x="60" y="2507"/>
                    <a:pt x="167" y="2745"/>
                  </a:cubicBezTo>
                  <a:cubicBezTo>
                    <a:pt x="239" y="2935"/>
                    <a:pt x="358" y="3114"/>
                    <a:pt x="525" y="3221"/>
                  </a:cubicBezTo>
                  <a:cubicBezTo>
                    <a:pt x="615" y="3279"/>
                    <a:pt x="725" y="3312"/>
                    <a:pt x="834" y="3312"/>
                  </a:cubicBezTo>
                  <a:cubicBezTo>
                    <a:pt x="927" y="3312"/>
                    <a:pt x="1019" y="3288"/>
                    <a:pt x="1096" y="3233"/>
                  </a:cubicBezTo>
                  <a:cubicBezTo>
                    <a:pt x="1358" y="3043"/>
                    <a:pt x="1322" y="2614"/>
                    <a:pt x="1561" y="2388"/>
                  </a:cubicBezTo>
                  <a:cubicBezTo>
                    <a:pt x="1688" y="2268"/>
                    <a:pt x="1865" y="2228"/>
                    <a:pt x="2047" y="2228"/>
                  </a:cubicBezTo>
                  <a:cubicBezTo>
                    <a:pt x="2119" y="2228"/>
                    <a:pt x="2192" y="2235"/>
                    <a:pt x="2263" y="2245"/>
                  </a:cubicBezTo>
                  <a:cubicBezTo>
                    <a:pt x="2318" y="2249"/>
                    <a:pt x="2372" y="2253"/>
                    <a:pt x="2426" y="2253"/>
                  </a:cubicBezTo>
                  <a:cubicBezTo>
                    <a:pt x="2523" y="2253"/>
                    <a:pt x="2615" y="2239"/>
                    <a:pt x="2692" y="2185"/>
                  </a:cubicBezTo>
                  <a:cubicBezTo>
                    <a:pt x="2846" y="2078"/>
                    <a:pt x="2882" y="1864"/>
                    <a:pt x="2965" y="1721"/>
                  </a:cubicBezTo>
                  <a:cubicBezTo>
                    <a:pt x="3144" y="1423"/>
                    <a:pt x="3549" y="1376"/>
                    <a:pt x="3870" y="1292"/>
                  </a:cubicBezTo>
                  <a:cubicBezTo>
                    <a:pt x="4430" y="1138"/>
                    <a:pt x="4894" y="768"/>
                    <a:pt x="5192" y="280"/>
                  </a:cubicBezTo>
                  <a:cubicBezTo>
                    <a:pt x="5192" y="256"/>
                    <a:pt x="5216" y="256"/>
                    <a:pt x="5216" y="245"/>
                  </a:cubicBezTo>
                  <a:cubicBezTo>
                    <a:pt x="4751" y="126"/>
                    <a:pt x="4263" y="54"/>
                    <a:pt x="3787" y="18"/>
                  </a:cubicBezTo>
                  <a:cubicBezTo>
                    <a:pt x="3614" y="6"/>
                    <a:pt x="3439" y="1"/>
                    <a:pt x="3262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6265;p63">
              <a:extLst>
                <a:ext uri="{FF2B5EF4-FFF2-40B4-BE49-F238E27FC236}">
                  <a16:creationId xmlns:a16="http://schemas.microsoft.com/office/drawing/2014/main" id="{3057E3E8-DD7C-4061-9BCA-763F765B7C4D}"/>
                </a:ext>
              </a:extLst>
            </p:cNvPr>
            <p:cNvSpPr/>
            <p:nvPr/>
          </p:nvSpPr>
          <p:spPr>
            <a:xfrm>
              <a:off x="6560597" y="2226255"/>
              <a:ext cx="184545" cy="221672"/>
            </a:xfrm>
            <a:custGeom>
              <a:avLst/>
              <a:gdLst/>
              <a:ahLst/>
              <a:cxnLst/>
              <a:rect l="l" t="t" r="r" b="b"/>
              <a:pathLst>
                <a:path w="3728" h="4478" extrusionOk="0">
                  <a:moveTo>
                    <a:pt x="2329" y="1"/>
                  </a:moveTo>
                  <a:cubicBezTo>
                    <a:pt x="985" y="1"/>
                    <a:pt x="227" y="1549"/>
                    <a:pt x="84" y="2697"/>
                  </a:cubicBezTo>
                  <a:cubicBezTo>
                    <a:pt x="36" y="2983"/>
                    <a:pt x="0" y="3292"/>
                    <a:pt x="84" y="3578"/>
                  </a:cubicBezTo>
                  <a:cubicBezTo>
                    <a:pt x="206" y="4110"/>
                    <a:pt x="627" y="4477"/>
                    <a:pt x="1165" y="4477"/>
                  </a:cubicBezTo>
                  <a:cubicBezTo>
                    <a:pt x="1205" y="4477"/>
                    <a:pt x="1245" y="4475"/>
                    <a:pt x="1286" y="4471"/>
                  </a:cubicBezTo>
                  <a:cubicBezTo>
                    <a:pt x="1810" y="4423"/>
                    <a:pt x="2310" y="4114"/>
                    <a:pt x="2703" y="3769"/>
                  </a:cubicBezTo>
                  <a:cubicBezTo>
                    <a:pt x="3322" y="3221"/>
                    <a:pt x="3715" y="2423"/>
                    <a:pt x="3715" y="1613"/>
                  </a:cubicBezTo>
                  <a:cubicBezTo>
                    <a:pt x="3727" y="1232"/>
                    <a:pt x="3632" y="840"/>
                    <a:pt x="3417" y="530"/>
                  </a:cubicBezTo>
                  <a:cubicBezTo>
                    <a:pt x="3203" y="244"/>
                    <a:pt x="2941" y="89"/>
                    <a:pt x="2655" y="30"/>
                  </a:cubicBezTo>
                  <a:cubicBezTo>
                    <a:pt x="2543" y="10"/>
                    <a:pt x="2435" y="1"/>
                    <a:pt x="232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6266;p63">
              <a:extLst>
                <a:ext uri="{FF2B5EF4-FFF2-40B4-BE49-F238E27FC236}">
                  <a16:creationId xmlns:a16="http://schemas.microsoft.com/office/drawing/2014/main" id="{31E62FAD-E739-45FD-A006-A72CD935FE0D}"/>
                </a:ext>
              </a:extLst>
            </p:cNvPr>
            <p:cNvSpPr/>
            <p:nvPr/>
          </p:nvSpPr>
          <p:spPr>
            <a:xfrm>
              <a:off x="6618962" y="2285461"/>
              <a:ext cx="90788" cy="104995"/>
            </a:xfrm>
            <a:custGeom>
              <a:avLst/>
              <a:gdLst/>
              <a:ahLst/>
              <a:cxnLst/>
              <a:rect l="l" t="t" r="r" b="b"/>
              <a:pathLst>
                <a:path w="1834" h="2121" extrusionOk="0">
                  <a:moveTo>
                    <a:pt x="1286" y="1"/>
                  </a:moveTo>
                  <a:cubicBezTo>
                    <a:pt x="1000" y="1"/>
                    <a:pt x="762" y="179"/>
                    <a:pt x="584" y="370"/>
                  </a:cubicBezTo>
                  <a:cubicBezTo>
                    <a:pt x="179" y="834"/>
                    <a:pt x="0" y="1441"/>
                    <a:pt x="60" y="2049"/>
                  </a:cubicBezTo>
                  <a:cubicBezTo>
                    <a:pt x="66" y="2096"/>
                    <a:pt x="104" y="2120"/>
                    <a:pt x="141" y="2120"/>
                  </a:cubicBezTo>
                  <a:cubicBezTo>
                    <a:pt x="179" y="2120"/>
                    <a:pt x="214" y="2096"/>
                    <a:pt x="214" y="2049"/>
                  </a:cubicBezTo>
                  <a:cubicBezTo>
                    <a:pt x="179" y="1560"/>
                    <a:pt x="345" y="1060"/>
                    <a:pt x="643" y="668"/>
                  </a:cubicBezTo>
                  <a:cubicBezTo>
                    <a:pt x="703" y="584"/>
                    <a:pt x="774" y="489"/>
                    <a:pt x="869" y="417"/>
                  </a:cubicBezTo>
                  <a:cubicBezTo>
                    <a:pt x="953" y="525"/>
                    <a:pt x="1012" y="644"/>
                    <a:pt x="1048" y="763"/>
                  </a:cubicBezTo>
                  <a:cubicBezTo>
                    <a:pt x="1060" y="834"/>
                    <a:pt x="1060" y="894"/>
                    <a:pt x="1060" y="977"/>
                  </a:cubicBezTo>
                  <a:lnTo>
                    <a:pt x="1060" y="1037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48" y="1132"/>
                    <a:pt x="1024" y="1179"/>
                    <a:pt x="1048" y="1215"/>
                  </a:cubicBezTo>
                  <a:cubicBezTo>
                    <a:pt x="1048" y="1270"/>
                    <a:pt x="1084" y="1304"/>
                    <a:pt x="1126" y="1304"/>
                  </a:cubicBezTo>
                  <a:cubicBezTo>
                    <a:pt x="1147" y="1304"/>
                    <a:pt x="1170" y="1295"/>
                    <a:pt x="1191" y="1275"/>
                  </a:cubicBezTo>
                  <a:cubicBezTo>
                    <a:pt x="1262" y="1203"/>
                    <a:pt x="1286" y="1084"/>
                    <a:pt x="1298" y="977"/>
                  </a:cubicBezTo>
                  <a:cubicBezTo>
                    <a:pt x="1310" y="894"/>
                    <a:pt x="1298" y="787"/>
                    <a:pt x="1262" y="703"/>
                  </a:cubicBezTo>
                  <a:cubicBezTo>
                    <a:pt x="1226" y="548"/>
                    <a:pt x="1143" y="417"/>
                    <a:pt x="1048" y="298"/>
                  </a:cubicBezTo>
                  <a:cubicBezTo>
                    <a:pt x="1084" y="263"/>
                    <a:pt x="1131" y="251"/>
                    <a:pt x="1191" y="239"/>
                  </a:cubicBezTo>
                  <a:cubicBezTo>
                    <a:pt x="1226" y="226"/>
                    <a:pt x="1261" y="221"/>
                    <a:pt x="1296" y="221"/>
                  </a:cubicBezTo>
                  <a:cubicBezTo>
                    <a:pt x="1356" y="221"/>
                    <a:pt x="1416" y="236"/>
                    <a:pt x="1476" y="251"/>
                  </a:cubicBezTo>
                  <a:cubicBezTo>
                    <a:pt x="1560" y="298"/>
                    <a:pt x="1607" y="382"/>
                    <a:pt x="1703" y="429"/>
                  </a:cubicBezTo>
                  <a:cubicBezTo>
                    <a:pt x="1713" y="439"/>
                    <a:pt x="1726" y="444"/>
                    <a:pt x="1741" y="444"/>
                  </a:cubicBezTo>
                  <a:cubicBezTo>
                    <a:pt x="1779" y="444"/>
                    <a:pt x="1825" y="413"/>
                    <a:pt x="1834" y="370"/>
                  </a:cubicBezTo>
                  <a:cubicBezTo>
                    <a:pt x="1834" y="132"/>
                    <a:pt x="1488" y="1"/>
                    <a:pt x="12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6269;p63">
              <a:extLst>
                <a:ext uri="{FF2B5EF4-FFF2-40B4-BE49-F238E27FC236}">
                  <a16:creationId xmlns:a16="http://schemas.microsoft.com/office/drawing/2014/main" id="{EE31DA8E-B266-4996-9F78-1E1D583C51D9}"/>
                </a:ext>
              </a:extLst>
            </p:cNvPr>
            <p:cNvSpPr/>
            <p:nvPr/>
          </p:nvSpPr>
          <p:spPr>
            <a:xfrm>
              <a:off x="6140362" y="2364271"/>
              <a:ext cx="176773" cy="72125"/>
            </a:xfrm>
            <a:custGeom>
              <a:avLst/>
              <a:gdLst/>
              <a:ahLst/>
              <a:cxnLst/>
              <a:rect l="l" t="t" r="r" b="b"/>
              <a:pathLst>
                <a:path w="3571" h="1457" extrusionOk="0">
                  <a:moveTo>
                    <a:pt x="2885" y="0"/>
                  </a:moveTo>
                  <a:cubicBezTo>
                    <a:pt x="2551" y="0"/>
                    <a:pt x="2206" y="194"/>
                    <a:pt x="1584" y="242"/>
                  </a:cubicBezTo>
                  <a:cubicBezTo>
                    <a:pt x="1466" y="251"/>
                    <a:pt x="1354" y="255"/>
                    <a:pt x="1250" y="255"/>
                  </a:cubicBezTo>
                  <a:cubicBezTo>
                    <a:pt x="874" y="255"/>
                    <a:pt x="586" y="209"/>
                    <a:pt x="407" y="209"/>
                  </a:cubicBezTo>
                  <a:cubicBezTo>
                    <a:pt x="309" y="209"/>
                    <a:pt x="243" y="223"/>
                    <a:pt x="215" y="266"/>
                  </a:cubicBezTo>
                  <a:cubicBezTo>
                    <a:pt x="0" y="623"/>
                    <a:pt x="750" y="1457"/>
                    <a:pt x="1846" y="1457"/>
                  </a:cubicBezTo>
                  <a:cubicBezTo>
                    <a:pt x="1851" y="1457"/>
                    <a:pt x="1856" y="1457"/>
                    <a:pt x="1861" y="1457"/>
                  </a:cubicBezTo>
                  <a:cubicBezTo>
                    <a:pt x="2947" y="1457"/>
                    <a:pt x="3570" y="206"/>
                    <a:pt x="3132" y="40"/>
                  </a:cubicBezTo>
                  <a:cubicBezTo>
                    <a:pt x="3048" y="12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6270;p63">
              <a:extLst>
                <a:ext uri="{FF2B5EF4-FFF2-40B4-BE49-F238E27FC236}">
                  <a16:creationId xmlns:a16="http://schemas.microsoft.com/office/drawing/2014/main" id="{1E5E8226-8053-4114-A72A-06647E3316D4}"/>
                </a:ext>
              </a:extLst>
            </p:cNvPr>
            <p:cNvSpPr/>
            <p:nvPr/>
          </p:nvSpPr>
          <p:spPr>
            <a:xfrm>
              <a:off x="6297733" y="2247145"/>
              <a:ext cx="41879" cy="63215"/>
            </a:xfrm>
            <a:custGeom>
              <a:avLst/>
              <a:gdLst/>
              <a:ahLst/>
              <a:cxnLst/>
              <a:rect l="l" t="t" r="r" b="b"/>
              <a:pathLst>
                <a:path w="846" h="1277" extrusionOk="0">
                  <a:moveTo>
                    <a:pt x="453" y="1"/>
                  </a:moveTo>
                  <a:cubicBezTo>
                    <a:pt x="226" y="1"/>
                    <a:pt x="12" y="263"/>
                    <a:pt x="12" y="620"/>
                  </a:cubicBezTo>
                  <a:cubicBezTo>
                    <a:pt x="0" y="977"/>
                    <a:pt x="179" y="1263"/>
                    <a:pt x="405" y="1275"/>
                  </a:cubicBezTo>
                  <a:cubicBezTo>
                    <a:pt x="414" y="1276"/>
                    <a:pt x="423" y="1276"/>
                    <a:pt x="431" y="1276"/>
                  </a:cubicBezTo>
                  <a:cubicBezTo>
                    <a:pt x="646" y="1276"/>
                    <a:pt x="822" y="999"/>
                    <a:pt x="834" y="656"/>
                  </a:cubicBezTo>
                  <a:cubicBezTo>
                    <a:pt x="846" y="299"/>
                    <a:pt x="667" y="13"/>
                    <a:pt x="45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6271;p63">
              <a:extLst>
                <a:ext uri="{FF2B5EF4-FFF2-40B4-BE49-F238E27FC236}">
                  <a16:creationId xmlns:a16="http://schemas.microsoft.com/office/drawing/2014/main" id="{631A3163-F6F3-4282-9E29-A2FA6A18E847}"/>
                </a:ext>
              </a:extLst>
            </p:cNvPr>
            <p:cNvSpPr/>
            <p:nvPr/>
          </p:nvSpPr>
          <p:spPr>
            <a:xfrm>
              <a:off x="6108531" y="2242443"/>
              <a:ext cx="33612" cy="52522"/>
            </a:xfrm>
            <a:custGeom>
              <a:avLst/>
              <a:gdLst/>
              <a:ahLst/>
              <a:cxnLst/>
              <a:rect l="l" t="t" r="r" b="b"/>
              <a:pathLst>
                <a:path w="679" h="1061" extrusionOk="0">
                  <a:moveTo>
                    <a:pt x="345" y="0"/>
                  </a:moveTo>
                  <a:cubicBezTo>
                    <a:pt x="172" y="0"/>
                    <a:pt x="24" y="234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0" y="1060"/>
                    <a:pt x="667" y="834"/>
                    <a:pt x="667" y="536"/>
                  </a:cubicBezTo>
                  <a:cubicBezTo>
                    <a:pt x="679" y="239"/>
                    <a:pt x="536" y="1"/>
                    <a:pt x="357" y="1"/>
                  </a:cubicBezTo>
                  <a:cubicBezTo>
                    <a:pt x="353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6272;p63">
              <a:extLst>
                <a:ext uri="{FF2B5EF4-FFF2-40B4-BE49-F238E27FC236}">
                  <a16:creationId xmlns:a16="http://schemas.microsoft.com/office/drawing/2014/main" id="{487C588D-F3CF-47DD-ACA7-CD35BD971C11}"/>
                </a:ext>
              </a:extLst>
            </p:cNvPr>
            <p:cNvSpPr/>
            <p:nvPr/>
          </p:nvSpPr>
          <p:spPr>
            <a:xfrm>
              <a:off x="6258824" y="2138139"/>
              <a:ext cx="111975" cy="52572"/>
            </a:xfrm>
            <a:custGeom>
              <a:avLst/>
              <a:gdLst/>
              <a:ahLst/>
              <a:cxnLst/>
              <a:rect l="l" t="t" r="r" b="b"/>
              <a:pathLst>
                <a:path w="2262" h="1062" extrusionOk="0">
                  <a:moveTo>
                    <a:pt x="643" y="0"/>
                  </a:moveTo>
                  <a:cubicBezTo>
                    <a:pt x="536" y="0"/>
                    <a:pt x="417" y="0"/>
                    <a:pt x="310" y="12"/>
                  </a:cubicBezTo>
                  <a:cubicBezTo>
                    <a:pt x="227" y="24"/>
                    <a:pt x="84" y="48"/>
                    <a:pt x="24" y="119"/>
                  </a:cubicBezTo>
                  <a:cubicBezTo>
                    <a:pt x="0" y="167"/>
                    <a:pt x="12" y="226"/>
                    <a:pt x="60" y="250"/>
                  </a:cubicBezTo>
                  <a:cubicBezTo>
                    <a:pt x="88" y="269"/>
                    <a:pt x="125" y="275"/>
                    <a:pt x="162" y="275"/>
                  </a:cubicBezTo>
                  <a:cubicBezTo>
                    <a:pt x="219" y="275"/>
                    <a:pt x="279" y="262"/>
                    <a:pt x="322" y="262"/>
                  </a:cubicBezTo>
                  <a:cubicBezTo>
                    <a:pt x="417" y="262"/>
                    <a:pt x="524" y="262"/>
                    <a:pt x="608" y="286"/>
                  </a:cubicBezTo>
                  <a:cubicBezTo>
                    <a:pt x="810" y="298"/>
                    <a:pt x="977" y="345"/>
                    <a:pt x="1155" y="417"/>
                  </a:cubicBezTo>
                  <a:cubicBezTo>
                    <a:pt x="1334" y="476"/>
                    <a:pt x="1501" y="560"/>
                    <a:pt x="1655" y="679"/>
                  </a:cubicBezTo>
                  <a:lnTo>
                    <a:pt x="1870" y="857"/>
                  </a:lnTo>
                  <a:cubicBezTo>
                    <a:pt x="1953" y="917"/>
                    <a:pt x="2013" y="1012"/>
                    <a:pt x="2096" y="1060"/>
                  </a:cubicBezTo>
                  <a:cubicBezTo>
                    <a:pt x="2102" y="1061"/>
                    <a:pt x="2108" y="1061"/>
                    <a:pt x="2115" y="1061"/>
                  </a:cubicBezTo>
                  <a:cubicBezTo>
                    <a:pt x="2183" y="1061"/>
                    <a:pt x="2262" y="1006"/>
                    <a:pt x="2251" y="941"/>
                  </a:cubicBezTo>
                  <a:cubicBezTo>
                    <a:pt x="2215" y="834"/>
                    <a:pt x="2155" y="762"/>
                    <a:pt x="2084" y="667"/>
                  </a:cubicBezTo>
                  <a:cubicBezTo>
                    <a:pt x="2013" y="584"/>
                    <a:pt x="1929" y="500"/>
                    <a:pt x="1846" y="441"/>
                  </a:cubicBezTo>
                  <a:cubicBezTo>
                    <a:pt x="1667" y="310"/>
                    <a:pt x="1477" y="203"/>
                    <a:pt x="1262" y="131"/>
                  </a:cubicBezTo>
                  <a:cubicBezTo>
                    <a:pt x="1060" y="60"/>
                    <a:pt x="846" y="12"/>
                    <a:pt x="64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6273;p63">
              <a:extLst>
                <a:ext uri="{FF2B5EF4-FFF2-40B4-BE49-F238E27FC236}">
                  <a16:creationId xmlns:a16="http://schemas.microsoft.com/office/drawing/2014/main" id="{83A47C0D-EC46-43BF-967B-372A641D86E1}"/>
                </a:ext>
              </a:extLst>
            </p:cNvPr>
            <p:cNvSpPr/>
            <p:nvPr/>
          </p:nvSpPr>
          <p:spPr>
            <a:xfrm>
              <a:off x="6082146" y="2142247"/>
              <a:ext cx="74749" cy="47968"/>
            </a:xfrm>
            <a:custGeom>
              <a:avLst/>
              <a:gdLst/>
              <a:ahLst/>
              <a:cxnLst/>
              <a:rect l="l" t="t" r="r" b="b"/>
              <a:pathLst>
                <a:path w="1510" h="969" extrusionOk="0">
                  <a:moveTo>
                    <a:pt x="1069" y="1"/>
                  </a:moveTo>
                  <a:cubicBezTo>
                    <a:pt x="914" y="1"/>
                    <a:pt x="771" y="48"/>
                    <a:pt x="640" y="108"/>
                  </a:cubicBezTo>
                  <a:cubicBezTo>
                    <a:pt x="486" y="167"/>
                    <a:pt x="367" y="274"/>
                    <a:pt x="248" y="393"/>
                  </a:cubicBezTo>
                  <a:cubicBezTo>
                    <a:pt x="188" y="453"/>
                    <a:pt x="140" y="513"/>
                    <a:pt x="105" y="596"/>
                  </a:cubicBezTo>
                  <a:cubicBezTo>
                    <a:pt x="69" y="679"/>
                    <a:pt x="21" y="751"/>
                    <a:pt x="9" y="858"/>
                  </a:cubicBezTo>
                  <a:cubicBezTo>
                    <a:pt x="0" y="913"/>
                    <a:pt x="41" y="968"/>
                    <a:pt x="82" y="968"/>
                  </a:cubicBezTo>
                  <a:cubicBezTo>
                    <a:pt x="94" y="968"/>
                    <a:pt x="106" y="964"/>
                    <a:pt x="117" y="953"/>
                  </a:cubicBezTo>
                  <a:cubicBezTo>
                    <a:pt x="176" y="917"/>
                    <a:pt x="224" y="834"/>
                    <a:pt x="259" y="774"/>
                  </a:cubicBezTo>
                  <a:cubicBezTo>
                    <a:pt x="319" y="739"/>
                    <a:pt x="367" y="679"/>
                    <a:pt x="414" y="620"/>
                  </a:cubicBezTo>
                  <a:cubicBezTo>
                    <a:pt x="498" y="513"/>
                    <a:pt x="605" y="441"/>
                    <a:pt x="724" y="382"/>
                  </a:cubicBezTo>
                  <a:cubicBezTo>
                    <a:pt x="843" y="310"/>
                    <a:pt x="962" y="286"/>
                    <a:pt x="1093" y="274"/>
                  </a:cubicBezTo>
                  <a:cubicBezTo>
                    <a:pt x="1113" y="266"/>
                    <a:pt x="1135" y="264"/>
                    <a:pt x="1159" y="264"/>
                  </a:cubicBezTo>
                  <a:cubicBezTo>
                    <a:pt x="1205" y="264"/>
                    <a:pt x="1256" y="274"/>
                    <a:pt x="1295" y="274"/>
                  </a:cubicBezTo>
                  <a:cubicBezTo>
                    <a:pt x="1335" y="274"/>
                    <a:pt x="1380" y="290"/>
                    <a:pt x="1420" y="290"/>
                  </a:cubicBezTo>
                  <a:cubicBezTo>
                    <a:pt x="1439" y="290"/>
                    <a:pt x="1458" y="286"/>
                    <a:pt x="1474" y="274"/>
                  </a:cubicBezTo>
                  <a:cubicBezTo>
                    <a:pt x="1498" y="262"/>
                    <a:pt x="1510" y="191"/>
                    <a:pt x="1486" y="155"/>
                  </a:cubicBezTo>
                  <a:cubicBezTo>
                    <a:pt x="1438" y="60"/>
                    <a:pt x="1355" y="48"/>
                    <a:pt x="1295" y="36"/>
                  </a:cubicBezTo>
                  <a:cubicBezTo>
                    <a:pt x="1212" y="1"/>
                    <a:pt x="1141" y="1"/>
                    <a:pt x="106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6274;p63">
              <a:extLst>
                <a:ext uri="{FF2B5EF4-FFF2-40B4-BE49-F238E27FC236}">
                  <a16:creationId xmlns:a16="http://schemas.microsoft.com/office/drawing/2014/main" id="{CEF0E70B-3A85-4F64-BDEA-79875EECB1A9}"/>
                </a:ext>
              </a:extLst>
            </p:cNvPr>
            <p:cNvSpPr/>
            <p:nvPr/>
          </p:nvSpPr>
          <p:spPr>
            <a:xfrm>
              <a:off x="6135609" y="2221998"/>
              <a:ext cx="55492" cy="124598"/>
            </a:xfrm>
            <a:custGeom>
              <a:avLst/>
              <a:gdLst/>
              <a:ahLst/>
              <a:cxnLst/>
              <a:rect l="l" t="t" r="r" b="b"/>
              <a:pathLst>
                <a:path w="1121" h="2517" extrusionOk="0">
                  <a:moveTo>
                    <a:pt x="791" y="1"/>
                  </a:moveTo>
                  <a:cubicBezTo>
                    <a:pt x="763" y="1"/>
                    <a:pt x="736" y="19"/>
                    <a:pt x="751" y="56"/>
                  </a:cubicBezTo>
                  <a:cubicBezTo>
                    <a:pt x="763" y="223"/>
                    <a:pt x="823" y="366"/>
                    <a:pt x="846" y="533"/>
                  </a:cubicBezTo>
                  <a:cubicBezTo>
                    <a:pt x="882" y="699"/>
                    <a:pt x="906" y="878"/>
                    <a:pt x="894" y="1045"/>
                  </a:cubicBezTo>
                  <a:cubicBezTo>
                    <a:pt x="894" y="1176"/>
                    <a:pt x="894" y="1354"/>
                    <a:pt x="823" y="1473"/>
                  </a:cubicBezTo>
                  <a:cubicBezTo>
                    <a:pt x="777" y="1536"/>
                    <a:pt x="709" y="1555"/>
                    <a:pt x="637" y="1555"/>
                  </a:cubicBezTo>
                  <a:cubicBezTo>
                    <a:pt x="560" y="1555"/>
                    <a:pt x="479" y="1533"/>
                    <a:pt x="418" y="1521"/>
                  </a:cubicBezTo>
                  <a:cubicBezTo>
                    <a:pt x="370" y="1503"/>
                    <a:pt x="308" y="1488"/>
                    <a:pt x="248" y="1488"/>
                  </a:cubicBezTo>
                  <a:cubicBezTo>
                    <a:pt x="189" y="1488"/>
                    <a:pt x="132" y="1503"/>
                    <a:pt x="96" y="1545"/>
                  </a:cubicBezTo>
                  <a:cubicBezTo>
                    <a:pt x="1" y="1652"/>
                    <a:pt x="84" y="1819"/>
                    <a:pt x="120" y="1914"/>
                  </a:cubicBezTo>
                  <a:cubicBezTo>
                    <a:pt x="239" y="2176"/>
                    <a:pt x="453" y="2378"/>
                    <a:pt x="692" y="2509"/>
                  </a:cubicBezTo>
                  <a:cubicBezTo>
                    <a:pt x="701" y="2515"/>
                    <a:pt x="710" y="2517"/>
                    <a:pt x="719" y="2517"/>
                  </a:cubicBezTo>
                  <a:cubicBezTo>
                    <a:pt x="767" y="2517"/>
                    <a:pt x="801" y="2444"/>
                    <a:pt x="751" y="2414"/>
                  </a:cubicBezTo>
                  <a:cubicBezTo>
                    <a:pt x="513" y="2247"/>
                    <a:pt x="322" y="2009"/>
                    <a:pt x="227" y="1735"/>
                  </a:cubicBezTo>
                  <a:cubicBezTo>
                    <a:pt x="227" y="1723"/>
                    <a:pt x="203" y="1676"/>
                    <a:pt x="227" y="1664"/>
                  </a:cubicBezTo>
                  <a:cubicBezTo>
                    <a:pt x="232" y="1654"/>
                    <a:pt x="248" y="1650"/>
                    <a:pt x="266" y="1650"/>
                  </a:cubicBezTo>
                  <a:cubicBezTo>
                    <a:pt x="291" y="1650"/>
                    <a:pt x="321" y="1657"/>
                    <a:pt x="334" y="1664"/>
                  </a:cubicBezTo>
                  <a:cubicBezTo>
                    <a:pt x="406" y="1688"/>
                    <a:pt x="465" y="1711"/>
                    <a:pt x="537" y="1723"/>
                  </a:cubicBezTo>
                  <a:cubicBezTo>
                    <a:pt x="580" y="1735"/>
                    <a:pt x="625" y="1742"/>
                    <a:pt x="669" y="1742"/>
                  </a:cubicBezTo>
                  <a:cubicBezTo>
                    <a:pt x="758" y="1742"/>
                    <a:pt x="842" y="1715"/>
                    <a:pt x="906" y="1652"/>
                  </a:cubicBezTo>
                  <a:cubicBezTo>
                    <a:pt x="1120" y="1485"/>
                    <a:pt x="1108" y="1128"/>
                    <a:pt x="1084" y="890"/>
                  </a:cubicBezTo>
                  <a:cubicBezTo>
                    <a:pt x="1073" y="616"/>
                    <a:pt x="1025" y="235"/>
                    <a:pt x="834" y="21"/>
                  </a:cubicBezTo>
                  <a:cubicBezTo>
                    <a:pt x="825" y="7"/>
                    <a:pt x="808" y="1"/>
                    <a:pt x="791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6275;p63">
              <a:extLst>
                <a:ext uri="{FF2B5EF4-FFF2-40B4-BE49-F238E27FC236}">
                  <a16:creationId xmlns:a16="http://schemas.microsoft.com/office/drawing/2014/main" id="{BF04EAB7-11E2-43B3-BD92-C8CE51E77FFD}"/>
                </a:ext>
              </a:extLst>
            </p:cNvPr>
            <p:cNvSpPr/>
            <p:nvPr/>
          </p:nvSpPr>
          <p:spPr>
            <a:xfrm>
              <a:off x="6607130" y="3252661"/>
              <a:ext cx="198109" cy="291223"/>
            </a:xfrm>
            <a:custGeom>
              <a:avLst/>
              <a:gdLst/>
              <a:ahLst/>
              <a:cxnLst/>
              <a:rect l="l" t="t" r="r" b="b"/>
              <a:pathLst>
                <a:path w="4002" h="5883" extrusionOk="0">
                  <a:moveTo>
                    <a:pt x="1323" y="1"/>
                  </a:moveTo>
                  <a:cubicBezTo>
                    <a:pt x="1323" y="1"/>
                    <a:pt x="1251" y="1049"/>
                    <a:pt x="1132" y="1465"/>
                  </a:cubicBezTo>
                  <a:cubicBezTo>
                    <a:pt x="1013" y="1894"/>
                    <a:pt x="1" y="3870"/>
                    <a:pt x="239" y="4001"/>
                  </a:cubicBezTo>
                  <a:cubicBezTo>
                    <a:pt x="257" y="4013"/>
                    <a:pt x="277" y="4018"/>
                    <a:pt x="298" y="4018"/>
                  </a:cubicBezTo>
                  <a:cubicBezTo>
                    <a:pt x="562" y="4018"/>
                    <a:pt x="1060" y="3204"/>
                    <a:pt x="1061" y="3204"/>
                  </a:cubicBezTo>
                  <a:lnTo>
                    <a:pt x="1061" y="3204"/>
                  </a:lnTo>
                  <a:cubicBezTo>
                    <a:pt x="1061" y="3204"/>
                    <a:pt x="989" y="5275"/>
                    <a:pt x="1287" y="5347"/>
                  </a:cubicBezTo>
                  <a:cubicBezTo>
                    <a:pt x="1295" y="5349"/>
                    <a:pt x="1303" y="5350"/>
                    <a:pt x="1311" y="5350"/>
                  </a:cubicBezTo>
                  <a:cubicBezTo>
                    <a:pt x="1596" y="5350"/>
                    <a:pt x="1799" y="3930"/>
                    <a:pt x="1799" y="3930"/>
                  </a:cubicBezTo>
                  <a:cubicBezTo>
                    <a:pt x="1799" y="3930"/>
                    <a:pt x="1799" y="5871"/>
                    <a:pt x="2156" y="5883"/>
                  </a:cubicBezTo>
                  <a:cubicBezTo>
                    <a:pt x="2157" y="5883"/>
                    <a:pt x="2158" y="5883"/>
                    <a:pt x="2159" y="5883"/>
                  </a:cubicBezTo>
                  <a:cubicBezTo>
                    <a:pt x="2537" y="5883"/>
                    <a:pt x="2513" y="3943"/>
                    <a:pt x="2513" y="3942"/>
                  </a:cubicBezTo>
                  <a:lnTo>
                    <a:pt x="2513" y="3942"/>
                  </a:lnTo>
                  <a:cubicBezTo>
                    <a:pt x="2513" y="3942"/>
                    <a:pt x="2909" y="5550"/>
                    <a:pt x="3183" y="5550"/>
                  </a:cubicBezTo>
                  <a:cubicBezTo>
                    <a:pt x="3186" y="5550"/>
                    <a:pt x="3189" y="5550"/>
                    <a:pt x="3192" y="5549"/>
                  </a:cubicBezTo>
                  <a:cubicBezTo>
                    <a:pt x="3454" y="5525"/>
                    <a:pt x="3263" y="3704"/>
                    <a:pt x="3263" y="3704"/>
                  </a:cubicBezTo>
                  <a:lnTo>
                    <a:pt x="3263" y="3704"/>
                  </a:lnTo>
                  <a:cubicBezTo>
                    <a:pt x="3263" y="3704"/>
                    <a:pt x="3609" y="4740"/>
                    <a:pt x="3801" y="4740"/>
                  </a:cubicBezTo>
                  <a:cubicBezTo>
                    <a:pt x="3805" y="4740"/>
                    <a:pt x="3808" y="4740"/>
                    <a:pt x="3811" y="4740"/>
                  </a:cubicBezTo>
                  <a:cubicBezTo>
                    <a:pt x="4001" y="4692"/>
                    <a:pt x="3632" y="3049"/>
                    <a:pt x="3573" y="2418"/>
                  </a:cubicBezTo>
                  <a:cubicBezTo>
                    <a:pt x="3513" y="1775"/>
                    <a:pt x="3513" y="275"/>
                    <a:pt x="3513" y="251"/>
                  </a:cubicBezTo>
                  <a:lnTo>
                    <a:pt x="1323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4" name="Picture 463">
            <a:extLst>
              <a:ext uri="{FF2B5EF4-FFF2-40B4-BE49-F238E27FC236}">
                <a16:creationId xmlns:a16="http://schemas.microsoft.com/office/drawing/2014/main" id="{CD93374F-0BB4-4D19-BF60-E491A41403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4889" r="24918"/>
          <a:stretch/>
        </p:blipFill>
        <p:spPr>
          <a:xfrm>
            <a:off x="2385414" y="0"/>
            <a:ext cx="4589733" cy="5143500"/>
          </a:xfrm>
          <a:prstGeom prst="rect">
            <a:avLst/>
          </a:prstGeom>
        </p:spPr>
      </p:pic>
      <p:sp>
        <p:nvSpPr>
          <p:cNvPr id="196" name="Google Shape;1881;p35">
            <a:extLst>
              <a:ext uri="{FF2B5EF4-FFF2-40B4-BE49-F238E27FC236}">
                <a16:creationId xmlns:a16="http://schemas.microsoft.com/office/drawing/2014/main" id="{ACCB93EA-A44C-4357-B3D8-F12A1567A9F4}"/>
              </a:ext>
            </a:extLst>
          </p:cNvPr>
          <p:cNvSpPr txBox="1">
            <a:spLocks/>
          </p:cNvSpPr>
          <p:nvPr/>
        </p:nvSpPr>
        <p:spPr>
          <a:xfrm>
            <a:off x="1374483" y="90288"/>
            <a:ext cx="708319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rgbClr val="FF76A2"/>
                </a:solidFill>
                <a:latin typeface="+mj-lt"/>
              </a:rPr>
              <a:t>HÌNH THÀNH KIẾN THỨC MỚI</a:t>
            </a:r>
            <a:endParaRPr lang="en-US" sz="3200" b="1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198" name="Heart 197">
            <a:extLst>
              <a:ext uri="{FF2B5EF4-FFF2-40B4-BE49-F238E27FC236}">
                <a16:creationId xmlns:a16="http://schemas.microsoft.com/office/drawing/2014/main" id="{134365AC-5C55-4DA5-A74D-653939BF0E18}"/>
              </a:ext>
            </a:extLst>
          </p:cNvPr>
          <p:cNvSpPr/>
          <p:nvPr/>
        </p:nvSpPr>
        <p:spPr>
          <a:xfrm>
            <a:off x="163103" y="4730650"/>
            <a:ext cx="339784" cy="339784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pic>
        <p:nvPicPr>
          <p:cNvPr id="47" name="Con duong hoc tro_HAT">
            <a:hlinkClick r:id="" action="ppaction://media"/>
            <a:extLst>
              <a:ext uri="{FF2B5EF4-FFF2-40B4-BE49-F238E27FC236}">
                <a16:creationId xmlns:a16="http://schemas.microsoft.com/office/drawing/2014/main" id="{077793F1-9A3F-48F4-9059-788D8CD51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4191" y="4631433"/>
            <a:ext cx="487363" cy="487363"/>
          </a:xfrm>
          <a:prstGeom prst="rect">
            <a:avLst/>
          </a:prstGeom>
        </p:spPr>
      </p:pic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5215E255-8A27-0B4F-628E-4C96C60CC6C2}"/>
              </a:ext>
            </a:extLst>
          </p:cNvPr>
          <p:cNvSpPr txBox="1"/>
          <p:nvPr/>
        </p:nvSpPr>
        <p:spPr>
          <a:xfrm>
            <a:off x="719071" y="4428493"/>
            <a:ext cx="16483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6Wbw2HRbrFk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6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34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196" grpId="0"/>
      <p:bldP spid="19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2" name="Google Shape;3252;p46"/>
          <p:cNvSpPr/>
          <p:nvPr/>
        </p:nvSpPr>
        <p:spPr>
          <a:xfrm flipH="1">
            <a:off x="-844172" y="3853584"/>
            <a:ext cx="1866628" cy="1477475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253" name="Google Shape;3253;p46"/>
          <p:cNvSpPr/>
          <p:nvPr/>
        </p:nvSpPr>
        <p:spPr>
          <a:xfrm flipH="1">
            <a:off x="6959852" y="3762775"/>
            <a:ext cx="2230798" cy="1635111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254" name="Google Shape;3254;p46"/>
          <p:cNvSpPr/>
          <p:nvPr/>
        </p:nvSpPr>
        <p:spPr>
          <a:xfrm flipH="1">
            <a:off x="-232875" y="4577820"/>
            <a:ext cx="873129" cy="1035847"/>
          </a:xfrm>
          <a:custGeom>
            <a:avLst/>
            <a:gdLst/>
            <a:ahLst/>
            <a:cxnLst/>
            <a:rect l="l" t="t" r="r" b="b"/>
            <a:pathLst>
              <a:path w="16908" h="20059" extrusionOk="0">
                <a:moveTo>
                  <a:pt x="8411" y="0"/>
                </a:moveTo>
                <a:cubicBezTo>
                  <a:pt x="8304" y="0"/>
                  <a:pt x="8196" y="22"/>
                  <a:pt x="8097" y="52"/>
                </a:cubicBezTo>
                <a:cubicBezTo>
                  <a:pt x="7085" y="314"/>
                  <a:pt x="6430" y="1267"/>
                  <a:pt x="6002" y="2219"/>
                </a:cubicBezTo>
                <a:cubicBezTo>
                  <a:pt x="4743" y="4958"/>
                  <a:pt x="4600" y="8037"/>
                  <a:pt x="4722" y="11075"/>
                </a:cubicBezTo>
                <a:lnTo>
                  <a:pt x="4722" y="11075"/>
                </a:lnTo>
                <a:cubicBezTo>
                  <a:pt x="4579" y="9964"/>
                  <a:pt x="4269" y="8879"/>
                  <a:pt x="3799" y="7875"/>
                </a:cubicBezTo>
                <a:cubicBezTo>
                  <a:pt x="3425" y="7094"/>
                  <a:pt x="2794" y="6249"/>
                  <a:pt x="1955" y="6249"/>
                </a:cubicBezTo>
                <a:cubicBezTo>
                  <a:pt x="1912" y="6249"/>
                  <a:pt x="1867" y="6251"/>
                  <a:pt x="1822" y="6256"/>
                </a:cubicBezTo>
                <a:cubicBezTo>
                  <a:pt x="846" y="6339"/>
                  <a:pt x="358" y="7458"/>
                  <a:pt x="191" y="8422"/>
                </a:cubicBezTo>
                <a:cubicBezTo>
                  <a:pt x="1" y="9839"/>
                  <a:pt x="13" y="11244"/>
                  <a:pt x="346" y="12625"/>
                </a:cubicBezTo>
                <a:cubicBezTo>
                  <a:pt x="846" y="14733"/>
                  <a:pt x="2037" y="17245"/>
                  <a:pt x="4108" y="18221"/>
                </a:cubicBezTo>
                <a:cubicBezTo>
                  <a:pt x="5593" y="18918"/>
                  <a:pt x="7656" y="20059"/>
                  <a:pt x="9510" y="20059"/>
                </a:cubicBezTo>
                <a:cubicBezTo>
                  <a:pt x="10065" y="20059"/>
                  <a:pt x="10601" y="19956"/>
                  <a:pt x="11097" y="19710"/>
                </a:cubicBezTo>
                <a:cubicBezTo>
                  <a:pt x="11800" y="19352"/>
                  <a:pt x="12336" y="18721"/>
                  <a:pt x="12812" y="18102"/>
                </a:cubicBezTo>
                <a:cubicBezTo>
                  <a:pt x="14193" y="16257"/>
                  <a:pt x="15288" y="14197"/>
                  <a:pt x="16241" y="12090"/>
                </a:cubicBezTo>
                <a:cubicBezTo>
                  <a:pt x="16610" y="11292"/>
                  <a:pt x="16908" y="10244"/>
                  <a:pt x="16277" y="9625"/>
                </a:cubicBezTo>
                <a:cubicBezTo>
                  <a:pt x="16035" y="9392"/>
                  <a:pt x="15694" y="9278"/>
                  <a:pt x="15347" y="9278"/>
                </a:cubicBezTo>
                <a:cubicBezTo>
                  <a:pt x="15216" y="9278"/>
                  <a:pt x="15083" y="9295"/>
                  <a:pt x="14955" y="9327"/>
                </a:cubicBezTo>
                <a:cubicBezTo>
                  <a:pt x="14491" y="9446"/>
                  <a:pt x="14098" y="9720"/>
                  <a:pt x="13717" y="10006"/>
                </a:cubicBezTo>
                <a:cubicBezTo>
                  <a:pt x="12443" y="10982"/>
                  <a:pt x="11383" y="12244"/>
                  <a:pt x="10645" y="13673"/>
                </a:cubicBezTo>
                <a:cubicBezTo>
                  <a:pt x="11240" y="12399"/>
                  <a:pt x="11800" y="11101"/>
                  <a:pt x="12193" y="9744"/>
                </a:cubicBezTo>
                <a:cubicBezTo>
                  <a:pt x="12407" y="8970"/>
                  <a:pt x="12562" y="8113"/>
                  <a:pt x="12193" y="7387"/>
                </a:cubicBezTo>
                <a:cubicBezTo>
                  <a:pt x="12133" y="7244"/>
                  <a:pt x="12026" y="7113"/>
                  <a:pt x="11895" y="7041"/>
                </a:cubicBezTo>
                <a:cubicBezTo>
                  <a:pt x="11825" y="7007"/>
                  <a:pt x="11752" y="6992"/>
                  <a:pt x="11680" y="6992"/>
                </a:cubicBezTo>
                <a:cubicBezTo>
                  <a:pt x="11422" y="6992"/>
                  <a:pt x="11162" y="7182"/>
                  <a:pt x="10966" y="7387"/>
                </a:cubicBezTo>
                <a:cubicBezTo>
                  <a:pt x="9868" y="8464"/>
                  <a:pt x="9022" y="9799"/>
                  <a:pt x="8493" y="11246"/>
                </a:cubicBezTo>
                <a:lnTo>
                  <a:pt x="8493" y="11246"/>
                </a:lnTo>
                <a:cubicBezTo>
                  <a:pt x="8776" y="9698"/>
                  <a:pt x="9016" y="8139"/>
                  <a:pt x="9216" y="6577"/>
                </a:cubicBezTo>
                <a:cubicBezTo>
                  <a:pt x="9466" y="4672"/>
                  <a:pt x="9645" y="2731"/>
                  <a:pt x="9204" y="862"/>
                </a:cubicBezTo>
                <a:cubicBezTo>
                  <a:pt x="9121" y="552"/>
                  <a:pt x="8990" y="195"/>
                  <a:pt x="8692" y="64"/>
                </a:cubicBezTo>
                <a:cubicBezTo>
                  <a:pt x="8606" y="19"/>
                  <a:pt x="8510" y="0"/>
                  <a:pt x="8411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255" name="Google Shape;3255;p46"/>
          <p:cNvSpPr/>
          <p:nvPr/>
        </p:nvSpPr>
        <p:spPr>
          <a:xfrm flipH="1">
            <a:off x="4221159" y="48343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256" name="Google Shape;3256;p46"/>
          <p:cNvSpPr/>
          <p:nvPr/>
        </p:nvSpPr>
        <p:spPr>
          <a:xfrm flipH="1">
            <a:off x="1967520" y="4804910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263" name="Google Shape;3263;p46"/>
          <p:cNvGrpSpPr/>
          <p:nvPr/>
        </p:nvGrpSpPr>
        <p:grpSpPr>
          <a:xfrm>
            <a:off x="-84156" y="3840061"/>
            <a:ext cx="1763400" cy="1201893"/>
            <a:chOff x="1176669" y="3655136"/>
            <a:chExt cx="1763400" cy="1201893"/>
          </a:xfrm>
        </p:grpSpPr>
        <p:sp>
          <p:nvSpPr>
            <p:cNvPr id="3264" name="Google Shape;3264;p4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65" name="Google Shape;3265;p4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66" name="Google Shape;3266;p4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3267" name="Google Shape;3267;p4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3268" name="Google Shape;3268;p4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69" name="Google Shape;3269;p4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0" name="Google Shape;3270;p4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1" name="Google Shape;3271;p4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2" name="Google Shape;3272;p4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3" name="Google Shape;3273;p4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4" name="Google Shape;3274;p4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5" name="Google Shape;3275;p4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6" name="Google Shape;3276;p4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7" name="Google Shape;3277;p4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8" name="Google Shape;3278;p4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9" name="Google Shape;3279;p4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0" name="Google Shape;3280;p4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1" name="Google Shape;3281;p4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2" name="Google Shape;3282;p4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3" name="Google Shape;3283;p4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4" name="Google Shape;3284;p4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85" name="Google Shape;3285;p46"/>
          <p:cNvGrpSpPr/>
          <p:nvPr/>
        </p:nvGrpSpPr>
        <p:grpSpPr>
          <a:xfrm flipH="1">
            <a:off x="6618932" y="3950711"/>
            <a:ext cx="1992000" cy="1049493"/>
            <a:chOff x="948069" y="3807536"/>
            <a:chExt cx="1992000" cy="1049493"/>
          </a:xfrm>
        </p:grpSpPr>
        <p:sp>
          <p:nvSpPr>
            <p:cNvPr id="3286" name="Google Shape;3286;p4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87" name="Google Shape;3287;p4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88" name="Google Shape;3288;p4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3289" name="Google Shape;3289;p46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3290" name="Google Shape;3290;p4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1" name="Google Shape;3291;p4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2" name="Google Shape;3292;p4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3" name="Google Shape;3293;p4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4" name="Google Shape;3294;p4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5" name="Google Shape;3295;p4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6" name="Google Shape;3296;p4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7" name="Google Shape;3297;p4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8" name="Google Shape;3298;p4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9" name="Google Shape;3299;p4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0" name="Google Shape;3300;p4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1" name="Google Shape;3301;p4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2" name="Google Shape;3302;p4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3" name="Google Shape;3303;p4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4" name="Google Shape;3304;p4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5" name="Google Shape;3305;p4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6" name="Google Shape;3306;p4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3409" name="Google Shape;3409;p46"/>
          <p:cNvSpPr/>
          <p:nvPr/>
        </p:nvSpPr>
        <p:spPr>
          <a:xfrm>
            <a:off x="8610920" y="4804910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410" name="Google Shape;3410;p46"/>
          <p:cNvSpPr/>
          <p:nvPr/>
        </p:nvSpPr>
        <p:spPr>
          <a:xfrm>
            <a:off x="-16899" y="1693100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424" name="Google Shape;3424;p46"/>
          <p:cNvGrpSpPr/>
          <p:nvPr/>
        </p:nvGrpSpPr>
        <p:grpSpPr>
          <a:xfrm>
            <a:off x="691816" y="704499"/>
            <a:ext cx="602833" cy="495062"/>
            <a:chOff x="668641" y="1116349"/>
            <a:chExt cx="602833" cy="495062"/>
          </a:xfrm>
        </p:grpSpPr>
        <p:sp>
          <p:nvSpPr>
            <p:cNvPr id="3425" name="Google Shape;3425;p46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6" name="Google Shape;3426;p46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7" name="Google Shape;3427;p46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8" name="Google Shape;3428;p46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9" name="Google Shape;3429;p46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0" name="Google Shape;3430;p46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1" name="Google Shape;3431;p46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2" name="Google Shape;3432;p46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3" name="Google Shape;3433;p46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4" name="Google Shape;3434;p46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5" name="Google Shape;3435;p46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436" name="Google Shape;3436;p46"/>
          <p:cNvSpPr/>
          <p:nvPr/>
        </p:nvSpPr>
        <p:spPr>
          <a:xfrm flipH="1">
            <a:off x="8417372" y="1891511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437" name="Google Shape;3437;p46"/>
          <p:cNvGrpSpPr/>
          <p:nvPr/>
        </p:nvGrpSpPr>
        <p:grpSpPr>
          <a:xfrm rot="-2542180" flipH="1">
            <a:off x="5656808" y="4036164"/>
            <a:ext cx="2209190" cy="699509"/>
            <a:chOff x="676459" y="2747475"/>
            <a:chExt cx="2209227" cy="699520"/>
          </a:xfrm>
        </p:grpSpPr>
        <p:sp>
          <p:nvSpPr>
            <p:cNvPr id="3438" name="Google Shape;3438;p46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9" name="Google Shape;3439;p46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0" name="Google Shape;3440;p46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1" name="Google Shape;3441;p46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2" name="Google Shape;3442;p46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3" name="Google Shape;3443;p46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4" name="Google Shape;3444;p46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5" name="Google Shape;3445;p46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6" name="Google Shape;3446;p46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7" name="Google Shape;3447;p46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8" name="Google Shape;3448;p46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9" name="Google Shape;3449;p46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0" name="Google Shape;3450;p46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1" name="Google Shape;3451;p46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2" name="Google Shape;3452;p46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3" name="Google Shape;3453;p46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4" name="Google Shape;3454;p46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5" name="Google Shape;3455;p46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6" name="Google Shape;3456;p46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7" name="Google Shape;3457;p46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8" name="Google Shape;3458;p46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9" name="Google Shape;3459;p46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460" name="Google Shape;3460;p46"/>
          <p:cNvGrpSpPr/>
          <p:nvPr/>
        </p:nvGrpSpPr>
        <p:grpSpPr>
          <a:xfrm flipH="1">
            <a:off x="7483391" y="351949"/>
            <a:ext cx="602833" cy="495062"/>
            <a:chOff x="668641" y="1116349"/>
            <a:chExt cx="602833" cy="495062"/>
          </a:xfrm>
        </p:grpSpPr>
        <p:sp>
          <p:nvSpPr>
            <p:cNvPr id="3461" name="Google Shape;3461;p46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2" name="Google Shape;3462;p46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3" name="Google Shape;3463;p46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4" name="Google Shape;3464;p46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5" name="Google Shape;3465;p46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6" name="Google Shape;3466;p46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7" name="Google Shape;3467;p46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8" name="Google Shape;3468;p46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9" name="Google Shape;3469;p46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70" name="Google Shape;3470;p46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71" name="Google Shape;3471;p46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52" name="Google Shape;5950;p62">
            <a:extLst>
              <a:ext uri="{FF2B5EF4-FFF2-40B4-BE49-F238E27FC236}">
                <a16:creationId xmlns:a16="http://schemas.microsoft.com/office/drawing/2014/main" id="{E45EB86B-6936-4C27-903E-6D9B881AF54B}"/>
              </a:ext>
            </a:extLst>
          </p:cNvPr>
          <p:cNvGrpSpPr/>
          <p:nvPr/>
        </p:nvGrpSpPr>
        <p:grpSpPr>
          <a:xfrm>
            <a:off x="2136314" y="3128809"/>
            <a:ext cx="981570" cy="1911586"/>
            <a:chOff x="3407561" y="1811690"/>
            <a:chExt cx="1116738" cy="2311309"/>
          </a:xfrm>
        </p:grpSpPr>
        <p:sp>
          <p:nvSpPr>
            <p:cNvPr id="553" name="Google Shape;5951;p62">
              <a:extLst>
                <a:ext uri="{FF2B5EF4-FFF2-40B4-BE49-F238E27FC236}">
                  <a16:creationId xmlns:a16="http://schemas.microsoft.com/office/drawing/2014/main" id="{D6D6C4AD-C6EA-48FA-BC6B-1221238AF50B}"/>
                </a:ext>
              </a:extLst>
            </p:cNvPr>
            <p:cNvSpPr/>
            <p:nvPr/>
          </p:nvSpPr>
          <p:spPr>
            <a:xfrm>
              <a:off x="3407561" y="4004401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952;p62">
              <a:extLst>
                <a:ext uri="{FF2B5EF4-FFF2-40B4-BE49-F238E27FC236}">
                  <a16:creationId xmlns:a16="http://schemas.microsoft.com/office/drawing/2014/main" id="{E6BB8BB5-D62C-43EE-AA6A-8F7DA37E94A1}"/>
                </a:ext>
              </a:extLst>
            </p:cNvPr>
            <p:cNvSpPr/>
            <p:nvPr/>
          </p:nvSpPr>
          <p:spPr>
            <a:xfrm>
              <a:off x="4112652" y="3416377"/>
              <a:ext cx="411647" cy="383777"/>
            </a:xfrm>
            <a:custGeom>
              <a:avLst/>
              <a:gdLst/>
              <a:ahLst/>
              <a:cxnLst/>
              <a:rect l="l" t="t" r="r" b="b"/>
              <a:pathLst>
                <a:path w="8419" h="7849" extrusionOk="0">
                  <a:moveTo>
                    <a:pt x="6161" y="1"/>
                  </a:moveTo>
                  <a:cubicBezTo>
                    <a:pt x="5751" y="1"/>
                    <a:pt x="605" y="1016"/>
                    <a:pt x="239" y="1442"/>
                  </a:cubicBezTo>
                  <a:cubicBezTo>
                    <a:pt x="227" y="1442"/>
                    <a:pt x="227" y="1465"/>
                    <a:pt x="227" y="1465"/>
                  </a:cubicBezTo>
                  <a:cubicBezTo>
                    <a:pt x="0" y="1799"/>
                    <a:pt x="524" y="7061"/>
                    <a:pt x="881" y="7335"/>
                  </a:cubicBezTo>
                  <a:cubicBezTo>
                    <a:pt x="1223" y="7608"/>
                    <a:pt x="2151" y="7849"/>
                    <a:pt x="2514" y="7849"/>
                  </a:cubicBezTo>
                  <a:cubicBezTo>
                    <a:pt x="2530" y="7849"/>
                    <a:pt x="2546" y="7848"/>
                    <a:pt x="2560" y="7847"/>
                  </a:cubicBezTo>
                  <a:cubicBezTo>
                    <a:pt x="2679" y="7835"/>
                    <a:pt x="3287" y="7669"/>
                    <a:pt x="4084" y="7431"/>
                  </a:cubicBezTo>
                  <a:cubicBezTo>
                    <a:pt x="5108" y="7121"/>
                    <a:pt x="6418" y="6716"/>
                    <a:pt x="7299" y="6442"/>
                  </a:cubicBezTo>
                  <a:cubicBezTo>
                    <a:pt x="7799" y="6299"/>
                    <a:pt x="8156" y="6180"/>
                    <a:pt x="8216" y="6145"/>
                  </a:cubicBezTo>
                  <a:cubicBezTo>
                    <a:pt x="8418" y="6061"/>
                    <a:pt x="8132" y="2478"/>
                    <a:pt x="7918" y="1049"/>
                  </a:cubicBezTo>
                  <a:cubicBezTo>
                    <a:pt x="7859" y="763"/>
                    <a:pt x="7823" y="573"/>
                    <a:pt x="7787" y="489"/>
                  </a:cubicBezTo>
                  <a:cubicBezTo>
                    <a:pt x="7775" y="489"/>
                    <a:pt x="7775" y="477"/>
                    <a:pt x="7775" y="477"/>
                  </a:cubicBezTo>
                  <a:cubicBezTo>
                    <a:pt x="7537" y="180"/>
                    <a:pt x="6525" y="37"/>
                    <a:pt x="6168" y="1"/>
                  </a:cubicBezTo>
                  <a:cubicBezTo>
                    <a:pt x="6166" y="1"/>
                    <a:pt x="6164" y="1"/>
                    <a:pt x="6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953;p62">
              <a:extLst>
                <a:ext uri="{FF2B5EF4-FFF2-40B4-BE49-F238E27FC236}">
                  <a16:creationId xmlns:a16="http://schemas.microsoft.com/office/drawing/2014/main" id="{387DC506-33AB-48E8-BCEC-9C851AAFA40B}"/>
                </a:ext>
              </a:extLst>
            </p:cNvPr>
            <p:cNvSpPr/>
            <p:nvPr/>
          </p:nvSpPr>
          <p:spPr>
            <a:xfrm>
              <a:off x="4294884" y="3548052"/>
              <a:ext cx="174653" cy="231665"/>
            </a:xfrm>
            <a:custGeom>
              <a:avLst/>
              <a:gdLst/>
              <a:ahLst/>
              <a:cxnLst/>
              <a:rect l="l" t="t" r="r" b="b"/>
              <a:pathLst>
                <a:path w="3572" h="4738" extrusionOk="0">
                  <a:moveTo>
                    <a:pt x="2903" y="0"/>
                  </a:moveTo>
                  <a:cubicBezTo>
                    <a:pt x="2303" y="0"/>
                    <a:pt x="179" y="700"/>
                    <a:pt x="83" y="880"/>
                  </a:cubicBezTo>
                  <a:cubicBezTo>
                    <a:pt x="0" y="1047"/>
                    <a:pt x="250" y="3690"/>
                    <a:pt x="357" y="4738"/>
                  </a:cubicBezTo>
                  <a:cubicBezTo>
                    <a:pt x="1381" y="4428"/>
                    <a:pt x="2691" y="4023"/>
                    <a:pt x="3572" y="3749"/>
                  </a:cubicBezTo>
                  <a:cubicBezTo>
                    <a:pt x="3453" y="2487"/>
                    <a:pt x="3203" y="177"/>
                    <a:pt x="3048" y="35"/>
                  </a:cubicBezTo>
                  <a:cubicBezTo>
                    <a:pt x="3027" y="11"/>
                    <a:pt x="2976" y="0"/>
                    <a:pt x="2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954;p62">
              <a:extLst>
                <a:ext uri="{FF2B5EF4-FFF2-40B4-BE49-F238E27FC236}">
                  <a16:creationId xmlns:a16="http://schemas.microsoft.com/office/drawing/2014/main" id="{54B52195-237A-49F9-A662-5F16F98FE7A6}"/>
                </a:ext>
              </a:extLst>
            </p:cNvPr>
            <p:cNvSpPr/>
            <p:nvPr/>
          </p:nvSpPr>
          <p:spPr>
            <a:xfrm>
              <a:off x="4124289" y="3416964"/>
              <a:ext cx="369695" cy="100773"/>
            </a:xfrm>
            <a:custGeom>
              <a:avLst/>
              <a:gdLst/>
              <a:ahLst/>
              <a:cxnLst/>
              <a:rect l="l" t="t" r="r" b="b"/>
              <a:pathLst>
                <a:path w="7561" h="2061" extrusionOk="0">
                  <a:moveTo>
                    <a:pt x="5923" y="1"/>
                  </a:moveTo>
                  <a:cubicBezTo>
                    <a:pt x="5513" y="1"/>
                    <a:pt x="367" y="1016"/>
                    <a:pt x="1" y="1453"/>
                  </a:cubicBezTo>
                  <a:cubicBezTo>
                    <a:pt x="29" y="1449"/>
                    <a:pt x="63" y="1448"/>
                    <a:pt x="101" y="1448"/>
                  </a:cubicBezTo>
                  <a:cubicBezTo>
                    <a:pt x="622" y="1448"/>
                    <a:pt x="1910" y="1812"/>
                    <a:pt x="1977" y="1989"/>
                  </a:cubicBezTo>
                  <a:cubicBezTo>
                    <a:pt x="1977" y="2001"/>
                    <a:pt x="2001" y="2025"/>
                    <a:pt x="2001" y="2061"/>
                  </a:cubicBezTo>
                  <a:cubicBezTo>
                    <a:pt x="2275" y="1906"/>
                    <a:pt x="2620" y="1823"/>
                    <a:pt x="2918" y="1727"/>
                  </a:cubicBezTo>
                  <a:cubicBezTo>
                    <a:pt x="3501" y="1549"/>
                    <a:pt x="4096" y="1370"/>
                    <a:pt x="4692" y="1227"/>
                  </a:cubicBezTo>
                  <a:cubicBezTo>
                    <a:pt x="5299" y="1072"/>
                    <a:pt x="5930" y="942"/>
                    <a:pt x="6549" y="811"/>
                  </a:cubicBezTo>
                  <a:cubicBezTo>
                    <a:pt x="6894" y="739"/>
                    <a:pt x="7216" y="656"/>
                    <a:pt x="7561" y="596"/>
                  </a:cubicBezTo>
                  <a:cubicBezTo>
                    <a:pt x="7549" y="561"/>
                    <a:pt x="7549" y="513"/>
                    <a:pt x="7549" y="501"/>
                  </a:cubicBezTo>
                  <a:cubicBezTo>
                    <a:pt x="7537" y="501"/>
                    <a:pt x="7537" y="477"/>
                    <a:pt x="7537" y="477"/>
                  </a:cubicBezTo>
                  <a:cubicBezTo>
                    <a:pt x="7299" y="180"/>
                    <a:pt x="6287" y="37"/>
                    <a:pt x="5930" y="1"/>
                  </a:cubicBezTo>
                  <a:cubicBezTo>
                    <a:pt x="5928" y="1"/>
                    <a:pt x="5926" y="1"/>
                    <a:pt x="5923" y="1"/>
                  </a:cubicBezTo>
                  <a:close/>
                </a:path>
              </a:pathLst>
            </a:custGeom>
            <a:solidFill>
              <a:srgbClr val="CF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955;p62">
              <a:extLst>
                <a:ext uri="{FF2B5EF4-FFF2-40B4-BE49-F238E27FC236}">
                  <a16:creationId xmlns:a16="http://schemas.microsoft.com/office/drawing/2014/main" id="{6A363F62-CEA9-4493-B933-DBA94D2B2A52}"/>
                </a:ext>
              </a:extLst>
            </p:cNvPr>
            <p:cNvSpPr/>
            <p:nvPr/>
          </p:nvSpPr>
          <p:spPr>
            <a:xfrm>
              <a:off x="4112652" y="3486737"/>
              <a:ext cx="125220" cy="313417"/>
            </a:xfrm>
            <a:custGeom>
              <a:avLst/>
              <a:gdLst/>
              <a:ahLst/>
              <a:cxnLst/>
              <a:rect l="l" t="t" r="r" b="b"/>
              <a:pathLst>
                <a:path w="2561" h="6410" extrusionOk="0">
                  <a:moveTo>
                    <a:pt x="300" y="0"/>
                  </a:moveTo>
                  <a:cubicBezTo>
                    <a:pt x="277" y="0"/>
                    <a:pt x="257" y="1"/>
                    <a:pt x="239" y="3"/>
                  </a:cubicBezTo>
                  <a:cubicBezTo>
                    <a:pt x="227" y="3"/>
                    <a:pt x="227" y="26"/>
                    <a:pt x="227" y="26"/>
                  </a:cubicBezTo>
                  <a:cubicBezTo>
                    <a:pt x="0" y="360"/>
                    <a:pt x="524" y="5622"/>
                    <a:pt x="881" y="5896"/>
                  </a:cubicBezTo>
                  <a:cubicBezTo>
                    <a:pt x="1222" y="6180"/>
                    <a:pt x="2148" y="6410"/>
                    <a:pt x="2511" y="6410"/>
                  </a:cubicBezTo>
                  <a:cubicBezTo>
                    <a:pt x="2529" y="6410"/>
                    <a:pt x="2545" y="6409"/>
                    <a:pt x="2560" y="6408"/>
                  </a:cubicBezTo>
                  <a:cubicBezTo>
                    <a:pt x="2513" y="5444"/>
                    <a:pt x="2322" y="836"/>
                    <a:pt x="2215" y="538"/>
                  </a:cubicBezTo>
                  <a:cubicBezTo>
                    <a:pt x="2147" y="368"/>
                    <a:pt x="792" y="0"/>
                    <a:pt x="300" y="0"/>
                  </a:cubicBezTo>
                  <a:close/>
                </a:path>
              </a:pathLst>
            </a:custGeom>
            <a:solidFill>
              <a:srgbClr val="CF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956;p62">
              <a:extLst>
                <a:ext uri="{FF2B5EF4-FFF2-40B4-BE49-F238E27FC236}">
                  <a16:creationId xmlns:a16="http://schemas.microsoft.com/office/drawing/2014/main" id="{638D07BB-C81B-4EFB-A9D3-66998E2943C9}"/>
                </a:ext>
              </a:extLst>
            </p:cNvPr>
            <p:cNvSpPr/>
            <p:nvPr/>
          </p:nvSpPr>
          <p:spPr>
            <a:xfrm>
              <a:off x="4195334" y="3354085"/>
              <a:ext cx="204968" cy="128643"/>
            </a:xfrm>
            <a:custGeom>
              <a:avLst/>
              <a:gdLst/>
              <a:ahLst/>
              <a:cxnLst/>
              <a:rect l="l" t="t" r="r" b="b"/>
              <a:pathLst>
                <a:path w="4192" h="2631" extrusionOk="0">
                  <a:moveTo>
                    <a:pt x="3313" y="0"/>
                  </a:moveTo>
                  <a:cubicBezTo>
                    <a:pt x="2912" y="0"/>
                    <a:pt x="2402" y="129"/>
                    <a:pt x="1893" y="239"/>
                  </a:cubicBezTo>
                  <a:cubicBezTo>
                    <a:pt x="1215" y="370"/>
                    <a:pt x="464" y="549"/>
                    <a:pt x="226" y="834"/>
                  </a:cubicBezTo>
                  <a:cubicBezTo>
                    <a:pt x="0" y="1108"/>
                    <a:pt x="226" y="2525"/>
                    <a:pt x="322" y="2573"/>
                  </a:cubicBezTo>
                  <a:cubicBezTo>
                    <a:pt x="391" y="2612"/>
                    <a:pt x="498" y="2631"/>
                    <a:pt x="611" y="2631"/>
                  </a:cubicBezTo>
                  <a:cubicBezTo>
                    <a:pt x="805" y="2631"/>
                    <a:pt x="1016" y="2576"/>
                    <a:pt x="1084" y="2478"/>
                  </a:cubicBezTo>
                  <a:cubicBezTo>
                    <a:pt x="1143" y="2394"/>
                    <a:pt x="881" y="1513"/>
                    <a:pt x="1000" y="1346"/>
                  </a:cubicBezTo>
                  <a:cubicBezTo>
                    <a:pt x="1119" y="1192"/>
                    <a:pt x="1798" y="989"/>
                    <a:pt x="2072" y="930"/>
                  </a:cubicBezTo>
                  <a:cubicBezTo>
                    <a:pt x="2287" y="885"/>
                    <a:pt x="2773" y="766"/>
                    <a:pt x="3035" y="766"/>
                  </a:cubicBezTo>
                  <a:cubicBezTo>
                    <a:pt x="3121" y="766"/>
                    <a:pt x="3182" y="778"/>
                    <a:pt x="3203" y="811"/>
                  </a:cubicBezTo>
                  <a:cubicBezTo>
                    <a:pt x="3298" y="954"/>
                    <a:pt x="3298" y="1620"/>
                    <a:pt x="3322" y="1704"/>
                  </a:cubicBezTo>
                  <a:cubicBezTo>
                    <a:pt x="3346" y="1768"/>
                    <a:pt x="3518" y="1871"/>
                    <a:pt x="3738" y="1871"/>
                  </a:cubicBezTo>
                  <a:cubicBezTo>
                    <a:pt x="3842" y="1871"/>
                    <a:pt x="3957" y="1848"/>
                    <a:pt x="4072" y="1787"/>
                  </a:cubicBezTo>
                  <a:cubicBezTo>
                    <a:pt x="4191" y="1727"/>
                    <a:pt x="4036" y="203"/>
                    <a:pt x="3739" y="73"/>
                  </a:cubicBezTo>
                  <a:cubicBezTo>
                    <a:pt x="3619" y="21"/>
                    <a:pt x="3475" y="0"/>
                    <a:pt x="3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957;p62">
              <a:extLst>
                <a:ext uri="{FF2B5EF4-FFF2-40B4-BE49-F238E27FC236}">
                  <a16:creationId xmlns:a16="http://schemas.microsoft.com/office/drawing/2014/main" id="{64450233-FB49-4E98-9D1F-502236A85082}"/>
                </a:ext>
              </a:extLst>
            </p:cNvPr>
            <p:cNvSpPr/>
            <p:nvPr/>
          </p:nvSpPr>
          <p:spPr>
            <a:xfrm>
              <a:off x="4188929" y="3217325"/>
              <a:ext cx="179347" cy="232594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958;p62">
              <a:extLst>
                <a:ext uri="{FF2B5EF4-FFF2-40B4-BE49-F238E27FC236}">
                  <a16:creationId xmlns:a16="http://schemas.microsoft.com/office/drawing/2014/main" id="{CB8E7780-830E-442D-BB36-135D5E31C5D0}"/>
                </a:ext>
              </a:extLst>
            </p:cNvPr>
            <p:cNvSpPr/>
            <p:nvPr/>
          </p:nvSpPr>
          <p:spPr>
            <a:xfrm>
              <a:off x="4065273" y="2657232"/>
              <a:ext cx="293566" cy="682379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959;p62">
              <a:extLst>
                <a:ext uri="{FF2B5EF4-FFF2-40B4-BE49-F238E27FC236}">
                  <a16:creationId xmlns:a16="http://schemas.microsoft.com/office/drawing/2014/main" id="{5DF09DAD-00CF-4743-8246-F24604FCD993}"/>
                </a:ext>
              </a:extLst>
            </p:cNvPr>
            <p:cNvSpPr/>
            <p:nvPr/>
          </p:nvSpPr>
          <p:spPr>
            <a:xfrm>
              <a:off x="4202277" y="3270866"/>
              <a:ext cx="148543" cy="29728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960;p62">
              <a:extLst>
                <a:ext uri="{FF2B5EF4-FFF2-40B4-BE49-F238E27FC236}">
                  <a16:creationId xmlns:a16="http://schemas.microsoft.com/office/drawing/2014/main" id="{9274A9B8-7C8F-4216-B2EF-B50C47BE1DFF}"/>
                </a:ext>
              </a:extLst>
            </p:cNvPr>
            <p:cNvSpPr/>
            <p:nvPr/>
          </p:nvSpPr>
          <p:spPr>
            <a:xfrm>
              <a:off x="3486258" y="2589366"/>
              <a:ext cx="597350" cy="583122"/>
            </a:xfrm>
            <a:custGeom>
              <a:avLst/>
              <a:gdLst/>
              <a:ahLst/>
              <a:cxnLst/>
              <a:rect l="l" t="t" r="r" b="b"/>
              <a:pathLst>
                <a:path w="12217" h="11926" extrusionOk="0">
                  <a:moveTo>
                    <a:pt x="5471" y="0"/>
                  </a:moveTo>
                  <a:cubicBezTo>
                    <a:pt x="5177" y="0"/>
                    <a:pt x="4880" y="7"/>
                    <a:pt x="4584" y="20"/>
                  </a:cubicBezTo>
                  <a:cubicBezTo>
                    <a:pt x="1727" y="139"/>
                    <a:pt x="977" y="2389"/>
                    <a:pt x="858" y="4223"/>
                  </a:cubicBezTo>
                  <a:cubicBezTo>
                    <a:pt x="738" y="6057"/>
                    <a:pt x="0" y="10355"/>
                    <a:pt x="858" y="11057"/>
                  </a:cubicBezTo>
                  <a:cubicBezTo>
                    <a:pt x="1433" y="11515"/>
                    <a:pt x="5024" y="11925"/>
                    <a:pt x="7676" y="11925"/>
                  </a:cubicBezTo>
                  <a:cubicBezTo>
                    <a:pt x="9028" y="11925"/>
                    <a:pt x="10136" y="11818"/>
                    <a:pt x="10478" y="11557"/>
                  </a:cubicBezTo>
                  <a:cubicBezTo>
                    <a:pt x="11478" y="10795"/>
                    <a:pt x="12216" y="3092"/>
                    <a:pt x="10561" y="758"/>
                  </a:cubicBezTo>
                  <a:cubicBezTo>
                    <a:pt x="10369" y="470"/>
                    <a:pt x="8015" y="0"/>
                    <a:pt x="5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961;p62">
              <a:extLst>
                <a:ext uri="{FF2B5EF4-FFF2-40B4-BE49-F238E27FC236}">
                  <a16:creationId xmlns:a16="http://schemas.microsoft.com/office/drawing/2014/main" id="{A1179986-A50F-498C-B45C-A0EB3CADB840}"/>
                </a:ext>
              </a:extLst>
            </p:cNvPr>
            <p:cNvSpPr/>
            <p:nvPr/>
          </p:nvSpPr>
          <p:spPr>
            <a:xfrm>
              <a:off x="3486258" y="2606626"/>
              <a:ext cx="196216" cy="546695"/>
            </a:xfrm>
            <a:custGeom>
              <a:avLst/>
              <a:gdLst/>
              <a:ahLst/>
              <a:cxnLst/>
              <a:rect l="l" t="t" r="r" b="b"/>
              <a:pathLst>
                <a:path w="4013" h="11181" extrusionOk="0">
                  <a:moveTo>
                    <a:pt x="3060" y="0"/>
                  </a:moveTo>
                  <a:cubicBezTo>
                    <a:pt x="1441" y="715"/>
                    <a:pt x="953" y="2406"/>
                    <a:pt x="858" y="3882"/>
                  </a:cubicBezTo>
                  <a:cubicBezTo>
                    <a:pt x="738" y="5715"/>
                    <a:pt x="0" y="10014"/>
                    <a:pt x="858" y="10716"/>
                  </a:cubicBezTo>
                  <a:cubicBezTo>
                    <a:pt x="1072" y="10883"/>
                    <a:pt x="1655" y="11038"/>
                    <a:pt x="2441" y="11180"/>
                  </a:cubicBezTo>
                  <a:cubicBezTo>
                    <a:pt x="2643" y="11085"/>
                    <a:pt x="2822" y="10942"/>
                    <a:pt x="2977" y="10764"/>
                  </a:cubicBezTo>
                  <a:cubicBezTo>
                    <a:pt x="3227" y="10430"/>
                    <a:pt x="3382" y="10061"/>
                    <a:pt x="3477" y="9656"/>
                  </a:cubicBezTo>
                  <a:cubicBezTo>
                    <a:pt x="3584" y="9252"/>
                    <a:pt x="3644" y="8835"/>
                    <a:pt x="3703" y="8418"/>
                  </a:cubicBezTo>
                  <a:cubicBezTo>
                    <a:pt x="3798" y="7740"/>
                    <a:pt x="3858" y="7037"/>
                    <a:pt x="3894" y="6335"/>
                  </a:cubicBezTo>
                  <a:cubicBezTo>
                    <a:pt x="3977" y="4989"/>
                    <a:pt x="4013" y="3620"/>
                    <a:pt x="3977" y="2263"/>
                  </a:cubicBezTo>
                  <a:cubicBezTo>
                    <a:pt x="3953" y="1667"/>
                    <a:pt x="3882" y="1072"/>
                    <a:pt x="3572" y="548"/>
                  </a:cubicBezTo>
                  <a:cubicBezTo>
                    <a:pt x="3441" y="322"/>
                    <a:pt x="3274" y="131"/>
                    <a:pt x="30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962;p62">
              <a:extLst>
                <a:ext uri="{FF2B5EF4-FFF2-40B4-BE49-F238E27FC236}">
                  <a16:creationId xmlns:a16="http://schemas.microsoft.com/office/drawing/2014/main" id="{D5C6DA10-3708-4E5F-A954-462E39921619}"/>
                </a:ext>
              </a:extLst>
            </p:cNvPr>
            <p:cNvSpPr/>
            <p:nvPr/>
          </p:nvSpPr>
          <p:spPr>
            <a:xfrm>
              <a:off x="3607322" y="3203341"/>
              <a:ext cx="577548" cy="757432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963;p62">
              <a:extLst>
                <a:ext uri="{FF2B5EF4-FFF2-40B4-BE49-F238E27FC236}">
                  <a16:creationId xmlns:a16="http://schemas.microsoft.com/office/drawing/2014/main" id="{2CA87C09-70B1-42BF-910E-2A1F41833225}"/>
                </a:ext>
              </a:extLst>
            </p:cNvPr>
            <p:cNvSpPr/>
            <p:nvPr/>
          </p:nvSpPr>
          <p:spPr>
            <a:xfrm>
              <a:off x="3666729" y="3201581"/>
              <a:ext cx="518727" cy="334442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964;p62">
              <a:extLst>
                <a:ext uri="{FF2B5EF4-FFF2-40B4-BE49-F238E27FC236}">
                  <a16:creationId xmlns:a16="http://schemas.microsoft.com/office/drawing/2014/main" id="{6DD5274D-446A-4F2D-A893-6C94BB49D14D}"/>
                </a:ext>
              </a:extLst>
            </p:cNvPr>
            <p:cNvSpPr/>
            <p:nvPr/>
          </p:nvSpPr>
          <p:spPr>
            <a:xfrm>
              <a:off x="3922842" y="3950752"/>
              <a:ext cx="303931" cy="9588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965;p62">
              <a:extLst>
                <a:ext uri="{FF2B5EF4-FFF2-40B4-BE49-F238E27FC236}">
                  <a16:creationId xmlns:a16="http://schemas.microsoft.com/office/drawing/2014/main" id="{A036AC79-64E7-4C85-89EE-D38A32B71DD6}"/>
                </a:ext>
              </a:extLst>
            </p:cNvPr>
            <p:cNvSpPr/>
            <p:nvPr/>
          </p:nvSpPr>
          <p:spPr>
            <a:xfrm>
              <a:off x="3581701" y="3950752"/>
              <a:ext cx="303931" cy="9588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966;p62">
              <a:extLst>
                <a:ext uri="{FF2B5EF4-FFF2-40B4-BE49-F238E27FC236}">
                  <a16:creationId xmlns:a16="http://schemas.microsoft.com/office/drawing/2014/main" id="{8E3F2E42-BB36-4680-B296-444975CA33DF}"/>
                </a:ext>
              </a:extLst>
            </p:cNvPr>
            <p:cNvSpPr/>
            <p:nvPr/>
          </p:nvSpPr>
          <p:spPr>
            <a:xfrm>
              <a:off x="3625364" y="3121833"/>
              <a:ext cx="608400" cy="393703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967;p62">
              <a:extLst>
                <a:ext uri="{FF2B5EF4-FFF2-40B4-BE49-F238E27FC236}">
                  <a16:creationId xmlns:a16="http://schemas.microsoft.com/office/drawing/2014/main" id="{81738AF5-E7F9-4347-874E-5F885E5A732C}"/>
                </a:ext>
              </a:extLst>
            </p:cNvPr>
            <p:cNvSpPr/>
            <p:nvPr/>
          </p:nvSpPr>
          <p:spPr>
            <a:xfrm>
              <a:off x="3663796" y="3131710"/>
              <a:ext cx="177049" cy="369744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968;p62">
              <a:extLst>
                <a:ext uri="{FF2B5EF4-FFF2-40B4-BE49-F238E27FC236}">
                  <a16:creationId xmlns:a16="http://schemas.microsoft.com/office/drawing/2014/main" id="{A794909F-E356-4E2C-ACD5-2BDBC4A9DA62}"/>
                </a:ext>
              </a:extLst>
            </p:cNvPr>
            <p:cNvSpPr/>
            <p:nvPr/>
          </p:nvSpPr>
          <p:spPr>
            <a:xfrm>
              <a:off x="3993300" y="3127065"/>
              <a:ext cx="33249" cy="157246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969;p62">
              <a:extLst>
                <a:ext uri="{FF2B5EF4-FFF2-40B4-BE49-F238E27FC236}">
                  <a16:creationId xmlns:a16="http://schemas.microsoft.com/office/drawing/2014/main" id="{5640A1A8-7151-4593-823C-56BBE74C88B8}"/>
                </a:ext>
              </a:extLst>
            </p:cNvPr>
            <p:cNvSpPr/>
            <p:nvPr/>
          </p:nvSpPr>
          <p:spPr>
            <a:xfrm>
              <a:off x="4175531" y="3123007"/>
              <a:ext cx="53589" cy="94367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970;p62">
              <a:extLst>
                <a:ext uri="{FF2B5EF4-FFF2-40B4-BE49-F238E27FC236}">
                  <a16:creationId xmlns:a16="http://schemas.microsoft.com/office/drawing/2014/main" id="{AA1000A0-2224-4BAA-B065-94377784E4E3}"/>
                </a:ext>
              </a:extLst>
            </p:cNvPr>
            <p:cNvSpPr/>
            <p:nvPr/>
          </p:nvSpPr>
          <p:spPr>
            <a:xfrm>
              <a:off x="3941080" y="3354134"/>
              <a:ext cx="99404" cy="29826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971;p62">
              <a:extLst>
                <a:ext uri="{FF2B5EF4-FFF2-40B4-BE49-F238E27FC236}">
                  <a16:creationId xmlns:a16="http://schemas.microsoft.com/office/drawing/2014/main" id="{B9A8E0DB-030E-4D6E-9943-A4DAFADF7328}"/>
                </a:ext>
              </a:extLst>
            </p:cNvPr>
            <p:cNvSpPr/>
            <p:nvPr/>
          </p:nvSpPr>
          <p:spPr>
            <a:xfrm>
              <a:off x="3646340" y="2610635"/>
              <a:ext cx="606054" cy="570605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972;p62">
              <a:extLst>
                <a:ext uri="{FF2B5EF4-FFF2-40B4-BE49-F238E27FC236}">
                  <a16:creationId xmlns:a16="http://schemas.microsoft.com/office/drawing/2014/main" id="{EBF3A0D8-EA09-4E25-ACFE-0FB88E85BE17}"/>
                </a:ext>
              </a:extLst>
            </p:cNvPr>
            <p:cNvSpPr/>
            <p:nvPr/>
          </p:nvSpPr>
          <p:spPr>
            <a:xfrm>
              <a:off x="3853020" y="2548979"/>
              <a:ext cx="207266" cy="134021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973;p62">
              <a:extLst>
                <a:ext uri="{FF2B5EF4-FFF2-40B4-BE49-F238E27FC236}">
                  <a16:creationId xmlns:a16="http://schemas.microsoft.com/office/drawing/2014/main" id="{8313BAA3-B823-4326-AC25-850878627823}"/>
                </a:ext>
              </a:extLst>
            </p:cNvPr>
            <p:cNvSpPr/>
            <p:nvPr/>
          </p:nvSpPr>
          <p:spPr>
            <a:xfrm>
              <a:off x="3859425" y="2522575"/>
              <a:ext cx="199604" cy="105798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974;p62">
              <a:extLst>
                <a:ext uri="{FF2B5EF4-FFF2-40B4-BE49-F238E27FC236}">
                  <a16:creationId xmlns:a16="http://schemas.microsoft.com/office/drawing/2014/main" id="{2EB7D4B9-BEAE-4846-BCEC-3523F902343B}"/>
                </a:ext>
              </a:extLst>
            </p:cNvPr>
            <p:cNvSpPr/>
            <p:nvPr/>
          </p:nvSpPr>
          <p:spPr>
            <a:xfrm>
              <a:off x="3655630" y="2611858"/>
              <a:ext cx="227117" cy="527968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975;p62">
              <a:extLst>
                <a:ext uri="{FF2B5EF4-FFF2-40B4-BE49-F238E27FC236}">
                  <a16:creationId xmlns:a16="http://schemas.microsoft.com/office/drawing/2014/main" id="{1AC31251-E391-4599-968D-B1B266CA7633}"/>
                </a:ext>
              </a:extLst>
            </p:cNvPr>
            <p:cNvSpPr/>
            <p:nvPr/>
          </p:nvSpPr>
          <p:spPr>
            <a:xfrm>
              <a:off x="4071336" y="2632394"/>
              <a:ext cx="215431" cy="440299"/>
            </a:xfrm>
            <a:custGeom>
              <a:avLst/>
              <a:gdLst/>
              <a:ahLst/>
              <a:cxnLst/>
              <a:rect l="l" t="t" r="r" b="b"/>
              <a:pathLst>
                <a:path w="4406" h="9005" extrusionOk="0">
                  <a:moveTo>
                    <a:pt x="127" y="0"/>
                  </a:moveTo>
                  <a:cubicBezTo>
                    <a:pt x="51" y="0"/>
                    <a:pt x="0" y="19"/>
                    <a:pt x="0" y="69"/>
                  </a:cubicBezTo>
                  <a:cubicBezTo>
                    <a:pt x="0" y="152"/>
                    <a:pt x="143" y="271"/>
                    <a:pt x="191" y="331"/>
                  </a:cubicBezTo>
                  <a:cubicBezTo>
                    <a:pt x="357" y="509"/>
                    <a:pt x="524" y="688"/>
                    <a:pt x="679" y="890"/>
                  </a:cubicBezTo>
                  <a:cubicBezTo>
                    <a:pt x="1000" y="1259"/>
                    <a:pt x="1262" y="1676"/>
                    <a:pt x="1512" y="2105"/>
                  </a:cubicBezTo>
                  <a:cubicBezTo>
                    <a:pt x="2072" y="3069"/>
                    <a:pt x="2858" y="5022"/>
                    <a:pt x="3477" y="8606"/>
                  </a:cubicBezTo>
                  <a:cubicBezTo>
                    <a:pt x="3497" y="8675"/>
                    <a:pt x="3642" y="9004"/>
                    <a:pt x="3765" y="9004"/>
                  </a:cubicBezTo>
                  <a:cubicBezTo>
                    <a:pt x="3789" y="9004"/>
                    <a:pt x="3813" y="8992"/>
                    <a:pt x="3834" y="8963"/>
                  </a:cubicBezTo>
                  <a:cubicBezTo>
                    <a:pt x="3941" y="8820"/>
                    <a:pt x="4405" y="5141"/>
                    <a:pt x="2346" y="1450"/>
                  </a:cubicBezTo>
                  <a:cubicBezTo>
                    <a:pt x="2036" y="866"/>
                    <a:pt x="1548" y="486"/>
                    <a:pt x="976" y="235"/>
                  </a:cubicBezTo>
                  <a:cubicBezTo>
                    <a:pt x="917" y="200"/>
                    <a:pt x="857" y="188"/>
                    <a:pt x="833" y="176"/>
                  </a:cubicBezTo>
                  <a:cubicBezTo>
                    <a:pt x="763" y="150"/>
                    <a:pt x="343" y="0"/>
                    <a:pt x="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976;p62">
              <a:extLst>
                <a:ext uri="{FF2B5EF4-FFF2-40B4-BE49-F238E27FC236}">
                  <a16:creationId xmlns:a16="http://schemas.microsoft.com/office/drawing/2014/main" id="{49DE2336-91B5-4E6E-B52E-6B8E9E3AB49C}"/>
                </a:ext>
              </a:extLst>
            </p:cNvPr>
            <p:cNvSpPr/>
            <p:nvPr/>
          </p:nvSpPr>
          <p:spPr>
            <a:xfrm>
              <a:off x="3448413" y="3235954"/>
              <a:ext cx="198563" cy="282466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977;p62">
              <a:extLst>
                <a:ext uri="{FF2B5EF4-FFF2-40B4-BE49-F238E27FC236}">
                  <a16:creationId xmlns:a16="http://schemas.microsoft.com/office/drawing/2014/main" id="{E2C46F4B-87D4-414E-AE2D-A010B8F3E6FF}"/>
                </a:ext>
              </a:extLst>
            </p:cNvPr>
            <p:cNvSpPr/>
            <p:nvPr/>
          </p:nvSpPr>
          <p:spPr>
            <a:xfrm>
              <a:off x="3478826" y="2661535"/>
              <a:ext cx="300851" cy="725944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978;p62">
              <a:extLst>
                <a:ext uri="{FF2B5EF4-FFF2-40B4-BE49-F238E27FC236}">
                  <a16:creationId xmlns:a16="http://schemas.microsoft.com/office/drawing/2014/main" id="{3B2016E1-8C1A-407A-A4EC-78007A50DDAC}"/>
                </a:ext>
              </a:extLst>
            </p:cNvPr>
            <p:cNvSpPr/>
            <p:nvPr/>
          </p:nvSpPr>
          <p:spPr>
            <a:xfrm>
              <a:off x="3485671" y="3311595"/>
              <a:ext cx="161891" cy="42588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979;p62">
              <a:extLst>
                <a:ext uri="{FF2B5EF4-FFF2-40B4-BE49-F238E27FC236}">
                  <a16:creationId xmlns:a16="http://schemas.microsoft.com/office/drawing/2014/main" id="{6089CA56-5059-47A6-94F8-9234B7F71405}"/>
                </a:ext>
              </a:extLst>
            </p:cNvPr>
            <p:cNvSpPr/>
            <p:nvPr/>
          </p:nvSpPr>
          <p:spPr>
            <a:xfrm>
              <a:off x="3663209" y="2865672"/>
              <a:ext cx="104831" cy="404655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980;p62">
              <a:extLst>
                <a:ext uri="{FF2B5EF4-FFF2-40B4-BE49-F238E27FC236}">
                  <a16:creationId xmlns:a16="http://schemas.microsoft.com/office/drawing/2014/main" id="{7655EB49-D30C-45C4-89B5-9258E022337E}"/>
                </a:ext>
              </a:extLst>
            </p:cNvPr>
            <p:cNvSpPr/>
            <p:nvPr/>
          </p:nvSpPr>
          <p:spPr>
            <a:xfrm>
              <a:off x="4100429" y="1918379"/>
              <a:ext cx="183405" cy="285547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981;p62">
              <a:extLst>
                <a:ext uri="{FF2B5EF4-FFF2-40B4-BE49-F238E27FC236}">
                  <a16:creationId xmlns:a16="http://schemas.microsoft.com/office/drawing/2014/main" id="{AC07FEBA-103D-449C-9046-A848E89519CE}"/>
                </a:ext>
              </a:extLst>
            </p:cNvPr>
            <p:cNvSpPr/>
            <p:nvPr/>
          </p:nvSpPr>
          <p:spPr>
            <a:xfrm>
              <a:off x="3686532" y="1927865"/>
              <a:ext cx="594417" cy="678809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982;p62">
              <a:extLst>
                <a:ext uri="{FF2B5EF4-FFF2-40B4-BE49-F238E27FC236}">
                  <a16:creationId xmlns:a16="http://schemas.microsoft.com/office/drawing/2014/main" id="{5B52E257-51B4-4EC3-A239-40CECE405E9C}"/>
                </a:ext>
              </a:extLst>
            </p:cNvPr>
            <p:cNvSpPr/>
            <p:nvPr/>
          </p:nvSpPr>
          <p:spPr>
            <a:xfrm>
              <a:off x="3588106" y="1811690"/>
              <a:ext cx="776648" cy="509730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983;p62">
              <a:extLst>
                <a:ext uri="{FF2B5EF4-FFF2-40B4-BE49-F238E27FC236}">
                  <a16:creationId xmlns:a16="http://schemas.microsoft.com/office/drawing/2014/main" id="{5938BAD2-28B6-4AE5-BCFB-DCE42D37CACA}"/>
                </a:ext>
              </a:extLst>
            </p:cNvPr>
            <p:cNvSpPr/>
            <p:nvPr/>
          </p:nvSpPr>
          <p:spPr>
            <a:xfrm>
              <a:off x="3593925" y="1868457"/>
              <a:ext cx="318502" cy="234696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984;p62">
              <a:extLst>
                <a:ext uri="{FF2B5EF4-FFF2-40B4-BE49-F238E27FC236}">
                  <a16:creationId xmlns:a16="http://schemas.microsoft.com/office/drawing/2014/main" id="{FAA96DC7-1939-4AA6-959C-E20C21ED9A11}"/>
                </a:ext>
              </a:extLst>
            </p:cNvPr>
            <p:cNvSpPr/>
            <p:nvPr/>
          </p:nvSpPr>
          <p:spPr>
            <a:xfrm>
              <a:off x="3580576" y="2238886"/>
              <a:ext cx="182232" cy="218463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985;p62">
              <a:extLst>
                <a:ext uri="{FF2B5EF4-FFF2-40B4-BE49-F238E27FC236}">
                  <a16:creationId xmlns:a16="http://schemas.microsoft.com/office/drawing/2014/main" id="{E35B4E2B-5E0D-4D10-8A72-4EA1CEB90E94}"/>
                </a:ext>
              </a:extLst>
            </p:cNvPr>
            <p:cNvSpPr/>
            <p:nvPr/>
          </p:nvSpPr>
          <p:spPr>
            <a:xfrm>
              <a:off x="3615487" y="2297511"/>
              <a:ext cx="89673" cy="103657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986;p62">
              <a:extLst>
                <a:ext uri="{FF2B5EF4-FFF2-40B4-BE49-F238E27FC236}">
                  <a16:creationId xmlns:a16="http://schemas.microsoft.com/office/drawing/2014/main" id="{BCCD4D41-CAE1-4EF0-8D0E-5DDF26B7A32C}"/>
                </a:ext>
              </a:extLst>
            </p:cNvPr>
            <p:cNvSpPr/>
            <p:nvPr/>
          </p:nvSpPr>
          <p:spPr>
            <a:xfrm>
              <a:off x="4003763" y="2375890"/>
              <a:ext cx="174702" cy="71289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989;p62">
              <a:extLst>
                <a:ext uri="{FF2B5EF4-FFF2-40B4-BE49-F238E27FC236}">
                  <a16:creationId xmlns:a16="http://schemas.microsoft.com/office/drawing/2014/main" id="{34DBCE50-2004-4071-B1EC-15485FFA2A8C}"/>
                </a:ext>
              </a:extLst>
            </p:cNvPr>
            <p:cNvSpPr/>
            <p:nvPr/>
          </p:nvSpPr>
          <p:spPr>
            <a:xfrm>
              <a:off x="3981076" y="2259618"/>
              <a:ext cx="41365" cy="62390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90;p62">
              <a:extLst>
                <a:ext uri="{FF2B5EF4-FFF2-40B4-BE49-F238E27FC236}">
                  <a16:creationId xmlns:a16="http://schemas.microsoft.com/office/drawing/2014/main" id="{6E859736-6948-4BBD-B64D-1B52DD731875}"/>
                </a:ext>
              </a:extLst>
            </p:cNvPr>
            <p:cNvSpPr/>
            <p:nvPr/>
          </p:nvSpPr>
          <p:spPr>
            <a:xfrm>
              <a:off x="4176118" y="2255022"/>
              <a:ext cx="33200" cy="51829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91;p62">
              <a:extLst>
                <a:ext uri="{FF2B5EF4-FFF2-40B4-BE49-F238E27FC236}">
                  <a16:creationId xmlns:a16="http://schemas.microsoft.com/office/drawing/2014/main" id="{27EFE643-8918-4066-B165-758C6D8BE2E4}"/>
                </a:ext>
              </a:extLst>
            </p:cNvPr>
            <p:cNvSpPr/>
            <p:nvPr/>
          </p:nvSpPr>
          <p:spPr>
            <a:xfrm>
              <a:off x="3958046" y="2117529"/>
              <a:ext cx="102826" cy="83513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92;p62">
              <a:extLst>
                <a:ext uri="{FF2B5EF4-FFF2-40B4-BE49-F238E27FC236}">
                  <a16:creationId xmlns:a16="http://schemas.microsoft.com/office/drawing/2014/main" id="{5293683A-33BE-42C4-BBE1-B5A8F7781D99}"/>
                </a:ext>
              </a:extLst>
            </p:cNvPr>
            <p:cNvSpPr/>
            <p:nvPr/>
          </p:nvSpPr>
          <p:spPr>
            <a:xfrm>
              <a:off x="4139985" y="2108239"/>
              <a:ext cx="88549" cy="62683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93;p62">
              <a:extLst>
                <a:ext uri="{FF2B5EF4-FFF2-40B4-BE49-F238E27FC236}">
                  <a16:creationId xmlns:a16="http://schemas.microsoft.com/office/drawing/2014/main" id="{B308687D-9D68-4E79-AED3-138289CDEEBE}"/>
                </a:ext>
              </a:extLst>
            </p:cNvPr>
            <p:cNvSpPr/>
            <p:nvPr/>
          </p:nvSpPr>
          <p:spPr>
            <a:xfrm>
              <a:off x="4123116" y="2250914"/>
              <a:ext cx="64688" cy="110552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roup 593">
            <a:extLst>
              <a:ext uri="{FF2B5EF4-FFF2-40B4-BE49-F238E27FC236}">
                <a16:creationId xmlns:a16="http://schemas.microsoft.com/office/drawing/2014/main" id="{ED584B97-11FC-4EDF-850B-CA097778B96A}"/>
              </a:ext>
            </a:extLst>
          </p:cNvPr>
          <p:cNvGrpSpPr/>
          <p:nvPr/>
        </p:nvGrpSpPr>
        <p:grpSpPr>
          <a:xfrm>
            <a:off x="3371259" y="2928028"/>
            <a:ext cx="879364" cy="1908020"/>
            <a:chOff x="1902225" y="1826942"/>
            <a:chExt cx="1074085" cy="2296057"/>
          </a:xfrm>
        </p:grpSpPr>
        <p:sp>
          <p:nvSpPr>
            <p:cNvPr id="595" name="Google Shape;5833;p62">
              <a:extLst>
                <a:ext uri="{FF2B5EF4-FFF2-40B4-BE49-F238E27FC236}">
                  <a16:creationId xmlns:a16="http://schemas.microsoft.com/office/drawing/2014/main" id="{73975461-FF01-48D0-9371-D9CD71BDB872}"/>
                </a:ext>
              </a:extLst>
            </p:cNvPr>
            <p:cNvSpPr/>
            <p:nvPr/>
          </p:nvSpPr>
          <p:spPr>
            <a:xfrm>
              <a:off x="2773176" y="3250222"/>
              <a:ext cx="203134" cy="270024"/>
            </a:xfrm>
            <a:custGeom>
              <a:avLst/>
              <a:gdLst/>
              <a:ahLst/>
              <a:cxnLst/>
              <a:rect l="l" t="t" r="r" b="b"/>
              <a:pathLst>
                <a:path w="4121" h="5478" extrusionOk="0">
                  <a:moveTo>
                    <a:pt x="1918" y="1"/>
                  </a:moveTo>
                  <a:cubicBezTo>
                    <a:pt x="1275" y="286"/>
                    <a:pt x="644" y="536"/>
                    <a:pt x="1" y="763"/>
                  </a:cubicBezTo>
                  <a:cubicBezTo>
                    <a:pt x="132" y="1048"/>
                    <a:pt x="501" y="1941"/>
                    <a:pt x="536" y="2382"/>
                  </a:cubicBezTo>
                  <a:cubicBezTo>
                    <a:pt x="655" y="2929"/>
                    <a:pt x="382" y="4334"/>
                    <a:pt x="525" y="4358"/>
                  </a:cubicBezTo>
                  <a:cubicBezTo>
                    <a:pt x="529" y="4359"/>
                    <a:pt x="534" y="4360"/>
                    <a:pt x="539" y="4360"/>
                  </a:cubicBezTo>
                  <a:cubicBezTo>
                    <a:pt x="730" y="4360"/>
                    <a:pt x="1024" y="3453"/>
                    <a:pt x="1013" y="3453"/>
                  </a:cubicBezTo>
                  <a:lnTo>
                    <a:pt x="1013" y="3453"/>
                  </a:lnTo>
                  <a:cubicBezTo>
                    <a:pt x="1060" y="3453"/>
                    <a:pt x="870" y="5061"/>
                    <a:pt x="1060" y="5108"/>
                  </a:cubicBezTo>
                  <a:cubicBezTo>
                    <a:pt x="1066" y="5109"/>
                    <a:pt x="1071" y="5110"/>
                    <a:pt x="1077" y="5110"/>
                  </a:cubicBezTo>
                  <a:cubicBezTo>
                    <a:pt x="1362" y="5110"/>
                    <a:pt x="1762" y="3620"/>
                    <a:pt x="1727" y="3608"/>
                  </a:cubicBezTo>
                  <a:lnTo>
                    <a:pt x="1727" y="3608"/>
                  </a:lnTo>
                  <a:cubicBezTo>
                    <a:pt x="1787" y="3608"/>
                    <a:pt x="1703" y="5465"/>
                    <a:pt x="1965" y="5477"/>
                  </a:cubicBezTo>
                  <a:cubicBezTo>
                    <a:pt x="1966" y="5477"/>
                    <a:pt x="1968" y="5477"/>
                    <a:pt x="1969" y="5477"/>
                  </a:cubicBezTo>
                  <a:cubicBezTo>
                    <a:pt x="2359" y="5477"/>
                    <a:pt x="2429" y="3703"/>
                    <a:pt x="2382" y="3549"/>
                  </a:cubicBezTo>
                  <a:lnTo>
                    <a:pt x="2382" y="3549"/>
                  </a:lnTo>
                  <a:cubicBezTo>
                    <a:pt x="2428" y="3688"/>
                    <a:pt x="2600" y="4979"/>
                    <a:pt x="2831" y="4979"/>
                  </a:cubicBezTo>
                  <a:cubicBezTo>
                    <a:pt x="2836" y="4979"/>
                    <a:pt x="2841" y="4979"/>
                    <a:pt x="2846" y="4977"/>
                  </a:cubicBezTo>
                  <a:cubicBezTo>
                    <a:pt x="3203" y="4894"/>
                    <a:pt x="3072" y="2834"/>
                    <a:pt x="2989" y="2691"/>
                  </a:cubicBezTo>
                  <a:lnTo>
                    <a:pt x="2989" y="2691"/>
                  </a:lnTo>
                  <a:cubicBezTo>
                    <a:pt x="3065" y="2767"/>
                    <a:pt x="3546" y="3475"/>
                    <a:pt x="3784" y="3475"/>
                  </a:cubicBezTo>
                  <a:cubicBezTo>
                    <a:pt x="3807" y="3475"/>
                    <a:pt x="3828" y="3468"/>
                    <a:pt x="3846" y="3453"/>
                  </a:cubicBezTo>
                  <a:cubicBezTo>
                    <a:pt x="4120" y="3215"/>
                    <a:pt x="2799" y="1239"/>
                    <a:pt x="2477" y="929"/>
                  </a:cubicBezTo>
                  <a:cubicBezTo>
                    <a:pt x="2334" y="703"/>
                    <a:pt x="2096" y="298"/>
                    <a:pt x="191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834;p62">
              <a:extLst>
                <a:ext uri="{FF2B5EF4-FFF2-40B4-BE49-F238E27FC236}">
                  <a16:creationId xmlns:a16="http://schemas.microsoft.com/office/drawing/2014/main" id="{4648BFC0-4C16-43B3-B06E-664AA07774AC}"/>
                </a:ext>
              </a:extLst>
            </p:cNvPr>
            <p:cNvSpPr/>
            <p:nvPr/>
          </p:nvSpPr>
          <p:spPr>
            <a:xfrm>
              <a:off x="2588871" y="2673496"/>
              <a:ext cx="358652" cy="723515"/>
            </a:xfrm>
            <a:custGeom>
              <a:avLst/>
              <a:gdLst/>
              <a:ahLst/>
              <a:cxnLst/>
              <a:rect l="l" t="t" r="r" b="b"/>
              <a:pathLst>
                <a:path w="7276" h="14678" extrusionOk="0">
                  <a:moveTo>
                    <a:pt x="1293" y="0"/>
                  </a:moveTo>
                  <a:cubicBezTo>
                    <a:pt x="500" y="0"/>
                    <a:pt x="1" y="1758"/>
                    <a:pt x="108" y="3045"/>
                  </a:cubicBezTo>
                  <a:cubicBezTo>
                    <a:pt x="251" y="4592"/>
                    <a:pt x="1263" y="5378"/>
                    <a:pt x="2263" y="8653"/>
                  </a:cubicBezTo>
                  <a:cubicBezTo>
                    <a:pt x="2954" y="10915"/>
                    <a:pt x="3525" y="12939"/>
                    <a:pt x="3811" y="13963"/>
                  </a:cubicBezTo>
                  <a:cubicBezTo>
                    <a:pt x="3823" y="13998"/>
                    <a:pt x="3823" y="14034"/>
                    <a:pt x="3847" y="14070"/>
                  </a:cubicBezTo>
                  <a:cubicBezTo>
                    <a:pt x="3942" y="14475"/>
                    <a:pt x="4025" y="14677"/>
                    <a:pt x="4025" y="14677"/>
                  </a:cubicBezTo>
                  <a:cubicBezTo>
                    <a:pt x="4978" y="14558"/>
                    <a:pt x="7276" y="13939"/>
                    <a:pt x="7157" y="13427"/>
                  </a:cubicBezTo>
                  <a:lnTo>
                    <a:pt x="7026" y="12844"/>
                  </a:lnTo>
                  <a:cubicBezTo>
                    <a:pt x="7026" y="12820"/>
                    <a:pt x="7014" y="12784"/>
                    <a:pt x="7014" y="12760"/>
                  </a:cubicBezTo>
                  <a:cubicBezTo>
                    <a:pt x="5573" y="6581"/>
                    <a:pt x="2775" y="1175"/>
                    <a:pt x="1858" y="282"/>
                  </a:cubicBezTo>
                  <a:cubicBezTo>
                    <a:pt x="1658" y="86"/>
                    <a:pt x="1468" y="0"/>
                    <a:pt x="12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835;p62">
              <a:extLst>
                <a:ext uri="{FF2B5EF4-FFF2-40B4-BE49-F238E27FC236}">
                  <a16:creationId xmlns:a16="http://schemas.microsoft.com/office/drawing/2014/main" id="{02A89CE9-D3E5-4656-AF1F-E09E31FB0C68}"/>
                </a:ext>
              </a:extLst>
            </p:cNvPr>
            <p:cNvSpPr/>
            <p:nvPr/>
          </p:nvSpPr>
          <p:spPr>
            <a:xfrm>
              <a:off x="2777268" y="3302472"/>
              <a:ext cx="158525" cy="64573"/>
            </a:xfrm>
            <a:custGeom>
              <a:avLst/>
              <a:gdLst/>
              <a:ahLst/>
              <a:cxnLst/>
              <a:rect l="l" t="t" r="r" b="b"/>
              <a:pathLst>
                <a:path w="3216" h="1310" extrusionOk="0">
                  <a:moveTo>
                    <a:pt x="3204" y="0"/>
                  </a:moveTo>
                  <a:cubicBezTo>
                    <a:pt x="2644" y="203"/>
                    <a:pt x="2061" y="429"/>
                    <a:pt x="1489" y="643"/>
                  </a:cubicBezTo>
                  <a:cubicBezTo>
                    <a:pt x="989" y="822"/>
                    <a:pt x="477" y="1000"/>
                    <a:pt x="1" y="1203"/>
                  </a:cubicBezTo>
                  <a:cubicBezTo>
                    <a:pt x="25" y="1238"/>
                    <a:pt x="25" y="1274"/>
                    <a:pt x="37" y="1310"/>
                  </a:cubicBezTo>
                  <a:cubicBezTo>
                    <a:pt x="537" y="1143"/>
                    <a:pt x="1037" y="941"/>
                    <a:pt x="1525" y="738"/>
                  </a:cubicBezTo>
                  <a:cubicBezTo>
                    <a:pt x="2085" y="524"/>
                    <a:pt x="2656" y="310"/>
                    <a:pt x="3216" y="84"/>
                  </a:cubicBezTo>
                  <a:cubicBezTo>
                    <a:pt x="3216" y="60"/>
                    <a:pt x="3204" y="24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836;p62">
              <a:extLst>
                <a:ext uri="{FF2B5EF4-FFF2-40B4-BE49-F238E27FC236}">
                  <a16:creationId xmlns:a16="http://schemas.microsoft.com/office/drawing/2014/main" id="{FD924B61-F2AC-40BF-9E32-193F75C5E352}"/>
                </a:ext>
              </a:extLst>
            </p:cNvPr>
            <p:cNvSpPr/>
            <p:nvPr/>
          </p:nvSpPr>
          <p:spPr>
            <a:xfrm>
              <a:off x="2602377" y="3122011"/>
              <a:ext cx="302311" cy="459258"/>
            </a:xfrm>
            <a:custGeom>
              <a:avLst/>
              <a:gdLst/>
              <a:ahLst/>
              <a:cxnLst/>
              <a:rect l="l" t="t" r="r" b="b"/>
              <a:pathLst>
                <a:path w="6133" h="9317" extrusionOk="0">
                  <a:moveTo>
                    <a:pt x="2917" y="0"/>
                  </a:moveTo>
                  <a:cubicBezTo>
                    <a:pt x="2480" y="0"/>
                    <a:pt x="2029" y="67"/>
                    <a:pt x="1680" y="256"/>
                  </a:cubicBezTo>
                  <a:cubicBezTo>
                    <a:pt x="834" y="685"/>
                    <a:pt x="1" y="1149"/>
                    <a:pt x="180" y="2697"/>
                  </a:cubicBezTo>
                  <a:cubicBezTo>
                    <a:pt x="358" y="4245"/>
                    <a:pt x="846" y="8912"/>
                    <a:pt x="1311" y="9102"/>
                  </a:cubicBezTo>
                  <a:cubicBezTo>
                    <a:pt x="1683" y="9261"/>
                    <a:pt x="2674" y="9317"/>
                    <a:pt x="3322" y="9317"/>
                  </a:cubicBezTo>
                  <a:cubicBezTo>
                    <a:pt x="3503" y="9317"/>
                    <a:pt x="3657" y="9313"/>
                    <a:pt x="3763" y="9305"/>
                  </a:cubicBezTo>
                  <a:cubicBezTo>
                    <a:pt x="4263" y="9257"/>
                    <a:pt x="5514" y="9138"/>
                    <a:pt x="5811" y="8769"/>
                  </a:cubicBezTo>
                  <a:cubicBezTo>
                    <a:pt x="6133" y="8364"/>
                    <a:pt x="5097" y="566"/>
                    <a:pt x="4347" y="232"/>
                  </a:cubicBezTo>
                  <a:cubicBezTo>
                    <a:pt x="4104" y="128"/>
                    <a:pt x="3524" y="0"/>
                    <a:pt x="2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837;p62">
              <a:extLst>
                <a:ext uri="{FF2B5EF4-FFF2-40B4-BE49-F238E27FC236}">
                  <a16:creationId xmlns:a16="http://schemas.microsoft.com/office/drawing/2014/main" id="{6265A145-75C9-438C-BB0E-7FE26BCC4E6E}"/>
                </a:ext>
              </a:extLst>
            </p:cNvPr>
            <p:cNvSpPr/>
            <p:nvPr/>
          </p:nvSpPr>
          <p:spPr>
            <a:xfrm>
              <a:off x="2746164" y="3122849"/>
              <a:ext cx="158525" cy="454920"/>
            </a:xfrm>
            <a:custGeom>
              <a:avLst/>
              <a:gdLst/>
              <a:ahLst/>
              <a:cxnLst/>
              <a:rect l="l" t="t" r="r" b="b"/>
              <a:pathLst>
                <a:path w="3216" h="9229" extrusionOk="0">
                  <a:moveTo>
                    <a:pt x="13" y="1"/>
                  </a:moveTo>
                  <a:cubicBezTo>
                    <a:pt x="1" y="1406"/>
                    <a:pt x="251" y="2823"/>
                    <a:pt x="441" y="4228"/>
                  </a:cubicBezTo>
                  <a:cubicBezTo>
                    <a:pt x="680" y="5894"/>
                    <a:pt x="846" y="7597"/>
                    <a:pt x="1311" y="9228"/>
                  </a:cubicBezTo>
                  <a:cubicBezTo>
                    <a:pt x="1882" y="9169"/>
                    <a:pt x="2692" y="9026"/>
                    <a:pt x="2918" y="8728"/>
                  </a:cubicBezTo>
                  <a:cubicBezTo>
                    <a:pt x="3216" y="8359"/>
                    <a:pt x="2204" y="560"/>
                    <a:pt x="1442" y="239"/>
                  </a:cubicBezTo>
                  <a:cubicBezTo>
                    <a:pt x="1203" y="132"/>
                    <a:pt x="620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5838;p62">
              <a:extLst>
                <a:ext uri="{FF2B5EF4-FFF2-40B4-BE49-F238E27FC236}">
                  <a16:creationId xmlns:a16="http://schemas.microsoft.com/office/drawing/2014/main" id="{4FD42E2B-582D-42BD-A93E-A2DA1B1CB157}"/>
                </a:ext>
              </a:extLst>
            </p:cNvPr>
            <p:cNvSpPr/>
            <p:nvPr/>
          </p:nvSpPr>
          <p:spPr>
            <a:xfrm>
              <a:off x="1902225" y="2064681"/>
              <a:ext cx="522402" cy="1033319"/>
            </a:xfrm>
            <a:custGeom>
              <a:avLst/>
              <a:gdLst/>
              <a:ahLst/>
              <a:cxnLst/>
              <a:rect l="l" t="t" r="r" b="b"/>
              <a:pathLst>
                <a:path w="10598" h="20963" extrusionOk="0">
                  <a:moveTo>
                    <a:pt x="3836" y="1"/>
                  </a:moveTo>
                  <a:cubicBezTo>
                    <a:pt x="3434" y="1"/>
                    <a:pt x="3034" y="160"/>
                    <a:pt x="2715" y="418"/>
                  </a:cubicBezTo>
                  <a:cubicBezTo>
                    <a:pt x="2263" y="787"/>
                    <a:pt x="1965" y="1311"/>
                    <a:pt x="1787" y="1858"/>
                  </a:cubicBezTo>
                  <a:cubicBezTo>
                    <a:pt x="1525" y="2692"/>
                    <a:pt x="1477" y="3632"/>
                    <a:pt x="1799" y="4454"/>
                  </a:cubicBezTo>
                  <a:cubicBezTo>
                    <a:pt x="2084" y="5144"/>
                    <a:pt x="2608" y="5716"/>
                    <a:pt x="3025" y="6359"/>
                  </a:cubicBezTo>
                  <a:cubicBezTo>
                    <a:pt x="3442" y="6990"/>
                    <a:pt x="3739" y="7764"/>
                    <a:pt x="3501" y="8478"/>
                  </a:cubicBezTo>
                  <a:cubicBezTo>
                    <a:pt x="3370" y="8883"/>
                    <a:pt x="3073" y="9216"/>
                    <a:pt x="2775" y="9526"/>
                  </a:cubicBezTo>
                  <a:cubicBezTo>
                    <a:pt x="2203" y="10097"/>
                    <a:pt x="1549" y="10609"/>
                    <a:pt x="1179" y="11324"/>
                  </a:cubicBezTo>
                  <a:cubicBezTo>
                    <a:pt x="810" y="12038"/>
                    <a:pt x="810" y="13038"/>
                    <a:pt x="1430" y="13526"/>
                  </a:cubicBezTo>
                  <a:cubicBezTo>
                    <a:pt x="1727" y="13765"/>
                    <a:pt x="2156" y="13907"/>
                    <a:pt x="2299" y="14276"/>
                  </a:cubicBezTo>
                  <a:cubicBezTo>
                    <a:pt x="2394" y="14586"/>
                    <a:pt x="2215" y="14919"/>
                    <a:pt x="2025" y="15181"/>
                  </a:cubicBezTo>
                  <a:cubicBezTo>
                    <a:pt x="1620" y="15717"/>
                    <a:pt x="1084" y="16146"/>
                    <a:pt x="691" y="16670"/>
                  </a:cubicBezTo>
                  <a:cubicBezTo>
                    <a:pt x="287" y="17205"/>
                    <a:pt x="1" y="17896"/>
                    <a:pt x="191" y="18527"/>
                  </a:cubicBezTo>
                  <a:cubicBezTo>
                    <a:pt x="394" y="19170"/>
                    <a:pt x="1001" y="19599"/>
                    <a:pt x="1620" y="19837"/>
                  </a:cubicBezTo>
                  <a:cubicBezTo>
                    <a:pt x="2027" y="20002"/>
                    <a:pt x="2467" y="20111"/>
                    <a:pt x="2902" y="20111"/>
                  </a:cubicBezTo>
                  <a:cubicBezTo>
                    <a:pt x="3154" y="20111"/>
                    <a:pt x="3404" y="20075"/>
                    <a:pt x="3644" y="19991"/>
                  </a:cubicBezTo>
                  <a:cubicBezTo>
                    <a:pt x="3788" y="19940"/>
                    <a:pt x="3941" y="19880"/>
                    <a:pt x="4088" y="19880"/>
                  </a:cubicBezTo>
                  <a:cubicBezTo>
                    <a:pt x="4111" y="19880"/>
                    <a:pt x="4133" y="19881"/>
                    <a:pt x="4156" y="19884"/>
                  </a:cubicBezTo>
                  <a:cubicBezTo>
                    <a:pt x="4382" y="19920"/>
                    <a:pt x="4525" y="20122"/>
                    <a:pt x="4692" y="20289"/>
                  </a:cubicBezTo>
                  <a:cubicBezTo>
                    <a:pt x="5144" y="20741"/>
                    <a:pt x="5787" y="20962"/>
                    <a:pt x="6430" y="20962"/>
                  </a:cubicBezTo>
                  <a:cubicBezTo>
                    <a:pt x="6651" y="20962"/>
                    <a:pt x="6872" y="20936"/>
                    <a:pt x="7085" y="20884"/>
                  </a:cubicBezTo>
                  <a:cubicBezTo>
                    <a:pt x="7918" y="20670"/>
                    <a:pt x="8633" y="20099"/>
                    <a:pt x="9121" y="19396"/>
                  </a:cubicBezTo>
                  <a:cubicBezTo>
                    <a:pt x="9740" y="18551"/>
                    <a:pt x="10050" y="17444"/>
                    <a:pt x="9823" y="16432"/>
                  </a:cubicBezTo>
                  <a:cubicBezTo>
                    <a:pt x="9597" y="15408"/>
                    <a:pt x="8788" y="14503"/>
                    <a:pt x="7740" y="14336"/>
                  </a:cubicBezTo>
                  <a:lnTo>
                    <a:pt x="7740" y="14336"/>
                  </a:lnTo>
                  <a:cubicBezTo>
                    <a:pt x="7806" y="14347"/>
                    <a:pt x="7873" y="14352"/>
                    <a:pt x="7939" y="14352"/>
                  </a:cubicBezTo>
                  <a:cubicBezTo>
                    <a:pt x="8397" y="14352"/>
                    <a:pt x="8851" y="14112"/>
                    <a:pt x="9204" y="13800"/>
                  </a:cubicBezTo>
                  <a:cubicBezTo>
                    <a:pt x="10109" y="13014"/>
                    <a:pt x="10597" y="11645"/>
                    <a:pt x="10073" y="10574"/>
                  </a:cubicBezTo>
                  <a:cubicBezTo>
                    <a:pt x="9526" y="9419"/>
                    <a:pt x="8145" y="9002"/>
                    <a:pt x="6906" y="8704"/>
                  </a:cubicBezTo>
                  <a:cubicBezTo>
                    <a:pt x="7371" y="8335"/>
                    <a:pt x="7835" y="7954"/>
                    <a:pt x="8157" y="7454"/>
                  </a:cubicBezTo>
                  <a:cubicBezTo>
                    <a:pt x="9002" y="6180"/>
                    <a:pt x="8692" y="4406"/>
                    <a:pt x="7847" y="3144"/>
                  </a:cubicBezTo>
                  <a:cubicBezTo>
                    <a:pt x="7359" y="2418"/>
                    <a:pt x="6704" y="1799"/>
                    <a:pt x="6013" y="1263"/>
                  </a:cubicBezTo>
                  <a:cubicBezTo>
                    <a:pt x="5656" y="989"/>
                    <a:pt x="5299" y="727"/>
                    <a:pt x="4930" y="477"/>
                  </a:cubicBezTo>
                  <a:cubicBezTo>
                    <a:pt x="4644" y="287"/>
                    <a:pt x="4382" y="49"/>
                    <a:pt x="4025" y="13"/>
                  </a:cubicBezTo>
                  <a:cubicBezTo>
                    <a:pt x="3962" y="5"/>
                    <a:pt x="3899" y="1"/>
                    <a:pt x="3836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5839;p62">
              <a:extLst>
                <a:ext uri="{FF2B5EF4-FFF2-40B4-BE49-F238E27FC236}">
                  <a16:creationId xmlns:a16="http://schemas.microsoft.com/office/drawing/2014/main" id="{2E51EF3D-86B1-4000-91F1-CB04BA5A67C0}"/>
                </a:ext>
              </a:extLst>
            </p:cNvPr>
            <p:cNvSpPr/>
            <p:nvPr/>
          </p:nvSpPr>
          <p:spPr>
            <a:xfrm>
              <a:off x="2020182" y="2065174"/>
              <a:ext cx="404445" cy="1033417"/>
            </a:xfrm>
            <a:custGeom>
              <a:avLst/>
              <a:gdLst/>
              <a:ahLst/>
              <a:cxnLst/>
              <a:rect l="l" t="t" r="r" b="b"/>
              <a:pathLst>
                <a:path w="8205" h="20965" extrusionOk="0">
                  <a:moveTo>
                    <a:pt x="1540" y="1"/>
                  </a:moveTo>
                  <a:cubicBezTo>
                    <a:pt x="1328" y="1"/>
                    <a:pt x="1105" y="36"/>
                    <a:pt x="918" y="98"/>
                  </a:cubicBezTo>
                  <a:cubicBezTo>
                    <a:pt x="870" y="158"/>
                    <a:pt x="822" y="229"/>
                    <a:pt x="775" y="289"/>
                  </a:cubicBezTo>
                  <a:cubicBezTo>
                    <a:pt x="287" y="1074"/>
                    <a:pt x="84" y="2051"/>
                    <a:pt x="37" y="2967"/>
                  </a:cubicBezTo>
                  <a:cubicBezTo>
                    <a:pt x="1" y="3860"/>
                    <a:pt x="299" y="4765"/>
                    <a:pt x="739" y="5539"/>
                  </a:cubicBezTo>
                  <a:cubicBezTo>
                    <a:pt x="930" y="5896"/>
                    <a:pt x="1156" y="6242"/>
                    <a:pt x="1418" y="6551"/>
                  </a:cubicBezTo>
                  <a:cubicBezTo>
                    <a:pt x="1632" y="6813"/>
                    <a:pt x="1846" y="7028"/>
                    <a:pt x="2049" y="7301"/>
                  </a:cubicBezTo>
                  <a:cubicBezTo>
                    <a:pt x="2227" y="7551"/>
                    <a:pt x="2370" y="7825"/>
                    <a:pt x="2418" y="8123"/>
                  </a:cubicBezTo>
                  <a:cubicBezTo>
                    <a:pt x="2477" y="8492"/>
                    <a:pt x="2418" y="8861"/>
                    <a:pt x="2323" y="9218"/>
                  </a:cubicBezTo>
                  <a:cubicBezTo>
                    <a:pt x="2085" y="10052"/>
                    <a:pt x="1596" y="10814"/>
                    <a:pt x="1418" y="11659"/>
                  </a:cubicBezTo>
                  <a:cubicBezTo>
                    <a:pt x="1227" y="12492"/>
                    <a:pt x="1287" y="13493"/>
                    <a:pt x="1823" y="14207"/>
                  </a:cubicBezTo>
                  <a:cubicBezTo>
                    <a:pt x="2025" y="14481"/>
                    <a:pt x="2311" y="14755"/>
                    <a:pt x="2358" y="15124"/>
                  </a:cubicBezTo>
                  <a:cubicBezTo>
                    <a:pt x="2406" y="15540"/>
                    <a:pt x="2192" y="15933"/>
                    <a:pt x="2001" y="16291"/>
                  </a:cubicBezTo>
                  <a:cubicBezTo>
                    <a:pt x="1775" y="16672"/>
                    <a:pt x="1549" y="17064"/>
                    <a:pt x="1418" y="17493"/>
                  </a:cubicBezTo>
                  <a:cubicBezTo>
                    <a:pt x="1287" y="17910"/>
                    <a:pt x="1239" y="18338"/>
                    <a:pt x="1287" y="18791"/>
                  </a:cubicBezTo>
                  <a:cubicBezTo>
                    <a:pt x="1311" y="19172"/>
                    <a:pt x="1418" y="19553"/>
                    <a:pt x="1596" y="19886"/>
                  </a:cubicBezTo>
                  <a:cubicBezTo>
                    <a:pt x="1626" y="19880"/>
                    <a:pt x="1653" y="19877"/>
                    <a:pt x="1680" y="19877"/>
                  </a:cubicBezTo>
                  <a:cubicBezTo>
                    <a:pt x="1706" y="19877"/>
                    <a:pt x="1733" y="19880"/>
                    <a:pt x="1763" y="19886"/>
                  </a:cubicBezTo>
                  <a:cubicBezTo>
                    <a:pt x="1989" y="19922"/>
                    <a:pt x="2132" y="20124"/>
                    <a:pt x="2299" y="20291"/>
                  </a:cubicBezTo>
                  <a:cubicBezTo>
                    <a:pt x="2751" y="20743"/>
                    <a:pt x="3394" y="20964"/>
                    <a:pt x="4037" y="20964"/>
                  </a:cubicBezTo>
                  <a:cubicBezTo>
                    <a:pt x="4258" y="20964"/>
                    <a:pt x="4479" y="20938"/>
                    <a:pt x="4692" y="20886"/>
                  </a:cubicBezTo>
                  <a:cubicBezTo>
                    <a:pt x="5525" y="20684"/>
                    <a:pt x="6240" y="20101"/>
                    <a:pt x="6728" y="19398"/>
                  </a:cubicBezTo>
                  <a:cubicBezTo>
                    <a:pt x="7347" y="18553"/>
                    <a:pt x="7657" y="17445"/>
                    <a:pt x="7430" y="16433"/>
                  </a:cubicBezTo>
                  <a:cubicBezTo>
                    <a:pt x="7204" y="15421"/>
                    <a:pt x="6395" y="14493"/>
                    <a:pt x="5347" y="14326"/>
                  </a:cubicBezTo>
                  <a:lnTo>
                    <a:pt x="5347" y="14326"/>
                  </a:lnTo>
                  <a:cubicBezTo>
                    <a:pt x="5413" y="14337"/>
                    <a:pt x="5480" y="14342"/>
                    <a:pt x="5546" y="14342"/>
                  </a:cubicBezTo>
                  <a:cubicBezTo>
                    <a:pt x="6004" y="14342"/>
                    <a:pt x="6458" y="14102"/>
                    <a:pt x="6811" y="13790"/>
                  </a:cubicBezTo>
                  <a:cubicBezTo>
                    <a:pt x="7716" y="12993"/>
                    <a:pt x="8204" y="11623"/>
                    <a:pt x="7680" y="10552"/>
                  </a:cubicBezTo>
                  <a:cubicBezTo>
                    <a:pt x="7133" y="9409"/>
                    <a:pt x="5752" y="8992"/>
                    <a:pt x="4513" y="8694"/>
                  </a:cubicBezTo>
                  <a:cubicBezTo>
                    <a:pt x="4978" y="8325"/>
                    <a:pt x="5442" y="7932"/>
                    <a:pt x="5764" y="7444"/>
                  </a:cubicBezTo>
                  <a:cubicBezTo>
                    <a:pt x="6609" y="6170"/>
                    <a:pt x="6299" y="4396"/>
                    <a:pt x="5454" y="3134"/>
                  </a:cubicBezTo>
                  <a:cubicBezTo>
                    <a:pt x="4966" y="2408"/>
                    <a:pt x="4311" y="1789"/>
                    <a:pt x="3620" y="1253"/>
                  </a:cubicBezTo>
                  <a:cubicBezTo>
                    <a:pt x="3263" y="979"/>
                    <a:pt x="2906" y="717"/>
                    <a:pt x="2537" y="467"/>
                  </a:cubicBezTo>
                  <a:cubicBezTo>
                    <a:pt x="2251" y="277"/>
                    <a:pt x="1989" y="39"/>
                    <a:pt x="1632" y="3"/>
                  </a:cubicBezTo>
                  <a:cubicBezTo>
                    <a:pt x="1602" y="1"/>
                    <a:pt x="1571" y="1"/>
                    <a:pt x="15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5840;p62">
              <a:extLst>
                <a:ext uri="{FF2B5EF4-FFF2-40B4-BE49-F238E27FC236}">
                  <a16:creationId xmlns:a16="http://schemas.microsoft.com/office/drawing/2014/main" id="{B7FB1354-4B2A-434A-B71C-BD65886C2E88}"/>
                </a:ext>
              </a:extLst>
            </p:cNvPr>
            <p:cNvSpPr/>
            <p:nvPr/>
          </p:nvSpPr>
          <p:spPr>
            <a:xfrm>
              <a:off x="1910457" y="4004401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72" y="1869"/>
                    <a:pt x="20872" y="1203"/>
                  </a:cubicBezTo>
                  <a:cubicBezTo>
                    <a:pt x="20872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5841;p62">
              <a:extLst>
                <a:ext uri="{FF2B5EF4-FFF2-40B4-BE49-F238E27FC236}">
                  <a16:creationId xmlns:a16="http://schemas.microsoft.com/office/drawing/2014/main" id="{9C67E56F-59F1-470B-87DE-32149DC5374F}"/>
                </a:ext>
              </a:extLst>
            </p:cNvPr>
            <p:cNvSpPr/>
            <p:nvPr/>
          </p:nvSpPr>
          <p:spPr>
            <a:xfrm>
              <a:off x="2468597" y="3407515"/>
              <a:ext cx="1775" cy="641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5842;p62">
              <a:extLst>
                <a:ext uri="{FF2B5EF4-FFF2-40B4-BE49-F238E27FC236}">
                  <a16:creationId xmlns:a16="http://schemas.microsoft.com/office/drawing/2014/main" id="{E6282B5C-0052-4B64-A163-9DA718185722}"/>
                </a:ext>
              </a:extLst>
            </p:cNvPr>
            <p:cNvSpPr/>
            <p:nvPr/>
          </p:nvSpPr>
          <p:spPr>
            <a:xfrm>
              <a:off x="2465048" y="3338259"/>
              <a:ext cx="236012" cy="637993"/>
            </a:xfrm>
            <a:custGeom>
              <a:avLst/>
              <a:gdLst/>
              <a:ahLst/>
              <a:cxnLst/>
              <a:rect l="l" t="t" r="r" b="b"/>
              <a:pathLst>
                <a:path w="4788" h="12943" extrusionOk="0">
                  <a:moveTo>
                    <a:pt x="4763" y="0"/>
                  </a:moveTo>
                  <a:cubicBezTo>
                    <a:pt x="3942" y="179"/>
                    <a:pt x="3096" y="262"/>
                    <a:pt x="2251" y="310"/>
                  </a:cubicBezTo>
                  <a:cubicBezTo>
                    <a:pt x="1608" y="346"/>
                    <a:pt x="965" y="358"/>
                    <a:pt x="322" y="358"/>
                  </a:cubicBezTo>
                  <a:cubicBezTo>
                    <a:pt x="370" y="2572"/>
                    <a:pt x="13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120" y="6501"/>
                    <a:pt x="4537" y="3560"/>
                  </a:cubicBezTo>
                  <a:cubicBezTo>
                    <a:pt x="4644" y="2822"/>
                    <a:pt x="4728" y="1548"/>
                    <a:pt x="478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5843;p62">
              <a:extLst>
                <a:ext uri="{FF2B5EF4-FFF2-40B4-BE49-F238E27FC236}">
                  <a16:creationId xmlns:a16="http://schemas.microsoft.com/office/drawing/2014/main" id="{C6317664-1DD2-4931-A2B5-54F1201809A7}"/>
                </a:ext>
              </a:extLst>
            </p:cNvPr>
            <p:cNvSpPr/>
            <p:nvPr/>
          </p:nvSpPr>
          <p:spPr>
            <a:xfrm>
              <a:off x="2479737" y="3338259"/>
              <a:ext cx="222457" cy="164982"/>
            </a:xfrm>
            <a:custGeom>
              <a:avLst/>
              <a:gdLst/>
              <a:ahLst/>
              <a:cxnLst/>
              <a:rect l="l" t="t" r="r" b="b"/>
              <a:pathLst>
                <a:path w="4513" h="3347" extrusionOk="0">
                  <a:moveTo>
                    <a:pt x="4477" y="0"/>
                  </a:moveTo>
                  <a:cubicBezTo>
                    <a:pt x="3656" y="179"/>
                    <a:pt x="2810" y="274"/>
                    <a:pt x="1965" y="310"/>
                  </a:cubicBezTo>
                  <a:cubicBezTo>
                    <a:pt x="1322" y="346"/>
                    <a:pt x="679" y="358"/>
                    <a:pt x="48" y="358"/>
                  </a:cubicBezTo>
                  <a:cubicBezTo>
                    <a:pt x="60" y="989"/>
                    <a:pt x="24" y="2072"/>
                    <a:pt x="1" y="3346"/>
                  </a:cubicBezTo>
                  <a:cubicBezTo>
                    <a:pt x="655" y="3334"/>
                    <a:pt x="1322" y="3322"/>
                    <a:pt x="1977" y="3263"/>
                  </a:cubicBezTo>
                  <a:cubicBezTo>
                    <a:pt x="2620" y="3203"/>
                    <a:pt x="3263" y="3132"/>
                    <a:pt x="3882" y="3025"/>
                  </a:cubicBezTo>
                  <a:cubicBezTo>
                    <a:pt x="4037" y="3013"/>
                    <a:pt x="4180" y="2977"/>
                    <a:pt x="4334" y="2953"/>
                  </a:cubicBezTo>
                  <a:cubicBezTo>
                    <a:pt x="4406" y="2203"/>
                    <a:pt x="4465" y="1179"/>
                    <a:pt x="4513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5844;p62">
              <a:extLst>
                <a:ext uri="{FF2B5EF4-FFF2-40B4-BE49-F238E27FC236}">
                  <a16:creationId xmlns:a16="http://schemas.microsoft.com/office/drawing/2014/main" id="{AEED3663-000F-46B7-ABF5-DEA92B925AF3}"/>
                </a:ext>
              </a:extLst>
            </p:cNvPr>
            <p:cNvSpPr/>
            <p:nvPr/>
          </p:nvSpPr>
          <p:spPr>
            <a:xfrm>
              <a:off x="2465048" y="3714461"/>
              <a:ext cx="199585" cy="262384"/>
            </a:xfrm>
            <a:custGeom>
              <a:avLst/>
              <a:gdLst/>
              <a:ahLst/>
              <a:cxnLst/>
              <a:rect l="l" t="t" r="r" b="b"/>
              <a:pathLst>
                <a:path w="4049" h="5323" extrusionOk="0">
                  <a:moveTo>
                    <a:pt x="4049" y="0"/>
                  </a:moveTo>
                  <a:lnTo>
                    <a:pt x="4049" y="0"/>
                  </a:lnTo>
                  <a:cubicBezTo>
                    <a:pt x="3289" y="42"/>
                    <a:pt x="2529" y="60"/>
                    <a:pt x="1771" y="60"/>
                  </a:cubicBezTo>
                  <a:cubicBezTo>
                    <a:pt x="1235" y="60"/>
                    <a:pt x="700" y="51"/>
                    <a:pt x="168" y="36"/>
                  </a:cubicBezTo>
                  <a:cubicBezTo>
                    <a:pt x="144" y="286"/>
                    <a:pt x="144" y="536"/>
                    <a:pt x="132" y="798"/>
                  </a:cubicBezTo>
                  <a:lnTo>
                    <a:pt x="132" y="881"/>
                  </a:lnTo>
                  <a:cubicBezTo>
                    <a:pt x="132" y="1012"/>
                    <a:pt x="120" y="1167"/>
                    <a:pt x="120" y="1298"/>
                  </a:cubicBezTo>
                  <a:lnTo>
                    <a:pt x="120" y="1405"/>
                  </a:lnTo>
                  <a:cubicBezTo>
                    <a:pt x="60" y="3060"/>
                    <a:pt x="13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644" y="3441"/>
                    <a:pt x="3894" y="1239"/>
                  </a:cubicBezTo>
                  <a:cubicBezTo>
                    <a:pt x="3894" y="1215"/>
                    <a:pt x="3918" y="1179"/>
                    <a:pt x="3918" y="1155"/>
                  </a:cubicBezTo>
                  <a:cubicBezTo>
                    <a:pt x="3930" y="1012"/>
                    <a:pt x="3942" y="893"/>
                    <a:pt x="3954" y="762"/>
                  </a:cubicBezTo>
                  <a:cubicBezTo>
                    <a:pt x="3954" y="739"/>
                    <a:pt x="3954" y="703"/>
                    <a:pt x="3978" y="691"/>
                  </a:cubicBezTo>
                  <a:cubicBezTo>
                    <a:pt x="4001" y="465"/>
                    <a:pt x="4013" y="227"/>
                    <a:pt x="40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5845;p62">
              <a:extLst>
                <a:ext uri="{FF2B5EF4-FFF2-40B4-BE49-F238E27FC236}">
                  <a16:creationId xmlns:a16="http://schemas.microsoft.com/office/drawing/2014/main" id="{7A310F75-1CDD-410B-B199-7381F04C6424}"/>
                </a:ext>
              </a:extLst>
            </p:cNvPr>
            <p:cNvSpPr/>
            <p:nvPr/>
          </p:nvSpPr>
          <p:spPr>
            <a:xfrm>
              <a:off x="2471506" y="3749065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04" y="13"/>
                    <a:pt x="3573" y="37"/>
                    <a:pt x="3430" y="60"/>
                  </a:cubicBezTo>
                  <a:cubicBezTo>
                    <a:pt x="2770" y="143"/>
                    <a:pt x="2117" y="176"/>
                    <a:pt x="1466" y="176"/>
                  </a:cubicBezTo>
                  <a:cubicBezTo>
                    <a:pt x="1271" y="176"/>
                    <a:pt x="1076" y="173"/>
                    <a:pt x="882" y="167"/>
                  </a:cubicBezTo>
                  <a:cubicBezTo>
                    <a:pt x="584" y="144"/>
                    <a:pt x="298" y="132"/>
                    <a:pt x="1" y="108"/>
                  </a:cubicBezTo>
                  <a:lnTo>
                    <a:pt x="1" y="179"/>
                  </a:lnTo>
                  <a:cubicBezTo>
                    <a:pt x="479" y="224"/>
                    <a:pt x="956" y="245"/>
                    <a:pt x="1431" y="245"/>
                  </a:cubicBezTo>
                  <a:cubicBezTo>
                    <a:pt x="2233" y="245"/>
                    <a:pt x="3030" y="184"/>
                    <a:pt x="3823" y="72"/>
                  </a:cubicBezTo>
                  <a:cubicBezTo>
                    <a:pt x="3823" y="48"/>
                    <a:pt x="3823" y="13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5846;p62">
              <a:extLst>
                <a:ext uri="{FF2B5EF4-FFF2-40B4-BE49-F238E27FC236}">
                  <a16:creationId xmlns:a16="http://schemas.microsoft.com/office/drawing/2014/main" id="{652BA99E-1F38-401B-AB64-0B74FB093AC0}"/>
                </a:ext>
              </a:extLst>
            </p:cNvPr>
            <p:cNvSpPr/>
            <p:nvPr/>
          </p:nvSpPr>
          <p:spPr>
            <a:xfrm>
              <a:off x="2470372" y="3772577"/>
              <a:ext cx="186671" cy="15133"/>
            </a:xfrm>
            <a:custGeom>
              <a:avLst/>
              <a:gdLst/>
              <a:ahLst/>
              <a:cxnLst/>
              <a:rect l="l" t="t" r="r" b="b"/>
              <a:pathLst>
                <a:path w="3787" h="307" extrusionOk="0">
                  <a:moveTo>
                    <a:pt x="3786" y="0"/>
                  </a:moveTo>
                  <a:cubicBezTo>
                    <a:pt x="3608" y="36"/>
                    <a:pt x="3453" y="60"/>
                    <a:pt x="3274" y="95"/>
                  </a:cubicBezTo>
                  <a:cubicBezTo>
                    <a:pt x="2655" y="179"/>
                    <a:pt x="2048" y="214"/>
                    <a:pt x="1429" y="214"/>
                  </a:cubicBezTo>
                  <a:cubicBezTo>
                    <a:pt x="1107" y="214"/>
                    <a:pt x="810" y="191"/>
                    <a:pt x="512" y="179"/>
                  </a:cubicBezTo>
                  <a:cubicBezTo>
                    <a:pt x="369" y="167"/>
                    <a:pt x="214" y="167"/>
                    <a:pt x="71" y="155"/>
                  </a:cubicBezTo>
                  <a:lnTo>
                    <a:pt x="0" y="155"/>
                  </a:lnTo>
                  <a:cubicBezTo>
                    <a:pt x="12" y="155"/>
                    <a:pt x="12" y="179"/>
                    <a:pt x="0" y="226"/>
                  </a:cubicBezTo>
                  <a:cubicBezTo>
                    <a:pt x="24" y="226"/>
                    <a:pt x="71" y="238"/>
                    <a:pt x="95" y="238"/>
                  </a:cubicBezTo>
                  <a:cubicBezTo>
                    <a:pt x="274" y="250"/>
                    <a:pt x="441" y="274"/>
                    <a:pt x="619" y="286"/>
                  </a:cubicBezTo>
                  <a:cubicBezTo>
                    <a:pt x="865" y="300"/>
                    <a:pt x="1111" y="306"/>
                    <a:pt x="1357" y="306"/>
                  </a:cubicBezTo>
                  <a:cubicBezTo>
                    <a:pt x="2170" y="306"/>
                    <a:pt x="2979" y="232"/>
                    <a:pt x="3774" y="95"/>
                  </a:cubicBezTo>
                  <a:cubicBezTo>
                    <a:pt x="3774" y="60"/>
                    <a:pt x="3786" y="36"/>
                    <a:pt x="3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5847;p62">
              <a:extLst>
                <a:ext uri="{FF2B5EF4-FFF2-40B4-BE49-F238E27FC236}">
                  <a16:creationId xmlns:a16="http://schemas.microsoft.com/office/drawing/2014/main" id="{E158FB6E-9986-4166-B3D1-3A08E059DBC8}"/>
                </a:ext>
              </a:extLst>
            </p:cNvPr>
            <p:cNvSpPr/>
            <p:nvPr/>
          </p:nvSpPr>
          <p:spPr>
            <a:xfrm>
              <a:off x="2439810" y="3967924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91" y="1823"/>
                  </a:cubicBezTo>
                  <a:cubicBezTo>
                    <a:pt x="245" y="1927"/>
                    <a:pt x="929" y="1961"/>
                    <a:pt x="1820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45" y="1847"/>
                    <a:pt x="6228" y="1693"/>
                    <a:pt x="6168" y="1573"/>
                  </a:cubicBezTo>
                  <a:cubicBezTo>
                    <a:pt x="6049" y="1335"/>
                    <a:pt x="5764" y="990"/>
                    <a:pt x="5216" y="633"/>
                  </a:cubicBezTo>
                  <a:cubicBezTo>
                    <a:pt x="4323" y="38"/>
                    <a:pt x="4025" y="26"/>
                    <a:pt x="4025" y="26"/>
                  </a:cubicBezTo>
                  <a:cubicBezTo>
                    <a:pt x="3990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5848;p62">
              <a:extLst>
                <a:ext uri="{FF2B5EF4-FFF2-40B4-BE49-F238E27FC236}">
                  <a16:creationId xmlns:a16="http://schemas.microsoft.com/office/drawing/2014/main" id="{5F6E5F40-CD8F-4244-83A3-18F5B83CB6B6}"/>
                </a:ext>
              </a:extLst>
            </p:cNvPr>
            <p:cNvSpPr/>
            <p:nvPr/>
          </p:nvSpPr>
          <p:spPr>
            <a:xfrm>
              <a:off x="2628798" y="3995134"/>
              <a:ext cx="78129" cy="26224"/>
            </a:xfrm>
            <a:custGeom>
              <a:avLst/>
              <a:gdLst/>
              <a:ahLst/>
              <a:cxnLst/>
              <a:rect l="l" t="t" r="r" b="b"/>
              <a:pathLst>
                <a:path w="1585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394" y="140"/>
                    <a:pt x="215" y="248"/>
                  </a:cubicBezTo>
                  <a:cubicBezTo>
                    <a:pt x="144" y="295"/>
                    <a:pt x="1" y="367"/>
                    <a:pt x="36" y="474"/>
                  </a:cubicBezTo>
                  <a:cubicBezTo>
                    <a:pt x="54" y="517"/>
                    <a:pt x="82" y="532"/>
                    <a:pt x="114" y="532"/>
                  </a:cubicBezTo>
                  <a:cubicBezTo>
                    <a:pt x="172" y="532"/>
                    <a:pt x="245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84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5849;p62">
              <a:extLst>
                <a:ext uri="{FF2B5EF4-FFF2-40B4-BE49-F238E27FC236}">
                  <a16:creationId xmlns:a16="http://schemas.microsoft.com/office/drawing/2014/main" id="{4844CDF1-8EA4-4B4C-8FDC-2AC83E9509F7}"/>
                </a:ext>
              </a:extLst>
            </p:cNvPr>
            <p:cNvSpPr/>
            <p:nvPr/>
          </p:nvSpPr>
          <p:spPr>
            <a:xfrm>
              <a:off x="2598533" y="3982663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520" y="0"/>
                  </a:moveTo>
                  <a:cubicBezTo>
                    <a:pt x="1270" y="0"/>
                    <a:pt x="1008" y="24"/>
                    <a:pt x="758" y="96"/>
                  </a:cubicBezTo>
                  <a:lnTo>
                    <a:pt x="400" y="239"/>
                  </a:lnTo>
                  <a:cubicBezTo>
                    <a:pt x="317" y="274"/>
                    <a:pt x="198" y="322"/>
                    <a:pt x="103" y="393"/>
                  </a:cubicBezTo>
                  <a:cubicBezTo>
                    <a:pt x="91" y="393"/>
                    <a:pt x="79" y="417"/>
                    <a:pt x="55" y="429"/>
                  </a:cubicBezTo>
                  <a:cubicBezTo>
                    <a:pt x="0" y="484"/>
                    <a:pt x="47" y="610"/>
                    <a:pt x="129" y="610"/>
                  </a:cubicBezTo>
                  <a:cubicBezTo>
                    <a:pt x="136" y="610"/>
                    <a:pt x="143" y="609"/>
                    <a:pt x="150" y="608"/>
                  </a:cubicBezTo>
                  <a:cubicBezTo>
                    <a:pt x="269" y="560"/>
                    <a:pt x="377" y="489"/>
                    <a:pt x="472" y="429"/>
                  </a:cubicBezTo>
                  <a:cubicBezTo>
                    <a:pt x="579" y="370"/>
                    <a:pt x="686" y="322"/>
                    <a:pt x="805" y="298"/>
                  </a:cubicBezTo>
                  <a:cubicBezTo>
                    <a:pt x="1043" y="215"/>
                    <a:pt x="1281" y="179"/>
                    <a:pt x="1520" y="155"/>
                  </a:cubicBezTo>
                  <a:cubicBezTo>
                    <a:pt x="1627" y="143"/>
                    <a:pt x="1627" y="0"/>
                    <a:pt x="1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5850;p62">
              <a:extLst>
                <a:ext uri="{FF2B5EF4-FFF2-40B4-BE49-F238E27FC236}">
                  <a16:creationId xmlns:a16="http://schemas.microsoft.com/office/drawing/2014/main" id="{346A551D-2446-45D4-AB6F-A3ECFFA1812C}"/>
                </a:ext>
              </a:extLst>
            </p:cNvPr>
            <p:cNvSpPr/>
            <p:nvPr/>
          </p:nvSpPr>
          <p:spPr>
            <a:xfrm>
              <a:off x="2583055" y="3969058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1098" y="0"/>
                  </a:moveTo>
                  <a:cubicBezTo>
                    <a:pt x="943" y="0"/>
                    <a:pt x="790" y="17"/>
                    <a:pt x="631" y="62"/>
                  </a:cubicBezTo>
                  <a:cubicBezTo>
                    <a:pt x="512" y="98"/>
                    <a:pt x="393" y="134"/>
                    <a:pt x="274" y="193"/>
                  </a:cubicBezTo>
                  <a:cubicBezTo>
                    <a:pt x="179" y="241"/>
                    <a:pt x="0" y="312"/>
                    <a:pt x="0" y="431"/>
                  </a:cubicBezTo>
                  <a:cubicBezTo>
                    <a:pt x="0" y="467"/>
                    <a:pt x="24" y="479"/>
                    <a:pt x="36" y="491"/>
                  </a:cubicBezTo>
                  <a:cubicBezTo>
                    <a:pt x="61" y="506"/>
                    <a:pt x="81" y="512"/>
                    <a:pt x="102" y="512"/>
                  </a:cubicBezTo>
                  <a:cubicBezTo>
                    <a:pt x="129" y="512"/>
                    <a:pt x="156" y="500"/>
                    <a:pt x="191" y="479"/>
                  </a:cubicBezTo>
                  <a:cubicBezTo>
                    <a:pt x="262" y="443"/>
                    <a:pt x="298" y="419"/>
                    <a:pt x="357" y="396"/>
                  </a:cubicBezTo>
                  <a:cubicBezTo>
                    <a:pt x="452" y="336"/>
                    <a:pt x="572" y="288"/>
                    <a:pt x="667" y="253"/>
                  </a:cubicBezTo>
                  <a:cubicBezTo>
                    <a:pt x="893" y="181"/>
                    <a:pt x="1131" y="134"/>
                    <a:pt x="1369" y="122"/>
                  </a:cubicBezTo>
                  <a:cubicBezTo>
                    <a:pt x="1429" y="110"/>
                    <a:pt x="1429" y="38"/>
                    <a:pt x="1369" y="15"/>
                  </a:cubicBezTo>
                  <a:cubicBezTo>
                    <a:pt x="1278" y="6"/>
                    <a:pt x="1188" y="0"/>
                    <a:pt x="10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5851;p62">
              <a:extLst>
                <a:ext uri="{FF2B5EF4-FFF2-40B4-BE49-F238E27FC236}">
                  <a16:creationId xmlns:a16="http://schemas.microsoft.com/office/drawing/2014/main" id="{7B1073C4-A9C3-42EF-9BA0-351397B9A71A}"/>
                </a:ext>
              </a:extLst>
            </p:cNvPr>
            <p:cNvSpPr/>
            <p:nvPr/>
          </p:nvSpPr>
          <p:spPr>
            <a:xfrm>
              <a:off x="2145188" y="3338259"/>
              <a:ext cx="307585" cy="637993"/>
            </a:xfrm>
            <a:custGeom>
              <a:avLst/>
              <a:gdLst/>
              <a:ahLst/>
              <a:cxnLst/>
              <a:rect l="l" t="t" r="r" b="b"/>
              <a:pathLst>
                <a:path w="6240" h="12943" extrusionOk="0">
                  <a:moveTo>
                    <a:pt x="6204" y="0"/>
                  </a:moveTo>
                  <a:cubicBezTo>
                    <a:pt x="5359" y="179"/>
                    <a:pt x="4490" y="262"/>
                    <a:pt x="3644" y="310"/>
                  </a:cubicBezTo>
                  <a:cubicBezTo>
                    <a:pt x="3001" y="346"/>
                    <a:pt x="2370" y="358"/>
                    <a:pt x="1727" y="358"/>
                  </a:cubicBezTo>
                  <a:cubicBezTo>
                    <a:pt x="1537" y="2572"/>
                    <a:pt x="299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835" y="6501"/>
                    <a:pt x="5585" y="3560"/>
                  </a:cubicBezTo>
                  <a:cubicBezTo>
                    <a:pt x="5775" y="2822"/>
                    <a:pt x="6014" y="1548"/>
                    <a:pt x="62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5852;p62">
              <a:extLst>
                <a:ext uri="{FF2B5EF4-FFF2-40B4-BE49-F238E27FC236}">
                  <a16:creationId xmlns:a16="http://schemas.microsoft.com/office/drawing/2014/main" id="{59259DC5-AF62-4DE9-9FB0-8A8AE3A755FB}"/>
                </a:ext>
              </a:extLst>
            </p:cNvPr>
            <p:cNvSpPr/>
            <p:nvPr/>
          </p:nvSpPr>
          <p:spPr>
            <a:xfrm>
              <a:off x="2212128" y="3338259"/>
              <a:ext cx="240646" cy="164982"/>
            </a:xfrm>
            <a:custGeom>
              <a:avLst/>
              <a:gdLst/>
              <a:ahLst/>
              <a:cxnLst/>
              <a:rect l="l" t="t" r="r" b="b"/>
              <a:pathLst>
                <a:path w="4882" h="3347" extrusionOk="0">
                  <a:moveTo>
                    <a:pt x="4846" y="0"/>
                  </a:moveTo>
                  <a:cubicBezTo>
                    <a:pt x="4001" y="179"/>
                    <a:pt x="3132" y="274"/>
                    <a:pt x="2286" y="310"/>
                  </a:cubicBezTo>
                  <a:cubicBezTo>
                    <a:pt x="1643" y="346"/>
                    <a:pt x="1012" y="358"/>
                    <a:pt x="369" y="358"/>
                  </a:cubicBezTo>
                  <a:cubicBezTo>
                    <a:pt x="310" y="989"/>
                    <a:pt x="179" y="2072"/>
                    <a:pt x="0" y="3346"/>
                  </a:cubicBezTo>
                  <a:cubicBezTo>
                    <a:pt x="667" y="3334"/>
                    <a:pt x="1322" y="3322"/>
                    <a:pt x="1989" y="3263"/>
                  </a:cubicBezTo>
                  <a:cubicBezTo>
                    <a:pt x="2632" y="3203"/>
                    <a:pt x="3286" y="3132"/>
                    <a:pt x="3929" y="3025"/>
                  </a:cubicBezTo>
                  <a:cubicBezTo>
                    <a:pt x="4072" y="3013"/>
                    <a:pt x="4227" y="2977"/>
                    <a:pt x="4370" y="2953"/>
                  </a:cubicBezTo>
                  <a:cubicBezTo>
                    <a:pt x="4525" y="2203"/>
                    <a:pt x="4703" y="1179"/>
                    <a:pt x="48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5853;p62">
              <a:extLst>
                <a:ext uri="{FF2B5EF4-FFF2-40B4-BE49-F238E27FC236}">
                  <a16:creationId xmlns:a16="http://schemas.microsoft.com/office/drawing/2014/main" id="{7CCCA2F5-A9D3-49C8-989A-EA2766AB601C}"/>
                </a:ext>
              </a:extLst>
            </p:cNvPr>
            <p:cNvSpPr/>
            <p:nvPr/>
          </p:nvSpPr>
          <p:spPr>
            <a:xfrm>
              <a:off x="2146371" y="3714461"/>
              <a:ext cx="227781" cy="262384"/>
            </a:xfrm>
            <a:custGeom>
              <a:avLst/>
              <a:gdLst/>
              <a:ahLst/>
              <a:cxnLst/>
              <a:rect l="l" t="t" r="r" b="b"/>
              <a:pathLst>
                <a:path w="4621" h="5323" extrusionOk="0">
                  <a:moveTo>
                    <a:pt x="4620" y="0"/>
                  </a:moveTo>
                  <a:cubicBezTo>
                    <a:pt x="3860" y="42"/>
                    <a:pt x="3096" y="60"/>
                    <a:pt x="2337" y="60"/>
                  </a:cubicBezTo>
                  <a:cubicBezTo>
                    <a:pt x="1800" y="60"/>
                    <a:pt x="1267" y="51"/>
                    <a:pt x="739" y="36"/>
                  </a:cubicBezTo>
                  <a:cubicBezTo>
                    <a:pt x="703" y="286"/>
                    <a:pt x="656" y="536"/>
                    <a:pt x="632" y="798"/>
                  </a:cubicBezTo>
                  <a:cubicBezTo>
                    <a:pt x="632" y="822"/>
                    <a:pt x="620" y="846"/>
                    <a:pt x="620" y="881"/>
                  </a:cubicBezTo>
                  <a:cubicBezTo>
                    <a:pt x="596" y="1012"/>
                    <a:pt x="572" y="1167"/>
                    <a:pt x="560" y="1298"/>
                  </a:cubicBezTo>
                  <a:cubicBezTo>
                    <a:pt x="560" y="1334"/>
                    <a:pt x="537" y="1370"/>
                    <a:pt x="537" y="1405"/>
                  </a:cubicBezTo>
                  <a:cubicBezTo>
                    <a:pt x="298" y="3060"/>
                    <a:pt x="96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858" y="3441"/>
                    <a:pt x="4347" y="1239"/>
                  </a:cubicBezTo>
                  <a:cubicBezTo>
                    <a:pt x="4347" y="1215"/>
                    <a:pt x="4370" y="1179"/>
                    <a:pt x="4370" y="1155"/>
                  </a:cubicBezTo>
                  <a:cubicBezTo>
                    <a:pt x="4394" y="1012"/>
                    <a:pt x="4430" y="893"/>
                    <a:pt x="4454" y="762"/>
                  </a:cubicBezTo>
                  <a:cubicBezTo>
                    <a:pt x="4454" y="739"/>
                    <a:pt x="4466" y="703"/>
                    <a:pt x="4466" y="691"/>
                  </a:cubicBezTo>
                  <a:cubicBezTo>
                    <a:pt x="4513" y="465"/>
                    <a:pt x="4573" y="227"/>
                    <a:pt x="4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5854;p62">
              <a:extLst>
                <a:ext uri="{FF2B5EF4-FFF2-40B4-BE49-F238E27FC236}">
                  <a16:creationId xmlns:a16="http://schemas.microsoft.com/office/drawing/2014/main" id="{D6C88499-E681-43AC-A30D-5AF2C297B008}"/>
                </a:ext>
              </a:extLst>
            </p:cNvPr>
            <p:cNvSpPr/>
            <p:nvPr/>
          </p:nvSpPr>
          <p:spPr>
            <a:xfrm>
              <a:off x="2176884" y="3749065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16" y="13"/>
                    <a:pt x="3573" y="37"/>
                    <a:pt x="3430" y="60"/>
                  </a:cubicBezTo>
                  <a:cubicBezTo>
                    <a:pt x="2779" y="143"/>
                    <a:pt x="2121" y="176"/>
                    <a:pt x="1473" y="176"/>
                  </a:cubicBezTo>
                  <a:cubicBezTo>
                    <a:pt x="1279" y="176"/>
                    <a:pt x="1086" y="173"/>
                    <a:pt x="894" y="167"/>
                  </a:cubicBezTo>
                  <a:cubicBezTo>
                    <a:pt x="596" y="144"/>
                    <a:pt x="310" y="132"/>
                    <a:pt x="13" y="108"/>
                  </a:cubicBezTo>
                  <a:cubicBezTo>
                    <a:pt x="1" y="120"/>
                    <a:pt x="1" y="156"/>
                    <a:pt x="1" y="179"/>
                  </a:cubicBezTo>
                  <a:cubicBezTo>
                    <a:pt x="470" y="224"/>
                    <a:pt x="945" y="245"/>
                    <a:pt x="1421" y="245"/>
                  </a:cubicBezTo>
                  <a:cubicBezTo>
                    <a:pt x="2225" y="245"/>
                    <a:pt x="3035" y="184"/>
                    <a:pt x="3835" y="72"/>
                  </a:cubicBezTo>
                  <a:cubicBezTo>
                    <a:pt x="3835" y="48"/>
                    <a:pt x="3847" y="13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5855;p62">
              <a:extLst>
                <a:ext uri="{FF2B5EF4-FFF2-40B4-BE49-F238E27FC236}">
                  <a16:creationId xmlns:a16="http://schemas.microsoft.com/office/drawing/2014/main" id="{D39D68EF-5CB4-40D9-BA57-8211799E2E2A}"/>
                </a:ext>
              </a:extLst>
            </p:cNvPr>
            <p:cNvSpPr/>
            <p:nvPr/>
          </p:nvSpPr>
          <p:spPr>
            <a:xfrm>
              <a:off x="2172792" y="3772577"/>
              <a:ext cx="189037" cy="15133"/>
            </a:xfrm>
            <a:custGeom>
              <a:avLst/>
              <a:gdLst/>
              <a:ahLst/>
              <a:cxnLst/>
              <a:rect l="l" t="t" r="r" b="b"/>
              <a:pathLst>
                <a:path w="3835" h="307" extrusionOk="0">
                  <a:moveTo>
                    <a:pt x="3834" y="0"/>
                  </a:moveTo>
                  <a:lnTo>
                    <a:pt x="3299" y="95"/>
                  </a:lnTo>
                  <a:cubicBezTo>
                    <a:pt x="2668" y="179"/>
                    <a:pt x="2060" y="214"/>
                    <a:pt x="1429" y="214"/>
                  </a:cubicBezTo>
                  <a:cubicBezTo>
                    <a:pt x="1120" y="214"/>
                    <a:pt x="822" y="191"/>
                    <a:pt x="524" y="179"/>
                  </a:cubicBezTo>
                  <a:cubicBezTo>
                    <a:pt x="382" y="167"/>
                    <a:pt x="227" y="167"/>
                    <a:pt x="84" y="155"/>
                  </a:cubicBezTo>
                  <a:lnTo>
                    <a:pt x="1" y="155"/>
                  </a:lnTo>
                  <a:lnTo>
                    <a:pt x="1" y="226"/>
                  </a:lnTo>
                  <a:cubicBezTo>
                    <a:pt x="36" y="226"/>
                    <a:pt x="84" y="238"/>
                    <a:pt x="108" y="238"/>
                  </a:cubicBezTo>
                  <a:cubicBezTo>
                    <a:pt x="274" y="250"/>
                    <a:pt x="453" y="274"/>
                    <a:pt x="632" y="286"/>
                  </a:cubicBezTo>
                  <a:cubicBezTo>
                    <a:pt x="878" y="300"/>
                    <a:pt x="1124" y="306"/>
                    <a:pt x="1371" y="306"/>
                  </a:cubicBezTo>
                  <a:cubicBezTo>
                    <a:pt x="2188" y="306"/>
                    <a:pt x="3006" y="232"/>
                    <a:pt x="3811" y="95"/>
                  </a:cubicBezTo>
                  <a:cubicBezTo>
                    <a:pt x="3811" y="60"/>
                    <a:pt x="3834" y="36"/>
                    <a:pt x="3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5856;p62">
              <a:extLst>
                <a:ext uri="{FF2B5EF4-FFF2-40B4-BE49-F238E27FC236}">
                  <a16:creationId xmlns:a16="http://schemas.microsoft.com/office/drawing/2014/main" id="{F92D6BEE-575C-4BE0-9382-49DD699FBAE7}"/>
                </a:ext>
              </a:extLst>
            </p:cNvPr>
            <p:cNvSpPr/>
            <p:nvPr/>
          </p:nvSpPr>
          <p:spPr>
            <a:xfrm>
              <a:off x="2121725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5" y="1869"/>
                    <a:pt x="6001" y="1847"/>
                  </a:cubicBezTo>
                  <a:cubicBezTo>
                    <a:pt x="6132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299" y="38"/>
                    <a:pt x="4013" y="26"/>
                    <a:pt x="4013" y="26"/>
                  </a:cubicBezTo>
                  <a:cubicBezTo>
                    <a:pt x="3977" y="8"/>
                    <a:pt x="3661" y="1"/>
                    <a:pt x="3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5857;p62">
              <a:extLst>
                <a:ext uri="{FF2B5EF4-FFF2-40B4-BE49-F238E27FC236}">
                  <a16:creationId xmlns:a16="http://schemas.microsoft.com/office/drawing/2014/main" id="{EAD621CB-3549-452D-99AA-E53A80500C66}"/>
                </a:ext>
              </a:extLst>
            </p:cNvPr>
            <p:cNvSpPr/>
            <p:nvPr/>
          </p:nvSpPr>
          <p:spPr>
            <a:xfrm>
              <a:off x="2309530" y="3995134"/>
              <a:ext cx="78720" cy="26224"/>
            </a:xfrm>
            <a:custGeom>
              <a:avLst/>
              <a:gdLst/>
              <a:ahLst/>
              <a:cxnLst/>
              <a:rect l="l" t="t" r="r" b="b"/>
              <a:pathLst>
                <a:path w="1597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406" y="140"/>
                    <a:pt x="227" y="248"/>
                  </a:cubicBezTo>
                  <a:cubicBezTo>
                    <a:pt x="144" y="295"/>
                    <a:pt x="1" y="367"/>
                    <a:pt x="48" y="474"/>
                  </a:cubicBezTo>
                  <a:cubicBezTo>
                    <a:pt x="61" y="517"/>
                    <a:pt x="88" y="532"/>
                    <a:pt x="121" y="532"/>
                  </a:cubicBezTo>
                  <a:cubicBezTo>
                    <a:pt x="178" y="532"/>
                    <a:pt x="253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96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5858;p62">
              <a:extLst>
                <a:ext uri="{FF2B5EF4-FFF2-40B4-BE49-F238E27FC236}">
                  <a16:creationId xmlns:a16="http://schemas.microsoft.com/office/drawing/2014/main" id="{C30B147D-7600-4E80-984C-6A481BB9204C}"/>
                </a:ext>
              </a:extLst>
            </p:cNvPr>
            <p:cNvSpPr/>
            <p:nvPr/>
          </p:nvSpPr>
          <p:spPr>
            <a:xfrm>
              <a:off x="2279807" y="3982663"/>
              <a:ext cx="79657" cy="30118"/>
            </a:xfrm>
            <a:custGeom>
              <a:avLst/>
              <a:gdLst/>
              <a:ahLst/>
              <a:cxnLst/>
              <a:rect l="l" t="t" r="r" b="b"/>
              <a:pathLst>
                <a:path w="1616" h="611" extrusionOk="0">
                  <a:moveTo>
                    <a:pt x="1509" y="0"/>
                  </a:moveTo>
                  <a:cubicBezTo>
                    <a:pt x="1259" y="0"/>
                    <a:pt x="1009" y="24"/>
                    <a:pt x="758" y="96"/>
                  </a:cubicBezTo>
                  <a:lnTo>
                    <a:pt x="389" y="239"/>
                  </a:lnTo>
                  <a:cubicBezTo>
                    <a:pt x="306" y="274"/>
                    <a:pt x="187" y="322"/>
                    <a:pt x="92" y="393"/>
                  </a:cubicBezTo>
                  <a:cubicBezTo>
                    <a:pt x="80" y="393"/>
                    <a:pt x="68" y="417"/>
                    <a:pt x="56" y="429"/>
                  </a:cubicBezTo>
                  <a:cubicBezTo>
                    <a:pt x="1" y="484"/>
                    <a:pt x="48" y="610"/>
                    <a:pt x="121" y="610"/>
                  </a:cubicBezTo>
                  <a:cubicBezTo>
                    <a:pt x="127" y="610"/>
                    <a:pt x="133" y="609"/>
                    <a:pt x="139" y="608"/>
                  </a:cubicBezTo>
                  <a:cubicBezTo>
                    <a:pt x="258" y="560"/>
                    <a:pt x="366" y="489"/>
                    <a:pt x="473" y="429"/>
                  </a:cubicBezTo>
                  <a:cubicBezTo>
                    <a:pt x="568" y="370"/>
                    <a:pt x="675" y="322"/>
                    <a:pt x="794" y="298"/>
                  </a:cubicBezTo>
                  <a:cubicBezTo>
                    <a:pt x="1032" y="215"/>
                    <a:pt x="1270" y="179"/>
                    <a:pt x="1509" y="155"/>
                  </a:cubicBezTo>
                  <a:cubicBezTo>
                    <a:pt x="1616" y="143"/>
                    <a:pt x="1616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5859;p62">
              <a:extLst>
                <a:ext uri="{FF2B5EF4-FFF2-40B4-BE49-F238E27FC236}">
                  <a16:creationId xmlns:a16="http://schemas.microsoft.com/office/drawing/2014/main" id="{85100FFA-FDFC-42B7-A022-14B69B07A761}"/>
                </a:ext>
              </a:extLst>
            </p:cNvPr>
            <p:cNvSpPr/>
            <p:nvPr/>
          </p:nvSpPr>
          <p:spPr>
            <a:xfrm>
              <a:off x="2264920" y="3969058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1095" y="0"/>
                  </a:moveTo>
                  <a:cubicBezTo>
                    <a:pt x="937" y="0"/>
                    <a:pt x="778" y="17"/>
                    <a:pt x="620" y="62"/>
                  </a:cubicBezTo>
                  <a:cubicBezTo>
                    <a:pt x="501" y="98"/>
                    <a:pt x="382" y="134"/>
                    <a:pt x="263" y="193"/>
                  </a:cubicBezTo>
                  <a:cubicBezTo>
                    <a:pt x="156" y="241"/>
                    <a:pt x="1" y="312"/>
                    <a:pt x="1" y="431"/>
                  </a:cubicBezTo>
                  <a:cubicBezTo>
                    <a:pt x="1" y="467"/>
                    <a:pt x="13" y="479"/>
                    <a:pt x="25" y="491"/>
                  </a:cubicBezTo>
                  <a:cubicBezTo>
                    <a:pt x="50" y="506"/>
                    <a:pt x="72" y="512"/>
                    <a:pt x="95" y="512"/>
                  </a:cubicBezTo>
                  <a:cubicBezTo>
                    <a:pt x="126" y="512"/>
                    <a:pt x="157" y="500"/>
                    <a:pt x="191" y="479"/>
                  </a:cubicBezTo>
                  <a:cubicBezTo>
                    <a:pt x="251" y="443"/>
                    <a:pt x="298" y="419"/>
                    <a:pt x="358" y="396"/>
                  </a:cubicBezTo>
                  <a:cubicBezTo>
                    <a:pt x="441" y="336"/>
                    <a:pt x="560" y="288"/>
                    <a:pt x="668" y="253"/>
                  </a:cubicBezTo>
                  <a:cubicBezTo>
                    <a:pt x="894" y="181"/>
                    <a:pt x="1132" y="134"/>
                    <a:pt x="1370" y="122"/>
                  </a:cubicBezTo>
                  <a:cubicBezTo>
                    <a:pt x="1430" y="110"/>
                    <a:pt x="1430" y="38"/>
                    <a:pt x="1370" y="15"/>
                  </a:cubicBezTo>
                  <a:cubicBezTo>
                    <a:pt x="1279" y="6"/>
                    <a:pt x="1187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5860;p62">
              <a:extLst>
                <a:ext uri="{FF2B5EF4-FFF2-40B4-BE49-F238E27FC236}">
                  <a16:creationId xmlns:a16="http://schemas.microsoft.com/office/drawing/2014/main" id="{E07C4875-B256-4B95-957F-3D395A104FF9}"/>
                </a:ext>
              </a:extLst>
            </p:cNvPr>
            <p:cNvSpPr/>
            <p:nvPr/>
          </p:nvSpPr>
          <p:spPr>
            <a:xfrm>
              <a:off x="2108219" y="3073408"/>
              <a:ext cx="684969" cy="396805"/>
            </a:xfrm>
            <a:custGeom>
              <a:avLst/>
              <a:gdLst/>
              <a:ahLst/>
              <a:cxnLst/>
              <a:rect l="l" t="t" r="r" b="b"/>
              <a:pathLst>
                <a:path w="13896" h="8050" extrusionOk="0">
                  <a:moveTo>
                    <a:pt x="12323" y="1"/>
                  </a:moveTo>
                  <a:cubicBezTo>
                    <a:pt x="12316" y="1"/>
                    <a:pt x="12308" y="2"/>
                    <a:pt x="12300" y="4"/>
                  </a:cubicBezTo>
                  <a:cubicBezTo>
                    <a:pt x="12133" y="28"/>
                    <a:pt x="11979" y="75"/>
                    <a:pt x="11812" y="111"/>
                  </a:cubicBezTo>
                  <a:cubicBezTo>
                    <a:pt x="11776" y="123"/>
                    <a:pt x="11740" y="123"/>
                    <a:pt x="11705" y="123"/>
                  </a:cubicBezTo>
                  <a:cubicBezTo>
                    <a:pt x="11121" y="206"/>
                    <a:pt x="10550" y="289"/>
                    <a:pt x="9966" y="325"/>
                  </a:cubicBezTo>
                  <a:lnTo>
                    <a:pt x="9919" y="325"/>
                  </a:lnTo>
                  <a:cubicBezTo>
                    <a:pt x="9859" y="325"/>
                    <a:pt x="9812" y="349"/>
                    <a:pt x="9776" y="349"/>
                  </a:cubicBezTo>
                  <a:cubicBezTo>
                    <a:pt x="9657" y="361"/>
                    <a:pt x="9514" y="361"/>
                    <a:pt x="9395" y="373"/>
                  </a:cubicBezTo>
                  <a:cubicBezTo>
                    <a:pt x="9371" y="373"/>
                    <a:pt x="9335" y="373"/>
                    <a:pt x="9312" y="385"/>
                  </a:cubicBezTo>
                  <a:cubicBezTo>
                    <a:pt x="8578" y="436"/>
                    <a:pt x="7847" y="459"/>
                    <a:pt x="7119" y="459"/>
                  </a:cubicBezTo>
                  <a:cubicBezTo>
                    <a:pt x="6488" y="459"/>
                    <a:pt x="5858" y="442"/>
                    <a:pt x="5228" y="409"/>
                  </a:cubicBezTo>
                  <a:lnTo>
                    <a:pt x="5109" y="409"/>
                  </a:lnTo>
                  <a:cubicBezTo>
                    <a:pt x="4859" y="385"/>
                    <a:pt x="4609" y="373"/>
                    <a:pt x="4359" y="349"/>
                  </a:cubicBezTo>
                  <a:cubicBezTo>
                    <a:pt x="4061" y="313"/>
                    <a:pt x="3763" y="301"/>
                    <a:pt x="3466" y="266"/>
                  </a:cubicBezTo>
                  <a:lnTo>
                    <a:pt x="3382" y="266"/>
                  </a:lnTo>
                  <a:cubicBezTo>
                    <a:pt x="3144" y="242"/>
                    <a:pt x="2906" y="206"/>
                    <a:pt x="2668" y="194"/>
                  </a:cubicBezTo>
                  <a:cubicBezTo>
                    <a:pt x="2662" y="193"/>
                    <a:pt x="2656" y="193"/>
                    <a:pt x="2649" y="193"/>
                  </a:cubicBezTo>
                  <a:cubicBezTo>
                    <a:pt x="2585" y="193"/>
                    <a:pt x="2525" y="248"/>
                    <a:pt x="2525" y="313"/>
                  </a:cubicBezTo>
                  <a:cubicBezTo>
                    <a:pt x="2430" y="980"/>
                    <a:pt x="2346" y="1540"/>
                    <a:pt x="2275" y="1837"/>
                  </a:cubicBezTo>
                  <a:cubicBezTo>
                    <a:pt x="1775" y="3599"/>
                    <a:pt x="501" y="6659"/>
                    <a:pt x="1" y="7350"/>
                  </a:cubicBezTo>
                  <a:cubicBezTo>
                    <a:pt x="358" y="7469"/>
                    <a:pt x="810" y="7576"/>
                    <a:pt x="1334" y="7671"/>
                  </a:cubicBezTo>
                  <a:cubicBezTo>
                    <a:pt x="1358" y="7671"/>
                    <a:pt x="1394" y="7683"/>
                    <a:pt x="1406" y="7683"/>
                  </a:cubicBezTo>
                  <a:cubicBezTo>
                    <a:pt x="2695" y="7907"/>
                    <a:pt x="4401" y="8050"/>
                    <a:pt x="6238" y="8050"/>
                  </a:cubicBezTo>
                  <a:cubicBezTo>
                    <a:pt x="8797" y="8050"/>
                    <a:pt x="11608" y="7773"/>
                    <a:pt x="13895" y="7052"/>
                  </a:cubicBezTo>
                  <a:cubicBezTo>
                    <a:pt x="13479" y="5623"/>
                    <a:pt x="13086" y="3766"/>
                    <a:pt x="12741" y="1921"/>
                  </a:cubicBezTo>
                  <a:cubicBezTo>
                    <a:pt x="12729" y="1873"/>
                    <a:pt x="12729" y="1813"/>
                    <a:pt x="12717" y="1778"/>
                  </a:cubicBezTo>
                  <a:cubicBezTo>
                    <a:pt x="12610" y="1194"/>
                    <a:pt x="12491" y="611"/>
                    <a:pt x="12395" y="63"/>
                  </a:cubicBezTo>
                  <a:cubicBezTo>
                    <a:pt x="12376" y="24"/>
                    <a:pt x="12356" y="1"/>
                    <a:pt x="12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5861;p62">
              <a:extLst>
                <a:ext uri="{FF2B5EF4-FFF2-40B4-BE49-F238E27FC236}">
                  <a16:creationId xmlns:a16="http://schemas.microsoft.com/office/drawing/2014/main" id="{2BD92F60-2AB0-48A5-8BAC-121121D1C643}"/>
                </a:ext>
              </a:extLst>
            </p:cNvPr>
            <p:cNvSpPr/>
            <p:nvPr/>
          </p:nvSpPr>
          <p:spPr>
            <a:xfrm>
              <a:off x="2173975" y="3085880"/>
              <a:ext cx="103317" cy="366293"/>
            </a:xfrm>
            <a:custGeom>
              <a:avLst/>
              <a:gdLst/>
              <a:ahLst/>
              <a:cxnLst/>
              <a:rect l="l" t="t" r="r" b="b"/>
              <a:pathLst>
                <a:path w="2096" h="7431" extrusionOk="0">
                  <a:moveTo>
                    <a:pt x="2024" y="1"/>
                  </a:moveTo>
                  <a:cubicBezTo>
                    <a:pt x="1965" y="429"/>
                    <a:pt x="1882" y="846"/>
                    <a:pt x="1810" y="1263"/>
                  </a:cubicBezTo>
                  <a:cubicBezTo>
                    <a:pt x="1608" y="2394"/>
                    <a:pt x="1322" y="3513"/>
                    <a:pt x="989" y="4632"/>
                  </a:cubicBezTo>
                  <a:cubicBezTo>
                    <a:pt x="834" y="5180"/>
                    <a:pt x="631" y="5751"/>
                    <a:pt x="441" y="6299"/>
                  </a:cubicBezTo>
                  <a:cubicBezTo>
                    <a:pt x="298" y="6656"/>
                    <a:pt x="143" y="7037"/>
                    <a:pt x="0" y="7418"/>
                  </a:cubicBezTo>
                  <a:cubicBezTo>
                    <a:pt x="24" y="7418"/>
                    <a:pt x="60" y="7430"/>
                    <a:pt x="72" y="7430"/>
                  </a:cubicBezTo>
                  <a:cubicBezTo>
                    <a:pt x="131" y="7299"/>
                    <a:pt x="179" y="7156"/>
                    <a:pt x="238" y="7025"/>
                  </a:cubicBezTo>
                  <a:cubicBezTo>
                    <a:pt x="358" y="6716"/>
                    <a:pt x="477" y="6418"/>
                    <a:pt x="596" y="6109"/>
                  </a:cubicBezTo>
                  <a:cubicBezTo>
                    <a:pt x="1322" y="4108"/>
                    <a:pt x="1822" y="2061"/>
                    <a:pt x="2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5862;p62">
              <a:extLst>
                <a:ext uri="{FF2B5EF4-FFF2-40B4-BE49-F238E27FC236}">
                  <a16:creationId xmlns:a16="http://schemas.microsoft.com/office/drawing/2014/main" id="{048FCF93-C511-4BBC-BDDF-714684E9A484}"/>
                </a:ext>
              </a:extLst>
            </p:cNvPr>
            <p:cNvSpPr/>
            <p:nvPr/>
          </p:nvSpPr>
          <p:spPr>
            <a:xfrm>
              <a:off x="2246485" y="3091745"/>
              <a:ext cx="118253" cy="158673"/>
            </a:xfrm>
            <a:custGeom>
              <a:avLst/>
              <a:gdLst/>
              <a:ahLst/>
              <a:cxnLst/>
              <a:rect l="l" t="t" r="r" b="b"/>
              <a:pathLst>
                <a:path w="2399" h="3219" extrusionOk="0">
                  <a:moveTo>
                    <a:pt x="2280" y="1"/>
                  </a:moveTo>
                  <a:cubicBezTo>
                    <a:pt x="2280" y="13"/>
                    <a:pt x="2280" y="13"/>
                    <a:pt x="2256" y="37"/>
                  </a:cubicBezTo>
                  <a:cubicBezTo>
                    <a:pt x="2077" y="644"/>
                    <a:pt x="1780" y="1239"/>
                    <a:pt x="1399" y="1775"/>
                  </a:cubicBezTo>
                  <a:cubicBezTo>
                    <a:pt x="1006" y="2311"/>
                    <a:pt x="530" y="2751"/>
                    <a:pt x="30" y="3168"/>
                  </a:cubicBezTo>
                  <a:cubicBezTo>
                    <a:pt x="0" y="3197"/>
                    <a:pt x="19" y="3219"/>
                    <a:pt x="40" y="3219"/>
                  </a:cubicBezTo>
                  <a:cubicBezTo>
                    <a:pt x="45" y="3219"/>
                    <a:pt x="49" y="3218"/>
                    <a:pt x="53" y="3216"/>
                  </a:cubicBezTo>
                  <a:cubicBezTo>
                    <a:pt x="387" y="3025"/>
                    <a:pt x="672" y="2775"/>
                    <a:pt x="934" y="2489"/>
                  </a:cubicBezTo>
                  <a:cubicBezTo>
                    <a:pt x="1399" y="2013"/>
                    <a:pt x="1780" y="1465"/>
                    <a:pt x="2066" y="870"/>
                  </a:cubicBezTo>
                  <a:cubicBezTo>
                    <a:pt x="2196" y="584"/>
                    <a:pt x="2316" y="298"/>
                    <a:pt x="2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5863;p62">
              <a:extLst>
                <a:ext uri="{FF2B5EF4-FFF2-40B4-BE49-F238E27FC236}">
                  <a16:creationId xmlns:a16="http://schemas.microsoft.com/office/drawing/2014/main" id="{4B0EA0AB-A7B5-493B-B20A-2861D0E67A03}"/>
                </a:ext>
              </a:extLst>
            </p:cNvPr>
            <p:cNvSpPr/>
            <p:nvPr/>
          </p:nvSpPr>
          <p:spPr>
            <a:xfrm>
              <a:off x="2684548" y="3077697"/>
              <a:ext cx="51708" cy="89811"/>
            </a:xfrm>
            <a:custGeom>
              <a:avLst/>
              <a:gdLst/>
              <a:ahLst/>
              <a:cxnLst/>
              <a:rect l="l" t="t" r="r" b="b"/>
              <a:pathLst>
                <a:path w="1049" h="1822" extrusionOk="0">
                  <a:moveTo>
                    <a:pt x="1" y="0"/>
                  </a:moveTo>
                  <a:cubicBezTo>
                    <a:pt x="96" y="286"/>
                    <a:pt x="239" y="572"/>
                    <a:pt x="370" y="822"/>
                  </a:cubicBezTo>
                  <a:cubicBezTo>
                    <a:pt x="560" y="1179"/>
                    <a:pt x="787" y="1512"/>
                    <a:pt x="1049" y="1822"/>
                  </a:cubicBezTo>
                  <a:cubicBezTo>
                    <a:pt x="1037" y="1774"/>
                    <a:pt x="1037" y="1715"/>
                    <a:pt x="1025" y="1667"/>
                  </a:cubicBezTo>
                  <a:cubicBezTo>
                    <a:pt x="799" y="1393"/>
                    <a:pt x="608" y="1095"/>
                    <a:pt x="441" y="774"/>
                  </a:cubicBezTo>
                  <a:cubicBezTo>
                    <a:pt x="310" y="524"/>
                    <a:pt x="203" y="262"/>
                    <a:pt x="96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5864;p62">
              <a:extLst>
                <a:ext uri="{FF2B5EF4-FFF2-40B4-BE49-F238E27FC236}">
                  <a16:creationId xmlns:a16="http://schemas.microsoft.com/office/drawing/2014/main" id="{1FD9DFE6-9A59-4A8D-8462-1A53961167F2}"/>
                </a:ext>
              </a:extLst>
            </p:cNvPr>
            <p:cNvSpPr/>
            <p:nvPr/>
          </p:nvSpPr>
          <p:spPr>
            <a:xfrm>
              <a:off x="2561317" y="3088837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715" y="0"/>
                  </a:moveTo>
                  <a:cubicBezTo>
                    <a:pt x="727" y="298"/>
                    <a:pt x="739" y="596"/>
                    <a:pt x="727" y="905"/>
                  </a:cubicBezTo>
                  <a:cubicBezTo>
                    <a:pt x="727" y="1191"/>
                    <a:pt x="715" y="1465"/>
                    <a:pt x="691" y="1739"/>
                  </a:cubicBezTo>
                  <a:cubicBezTo>
                    <a:pt x="679" y="1965"/>
                    <a:pt x="691" y="2322"/>
                    <a:pt x="429" y="2453"/>
                  </a:cubicBezTo>
                  <a:cubicBezTo>
                    <a:pt x="387" y="2471"/>
                    <a:pt x="350" y="2480"/>
                    <a:pt x="319" y="2480"/>
                  </a:cubicBezTo>
                  <a:cubicBezTo>
                    <a:pt x="145" y="2480"/>
                    <a:pt x="121" y="2235"/>
                    <a:pt x="131" y="2084"/>
                  </a:cubicBezTo>
                  <a:cubicBezTo>
                    <a:pt x="143" y="1834"/>
                    <a:pt x="191" y="1596"/>
                    <a:pt x="203" y="1346"/>
                  </a:cubicBezTo>
                  <a:cubicBezTo>
                    <a:pt x="239" y="905"/>
                    <a:pt x="215" y="477"/>
                    <a:pt x="179" y="48"/>
                  </a:cubicBezTo>
                  <a:cubicBezTo>
                    <a:pt x="143" y="48"/>
                    <a:pt x="120" y="48"/>
                    <a:pt x="84" y="60"/>
                  </a:cubicBezTo>
                  <a:cubicBezTo>
                    <a:pt x="96" y="107"/>
                    <a:pt x="96" y="167"/>
                    <a:pt x="96" y="227"/>
                  </a:cubicBezTo>
                  <a:cubicBezTo>
                    <a:pt x="143" y="786"/>
                    <a:pt x="131" y="1370"/>
                    <a:pt x="60" y="1953"/>
                  </a:cubicBezTo>
                  <a:cubicBezTo>
                    <a:pt x="24" y="2132"/>
                    <a:pt x="0" y="2358"/>
                    <a:pt x="131" y="2489"/>
                  </a:cubicBezTo>
                  <a:cubicBezTo>
                    <a:pt x="178" y="2544"/>
                    <a:pt x="240" y="2567"/>
                    <a:pt x="306" y="2567"/>
                  </a:cubicBezTo>
                  <a:cubicBezTo>
                    <a:pt x="412" y="2567"/>
                    <a:pt x="527" y="2509"/>
                    <a:pt x="608" y="2429"/>
                  </a:cubicBezTo>
                  <a:cubicBezTo>
                    <a:pt x="786" y="2239"/>
                    <a:pt x="774" y="1953"/>
                    <a:pt x="774" y="1715"/>
                  </a:cubicBezTo>
                  <a:cubicBezTo>
                    <a:pt x="786" y="1417"/>
                    <a:pt x="786" y="1108"/>
                    <a:pt x="786" y="810"/>
                  </a:cubicBezTo>
                  <a:cubicBezTo>
                    <a:pt x="786" y="536"/>
                    <a:pt x="774" y="274"/>
                    <a:pt x="751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5865;p62">
              <a:extLst>
                <a:ext uri="{FF2B5EF4-FFF2-40B4-BE49-F238E27FC236}">
                  <a16:creationId xmlns:a16="http://schemas.microsoft.com/office/drawing/2014/main" id="{96506986-E5F6-4BDF-8802-76870282A872}"/>
                </a:ext>
              </a:extLst>
            </p:cNvPr>
            <p:cNvSpPr/>
            <p:nvPr/>
          </p:nvSpPr>
          <p:spPr>
            <a:xfrm>
              <a:off x="2188664" y="2631006"/>
              <a:ext cx="566962" cy="589883"/>
            </a:xfrm>
            <a:custGeom>
              <a:avLst/>
              <a:gdLst/>
              <a:ahLst/>
              <a:cxnLst/>
              <a:rect l="l" t="t" r="r" b="b"/>
              <a:pathLst>
                <a:path w="11502" h="11967" extrusionOk="0">
                  <a:moveTo>
                    <a:pt x="4650" y="1"/>
                  </a:moveTo>
                  <a:cubicBezTo>
                    <a:pt x="4608" y="1"/>
                    <a:pt x="4566" y="1"/>
                    <a:pt x="4524" y="1"/>
                  </a:cubicBezTo>
                  <a:cubicBezTo>
                    <a:pt x="2703" y="49"/>
                    <a:pt x="1417" y="359"/>
                    <a:pt x="1000" y="763"/>
                  </a:cubicBezTo>
                  <a:cubicBezTo>
                    <a:pt x="941" y="823"/>
                    <a:pt x="893" y="871"/>
                    <a:pt x="881" y="930"/>
                  </a:cubicBezTo>
                  <a:cubicBezTo>
                    <a:pt x="833" y="1025"/>
                    <a:pt x="750" y="1585"/>
                    <a:pt x="667" y="2418"/>
                  </a:cubicBezTo>
                  <a:cubicBezTo>
                    <a:pt x="619" y="2787"/>
                    <a:pt x="583" y="3216"/>
                    <a:pt x="536" y="3692"/>
                  </a:cubicBezTo>
                  <a:cubicBezTo>
                    <a:pt x="488" y="4228"/>
                    <a:pt x="429" y="4812"/>
                    <a:pt x="381" y="5407"/>
                  </a:cubicBezTo>
                  <a:cubicBezTo>
                    <a:pt x="333" y="5931"/>
                    <a:pt x="298" y="6478"/>
                    <a:pt x="250" y="7014"/>
                  </a:cubicBezTo>
                  <a:cubicBezTo>
                    <a:pt x="202" y="7610"/>
                    <a:pt x="155" y="8205"/>
                    <a:pt x="119" y="8764"/>
                  </a:cubicBezTo>
                  <a:cubicBezTo>
                    <a:pt x="83" y="9241"/>
                    <a:pt x="60" y="9693"/>
                    <a:pt x="36" y="10110"/>
                  </a:cubicBezTo>
                  <a:cubicBezTo>
                    <a:pt x="24" y="10658"/>
                    <a:pt x="12" y="11169"/>
                    <a:pt x="0" y="11562"/>
                  </a:cubicBezTo>
                  <a:cubicBezTo>
                    <a:pt x="509" y="11637"/>
                    <a:pt x="2902" y="11966"/>
                    <a:pt x="5882" y="11966"/>
                  </a:cubicBezTo>
                  <a:cubicBezTo>
                    <a:pt x="7640" y="11966"/>
                    <a:pt x="9602" y="11852"/>
                    <a:pt x="11501" y="11503"/>
                  </a:cubicBezTo>
                  <a:cubicBezTo>
                    <a:pt x="11501" y="11050"/>
                    <a:pt x="11466" y="10586"/>
                    <a:pt x="11454" y="10098"/>
                  </a:cubicBezTo>
                  <a:cubicBezTo>
                    <a:pt x="11430" y="9598"/>
                    <a:pt x="11394" y="9098"/>
                    <a:pt x="11347" y="8610"/>
                  </a:cubicBezTo>
                  <a:cubicBezTo>
                    <a:pt x="11311" y="8050"/>
                    <a:pt x="11251" y="7502"/>
                    <a:pt x="11192" y="6967"/>
                  </a:cubicBezTo>
                  <a:cubicBezTo>
                    <a:pt x="11109" y="6371"/>
                    <a:pt x="11037" y="5788"/>
                    <a:pt x="10954" y="5228"/>
                  </a:cubicBezTo>
                  <a:cubicBezTo>
                    <a:pt x="10859" y="4657"/>
                    <a:pt x="10751" y="4121"/>
                    <a:pt x="10668" y="3645"/>
                  </a:cubicBezTo>
                  <a:cubicBezTo>
                    <a:pt x="10561" y="3133"/>
                    <a:pt x="10442" y="2668"/>
                    <a:pt x="10347" y="2276"/>
                  </a:cubicBezTo>
                  <a:cubicBezTo>
                    <a:pt x="10192" y="1740"/>
                    <a:pt x="10025" y="1347"/>
                    <a:pt x="9870" y="1133"/>
                  </a:cubicBezTo>
                  <a:cubicBezTo>
                    <a:pt x="9811" y="1049"/>
                    <a:pt x="9585" y="930"/>
                    <a:pt x="9251" y="811"/>
                  </a:cubicBezTo>
                  <a:cubicBezTo>
                    <a:pt x="8242" y="428"/>
                    <a:pt x="6228" y="1"/>
                    <a:pt x="46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5866;p62">
              <a:extLst>
                <a:ext uri="{FF2B5EF4-FFF2-40B4-BE49-F238E27FC236}">
                  <a16:creationId xmlns:a16="http://schemas.microsoft.com/office/drawing/2014/main" id="{40D5C9A1-6CEC-4586-860C-555780232D14}"/>
                </a:ext>
              </a:extLst>
            </p:cNvPr>
            <p:cNvSpPr/>
            <p:nvPr/>
          </p:nvSpPr>
          <p:spPr>
            <a:xfrm>
              <a:off x="2336345" y="2637611"/>
              <a:ext cx="266672" cy="210627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1506" y="1"/>
                  </a:moveTo>
                  <a:cubicBezTo>
                    <a:pt x="542" y="1"/>
                    <a:pt x="0" y="268"/>
                    <a:pt x="778" y="1106"/>
                  </a:cubicBezTo>
                  <a:cubicBezTo>
                    <a:pt x="1743" y="2142"/>
                    <a:pt x="3100" y="3273"/>
                    <a:pt x="3814" y="3868"/>
                  </a:cubicBezTo>
                  <a:cubicBezTo>
                    <a:pt x="4124" y="4130"/>
                    <a:pt x="4326" y="4273"/>
                    <a:pt x="4326" y="4273"/>
                  </a:cubicBezTo>
                  <a:cubicBezTo>
                    <a:pt x="4326" y="4273"/>
                    <a:pt x="4445" y="4070"/>
                    <a:pt x="4588" y="3737"/>
                  </a:cubicBezTo>
                  <a:cubicBezTo>
                    <a:pt x="4934" y="3011"/>
                    <a:pt x="5410" y="1713"/>
                    <a:pt x="5076" y="820"/>
                  </a:cubicBezTo>
                  <a:cubicBezTo>
                    <a:pt x="4862" y="237"/>
                    <a:pt x="3886" y="260"/>
                    <a:pt x="2779" y="106"/>
                  </a:cubicBezTo>
                  <a:cubicBezTo>
                    <a:pt x="2326" y="42"/>
                    <a:pt x="1883" y="1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5867;p62">
              <a:extLst>
                <a:ext uri="{FF2B5EF4-FFF2-40B4-BE49-F238E27FC236}">
                  <a16:creationId xmlns:a16="http://schemas.microsoft.com/office/drawing/2014/main" id="{A8C9EC1D-6812-4669-975F-B41812FA8FBB}"/>
                </a:ext>
              </a:extLst>
            </p:cNvPr>
            <p:cNvSpPr/>
            <p:nvPr/>
          </p:nvSpPr>
          <p:spPr>
            <a:xfrm>
              <a:off x="2370554" y="2557707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549" y="0"/>
                  </a:moveTo>
                  <a:lnTo>
                    <a:pt x="168" y="1310"/>
                  </a:lnTo>
                  <a:cubicBezTo>
                    <a:pt x="168" y="1310"/>
                    <a:pt x="1" y="2119"/>
                    <a:pt x="1668" y="2560"/>
                  </a:cubicBezTo>
                  <a:cubicBezTo>
                    <a:pt x="2166" y="2692"/>
                    <a:pt x="2551" y="2739"/>
                    <a:pt x="2848" y="2739"/>
                  </a:cubicBezTo>
                  <a:cubicBezTo>
                    <a:pt x="3592" y="2739"/>
                    <a:pt x="3775" y="2441"/>
                    <a:pt x="3775" y="2441"/>
                  </a:cubicBezTo>
                  <a:lnTo>
                    <a:pt x="4240" y="7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5868;p62">
              <a:extLst>
                <a:ext uri="{FF2B5EF4-FFF2-40B4-BE49-F238E27FC236}">
                  <a16:creationId xmlns:a16="http://schemas.microsoft.com/office/drawing/2014/main" id="{8944159E-25AB-4BE3-B524-D2BD05E89D8C}"/>
                </a:ext>
              </a:extLst>
            </p:cNvPr>
            <p:cNvSpPr/>
            <p:nvPr/>
          </p:nvSpPr>
          <p:spPr>
            <a:xfrm>
              <a:off x="2377012" y="2540652"/>
              <a:ext cx="209592" cy="100360"/>
            </a:xfrm>
            <a:custGeom>
              <a:avLst/>
              <a:gdLst/>
              <a:ahLst/>
              <a:cxnLst/>
              <a:rect l="l" t="t" r="r" b="b"/>
              <a:pathLst>
                <a:path w="4252" h="2036" extrusionOk="0">
                  <a:moveTo>
                    <a:pt x="1192" y="1"/>
                  </a:moveTo>
                  <a:cubicBezTo>
                    <a:pt x="942" y="1"/>
                    <a:pt x="668" y="1"/>
                    <a:pt x="418" y="84"/>
                  </a:cubicBezTo>
                  <a:cubicBezTo>
                    <a:pt x="287" y="120"/>
                    <a:pt x="144" y="179"/>
                    <a:pt x="72" y="287"/>
                  </a:cubicBezTo>
                  <a:cubicBezTo>
                    <a:pt x="1" y="406"/>
                    <a:pt x="25" y="560"/>
                    <a:pt x="72" y="691"/>
                  </a:cubicBezTo>
                  <a:cubicBezTo>
                    <a:pt x="203" y="1072"/>
                    <a:pt x="537" y="1406"/>
                    <a:pt x="942" y="1608"/>
                  </a:cubicBezTo>
                  <a:cubicBezTo>
                    <a:pt x="1334" y="1823"/>
                    <a:pt x="1787" y="1930"/>
                    <a:pt x="2227" y="1989"/>
                  </a:cubicBezTo>
                  <a:cubicBezTo>
                    <a:pt x="2411" y="2018"/>
                    <a:pt x="2591" y="2035"/>
                    <a:pt x="2768" y="2035"/>
                  </a:cubicBezTo>
                  <a:cubicBezTo>
                    <a:pt x="2960" y="2035"/>
                    <a:pt x="3149" y="2015"/>
                    <a:pt x="3335" y="1965"/>
                  </a:cubicBezTo>
                  <a:cubicBezTo>
                    <a:pt x="3632" y="1894"/>
                    <a:pt x="4037" y="1715"/>
                    <a:pt x="4168" y="1453"/>
                  </a:cubicBezTo>
                  <a:cubicBezTo>
                    <a:pt x="4251" y="1239"/>
                    <a:pt x="4180" y="822"/>
                    <a:pt x="4049" y="644"/>
                  </a:cubicBezTo>
                  <a:cubicBezTo>
                    <a:pt x="3930" y="501"/>
                    <a:pt x="3739" y="441"/>
                    <a:pt x="3537" y="394"/>
                  </a:cubicBezTo>
                  <a:cubicBezTo>
                    <a:pt x="2763" y="179"/>
                    <a:pt x="1977" y="25"/>
                    <a:pt x="119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5869;p62">
              <a:extLst>
                <a:ext uri="{FF2B5EF4-FFF2-40B4-BE49-F238E27FC236}">
                  <a16:creationId xmlns:a16="http://schemas.microsoft.com/office/drawing/2014/main" id="{5C9D3A96-D67C-4FEF-8196-3653AC6DC4F5}"/>
                </a:ext>
              </a:extLst>
            </p:cNvPr>
            <p:cNvSpPr/>
            <p:nvPr/>
          </p:nvSpPr>
          <p:spPr>
            <a:xfrm>
              <a:off x="2346253" y="2608085"/>
              <a:ext cx="247399" cy="154581"/>
            </a:xfrm>
            <a:custGeom>
              <a:avLst/>
              <a:gdLst/>
              <a:ahLst/>
              <a:cxnLst/>
              <a:rect l="l" t="t" r="r" b="b"/>
              <a:pathLst>
                <a:path w="5019" h="3136" extrusionOk="0">
                  <a:moveTo>
                    <a:pt x="740" y="1"/>
                  </a:moveTo>
                  <a:cubicBezTo>
                    <a:pt x="372" y="1"/>
                    <a:pt x="0" y="1006"/>
                    <a:pt x="53" y="1133"/>
                  </a:cubicBezTo>
                  <a:cubicBezTo>
                    <a:pt x="887" y="3002"/>
                    <a:pt x="2554" y="3038"/>
                    <a:pt x="2899" y="3133"/>
                  </a:cubicBezTo>
                  <a:cubicBezTo>
                    <a:pt x="2904" y="3135"/>
                    <a:pt x="2909" y="3136"/>
                    <a:pt x="2915" y="3136"/>
                  </a:cubicBezTo>
                  <a:cubicBezTo>
                    <a:pt x="3147" y="3136"/>
                    <a:pt x="3828" y="1967"/>
                    <a:pt x="3828" y="1967"/>
                  </a:cubicBezTo>
                  <a:cubicBezTo>
                    <a:pt x="3828" y="1967"/>
                    <a:pt x="4416" y="2907"/>
                    <a:pt x="4563" y="2907"/>
                  </a:cubicBezTo>
                  <a:cubicBezTo>
                    <a:pt x="4564" y="2907"/>
                    <a:pt x="4565" y="2907"/>
                    <a:pt x="4566" y="2907"/>
                  </a:cubicBezTo>
                  <a:cubicBezTo>
                    <a:pt x="4721" y="2895"/>
                    <a:pt x="4995" y="1990"/>
                    <a:pt x="5018" y="1717"/>
                  </a:cubicBezTo>
                  <a:cubicBezTo>
                    <a:pt x="5018" y="1550"/>
                    <a:pt x="4756" y="907"/>
                    <a:pt x="4637" y="657"/>
                  </a:cubicBezTo>
                  <a:cubicBezTo>
                    <a:pt x="4632" y="647"/>
                    <a:pt x="4619" y="641"/>
                    <a:pt x="4605" y="641"/>
                  </a:cubicBezTo>
                  <a:cubicBezTo>
                    <a:pt x="4584" y="641"/>
                    <a:pt x="4561" y="653"/>
                    <a:pt x="4554" y="681"/>
                  </a:cubicBezTo>
                  <a:cubicBezTo>
                    <a:pt x="4459" y="883"/>
                    <a:pt x="4280" y="1359"/>
                    <a:pt x="3887" y="1395"/>
                  </a:cubicBezTo>
                  <a:cubicBezTo>
                    <a:pt x="3798" y="1402"/>
                    <a:pt x="3711" y="1405"/>
                    <a:pt x="3626" y="1405"/>
                  </a:cubicBezTo>
                  <a:cubicBezTo>
                    <a:pt x="2101" y="1405"/>
                    <a:pt x="1258" y="343"/>
                    <a:pt x="875" y="50"/>
                  </a:cubicBezTo>
                  <a:cubicBezTo>
                    <a:pt x="831" y="16"/>
                    <a:pt x="785" y="1"/>
                    <a:pt x="74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5870;p62">
              <a:extLst>
                <a:ext uri="{FF2B5EF4-FFF2-40B4-BE49-F238E27FC236}">
                  <a16:creationId xmlns:a16="http://schemas.microsoft.com/office/drawing/2014/main" id="{6E8CB7B3-8B7E-4D18-95BA-C678F8FBA960}"/>
                </a:ext>
              </a:extLst>
            </p:cNvPr>
            <p:cNvSpPr/>
            <p:nvPr/>
          </p:nvSpPr>
          <p:spPr>
            <a:xfrm>
              <a:off x="2342112" y="2598275"/>
              <a:ext cx="251540" cy="153842"/>
            </a:xfrm>
            <a:custGeom>
              <a:avLst/>
              <a:gdLst/>
              <a:ahLst/>
              <a:cxnLst/>
              <a:rect l="l" t="t" r="r" b="b"/>
              <a:pathLst>
                <a:path w="5103" h="3121" extrusionOk="0">
                  <a:moveTo>
                    <a:pt x="754" y="1"/>
                  </a:moveTo>
                  <a:cubicBezTo>
                    <a:pt x="376" y="1"/>
                    <a:pt x="1" y="1014"/>
                    <a:pt x="54" y="1142"/>
                  </a:cubicBezTo>
                  <a:cubicBezTo>
                    <a:pt x="899" y="2987"/>
                    <a:pt x="2614" y="3035"/>
                    <a:pt x="2923" y="3118"/>
                  </a:cubicBezTo>
                  <a:cubicBezTo>
                    <a:pt x="2929" y="3120"/>
                    <a:pt x="2934" y="3120"/>
                    <a:pt x="2940" y="3120"/>
                  </a:cubicBezTo>
                  <a:cubicBezTo>
                    <a:pt x="3172" y="3120"/>
                    <a:pt x="3864" y="1951"/>
                    <a:pt x="3864" y="1951"/>
                  </a:cubicBezTo>
                  <a:cubicBezTo>
                    <a:pt x="3864" y="1951"/>
                    <a:pt x="4445" y="2880"/>
                    <a:pt x="4620" y="2880"/>
                  </a:cubicBezTo>
                  <a:cubicBezTo>
                    <a:pt x="4622" y="2880"/>
                    <a:pt x="4624" y="2880"/>
                    <a:pt x="4626" y="2880"/>
                  </a:cubicBezTo>
                  <a:cubicBezTo>
                    <a:pt x="4781" y="2856"/>
                    <a:pt x="5067" y="1951"/>
                    <a:pt x="5079" y="1677"/>
                  </a:cubicBezTo>
                  <a:cubicBezTo>
                    <a:pt x="5102" y="1511"/>
                    <a:pt x="4840" y="880"/>
                    <a:pt x="4709" y="618"/>
                  </a:cubicBezTo>
                  <a:cubicBezTo>
                    <a:pt x="4704" y="608"/>
                    <a:pt x="4691" y="602"/>
                    <a:pt x="4677" y="602"/>
                  </a:cubicBezTo>
                  <a:cubicBezTo>
                    <a:pt x="4656" y="602"/>
                    <a:pt x="4633" y="614"/>
                    <a:pt x="4626" y="642"/>
                  </a:cubicBezTo>
                  <a:cubicBezTo>
                    <a:pt x="4531" y="856"/>
                    <a:pt x="4352" y="1332"/>
                    <a:pt x="3947" y="1368"/>
                  </a:cubicBezTo>
                  <a:cubicBezTo>
                    <a:pt x="3849" y="1376"/>
                    <a:pt x="3753" y="1380"/>
                    <a:pt x="3660" y="1380"/>
                  </a:cubicBezTo>
                  <a:cubicBezTo>
                    <a:pt x="2137" y="1380"/>
                    <a:pt x="1269" y="338"/>
                    <a:pt x="888" y="46"/>
                  </a:cubicBezTo>
                  <a:cubicBezTo>
                    <a:pt x="843" y="15"/>
                    <a:pt x="799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5871;p62">
              <a:extLst>
                <a:ext uri="{FF2B5EF4-FFF2-40B4-BE49-F238E27FC236}">
                  <a16:creationId xmlns:a16="http://schemas.microsoft.com/office/drawing/2014/main" id="{00C4DD5F-FFC5-4A48-B4AA-D056AFD23B3B}"/>
                </a:ext>
              </a:extLst>
            </p:cNvPr>
            <p:cNvSpPr/>
            <p:nvPr/>
          </p:nvSpPr>
          <p:spPr>
            <a:xfrm>
              <a:off x="2587442" y="2650723"/>
              <a:ext cx="243751" cy="537338"/>
            </a:xfrm>
            <a:custGeom>
              <a:avLst/>
              <a:gdLst/>
              <a:ahLst/>
              <a:cxnLst/>
              <a:rect l="l" t="t" r="r" b="b"/>
              <a:pathLst>
                <a:path w="4945" h="10901" extrusionOk="0">
                  <a:moveTo>
                    <a:pt x="48" y="0"/>
                  </a:moveTo>
                  <a:cubicBezTo>
                    <a:pt x="16" y="0"/>
                    <a:pt x="1" y="6"/>
                    <a:pt x="6" y="18"/>
                  </a:cubicBezTo>
                  <a:cubicBezTo>
                    <a:pt x="2638" y="6483"/>
                    <a:pt x="3411" y="10900"/>
                    <a:pt x="3411" y="10900"/>
                  </a:cubicBezTo>
                  <a:lnTo>
                    <a:pt x="4924" y="10710"/>
                  </a:lnTo>
                  <a:cubicBezTo>
                    <a:pt x="4924" y="10710"/>
                    <a:pt x="4924" y="10710"/>
                    <a:pt x="4924" y="10710"/>
                  </a:cubicBezTo>
                  <a:cubicBezTo>
                    <a:pt x="4945" y="10710"/>
                    <a:pt x="3018" y="2612"/>
                    <a:pt x="1649" y="494"/>
                  </a:cubicBezTo>
                  <a:cubicBezTo>
                    <a:pt x="1533" y="336"/>
                    <a:pt x="296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5872;p62">
              <a:extLst>
                <a:ext uri="{FF2B5EF4-FFF2-40B4-BE49-F238E27FC236}">
                  <a16:creationId xmlns:a16="http://schemas.microsoft.com/office/drawing/2014/main" id="{FE318507-0767-46DC-BC79-F4F5FF669205}"/>
                </a:ext>
              </a:extLst>
            </p:cNvPr>
            <p:cNvSpPr/>
            <p:nvPr/>
          </p:nvSpPr>
          <p:spPr>
            <a:xfrm>
              <a:off x="2078890" y="3324161"/>
              <a:ext cx="80445" cy="60778"/>
            </a:xfrm>
            <a:custGeom>
              <a:avLst/>
              <a:gdLst/>
              <a:ahLst/>
              <a:cxnLst/>
              <a:rect l="l" t="t" r="r" b="b"/>
              <a:pathLst>
                <a:path w="1632" h="1233" extrusionOk="0">
                  <a:moveTo>
                    <a:pt x="340" y="0"/>
                  </a:moveTo>
                  <a:cubicBezTo>
                    <a:pt x="286" y="0"/>
                    <a:pt x="242" y="14"/>
                    <a:pt x="215" y="48"/>
                  </a:cubicBezTo>
                  <a:cubicBezTo>
                    <a:pt x="84" y="215"/>
                    <a:pt x="536" y="584"/>
                    <a:pt x="536" y="584"/>
                  </a:cubicBezTo>
                  <a:cubicBezTo>
                    <a:pt x="536" y="584"/>
                    <a:pt x="357" y="527"/>
                    <a:pt x="227" y="527"/>
                  </a:cubicBezTo>
                  <a:cubicBezTo>
                    <a:pt x="85" y="527"/>
                    <a:pt x="1" y="595"/>
                    <a:pt x="274" y="882"/>
                  </a:cubicBezTo>
                  <a:cubicBezTo>
                    <a:pt x="539" y="1165"/>
                    <a:pt x="904" y="1232"/>
                    <a:pt x="1189" y="1232"/>
                  </a:cubicBezTo>
                  <a:cubicBezTo>
                    <a:pt x="1442" y="1232"/>
                    <a:pt x="1632" y="1179"/>
                    <a:pt x="1632" y="1179"/>
                  </a:cubicBezTo>
                  <a:lnTo>
                    <a:pt x="894" y="203"/>
                  </a:lnTo>
                  <a:cubicBezTo>
                    <a:pt x="894" y="203"/>
                    <a:pt x="548" y="0"/>
                    <a:pt x="3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5873;p62">
              <a:extLst>
                <a:ext uri="{FF2B5EF4-FFF2-40B4-BE49-F238E27FC236}">
                  <a16:creationId xmlns:a16="http://schemas.microsoft.com/office/drawing/2014/main" id="{6C643C0B-C5B4-43E1-80C1-8B4F4739793E}"/>
                </a:ext>
              </a:extLst>
            </p:cNvPr>
            <p:cNvSpPr/>
            <p:nvPr/>
          </p:nvSpPr>
          <p:spPr>
            <a:xfrm>
              <a:off x="2095403" y="3231983"/>
              <a:ext cx="161384" cy="152215"/>
            </a:xfrm>
            <a:custGeom>
              <a:avLst/>
              <a:gdLst/>
              <a:ahLst/>
              <a:cxnLst/>
              <a:rect l="l" t="t" r="r" b="b"/>
              <a:pathLst>
                <a:path w="3274" h="3088" extrusionOk="0">
                  <a:moveTo>
                    <a:pt x="1915" y="0"/>
                  </a:moveTo>
                  <a:cubicBezTo>
                    <a:pt x="1365" y="0"/>
                    <a:pt x="0" y="1138"/>
                    <a:pt x="11" y="1275"/>
                  </a:cubicBezTo>
                  <a:cubicBezTo>
                    <a:pt x="23" y="1442"/>
                    <a:pt x="856" y="3026"/>
                    <a:pt x="1201" y="3085"/>
                  </a:cubicBezTo>
                  <a:cubicBezTo>
                    <a:pt x="1212" y="3087"/>
                    <a:pt x="1224" y="3088"/>
                    <a:pt x="1236" y="3088"/>
                  </a:cubicBezTo>
                  <a:cubicBezTo>
                    <a:pt x="1643" y="3088"/>
                    <a:pt x="3156" y="2186"/>
                    <a:pt x="3214" y="1621"/>
                  </a:cubicBezTo>
                  <a:cubicBezTo>
                    <a:pt x="3273" y="1037"/>
                    <a:pt x="2083" y="61"/>
                    <a:pt x="2083" y="61"/>
                  </a:cubicBezTo>
                  <a:cubicBezTo>
                    <a:pt x="2043" y="19"/>
                    <a:pt x="1986" y="0"/>
                    <a:pt x="191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5874;p62">
              <a:extLst>
                <a:ext uri="{FF2B5EF4-FFF2-40B4-BE49-F238E27FC236}">
                  <a16:creationId xmlns:a16="http://schemas.microsoft.com/office/drawing/2014/main" id="{47635EF8-42C3-400D-BE98-40C451C941DB}"/>
                </a:ext>
              </a:extLst>
            </p:cNvPr>
            <p:cNvSpPr/>
            <p:nvPr/>
          </p:nvSpPr>
          <p:spPr>
            <a:xfrm>
              <a:off x="2113740" y="3329928"/>
              <a:ext cx="28590" cy="41258"/>
            </a:xfrm>
            <a:custGeom>
              <a:avLst/>
              <a:gdLst/>
              <a:ahLst/>
              <a:cxnLst/>
              <a:rect l="l" t="t" r="r" b="b"/>
              <a:pathLst>
                <a:path w="580" h="837" extrusionOk="0">
                  <a:moveTo>
                    <a:pt x="40" y="1"/>
                  </a:moveTo>
                  <a:cubicBezTo>
                    <a:pt x="20" y="1"/>
                    <a:pt x="1" y="21"/>
                    <a:pt x="8" y="50"/>
                  </a:cubicBezTo>
                  <a:cubicBezTo>
                    <a:pt x="56" y="205"/>
                    <a:pt x="127" y="348"/>
                    <a:pt x="222" y="479"/>
                  </a:cubicBezTo>
                  <a:cubicBezTo>
                    <a:pt x="270" y="562"/>
                    <a:pt x="306" y="610"/>
                    <a:pt x="365" y="681"/>
                  </a:cubicBezTo>
                  <a:lnTo>
                    <a:pt x="460" y="765"/>
                  </a:lnTo>
                  <a:cubicBezTo>
                    <a:pt x="484" y="800"/>
                    <a:pt x="520" y="824"/>
                    <a:pt x="544" y="836"/>
                  </a:cubicBezTo>
                  <a:cubicBezTo>
                    <a:pt x="568" y="836"/>
                    <a:pt x="579" y="824"/>
                    <a:pt x="579" y="812"/>
                  </a:cubicBezTo>
                  <a:cubicBezTo>
                    <a:pt x="544" y="800"/>
                    <a:pt x="520" y="765"/>
                    <a:pt x="508" y="741"/>
                  </a:cubicBezTo>
                  <a:cubicBezTo>
                    <a:pt x="472" y="705"/>
                    <a:pt x="448" y="681"/>
                    <a:pt x="425" y="646"/>
                  </a:cubicBezTo>
                  <a:cubicBezTo>
                    <a:pt x="365" y="586"/>
                    <a:pt x="329" y="527"/>
                    <a:pt x="282" y="455"/>
                  </a:cubicBezTo>
                  <a:cubicBezTo>
                    <a:pt x="187" y="324"/>
                    <a:pt x="115" y="169"/>
                    <a:pt x="67" y="27"/>
                  </a:cubicBezTo>
                  <a:cubicBezTo>
                    <a:pt x="63" y="8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5875;p62">
              <a:extLst>
                <a:ext uri="{FF2B5EF4-FFF2-40B4-BE49-F238E27FC236}">
                  <a16:creationId xmlns:a16="http://schemas.microsoft.com/office/drawing/2014/main" id="{38D8D518-B89C-4B29-8777-0BCFC19425B4}"/>
                </a:ext>
              </a:extLst>
            </p:cNvPr>
            <p:cNvSpPr/>
            <p:nvPr/>
          </p:nvSpPr>
          <p:spPr>
            <a:xfrm>
              <a:off x="1914548" y="2658758"/>
              <a:ext cx="397988" cy="674272"/>
            </a:xfrm>
            <a:custGeom>
              <a:avLst/>
              <a:gdLst/>
              <a:ahLst/>
              <a:cxnLst/>
              <a:rect l="l" t="t" r="r" b="b"/>
              <a:pathLst>
                <a:path w="8074" h="13679" extrusionOk="0">
                  <a:moveTo>
                    <a:pt x="6920" y="1"/>
                  </a:moveTo>
                  <a:cubicBezTo>
                    <a:pt x="5835" y="1"/>
                    <a:pt x="2349" y="3138"/>
                    <a:pt x="1180" y="5320"/>
                  </a:cubicBezTo>
                  <a:cubicBezTo>
                    <a:pt x="1" y="7487"/>
                    <a:pt x="1477" y="10095"/>
                    <a:pt x="3085" y="12940"/>
                  </a:cubicBezTo>
                  <a:cubicBezTo>
                    <a:pt x="3108" y="12964"/>
                    <a:pt x="3120" y="12988"/>
                    <a:pt x="3132" y="13012"/>
                  </a:cubicBezTo>
                  <a:cubicBezTo>
                    <a:pt x="3251" y="13238"/>
                    <a:pt x="3382" y="13464"/>
                    <a:pt x="3501" y="13678"/>
                  </a:cubicBezTo>
                  <a:lnTo>
                    <a:pt x="6156" y="11416"/>
                  </a:lnTo>
                  <a:cubicBezTo>
                    <a:pt x="6156" y="11416"/>
                    <a:pt x="5978" y="11154"/>
                    <a:pt x="5740" y="10726"/>
                  </a:cubicBezTo>
                  <a:lnTo>
                    <a:pt x="5692" y="10630"/>
                  </a:lnTo>
                  <a:cubicBezTo>
                    <a:pt x="5144" y="9654"/>
                    <a:pt x="4299" y="7987"/>
                    <a:pt x="4323" y="7011"/>
                  </a:cubicBezTo>
                  <a:cubicBezTo>
                    <a:pt x="4370" y="5570"/>
                    <a:pt x="6216" y="4570"/>
                    <a:pt x="7252" y="3915"/>
                  </a:cubicBezTo>
                  <a:cubicBezTo>
                    <a:pt x="8073" y="3403"/>
                    <a:pt x="7907" y="427"/>
                    <a:pt x="7085" y="34"/>
                  </a:cubicBezTo>
                  <a:cubicBezTo>
                    <a:pt x="7039" y="11"/>
                    <a:pt x="6983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5876;p62">
              <a:extLst>
                <a:ext uri="{FF2B5EF4-FFF2-40B4-BE49-F238E27FC236}">
                  <a16:creationId xmlns:a16="http://schemas.microsoft.com/office/drawing/2014/main" id="{56C54D26-1E73-48AD-986C-913118EC4692}"/>
                </a:ext>
              </a:extLst>
            </p:cNvPr>
            <p:cNvSpPr/>
            <p:nvPr/>
          </p:nvSpPr>
          <p:spPr>
            <a:xfrm>
              <a:off x="2065975" y="3182148"/>
              <a:ext cx="131512" cy="117415"/>
            </a:xfrm>
            <a:custGeom>
              <a:avLst/>
              <a:gdLst/>
              <a:ahLst/>
              <a:cxnLst/>
              <a:rect l="l" t="t" r="r" b="b"/>
              <a:pathLst>
                <a:path w="2668" h="2382" extrusionOk="0">
                  <a:moveTo>
                    <a:pt x="2584" y="0"/>
                  </a:moveTo>
                  <a:cubicBezTo>
                    <a:pt x="2572" y="0"/>
                    <a:pt x="2560" y="12"/>
                    <a:pt x="2549" y="24"/>
                  </a:cubicBezTo>
                  <a:cubicBezTo>
                    <a:pt x="2287" y="203"/>
                    <a:pt x="2037" y="405"/>
                    <a:pt x="1787" y="608"/>
                  </a:cubicBezTo>
                  <a:cubicBezTo>
                    <a:pt x="1298" y="1012"/>
                    <a:pt x="834" y="1429"/>
                    <a:pt x="405" y="1870"/>
                  </a:cubicBezTo>
                  <a:cubicBezTo>
                    <a:pt x="263" y="2024"/>
                    <a:pt x="132" y="2155"/>
                    <a:pt x="1" y="2310"/>
                  </a:cubicBezTo>
                  <a:cubicBezTo>
                    <a:pt x="13" y="2334"/>
                    <a:pt x="24" y="2346"/>
                    <a:pt x="48" y="2382"/>
                  </a:cubicBezTo>
                  <a:cubicBezTo>
                    <a:pt x="489" y="1917"/>
                    <a:pt x="953" y="1453"/>
                    <a:pt x="1453" y="1024"/>
                  </a:cubicBezTo>
                  <a:cubicBezTo>
                    <a:pt x="1751" y="774"/>
                    <a:pt x="2072" y="524"/>
                    <a:pt x="2394" y="286"/>
                  </a:cubicBezTo>
                  <a:cubicBezTo>
                    <a:pt x="2489" y="203"/>
                    <a:pt x="2572" y="143"/>
                    <a:pt x="2668" y="84"/>
                  </a:cubicBezTo>
                  <a:cubicBezTo>
                    <a:pt x="2644" y="60"/>
                    <a:pt x="2620" y="24"/>
                    <a:pt x="2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5877;p62">
              <a:extLst>
                <a:ext uri="{FF2B5EF4-FFF2-40B4-BE49-F238E27FC236}">
                  <a16:creationId xmlns:a16="http://schemas.microsoft.com/office/drawing/2014/main" id="{4772799E-5A80-4F39-8914-D5731D23CCB2}"/>
                </a:ext>
              </a:extLst>
            </p:cNvPr>
            <p:cNvSpPr/>
            <p:nvPr/>
          </p:nvSpPr>
          <p:spPr>
            <a:xfrm>
              <a:off x="2209170" y="2851739"/>
              <a:ext cx="62848" cy="41110"/>
            </a:xfrm>
            <a:custGeom>
              <a:avLst/>
              <a:gdLst/>
              <a:ahLst/>
              <a:cxnLst/>
              <a:rect l="l" t="t" r="r" b="b"/>
              <a:pathLst>
                <a:path w="1275" h="834" extrusionOk="0">
                  <a:moveTo>
                    <a:pt x="1275" y="0"/>
                  </a:moveTo>
                  <a:lnTo>
                    <a:pt x="1275" y="0"/>
                  </a:lnTo>
                  <a:cubicBezTo>
                    <a:pt x="1025" y="95"/>
                    <a:pt x="798" y="214"/>
                    <a:pt x="596" y="345"/>
                  </a:cubicBezTo>
                  <a:cubicBezTo>
                    <a:pt x="382" y="476"/>
                    <a:pt x="179" y="631"/>
                    <a:pt x="1" y="834"/>
                  </a:cubicBezTo>
                  <a:cubicBezTo>
                    <a:pt x="156" y="822"/>
                    <a:pt x="310" y="798"/>
                    <a:pt x="477" y="774"/>
                  </a:cubicBezTo>
                  <a:cubicBezTo>
                    <a:pt x="632" y="750"/>
                    <a:pt x="787" y="715"/>
                    <a:pt x="953" y="655"/>
                  </a:cubicBezTo>
                  <a:cubicBezTo>
                    <a:pt x="858" y="631"/>
                    <a:pt x="787" y="619"/>
                    <a:pt x="691" y="619"/>
                  </a:cubicBezTo>
                  <a:cubicBezTo>
                    <a:pt x="650" y="607"/>
                    <a:pt x="605" y="601"/>
                    <a:pt x="562" y="601"/>
                  </a:cubicBezTo>
                  <a:cubicBezTo>
                    <a:pt x="519" y="601"/>
                    <a:pt x="477" y="607"/>
                    <a:pt x="441" y="619"/>
                  </a:cubicBezTo>
                  <a:cubicBezTo>
                    <a:pt x="429" y="619"/>
                    <a:pt x="417" y="619"/>
                    <a:pt x="394" y="631"/>
                  </a:cubicBezTo>
                  <a:cubicBezTo>
                    <a:pt x="489" y="584"/>
                    <a:pt x="572" y="524"/>
                    <a:pt x="667" y="465"/>
                  </a:cubicBezTo>
                  <a:cubicBezTo>
                    <a:pt x="870" y="334"/>
                    <a:pt x="1096" y="179"/>
                    <a:pt x="1275" y="0"/>
                  </a:cubicBezTo>
                  <a:close/>
                </a:path>
              </a:pathLst>
            </a:custGeom>
            <a:solidFill>
              <a:srgbClr val="443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5878;p62">
              <a:extLst>
                <a:ext uri="{FF2B5EF4-FFF2-40B4-BE49-F238E27FC236}">
                  <a16:creationId xmlns:a16="http://schemas.microsoft.com/office/drawing/2014/main" id="{425F3C22-F6B8-43CD-B856-AE838552DAD5}"/>
                </a:ext>
              </a:extLst>
            </p:cNvPr>
            <p:cNvSpPr/>
            <p:nvPr/>
          </p:nvSpPr>
          <p:spPr>
            <a:xfrm>
              <a:off x="2590054" y="1929816"/>
              <a:ext cx="245378" cy="284368"/>
            </a:xfrm>
            <a:custGeom>
              <a:avLst/>
              <a:gdLst/>
              <a:ahLst/>
              <a:cxnLst/>
              <a:rect l="l" t="t" r="r" b="b"/>
              <a:pathLst>
                <a:path w="4978" h="5769" extrusionOk="0">
                  <a:moveTo>
                    <a:pt x="1357" y="0"/>
                  </a:moveTo>
                  <a:cubicBezTo>
                    <a:pt x="938" y="0"/>
                    <a:pt x="524" y="115"/>
                    <a:pt x="334" y="487"/>
                  </a:cubicBezTo>
                  <a:cubicBezTo>
                    <a:pt x="1" y="1201"/>
                    <a:pt x="370" y="2249"/>
                    <a:pt x="620" y="2844"/>
                  </a:cubicBezTo>
                  <a:cubicBezTo>
                    <a:pt x="965" y="3642"/>
                    <a:pt x="1501" y="4344"/>
                    <a:pt x="2049" y="5035"/>
                  </a:cubicBezTo>
                  <a:cubicBezTo>
                    <a:pt x="2334" y="5383"/>
                    <a:pt x="2712" y="5769"/>
                    <a:pt x="3218" y="5769"/>
                  </a:cubicBezTo>
                  <a:cubicBezTo>
                    <a:pt x="3282" y="5769"/>
                    <a:pt x="3349" y="5763"/>
                    <a:pt x="3418" y="5749"/>
                  </a:cubicBezTo>
                  <a:cubicBezTo>
                    <a:pt x="3763" y="5666"/>
                    <a:pt x="4073" y="5428"/>
                    <a:pt x="4263" y="5166"/>
                  </a:cubicBezTo>
                  <a:cubicBezTo>
                    <a:pt x="4478" y="4892"/>
                    <a:pt x="4561" y="4582"/>
                    <a:pt x="4621" y="4285"/>
                  </a:cubicBezTo>
                  <a:cubicBezTo>
                    <a:pt x="4978" y="2487"/>
                    <a:pt x="4001" y="760"/>
                    <a:pt x="2275" y="153"/>
                  </a:cubicBezTo>
                  <a:cubicBezTo>
                    <a:pt x="2049" y="78"/>
                    <a:pt x="1702" y="0"/>
                    <a:pt x="1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5879;p62">
              <a:extLst>
                <a:ext uri="{FF2B5EF4-FFF2-40B4-BE49-F238E27FC236}">
                  <a16:creationId xmlns:a16="http://schemas.microsoft.com/office/drawing/2014/main" id="{13BE72D1-91BF-4E82-A587-03C74990D204}"/>
                </a:ext>
              </a:extLst>
            </p:cNvPr>
            <p:cNvSpPr/>
            <p:nvPr/>
          </p:nvSpPr>
          <p:spPr>
            <a:xfrm>
              <a:off x="2186890" y="1923211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7114" y="0"/>
                  </a:moveTo>
                  <a:cubicBezTo>
                    <a:pt x="6889" y="0"/>
                    <a:pt x="6657" y="13"/>
                    <a:pt x="6418" y="37"/>
                  </a:cubicBezTo>
                  <a:cubicBezTo>
                    <a:pt x="2727" y="430"/>
                    <a:pt x="0" y="4062"/>
                    <a:pt x="357" y="8003"/>
                  </a:cubicBezTo>
                  <a:cubicBezTo>
                    <a:pt x="465" y="9217"/>
                    <a:pt x="858" y="10300"/>
                    <a:pt x="1429" y="11205"/>
                  </a:cubicBezTo>
                  <a:cubicBezTo>
                    <a:pt x="2569" y="12986"/>
                    <a:pt x="4483" y="14094"/>
                    <a:pt x="6626" y="14094"/>
                  </a:cubicBezTo>
                  <a:cubicBezTo>
                    <a:pt x="6833" y="14094"/>
                    <a:pt x="7041" y="14084"/>
                    <a:pt x="7251" y="14063"/>
                  </a:cubicBezTo>
                  <a:cubicBezTo>
                    <a:pt x="7430" y="14051"/>
                    <a:pt x="7608" y="14027"/>
                    <a:pt x="7775" y="14003"/>
                  </a:cubicBezTo>
                  <a:cubicBezTo>
                    <a:pt x="9585" y="13753"/>
                    <a:pt x="10728" y="13170"/>
                    <a:pt x="11442" y="12372"/>
                  </a:cubicBezTo>
                  <a:cubicBezTo>
                    <a:pt x="12276" y="11420"/>
                    <a:pt x="12549" y="10146"/>
                    <a:pt x="12549" y="8693"/>
                  </a:cubicBezTo>
                  <a:cubicBezTo>
                    <a:pt x="12561" y="8062"/>
                    <a:pt x="12526" y="7395"/>
                    <a:pt x="12478" y="6717"/>
                  </a:cubicBezTo>
                  <a:cubicBezTo>
                    <a:pt x="12166" y="2541"/>
                    <a:pt x="10365" y="0"/>
                    <a:pt x="711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5880;p62">
              <a:extLst>
                <a:ext uri="{FF2B5EF4-FFF2-40B4-BE49-F238E27FC236}">
                  <a16:creationId xmlns:a16="http://schemas.microsoft.com/office/drawing/2014/main" id="{97E2B9E9-4DDF-4C08-ACDD-C5B1703C7465}"/>
                </a:ext>
              </a:extLst>
            </p:cNvPr>
            <p:cNvSpPr/>
            <p:nvPr/>
          </p:nvSpPr>
          <p:spPr>
            <a:xfrm>
              <a:off x="2059518" y="1826942"/>
              <a:ext cx="661456" cy="550647"/>
            </a:xfrm>
            <a:custGeom>
              <a:avLst/>
              <a:gdLst/>
              <a:ahLst/>
              <a:cxnLst/>
              <a:rect l="l" t="t" r="r" b="b"/>
              <a:pathLst>
                <a:path w="13419" h="11171" extrusionOk="0">
                  <a:moveTo>
                    <a:pt x="9177" y="1"/>
                  </a:moveTo>
                  <a:cubicBezTo>
                    <a:pt x="8748" y="1"/>
                    <a:pt x="8315" y="41"/>
                    <a:pt x="7883" y="109"/>
                  </a:cubicBezTo>
                  <a:cubicBezTo>
                    <a:pt x="7823" y="121"/>
                    <a:pt x="7775" y="121"/>
                    <a:pt x="7716" y="133"/>
                  </a:cubicBezTo>
                  <a:cubicBezTo>
                    <a:pt x="6263" y="383"/>
                    <a:pt x="4739" y="823"/>
                    <a:pt x="3406" y="1562"/>
                  </a:cubicBezTo>
                  <a:cubicBezTo>
                    <a:pt x="2953" y="1812"/>
                    <a:pt x="2525" y="2097"/>
                    <a:pt x="2120" y="2431"/>
                  </a:cubicBezTo>
                  <a:cubicBezTo>
                    <a:pt x="1441" y="2990"/>
                    <a:pt x="846" y="3681"/>
                    <a:pt x="489" y="4502"/>
                  </a:cubicBezTo>
                  <a:cubicBezTo>
                    <a:pt x="36" y="5479"/>
                    <a:pt x="1" y="6550"/>
                    <a:pt x="263" y="7479"/>
                  </a:cubicBezTo>
                  <a:cubicBezTo>
                    <a:pt x="536" y="8396"/>
                    <a:pt x="1263" y="9932"/>
                    <a:pt x="1727" y="10158"/>
                  </a:cubicBezTo>
                  <a:cubicBezTo>
                    <a:pt x="1818" y="10205"/>
                    <a:pt x="1944" y="10222"/>
                    <a:pt x="2088" y="10222"/>
                  </a:cubicBezTo>
                  <a:cubicBezTo>
                    <a:pt x="2446" y="10222"/>
                    <a:pt x="2917" y="10118"/>
                    <a:pt x="3256" y="10118"/>
                  </a:cubicBezTo>
                  <a:cubicBezTo>
                    <a:pt x="3367" y="10118"/>
                    <a:pt x="3463" y="10129"/>
                    <a:pt x="3537" y="10158"/>
                  </a:cubicBezTo>
                  <a:cubicBezTo>
                    <a:pt x="4001" y="10313"/>
                    <a:pt x="4358" y="10587"/>
                    <a:pt x="4549" y="10908"/>
                  </a:cubicBezTo>
                  <a:cubicBezTo>
                    <a:pt x="4633" y="11060"/>
                    <a:pt x="4736" y="11170"/>
                    <a:pt x="4907" y="11170"/>
                  </a:cubicBezTo>
                  <a:cubicBezTo>
                    <a:pt x="4978" y="11170"/>
                    <a:pt x="5059" y="11152"/>
                    <a:pt x="5156" y="11110"/>
                  </a:cubicBezTo>
                  <a:cubicBezTo>
                    <a:pt x="5394" y="11003"/>
                    <a:pt x="5608" y="10813"/>
                    <a:pt x="5692" y="10610"/>
                  </a:cubicBezTo>
                  <a:cubicBezTo>
                    <a:pt x="6013" y="10253"/>
                    <a:pt x="5775" y="9741"/>
                    <a:pt x="5728" y="9301"/>
                  </a:cubicBezTo>
                  <a:cubicBezTo>
                    <a:pt x="5751" y="9086"/>
                    <a:pt x="5799" y="8836"/>
                    <a:pt x="5918" y="8610"/>
                  </a:cubicBezTo>
                  <a:cubicBezTo>
                    <a:pt x="6097" y="8253"/>
                    <a:pt x="6418" y="7979"/>
                    <a:pt x="6799" y="7836"/>
                  </a:cubicBezTo>
                  <a:cubicBezTo>
                    <a:pt x="7144" y="7693"/>
                    <a:pt x="7478" y="7634"/>
                    <a:pt x="7811" y="7539"/>
                  </a:cubicBezTo>
                  <a:cubicBezTo>
                    <a:pt x="8168" y="7431"/>
                    <a:pt x="9764" y="7015"/>
                    <a:pt x="10919" y="6193"/>
                  </a:cubicBezTo>
                  <a:cubicBezTo>
                    <a:pt x="11621" y="5705"/>
                    <a:pt x="12312" y="5133"/>
                    <a:pt x="12824" y="4443"/>
                  </a:cubicBezTo>
                  <a:cubicBezTo>
                    <a:pt x="13169" y="3979"/>
                    <a:pt x="13419" y="3431"/>
                    <a:pt x="13407" y="2859"/>
                  </a:cubicBezTo>
                  <a:cubicBezTo>
                    <a:pt x="13359" y="1478"/>
                    <a:pt x="11931" y="573"/>
                    <a:pt x="10800" y="228"/>
                  </a:cubicBezTo>
                  <a:cubicBezTo>
                    <a:pt x="10271" y="67"/>
                    <a:pt x="9727" y="1"/>
                    <a:pt x="917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5881;p62">
              <a:extLst>
                <a:ext uri="{FF2B5EF4-FFF2-40B4-BE49-F238E27FC236}">
                  <a16:creationId xmlns:a16="http://schemas.microsoft.com/office/drawing/2014/main" id="{F010A415-DAF4-4E82-B2C4-A20DA54C5296}"/>
                </a:ext>
              </a:extLst>
            </p:cNvPr>
            <p:cNvSpPr/>
            <p:nvPr/>
          </p:nvSpPr>
          <p:spPr>
            <a:xfrm>
              <a:off x="2226768" y="1833449"/>
              <a:ext cx="420859" cy="236062"/>
            </a:xfrm>
            <a:custGeom>
              <a:avLst/>
              <a:gdLst/>
              <a:ahLst/>
              <a:cxnLst/>
              <a:rect l="l" t="t" r="r" b="b"/>
              <a:pathLst>
                <a:path w="8538" h="4789" extrusionOk="0">
                  <a:moveTo>
                    <a:pt x="4478" y="1"/>
                  </a:moveTo>
                  <a:cubicBezTo>
                    <a:pt x="4418" y="25"/>
                    <a:pt x="4371" y="25"/>
                    <a:pt x="4311" y="37"/>
                  </a:cubicBezTo>
                  <a:cubicBezTo>
                    <a:pt x="2870" y="287"/>
                    <a:pt x="1334" y="715"/>
                    <a:pt x="1" y="1465"/>
                  </a:cubicBezTo>
                  <a:cubicBezTo>
                    <a:pt x="156" y="2299"/>
                    <a:pt x="906" y="3025"/>
                    <a:pt x="1763" y="3061"/>
                  </a:cubicBezTo>
                  <a:cubicBezTo>
                    <a:pt x="1787" y="3062"/>
                    <a:pt x="1812" y="3062"/>
                    <a:pt x="1837" y="3062"/>
                  </a:cubicBezTo>
                  <a:cubicBezTo>
                    <a:pt x="1975" y="3062"/>
                    <a:pt x="2116" y="3052"/>
                    <a:pt x="2252" y="3052"/>
                  </a:cubicBezTo>
                  <a:cubicBezTo>
                    <a:pt x="2471" y="3052"/>
                    <a:pt x="2676" y="3078"/>
                    <a:pt x="2835" y="3216"/>
                  </a:cubicBezTo>
                  <a:cubicBezTo>
                    <a:pt x="2954" y="3323"/>
                    <a:pt x="3037" y="3454"/>
                    <a:pt x="3120" y="3573"/>
                  </a:cubicBezTo>
                  <a:cubicBezTo>
                    <a:pt x="3466" y="4048"/>
                    <a:pt x="4056" y="4329"/>
                    <a:pt x="4645" y="4329"/>
                  </a:cubicBezTo>
                  <a:cubicBezTo>
                    <a:pt x="4868" y="4329"/>
                    <a:pt x="5090" y="4289"/>
                    <a:pt x="5299" y="4204"/>
                  </a:cubicBezTo>
                  <a:cubicBezTo>
                    <a:pt x="5355" y="4172"/>
                    <a:pt x="5426" y="4140"/>
                    <a:pt x="5489" y="4140"/>
                  </a:cubicBezTo>
                  <a:cubicBezTo>
                    <a:pt x="5520" y="4140"/>
                    <a:pt x="5549" y="4148"/>
                    <a:pt x="5573" y="4168"/>
                  </a:cubicBezTo>
                  <a:cubicBezTo>
                    <a:pt x="5633" y="4216"/>
                    <a:pt x="5656" y="4287"/>
                    <a:pt x="5680" y="4347"/>
                  </a:cubicBezTo>
                  <a:cubicBezTo>
                    <a:pt x="5787" y="4609"/>
                    <a:pt x="6049" y="4751"/>
                    <a:pt x="6323" y="4787"/>
                  </a:cubicBezTo>
                  <a:cubicBezTo>
                    <a:pt x="6346" y="4788"/>
                    <a:pt x="6370" y="4789"/>
                    <a:pt x="6393" y="4789"/>
                  </a:cubicBezTo>
                  <a:cubicBezTo>
                    <a:pt x="6643" y="4789"/>
                    <a:pt x="6892" y="4731"/>
                    <a:pt x="7121" y="4644"/>
                  </a:cubicBezTo>
                  <a:cubicBezTo>
                    <a:pt x="7478" y="4525"/>
                    <a:pt x="7859" y="4382"/>
                    <a:pt x="8121" y="4109"/>
                  </a:cubicBezTo>
                  <a:cubicBezTo>
                    <a:pt x="8395" y="3835"/>
                    <a:pt x="8538" y="3394"/>
                    <a:pt x="8371" y="3085"/>
                  </a:cubicBezTo>
                  <a:cubicBezTo>
                    <a:pt x="8240" y="2823"/>
                    <a:pt x="7954" y="2656"/>
                    <a:pt x="7692" y="2501"/>
                  </a:cubicBezTo>
                  <a:cubicBezTo>
                    <a:pt x="6692" y="1942"/>
                    <a:pt x="5728" y="1299"/>
                    <a:pt x="4918" y="477"/>
                  </a:cubicBezTo>
                  <a:cubicBezTo>
                    <a:pt x="4787" y="334"/>
                    <a:pt x="4621" y="179"/>
                    <a:pt x="447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5882;p62">
              <a:extLst>
                <a:ext uri="{FF2B5EF4-FFF2-40B4-BE49-F238E27FC236}">
                  <a16:creationId xmlns:a16="http://schemas.microsoft.com/office/drawing/2014/main" id="{77A34130-C999-4900-8A3E-0B71DE102720}"/>
                </a:ext>
              </a:extLst>
            </p:cNvPr>
            <p:cNvSpPr/>
            <p:nvPr/>
          </p:nvSpPr>
          <p:spPr>
            <a:xfrm>
              <a:off x="2498518" y="2136895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2"/>
                  </a:moveTo>
                  <a:lnTo>
                    <a:pt x="24" y="12"/>
                  </a:lnTo>
                  <a:cubicBezTo>
                    <a:pt x="1" y="0"/>
                    <a:pt x="1" y="0"/>
                    <a:pt x="24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5883;p62">
              <a:extLst>
                <a:ext uri="{FF2B5EF4-FFF2-40B4-BE49-F238E27FC236}">
                  <a16:creationId xmlns:a16="http://schemas.microsoft.com/office/drawing/2014/main" id="{A492812E-3B74-47C1-BE6A-4D1662B45CF6}"/>
                </a:ext>
              </a:extLst>
            </p:cNvPr>
            <p:cNvSpPr/>
            <p:nvPr/>
          </p:nvSpPr>
          <p:spPr>
            <a:xfrm>
              <a:off x="2088847" y="2295716"/>
              <a:ext cx="180263" cy="183910"/>
            </a:xfrm>
            <a:custGeom>
              <a:avLst/>
              <a:gdLst/>
              <a:ahLst/>
              <a:cxnLst/>
              <a:rect l="l" t="t" r="r" b="b"/>
              <a:pathLst>
                <a:path w="3657" h="3731" extrusionOk="0">
                  <a:moveTo>
                    <a:pt x="1412" y="0"/>
                  </a:moveTo>
                  <a:cubicBezTo>
                    <a:pt x="1142" y="0"/>
                    <a:pt x="879" y="53"/>
                    <a:pt x="656" y="184"/>
                  </a:cubicBezTo>
                  <a:cubicBezTo>
                    <a:pt x="418" y="315"/>
                    <a:pt x="215" y="529"/>
                    <a:pt x="120" y="850"/>
                  </a:cubicBezTo>
                  <a:cubicBezTo>
                    <a:pt x="1" y="1208"/>
                    <a:pt x="13" y="1577"/>
                    <a:pt x="96" y="1910"/>
                  </a:cubicBezTo>
                  <a:cubicBezTo>
                    <a:pt x="299" y="2636"/>
                    <a:pt x="799" y="3208"/>
                    <a:pt x="1454" y="3505"/>
                  </a:cubicBezTo>
                  <a:cubicBezTo>
                    <a:pt x="1722" y="3628"/>
                    <a:pt x="2078" y="3730"/>
                    <a:pt x="2430" y="3730"/>
                  </a:cubicBezTo>
                  <a:cubicBezTo>
                    <a:pt x="2796" y="3730"/>
                    <a:pt x="3157" y="3619"/>
                    <a:pt x="3406" y="3303"/>
                  </a:cubicBezTo>
                  <a:cubicBezTo>
                    <a:pt x="3632" y="3041"/>
                    <a:pt x="3656" y="2672"/>
                    <a:pt x="3632" y="2339"/>
                  </a:cubicBezTo>
                  <a:cubicBezTo>
                    <a:pt x="3549" y="1624"/>
                    <a:pt x="3347" y="779"/>
                    <a:pt x="2763" y="386"/>
                  </a:cubicBezTo>
                  <a:cubicBezTo>
                    <a:pt x="2424" y="178"/>
                    <a:pt x="1906" y="0"/>
                    <a:pt x="14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5884;p62">
              <a:extLst>
                <a:ext uri="{FF2B5EF4-FFF2-40B4-BE49-F238E27FC236}">
                  <a16:creationId xmlns:a16="http://schemas.microsoft.com/office/drawing/2014/main" id="{A4C8D9F5-77A4-4B81-BB37-BA28F8B866A4}"/>
                </a:ext>
              </a:extLst>
            </p:cNvPr>
            <p:cNvSpPr/>
            <p:nvPr/>
          </p:nvSpPr>
          <p:spPr>
            <a:xfrm>
              <a:off x="2108219" y="2343136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786" y="1"/>
                  </a:moveTo>
                  <a:cubicBezTo>
                    <a:pt x="693" y="1"/>
                    <a:pt x="601" y="14"/>
                    <a:pt x="513" y="43"/>
                  </a:cubicBezTo>
                  <a:cubicBezTo>
                    <a:pt x="394" y="67"/>
                    <a:pt x="287" y="126"/>
                    <a:pt x="203" y="222"/>
                  </a:cubicBezTo>
                  <a:cubicBezTo>
                    <a:pt x="132" y="293"/>
                    <a:pt x="1" y="424"/>
                    <a:pt x="37" y="543"/>
                  </a:cubicBezTo>
                  <a:cubicBezTo>
                    <a:pt x="45" y="595"/>
                    <a:pt x="92" y="629"/>
                    <a:pt x="140" y="629"/>
                  </a:cubicBezTo>
                  <a:cubicBezTo>
                    <a:pt x="158" y="629"/>
                    <a:pt x="175" y="624"/>
                    <a:pt x="191" y="615"/>
                  </a:cubicBezTo>
                  <a:cubicBezTo>
                    <a:pt x="263" y="591"/>
                    <a:pt x="322" y="484"/>
                    <a:pt x="382" y="436"/>
                  </a:cubicBezTo>
                  <a:cubicBezTo>
                    <a:pt x="453" y="376"/>
                    <a:pt x="525" y="341"/>
                    <a:pt x="620" y="305"/>
                  </a:cubicBezTo>
                  <a:cubicBezTo>
                    <a:pt x="680" y="293"/>
                    <a:pt x="727" y="281"/>
                    <a:pt x="787" y="281"/>
                  </a:cubicBezTo>
                  <a:cubicBezTo>
                    <a:pt x="703" y="424"/>
                    <a:pt x="668" y="591"/>
                    <a:pt x="680" y="769"/>
                  </a:cubicBezTo>
                  <a:cubicBezTo>
                    <a:pt x="691" y="877"/>
                    <a:pt x="727" y="972"/>
                    <a:pt x="763" y="1067"/>
                  </a:cubicBezTo>
                  <a:cubicBezTo>
                    <a:pt x="799" y="1115"/>
                    <a:pt x="822" y="1174"/>
                    <a:pt x="870" y="1198"/>
                  </a:cubicBezTo>
                  <a:cubicBezTo>
                    <a:pt x="882" y="1210"/>
                    <a:pt x="894" y="1246"/>
                    <a:pt x="930" y="1258"/>
                  </a:cubicBezTo>
                  <a:cubicBezTo>
                    <a:pt x="965" y="1293"/>
                    <a:pt x="989" y="1293"/>
                    <a:pt x="1037" y="1305"/>
                  </a:cubicBezTo>
                  <a:cubicBezTo>
                    <a:pt x="1041" y="1306"/>
                    <a:pt x="1046" y="1306"/>
                    <a:pt x="1050" y="1306"/>
                  </a:cubicBezTo>
                  <a:cubicBezTo>
                    <a:pt x="1105" y="1306"/>
                    <a:pt x="1154" y="1241"/>
                    <a:pt x="1132" y="1186"/>
                  </a:cubicBezTo>
                  <a:cubicBezTo>
                    <a:pt x="1120" y="1150"/>
                    <a:pt x="1120" y="1127"/>
                    <a:pt x="1108" y="1115"/>
                  </a:cubicBezTo>
                  <a:cubicBezTo>
                    <a:pt x="1096" y="1091"/>
                    <a:pt x="1084" y="1079"/>
                    <a:pt x="1061" y="1055"/>
                  </a:cubicBezTo>
                  <a:cubicBezTo>
                    <a:pt x="1037" y="1019"/>
                    <a:pt x="1013" y="996"/>
                    <a:pt x="1001" y="960"/>
                  </a:cubicBezTo>
                  <a:cubicBezTo>
                    <a:pt x="953" y="888"/>
                    <a:pt x="930" y="817"/>
                    <a:pt x="930" y="722"/>
                  </a:cubicBezTo>
                  <a:cubicBezTo>
                    <a:pt x="918" y="579"/>
                    <a:pt x="941" y="424"/>
                    <a:pt x="1001" y="293"/>
                  </a:cubicBezTo>
                  <a:cubicBezTo>
                    <a:pt x="1108" y="305"/>
                    <a:pt x="1215" y="353"/>
                    <a:pt x="1299" y="400"/>
                  </a:cubicBezTo>
                  <a:cubicBezTo>
                    <a:pt x="1644" y="555"/>
                    <a:pt x="1989" y="877"/>
                    <a:pt x="2144" y="1234"/>
                  </a:cubicBezTo>
                  <a:cubicBezTo>
                    <a:pt x="2152" y="1262"/>
                    <a:pt x="2171" y="1274"/>
                    <a:pt x="2191" y="1274"/>
                  </a:cubicBezTo>
                  <a:cubicBezTo>
                    <a:pt x="2231" y="1274"/>
                    <a:pt x="2275" y="1229"/>
                    <a:pt x="2251" y="1174"/>
                  </a:cubicBezTo>
                  <a:cubicBezTo>
                    <a:pt x="2168" y="924"/>
                    <a:pt x="2061" y="722"/>
                    <a:pt x="1894" y="543"/>
                  </a:cubicBezTo>
                  <a:cubicBezTo>
                    <a:pt x="1715" y="365"/>
                    <a:pt x="1525" y="222"/>
                    <a:pt x="1287" y="115"/>
                  </a:cubicBezTo>
                  <a:cubicBezTo>
                    <a:pt x="1132" y="45"/>
                    <a:pt x="958" y="1"/>
                    <a:pt x="7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5887;p62">
              <a:extLst>
                <a:ext uri="{FF2B5EF4-FFF2-40B4-BE49-F238E27FC236}">
                  <a16:creationId xmlns:a16="http://schemas.microsoft.com/office/drawing/2014/main" id="{AA44FBFD-1BA2-4004-BDE1-F1B26E7F4BDB}"/>
                </a:ext>
              </a:extLst>
            </p:cNvPr>
            <p:cNvSpPr/>
            <p:nvPr/>
          </p:nvSpPr>
          <p:spPr>
            <a:xfrm>
              <a:off x="2558113" y="2367980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040" y="0"/>
                  </a:moveTo>
                  <a:cubicBezTo>
                    <a:pt x="2836" y="0"/>
                    <a:pt x="2435" y="151"/>
                    <a:pt x="1863" y="170"/>
                  </a:cubicBezTo>
                  <a:cubicBezTo>
                    <a:pt x="1816" y="172"/>
                    <a:pt x="1771" y="173"/>
                    <a:pt x="1727" y="173"/>
                  </a:cubicBezTo>
                  <a:cubicBezTo>
                    <a:pt x="1270" y="173"/>
                    <a:pt x="968" y="64"/>
                    <a:pt x="707" y="64"/>
                  </a:cubicBezTo>
                  <a:cubicBezTo>
                    <a:pt x="592" y="64"/>
                    <a:pt x="484" y="85"/>
                    <a:pt x="375" y="146"/>
                  </a:cubicBezTo>
                  <a:cubicBezTo>
                    <a:pt x="0" y="339"/>
                    <a:pt x="741" y="1464"/>
                    <a:pt x="1709" y="1464"/>
                  </a:cubicBezTo>
                  <a:cubicBezTo>
                    <a:pt x="1756" y="1464"/>
                    <a:pt x="1804" y="1461"/>
                    <a:pt x="1851" y="1456"/>
                  </a:cubicBezTo>
                  <a:cubicBezTo>
                    <a:pt x="2863" y="1325"/>
                    <a:pt x="3423" y="384"/>
                    <a:pt x="3161" y="39"/>
                  </a:cubicBezTo>
                  <a:cubicBezTo>
                    <a:pt x="3136" y="11"/>
                    <a:pt x="3095" y="0"/>
                    <a:pt x="3040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5888;p62">
              <a:extLst>
                <a:ext uri="{FF2B5EF4-FFF2-40B4-BE49-F238E27FC236}">
                  <a16:creationId xmlns:a16="http://schemas.microsoft.com/office/drawing/2014/main" id="{6FA6DAF9-D643-4844-9F8A-0752A2A5D262}"/>
                </a:ext>
              </a:extLst>
            </p:cNvPr>
            <p:cNvSpPr/>
            <p:nvPr/>
          </p:nvSpPr>
          <p:spPr>
            <a:xfrm>
              <a:off x="2571274" y="2385479"/>
              <a:ext cx="102775" cy="54813"/>
            </a:xfrm>
            <a:custGeom>
              <a:avLst/>
              <a:gdLst/>
              <a:ahLst/>
              <a:cxnLst/>
              <a:rect l="l" t="t" r="r" b="b"/>
              <a:pathLst>
                <a:path w="2085" h="1112" extrusionOk="0">
                  <a:moveTo>
                    <a:pt x="268" y="0"/>
                  </a:moveTo>
                  <a:cubicBezTo>
                    <a:pt x="171" y="0"/>
                    <a:pt x="79" y="16"/>
                    <a:pt x="1" y="53"/>
                  </a:cubicBezTo>
                  <a:cubicBezTo>
                    <a:pt x="90" y="442"/>
                    <a:pt x="677" y="1112"/>
                    <a:pt x="1404" y="1112"/>
                  </a:cubicBezTo>
                  <a:cubicBezTo>
                    <a:pt x="1455" y="1112"/>
                    <a:pt x="1508" y="1108"/>
                    <a:pt x="1561" y="1101"/>
                  </a:cubicBezTo>
                  <a:cubicBezTo>
                    <a:pt x="1763" y="1065"/>
                    <a:pt x="1942" y="1030"/>
                    <a:pt x="2084" y="946"/>
                  </a:cubicBezTo>
                  <a:cubicBezTo>
                    <a:pt x="1799" y="613"/>
                    <a:pt x="1430" y="375"/>
                    <a:pt x="1061" y="208"/>
                  </a:cubicBezTo>
                  <a:cubicBezTo>
                    <a:pt x="859" y="120"/>
                    <a:pt x="541" y="0"/>
                    <a:pt x="268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5889;p62">
              <a:extLst>
                <a:ext uri="{FF2B5EF4-FFF2-40B4-BE49-F238E27FC236}">
                  <a16:creationId xmlns:a16="http://schemas.microsoft.com/office/drawing/2014/main" id="{A3E9EDA9-2EF4-4220-ACD5-F3275CA81218}"/>
                </a:ext>
              </a:extLst>
            </p:cNvPr>
            <p:cNvSpPr/>
            <p:nvPr/>
          </p:nvSpPr>
          <p:spPr>
            <a:xfrm>
              <a:off x="2512616" y="2175639"/>
              <a:ext cx="93360" cy="33026"/>
            </a:xfrm>
            <a:custGeom>
              <a:avLst/>
              <a:gdLst/>
              <a:ahLst/>
              <a:cxnLst/>
              <a:rect l="l" t="t" r="r" b="b"/>
              <a:pathLst>
                <a:path w="1894" h="670" extrusionOk="0">
                  <a:moveTo>
                    <a:pt x="1084" y="0"/>
                  </a:moveTo>
                  <a:cubicBezTo>
                    <a:pt x="893" y="0"/>
                    <a:pt x="715" y="48"/>
                    <a:pt x="572" y="107"/>
                  </a:cubicBezTo>
                  <a:cubicBezTo>
                    <a:pt x="357" y="191"/>
                    <a:pt x="155" y="322"/>
                    <a:pt x="48" y="536"/>
                  </a:cubicBezTo>
                  <a:cubicBezTo>
                    <a:pt x="36" y="548"/>
                    <a:pt x="36" y="584"/>
                    <a:pt x="12" y="596"/>
                  </a:cubicBezTo>
                  <a:cubicBezTo>
                    <a:pt x="2" y="637"/>
                    <a:pt x="0" y="669"/>
                    <a:pt x="31" y="669"/>
                  </a:cubicBezTo>
                  <a:cubicBezTo>
                    <a:pt x="36" y="669"/>
                    <a:pt x="42" y="669"/>
                    <a:pt x="48" y="667"/>
                  </a:cubicBezTo>
                  <a:cubicBezTo>
                    <a:pt x="60" y="667"/>
                    <a:pt x="96" y="643"/>
                    <a:pt x="107" y="619"/>
                  </a:cubicBezTo>
                  <a:cubicBezTo>
                    <a:pt x="325" y="424"/>
                    <a:pt x="632" y="273"/>
                    <a:pt x="1006" y="273"/>
                  </a:cubicBezTo>
                  <a:cubicBezTo>
                    <a:pt x="1020" y="273"/>
                    <a:pt x="1034" y="274"/>
                    <a:pt x="1048" y="274"/>
                  </a:cubicBezTo>
                  <a:cubicBezTo>
                    <a:pt x="1143" y="298"/>
                    <a:pt x="1250" y="298"/>
                    <a:pt x="1358" y="322"/>
                  </a:cubicBezTo>
                  <a:cubicBezTo>
                    <a:pt x="1445" y="351"/>
                    <a:pt x="1540" y="388"/>
                    <a:pt x="1649" y="388"/>
                  </a:cubicBezTo>
                  <a:cubicBezTo>
                    <a:pt x="1674" y="388"/>
                    <a:pt x="1700" y="386"/>
                    <a:pt x="1727" y="381"/>
                  </a:cubicBezTo>
                  <a:cubicBezTo>
                    <a:pt x="1858" y="381"/>
                    <a:pt x="1893" y="250"/>
                    <a:pt x="1834" y="191"/>
                  </a:cubicBezTo>
                  <a:cubicBezTo>
                    <a:pt x="1762" y="84"/>
                    <a:pt x="1560" y="60"/>
                    <a:pt x="1441" y="24"/>
                  </a:cubicBezTo>
                  <a:cubicBezTo>
                    <a:pt x="1322" y="12"/>
                    <a:pt x="1191" y="0"/>
                    <a:pt x="1084" y="0"/>
                  </a:cubicBezTo>
                  <a:close/>
                </a:path>
              </a:pathLst>
            </a:custGeom>
            <a:solidFill>
              <a:srgbClr val="C05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5890;p62">
              <a:extLst>
                <a:ext uri="{FF2B5EF4-FFF2-40B4-BE49-F238E27FC236}">
                  <a16:creationId xmlns:a16="http://schemas.microsoft.com/office/drawing/2014/main" id="{46A1ED15-C321-4718-90DC-BFD8D5871141}"/>
                </a:ext>
              </a:extLst>
            </p:cNvPr>
            <p:cNvSpPr/>
            <p:nvPr/>
          </p:nvSpPr>
          <p:spPr>
            <a:xfrm>
              <a:off x="2691696" y="2167802"/>
              <a:ext cx="73692" cy="26963"/>
            </a:xfrm>
            <a:custGeom>
              <a:avLst/>
              <a:gdLst/>
              <a:ahLst/>
              <a:cxnLst/>
              <a:rect l="l" t="t" r="r" b="b"/>
              <a:pathLst>
                <a:path w="1495" h="547" extrusionOk="0">
                  <a:moveTo>
                    <a:pt x="640" y="0"/>
                  </a:moveTo>
                  <a:cubicBezTo>
                    <a:pt x="606" y="0"/>
                    <a:pt x="571" y="2"/>
                    <a:pt x="534" y="4"/>
                  </a:cubicBezTo>
                  <a:cubicBezTo>
                    <a:pt x="451" y="16"/>
                    <a:pt x="368" y="40"/>
                    <a:pt x="284" y="76"/>
                  </a:cubicBezTo>
                  <a:cubicBezTo>
                    <a:pt x="201" y="123"/>
                    <a:pt x="70" y="171"/>
                    <a:pt x="34" y="290"/>
                  </a:cubicBezTo>
                  <a:cubicBezTo>
                    <a:pt x="0" y="358"/>
                    <a:pt x="53" y="470"/>
                    <a:pt x="151" y="470"/>
                  </a:cubicBezTo>
                  <a:cubicBezTo>
                    <a:pt x="155" y="470"/>
                    <a:pt x="160" y="469"/>
                    <a:pt x="165" y="469"/>
                  </a:cubicBezTo>
                  <a:cubicBezTo>
                    <a:pt x="273" y="457"/>
                    <a:pt x="344" y="397"/>
                    <a:pt x="439" y="362"/>
                  </a:cubicBezTo>
                  <a:cubicBezTo>
                    <a:pt x="511" y="338"/>
                    <a:pt x="582" y="302"/>
                    <a:pt x="654" y="290"/>
                  </a:cubicBezTo>
                  <a:cubicBezTo>
                    <a:pt x="718" y="274"/>
                    <a:pt x="782" y="266"/>
                    <a:pt x="844" y="266"/>
                  </a:cubicBezTo>
                  <a:cubicBezTo>
                    <a:pt x="1059" y="266"/>
                    <a:pt x="1259" y="357"/>
                    <a:pt x="1416" y="504"/>
                  </a:cubicBezTo>
                  <a:cubicBezTo>
                    <a:pt x="1427" y="516"/>
                    <a:pt x="1463" y="528"/>
                    <a:pt x="1475" y="540"/>
                  </a:cubicBezTo>
                  <a:cubicBezTo>
                    <a:pt x="1479" y="545"/>
                    <a:pt x="1483" y="547"/>
                    <a:pt x="1485" y="547"/>
                  </a:cubicBezTo>
                  <a:cubicBezTo>
                    <a:pt x="1494" y="547"/>
                    <a:pt x="1483" y="508"/>
                    <a:pt x="1463" y="469"/>
                  </a:cubicBezTo>
                  <a:cubicBezTo>
                    <a:pt x="1439" y="457"/>
                    <a:pt x="1427" y="421"/>
                    <a:pt x="1427" y="409"/>
                  </a:cubicBezTo>
                  <a:cubicBezTo>
                    <a:pt x="1296" y="219"/>
                    <a:pt x="1118" y="112"/>
                    <a:pt x="951" y="52"/>
                  </a:cubicBezTo>
                  <a:cubicBezTo>
                    <a:pt x="851" y="16"/>
                    <a:pt x="751" y="0"/>
                    <a:pt x="640" y="0"/>
                  </a:cubicBezTo>
                  <a:close/>
                </a:path>
              </a:pathLst>
            </a:custGeom>
            <a:solidFill>
              <a:srgbClr val="C05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5891;p62">
              <a:extLst>
                <a:ext uri="{FF2B5EF4-FFF2-40B4-BE49-F238E27FC236}">
                  <a16:creationId xmlns:a16="http://schemas.microsoft.com/office/drawing/2014/main" id="{5A700E14-EEC4-42BC-8177-CDBC2B124163}"/>
                </a:ext>
              </a:extLst>
            </p:cNvPr>
            <p:cNvSpPr/>
            <p:nvPr/>
          </p:nvSpPr>
          <p:spPr>
            <a:xfrm>
              <a:off x="2485160" y="2273535"/>
              <a:ext cx="101444" cy="37019"/>
            </a:xfrm>
            <a:custGeom>
              <a:avLst/>
              <a:gdLst/>
              <a:ahLst/>
              <a:cxnLst/>
              <a:rect l="l" t="t" r="r" b="b"/>
              <a:pathLst>
                <a:path w="2058" h="751" extrusionOk="0">
                  <a:moveTo>
                    <a:pt x="1073" y="1"/>
                  </a:moveTo>
                  <a:cubicBezTo>
                    <a:pt x="870" y="1"/>
                    <a:pt x="669" y="49"/>
                    <a:pt x="498" y="145"/>
                  </a:cubicBezTo>
                  <a:cubicBezTo>
                    <a:pt x="391" y="181"/>
                    <a:pt x="295" y="264"/>
                    <a:pt x="212" y="336"/>
                  </a:cubicBezTo>
                  <a:cubicBezTo>
                    <a:pt x="141" y="407"/>
                    <a:pt x="33" y="503"/>
                    <a:pt x="10" y="598"/>
                  </a:cubicBezTo>
                  <a:cubicBezTo>
                    <a:pt x="1" y="634"/>
                    <a:pt x="19" y="670"/>
                    <a:pt x="49" y="670"/>
                  </a:cubicBezTo>
                  <a:cubicBezTo>
                    <a:pt x="58" y="670"/>
                    <a:pt x="69" y="666"/>
                    <a:pt x="81" y="657"/>
                  </a:cubicBezTo>
                  <a:cubicBezTo>
                    <a:pt x="152" y="622"/>
                    <a:pt x="236" y="526"/>
                    <a:pt x="307" y="479"/>
                  </a:cubicBezTo>
                  <a:cubicBezTo>
                    <a:pt x="379" y="419"/>
                    <a:pt x="474" y="360"/>
                    <a:pt x="557" y="324"/>
                  </a:cubicBezTo>
                  <a:cubicBezTo>
                    <a:pt x="705" y="245"/>
                    <a:pt x="861" y="199"/>
                    <a:pt x="1012" y="199"/>
                  </a:cubicBezTo>
                  <a:cubicBezTo>
                    <a:pt x="1043" y="199"/>
                    <a:pt x="1074" y="201"/>
                    <a:pt x="1105" y="205"/>
                  </a:cubicBezTo>
                  <a:cubicBezTo>
                    <a:pt x="1284" y="217"/>
                    <a:pt x="1450" y="276"/>
                    <a:pt x="1605" y="360"/>
                  </a:cubicBezTo>
                  <a:cubicBezTo>
                    <a:pt x="1676" y="407"/>
                    <a:pt x="1748" y="467"/>
                    <a:pt x="1807" y="538"/>
                  </a:cubicBezTo>
                  <a:cubicBezTo>
                    <a:pt x="1867" y="598"/>
                    <a:pt x="1915" y="693"/>
                    <a:pt x="1974" y="741"/>
                  </a:cubicBezTo>
                  <a:cubicBezTo>
                    <a:pt x="1980" y="747"/>
                    <a:pt x="1989" y="750"/>
                    <a:pt x="1999" y="750"/>
                  </a:cubicBezTo>
                  <a:cubicBezTo>
                    <a:pt x="2026" y="750"/>
                    <a:pt x="2057" y="728"/>
                    <a:pt x="2057" y="693"/>
                  </a:cubicBezTo>
                  <a:cubicBezTo>
                    <a:pt x="2057" y="598"/>
                    <a:pt x="1998" y="479"/>
                    <a:pt x="1938" y="419"/>
                  </a:cubicBezTo>
                  <a:cubicBezTo>
                    <a:pt x="1879" y="348"/>
                    <a:pt x="1807" y="276"/>
                    <a:pt x="1724" y="217"/>
                  </a:cubicBezTo>
                  <a:cubicBezTo>
                    <a:pt x="1545" y="98"/>
                    <a:pt x="1343" y="26"/>
                    <a:pt x="1141" y="3"/>
                  </a:cubicBezTo>
                  <a:cubicBezTo>
                    <a:pt x="1118" y="1"/>
                    <a:pt x="1095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5892;p62">
              <a:extLst>
                <a:ext uri="{FF2B5EF4-FFF2-40B4-BE49-F238E27FC236}">
                  <a16:creationId xmlns:a16="http://schemas.microsoft.com/office/drawing/2014/main" id="{E5DA27EA-DA74-4B4E-A45A-6C392F91CE98}"/>
                </a:ext>
              </a:extLst>
            </p:cNvPr>
            <p:cNvSpPr/>
            <p:nvPr/>
          </p:nvSpPr>
          <p:spPr>
            <a:xfrm>
              <a:off x="2709195" y="2262986"/>
              <a:ext cx="66298" cy="40321"/>
            </a:xfrm>
            <a:custGeom>
              <a:avLst/>
              <a:gdLst/>
              <a:ahLst/>
              <a:cxnLst/>
              <a:rect l="l" t="t" r="r" b="b"/>
              <a:pathLst>
                <a:path w="1345" h="818" extrusionOk="0">
                  <a:moveTo>
                    <a:pt x="651" y="0"/>
                  </a:moveTo>
                  <a:cubicBezTo>
                    <a:pt x="613" y="0"/>
                    <a:pt x="575" y="5"/>
                    <a:pt x="537" y="14"/>
                  </a:cubicBezTo>
                  <a:cubicBezTo>
                    <a:pt x="406" y="38"/>
                    <a:pt x="287" y="133"/>
                    <a:pt x="179" y="264"/>
                  </a:cubicBezTo>
                  <a:cubicBezTo>
                    <a:pt x="132" y="324"/>
                    <a:pt x="96" y="395"/>
                    <a:pt x="60" y="490"/>
                  </a:cubicBezTo>
                  <a:cubicBezTo>
                    <a:pt x="37" y="562"/>
                    <a:pt x="1" y="681"/>
                    <a:pt x="1" y="776"/>
                  </a:cubicBezTo>
                  <a:cubicBezTo>
                    <a:pt x="1" y="799"/>
                    <a:pt x="21" y="818"/>
                    <a:pt x="38" y="818"/>
                  </a:cubicBezTo>
                  <a:cubicBezTo>
                    <a:pt x="48" y="818"/>
                    <a:pt x="56" y="812"/>
                    <a:pt x="60" y="800"/>
                  </a:cubicBezTo>
                  <a:cubicBezTo>
                    <a:pt x="96" y="740"/>
                    <a:pt x="120" y="669"/>
                    <a:pt x="156" y="598"/>
                  </a:cubicBezTo>
                  <a:cubicBezTo>
                    <a:pt x="179" y="514"/>
                    <a:pt x="227" y="455"/>
                    <a:pt x="275" y="395"/>
                  </a:cubicBezTo>
                  <a:cubicBezTo>
                    <a:pt x="346" y="300"/>
                    <a:pt x="465" y="217"/>
                    <a:pt x="572" y="193"/>
                  </a:cubicBezTo>
                  <a:cubicBezTo>
                    <a:pt x="601" y="190"/>
                    <a:pt x="628" y="189"/>
                    <a:pt x="655" y="189"/>
                  </a:cubicBezTo>
                  <a:cubicBezTo>
                    <a:pt x="755" y="189"/>
                    <a:pt x="848" y="208"/>
                    <a:pt x="941" y="264"/>
                  </a:cubicBezTo>
                  <a:cubicBezTo>
                    <a:pt x="1001" y="300"/>
                    <a:pt x="1061" y="359"/>
                    <a:pt x="1120" y="395"/>
                  </a:cubicBezTo>
                  <a:cubicBezTo>
                    <a:pt x="1180" y="443"/>
                    <a:pt x="1227" y="514"/>
                    <a:pt x="1287" y="562"/>
                  </a:cubicBezTo>
                  <a:cubicBezTo>
                    <a:pt x="1290" y="563"/>
                    <a:pt x="1293" y="564"/>
                    <a:pt x="1297" y="564"/>
                  </a:cubicBezTo>
                  <a:cubicBezTo>
                    <a:pt x="1319" y="564"/>
                    <a:pt x="1345" y="532"/>
                    <a:pt x="1334" y="490"/>
                  </a:cubicBezTo>
                  <a:cubicBezTo>
                    <a:pt x="1287" y="395"/>
                    <a:pt x="1227" y="312"/>
                    <a:pt x="1168" y="252"/>
                  </a:cubicBezTo>
                  <a:cubicBezTo>
                    <a:pt x="1096" y="181"/>
                    <a:pt x="1037" y="133"/>
                    <a:pt x="953" y="86"/>
                  </a:cubicBezTo>
                  <a:cubicBezTo>
                    <a:pt x="857" y="33"/>
                    <a:pt x="755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5893;p62">
              <a:extLst>
                <a:ext uri="{FF2B5EF4-FFF2-40B4-BE49-F238E27FC236}">
                  <a16:creationId xmlns:a16="http://schemas.microsoft.com/office/drawing/2014/main" id="{B85DA18D-46BB-46B5-98D1-0A37B5516B8B}"/>
                </a:ext>
              </a:extLst>
            </p:cNvPr>
            <p:cNvSpPr/>
            <p:nvPr/>
          </p:nvSpPr>
          <p:spPr>
            <a:xfrm>
              <a:off x="2653445" y="2219165"/>
              <a:ext cx="54665" cy="130280"/>
            </a:xfrm>
            <a:custGeom>
              <a:avLst/>
              <a:gdLst/>
              <a:ahLst/>
              <a:cxnLst/>
              <a:rect l="l" t="t" r="r" b="b"/>
              <a:pathLst>
                <a:path w="1109" h="2643" extrusionOk="0">
                  <a:moveTo>
                    <a:pt x="267" y="1"/>
                  </a:moveTo>
                  <a:cubicBezTo>
                    <a:pt x="246" y="1"/>
                    <a:pt x="226" y="13"/>
                    <a:pt x="215" y="34"/>
                  </a:cubicBezTo>
                  <a:cubicBezTo>
                    <a:pt x="179" y="94"/>
                    <a:pt x="167" y="177"/>
                    <a:pt x="156" y="248"/>
                  </a:cubicBezTo>
                  <a:cubicBezTo>
                    <a:pt x="132" y="320"/>
                    <a:pt x="120" y="391"/>
                    <a:pt x="108" y="486"/>
                  </a:cubicBezTo>
                  <a:cubicBezTo>
                    <a:pt x="96" y="617"/>
                    <a:pt x="72" y="760"/>
                    <a:pt x="60" y="915"/>
                  </a:cubicBezTo>
                  <a:cubicBezTo>
                    <a:pt x="36" y="1177"/>
                    <a:pt x="1" y="1475"/>
                    <a:pt x="132" y="1713"/>
                  </a:cubicBezTo>
                  <a:cubicBezTo>
                    <a:pt x="179" y="1808"/>
                    <a:pt x="275" y="1891"/>
                    <a:pt x="358" y="1951"/>
                  </a:cubicBezTo>
                  <a:cubicBezTo>
                    <a:pt x="477" y="2010"/>
                    <a:pt x="596" y="2010"/>
                    <a:pt x="715" y="2010"/>
                  </a:cubicBezTo>
                  <a:lnTo>
                    <a:pt x="822" y="2010"/>
                  </a:lnTo>
                  <a:cubicBezTo>
                    <a:pt x="870" y="2010"/>
                    <a:pt x="894" y="2010"/>
                    <a:pt x="906" y="2070"/>
                  </a:cubicBezTo>
                  <a:cubicBezTo>
                    <a:pt x="929" y="2118"/>
                    <a:pt x="882" y="2213"/>
                    <a:pt x="870" y="2249"/>
                  </a:cubicBezTo>
                  <a:cubicBezTo>
                    <a:pt x="810" y="2368"/>
                    <a:pt x="727" y="2475"/>
                    <a:pt x="632" y="2546"/>
                  </a:cubicBezTo>
                  <a:cubicBezTo>
                    <a:pt x="588" y="2579"/>
                    <a:pt x="605" y="2643"/>
                    <a:pt x="645" y="2643"/>
                  </a:cubicBezTo>
                  <a:cubicBezTo>
                    <a:pt x="649" y="2643"/>
                    <a:pt x="652" y="2642"/>
                    <a:pt x="656" y="2641"/>
                  </a:cubicBezTo>
                  <a:cubicBezTo>
                    <a:pt x="882" y="2546"/>
                    <a:pt x="1025" y="2344"/>
                    <a:pt x="1072" y="2106"/>
                  </a:cubicBezTo>
                  <a:cubicBezTo>
                    <a:pt x="1108" y="1725"/>
                    <a:pt x="656" y="1879"/>
                    <a:pt x="465" y="1796"/>
                  </a:cubicBezTo>
                  <a:cubicBezTo>
                    <a:pt x="191" y="1665"/>
                    <a:pt x="227" y="1284"/>
                    <a:pt x="239" y="1034"/>
                  </a:cubicBezTo>
                  <a:lnTo>
                    <a:pt x="287" y="546"/>
                  </a:lnTo>
                  <a:cubicBezTo>
                    <a:pt x="298" y="451"/>
                    <a:pt x="298" y="379"/>
                    <a:pt x="310" y="284"/>
                  </a:cubicBezTo>
                  <a:cubicBezTo>
                    <a:pt x="310" y="213"/>
                    <a:pt x="346" y="141"/>
                    <a:pt x="334" y="58"/>
                  </a:cubicBezTo>
                  <a:cubicBezTo>
                    <a:pt x="321" y="18"/>
                    <a:pt x="293" y="1"/>
                    <a:pt x="267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" name="Google Shape;5894;p62">
            <a:extLst>
              <a:ext uri="{FF2B5EF4-FFF2-40B4-BE49-F238E27FC236}">
                <a16:creationId xmlns:a16="http://schemas.microsoft.com/office/drawing/2014/main" id="{7B89E7F7-1945-4BE9-AA78-53B9E997F0E6}"/>
              </a:ext>
            </a:extLst>
          </p:cNvPr>
          <p:cNvGrpSpPr/>
          <p:nvPr/>
        </p:nvGrpSpPr>
        <p:grpSpPr>
          <a:xfrm>
            <a:off x="4871307" y="2862979"/>
            <a:ext cx="966990" cy="1891610"/>
            <a:chOff x="5871060" y="1827829"/>
            <a:chExt cx="1104004" cy="2295170"/>
          </a:xfrm>
        </p:grpSpPr>
        <p:sp>
          <p:nvSpPr>
            <p:cNvPr id="655" name="Google Shape;5895;p62">
              <a:extLst>
                <a:ext uri="{FF2B5EF4-FFF2-40B4-BE49-F238E27FC236}">
                  <a16:creationId xmlns:a16="http://schemas.microsoft.com/office/drawing/2014/main" id="{F74B0DB2-2BC8-44B2-9001-3A37A51D0FC1}"/>
                </a:ext>
              </a:extLst>
            </p:cNvPr>
            <p:cNvSpPr/>
            <p:nvPr/>
          </p:nvSpPr>
          <p:spPr>
            <a:xfrm>
              <a:off x="5913895" y="1891762"/>
              <a:ext cx="1061169" cy="980871"/>
            </a:xfrm>
            <a:custGeom>
              <a:avLst/>
              <a:gdLst/>
              <a:ahLst/>
              <a:cxnLst/>
              <a:rect l="l" t="t" r="r" b="b"/>
              <a:pathLst>
                <a:path w="21528" h="19899" extrusionOk="0">
                  <a:moveTo>
                    <a:pt x="11569" y="0"/>
                  </a:moveTo>
                  <a:cubicBezTo>
                    <a:pt x="10530" y="0"/>
                    <a:pt x="9475" y="230"/>
                    <a:pt x="8525" y="556"/>
                  </a:cubicBezTo>
                  <a:cubicBezTo>
                    <a:pt x="7049" y="1080"/>
                    <a:pt x="5668" y="2044"/>
                    <a:pt x="4834" y="3402"/>
                  </a:cubicBezTo>
                  <a:cubicBezTo>
                    <a:pt x="3608" y="5378"/>
                    <a:pt x="3477" y="7914"/>
                    <a:pt x="3942" y="10105"/>
                  </a:cubicBezTo>
                  <a:cubicBezTo>
                    <a:pt x="4037" y="10593"/>
                    <a:pt x="4180" y="11081"/>
                    <a:pt x="4251" y="11593"/>
                  </a:cubicBezTo>
                  <a:cubicBezTo>
                    <a:pt x="4382" y="12522"/>
                    <a:pt x="4192" y="13867"/>
                    <a:pt x="3060" y="14213"/>
                  </a:cubicBezTo>
                  <a:cubicBezTo>
                    <a:pt x="2887" y="14264"/>
                    <a:pt x="2708" y="14278"/>
                    <a:pt x="2527" y="14278"/>
                  </a:cubicBezTo>
                  <a:cubicBezTo>
                    <a:pt x="2279" y="14278"/>
                    <a:pt x="2028" y="14250"/>
                    <a:pt x="1786" y="14250"/>
                  </a:cubicBezTo>
                  <a:cubicBezTo>
                    <a:pt x="1504" y="14250"/>
                    <a:pt x="1233" y="14288"/>
                    <a:pt x="989" y="14451"/>
                  </a:cubicBezTo>
                  <a:cubicBezTo>
                    <a:pt x="786" y="14582"/>
                    <a:pt x="632" y="14784"/>
                    <a:pt x="524" y="14998"/>
                  </a:cubicBezTo>
                  <a:cubicBezTo>
                    <a:pt x="1" y="16141"/>
                    <a:pt x="679" y="17499"/>
                    <a:pt x="1751" y="17915"/>
                  </a:cubicBezTo>
                  <a:cubicBezTo>
                    <a:pt x="2060" y="18036"/>
                    <a:pt x="2389" y="18090"/>
                    <a:pt x="2724" y="18090"/>
                  </a:cubicBezTo>
                  <a:cubicBezTo>
                    <a:pt x="3550" y="18090"/>
                    <a:pt x="4414" y="17757"/>
                    <a:pt x="5108" y="17249"/>
                  </a:cubicBezTo>
                  <a:lnTo>
                    <a:pt x="5108" y="17249"/>
                  </a:lnTo>
                  <a:cubicBezTo>
                    <a:pt x="5037" y="18344"/>
                    <a:pt x="5954" y="19320"/>
                    <a:pt x="7013" y="19439"/>
                  </a:cubicBezTo>
                  <a:cubicBezTo>
                    <a:pt x="7105" y="19450"/>
                    <a:pt x="7197" y="19455"/>
                    <a:pt x="7289" y="19455"/>
                  </a:cubicBezTo>
                  <a:cubicBezTo>
                    <a:pt x="8271" y="19455"/>
                    <a:pt x="9252" y="18888"/>
                    <a:pt x="9895" y="18082"/>
                  </a:cubicBezTo>
                  <a:cubicBezTo>
                    <a:pt x="9918" y="18035"/>
                    <a:pt x="9954" y="17987"/>
                    <a:pt x="10014" y="17975"/>
                  </a:cubicBezTo>
                  <a:cubicBezTo>
                    <a:pt x="10031" y="17966"/>
                    <a:pt x="10049" y="17962"/>
                    <a:pt x="10066" y="17962"/>
                  </a:cubicBezTo>
                  <a:cubicBezTo>
                    <a:pt x="10143" y="17962"/>
                    <a:pt x="10215" y="18038"/>
                    <a:pt x="10264" y="18106"/>
                  </a:cubicBezTo>
                  <a:cubicBezTo>
                    <a:pt x="10859" y="18820"/>
                    <a:pt x="11597" y="19416"/>
                    <a:pt x="12478" y="19713"/>
                  </a:cubicBezTo>
                  <a:cubicBezTo>
                    <a:pt x="12838" y="19835"/>
                    <a:pt x="13219" y="19899"/>
                    <a:pt x="13601" y="19899"/>
                  </a:cubicBezTo>
                  <a:cubicBezTo>
                    <a:pt x="14156" y="19899"/>
                    <a:pt x="14711" y="19764"/>
                    <a:pt x="15205" y="19475"/>
                  </a:cubicBezTo>
                  <a:cubicBezTo>
                    <a:pt x="16026" y="18987"/>
                    <a:pt x="16622" y="18035"/>
                    <a:pt x="16562" y="17082"/>
                  </a:cubicBezTo>
                  <a:lnTo>
                    <a:pt x="16562" y="17082"/>
                  </a:lnTo>
                  <a:cubicBezTo>
                    <a:pt x="17217" y="17368"/>
                    <a:pt x="17872" y="17642"/>
                    <a:pt x="18586" y="17737"/>
                  </a:cubicBezTo>
                  <a:cubicBezTo>
                    <a:pt x="18713" y="17752"/>
                    <a:pt x="18842" y="17760"/>
                    <a:pt x="18972" y="17760"/>
                  </a:cubicBezTo>
                  <a:cubicBezTo>
                    <a:pt x="19554" y="17760"/>
                    <a:pt x="20155" y="17600"/>
                    <a:pt x="20622" y="17201"/>
                  </a:cubicBezTo>
                  <a:cubicBezTo>
                    <a:pt x="21277" y="16630"/>
                    <a:pt x="21527" y="15606"/>
                    <a:pt x="21182" y="14820"/>
                  </a:cubicBezTo>
                  <a:cubicBezTo>
                    <a:pt x="20894" y="14117"/>
                    <a:pt x="20160" y="13719"/>
                    <a:pt x="19412" y="13719"/>
                  </a:cubicBezTo>
                  <a:cubicBezTo>
                    <a:pt x="19323" y="13719"/>
                    <a:pt x="19234" y="13725"/>
                    <a:pt x="19146" y="13736"/>
                  </a:cubicBezTo>
                  <a:cubicBezTo>
                    <a:pt x="19052" y="13748"/>
                    <a:pt x="18958" y="13754"/>
                    <a:pt x="18865" y="13754"/>
                  </a:cubicBezTo>
                  <a:cubicBezTo>
                    <a:pt x="17531" y="13754"/>
                    <a:pt x="16355" y="12541"/>
                    <a:pt x="17134" y="9569"/>
                  </a:cubicBezTo>
                  <a:cubicBezTo>
                    <a:pt x="17646" y="7617"/>
                    <a:pt x="17396" y="5283"/>
                    <a:pt x="16622" y="3414"/>
                  </a:cubicBezTo>
                  <a:cubicBezTo>
                    <a:pt x="16526" y="3211"/>
                    <a:pt x="16443" y="3021"/>
                    <a:pt x="16336" y="2818"/>
                  </a:cubicBezTo>
                  <a:cubicBezTo>
                    <a:pt x="15669" y="1604"/>
                    <a:pt x="14633" y="663"/>
                    <a:pt x="13300" y="247"/>
                  </a:cubicBezTo>
                  <a:cubicBezTo>
                    <a:pt x="12743" y="74"/>
                    <a:pt x="12159" y="0"/>
                    <a:pt x="11569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5896;p62">
              <a:extLst>
                <a:ext uri="{FF2B5EF4-FFF2-40B4-BE49-F238E27FC236}">
                  <a16:creationId xmlns:a16="http://schemas.microsoft.com/office/drawing/2014/main" id="{9EFF3CF4-7D8E-438B-9382-C8CB2097A559}"/>
                </a:ext>
              </a:extLst>
            </p:cNvPr>
            <p:cNvSpPr/>
            <p:nvPr/>
          </p:nvSpPr>
          <p:spPr>
            <a:xfrm>
              <a:off x="5994883" y="1892748"/>
              <a:ext cx="957852" cy="980576"/>
            </a:xfrm>
            <a:custGeom>
              <a:avLst/>
              <a:gdLst/>
              <a:ahLst/>
              <a:cxnLst/>
              <a:rect l="l" t="t" r="r" b="b"/>
              <a:pathLst>
                <a:path w="19432" h="19893" extrusionOk="0">
                  <a:moveTo>
                    <a:pt x="9868" y="1"/>
                  </a:moveTo>
                  <a:cubicBezTo>
                    <a:pt x="8835" y="1"/>
                    <a:pt x="7791" y="228"/>
                    <a:pt x="6847" y="560"/>
                  </a:cubicBezTo>
                  <a:cubicBezTo>
                    <a:pt x="5430" y="1060"/>
                    <a:pt x="4108" y="1977"/>
                    <a:pt x="3263" y="3251"/>
                  </a:cubicBezTo>
                  <a:cubicBezTo>
                    <a:pt x="3037" y="4132"/>
                    <a:pt x="3037" y="5049"/>
                    <a:pt x="3120" y="5965"/>
                  </a:cubicBezTo>
                  <a:cubicBezTo>
                    <a:pt x="3227" y="6954"/>
                    <a:pt x="3453" y="7930"/>
                    <a:pt x="3644" y="8906"/>
                  </a:cubicBezTo>
                  <a:cubicBezTo>
                    <a:pt x="3834" y="9906"/>
                    <a:pt x="3989" y="10918"/>
                    <a:pt x="3989" y="11942"/>
                  </a:cubicBezTo>
                  <a:cubicBezTo>
                    <a:pt x="3989" y="12883"/>
                    <a:pt x="3834" y="13788"/>
                    <a:pt x="3465" y="14657"/>
                  </a:cubicBezTo>
                  <a:cubicBezTo>
                    <a:pt x="3120" y="15455"/>
                    <a:pt x="2608" y="16169"/>
                    <a:pt x="1953" y="16741"/>
                  </a:cubicBezTo>
                  <a:cubicBezTo>
                    <a:pt x="1429" y="17193"/>
                    <a:pt x="798" y="17574"/>
                    <a:pt x="143" y="17812"/>
                  </a:cubicBezTo>
                  <a:cubicBezTo>
                    <a:pt x="108" y="17824"/>
                    <a:pt x="60" y="17836"/>
                    <a:pt x="1" y="17872"/>
                  </a:cubicBezTo>
                  <a:lnTo>
                    <a:pt x="84" y="17907"/>
                  </a:lnTo>
                  <a:cubicBezTo>
                    <a:pt x="400" y="18028"/>
                    <a:pt x="732" y="18082"/>
                    <a:pt x="1068" y="18082"/>
                  </a:cubicBezTo>
                  <a:cubicBezTo>
                    <a:pt x="1896" y="18082"/>
                    <a:pt x="2750" y="17749"/>
                    <a:pt x="3453" y="17241"/>
                  </a:cubicBezTo>
                  <a:lnTo>
                    <a:pt x="3453" y="17241"/>
                  </a:lnTo>
                  <a:cubicBezTo>
                    <a:pt x="3358" y="18348"/>
                    <a:pt x="4287" y="19312"/>
                    <a:pt x="5358" y="19431"/>
                  </a:cubicBezTo>
                  <a:cubicBezTo>
                    <a:pt x="5449" y="19442"/>
                    <a:pt x="5540" y="19447"/>
                    <a:pt x="5631" y="19447"/>
                  </a:cubicBezTo>
                  <a:cubicBezTo>
                    <a:pt x="6606" y="19447"/>
                    <a:pt x="7596" y="18880"/>
                    <a:pt x="8228" y="18074"/>
                  </a:cubicBezTo>
                  <a:cubicBezTo>
                    <a:pt x="8275" y="18026"/>
                    <a:pt x="8299" y="17991"/>
                    <a:pt x="8347" y="17967"/>
                  </a:cubicBezTo>
                  <a:cubicBezTo>
                    <a:pt x="8358" y="17964"/>
                    <a:pt x="8369" y="17963"/>
                    <a:pt x="8381" y="17963"/>
                  </a:cubicBezTo>
                  <a:cubicBezTo>
                    <a:pt x="8464" y="17963"/>
                    <a:pt x="8544" y="18036"/>
                    <a:pt x="8597" y="18110"/>
                  </a:cubicBezTo>
                  <a:cubicBezTo>
                    <a:pt x="9192" y="18824"/>
                    <a:pt x="9942" y="19419"/>
                    <a:pt x="10823" y="19717"/>
                  </a:cubicBezTo>
                  <a:cubicBezTo>
                    <a:pt x="11187" y="19830"/>
                    <a:pt x="11572" y="19892"/>
                    <a:pt x="11959" y="19892"/>
                  </a:cubicBezTo>
                  <a:cubicBezTo>
                    <a:pt x="12509" y="19892"/>
                    <a:pt x="13060" y="19766"/>
                    <a:pt x="13550" y="19479"/>
                  </a:cubicBezTo>
                  <a:cubicBezTo>
                    <a:pt x="14360" y="18979"/>
                    <a:pt x="14955" y="18026"/>
                    <a:pt x="14895" y="17074"/>
                  </a:cubicBezTo>
                  <a:lnTo>
                    <a:pt x="14895" y="17074"/>
                  </a:lnTo>
                  <a:cubicBezTo>
                    <a:pt x="15550" y="17360"/>
                    <a:pt x="16229" y="17645"/>
                    <a:pt x="16919" y="17729"/>
                  </a:cubicBezTo>
                  <a:cubicBezTo>
                    <a:pt x="17046" y="17744"/>
                    <a:pt x="17174" y="17751"/>
                    <a:pt x="17302" y="17751"/>
                  </a:cubicBezTo>
                  <a:cubicBezTo>
                    <a:pt x="17900" y="17751"/>
                    <a:pt x="18505" y="17585"/>
                    <a:pt x="18955" y="17193"/>
                  </a:cubicBezTo>
                  <a:cubicBezTo>
                    <a:pt x="19158" y="17014"/>
                    <a:pt x="19313" y="16812"/>
                    <a:pt x="19432" y="16574"/>
                  </a:cubicBezTo>
                  <a:lnTo>
                    <a:pt x="19432" y="16574"/>
                  </a:lnTo>
                  <a:cubicBezTo>
                    <a:pt x="19182" y="16693"/>
                    <a:pt x="18932" y="16764"/>
                    <a:pt x="18658" y="16812"/>
                  </a:cubicBezTo>
                  <a:cubicBezTo>
                    <a:pt x="18439" y="16845"/>
                    <a:pt x="18216" y="16860"/>
                    <a:pt x="17992" y="16860"/>
                  </a:cubicBezTo>
                  <a:cubicBezTo>
                    <a:pt x="17728" y="16860"/>
                    <a:pt x="17463" y="16839"/>
                    <a:pt x="17205" y="16800"/>
                  </a:cubicBezTo>
                  <a:cubicBezTo>
                    <a:pt x="16693" y="16717"/>
                    <a:pt x="16253" y="16526"/>
                    <a:pt x="15824" y="16264"/>
                  </a:cubicBezTo>
                  <a:cubicBezTo>
                    <a:pt x="15181" y="15859"/>
                    <a:pt x="14610" y="15348"/>
                    <a:pt x="14121" y="14788"/>
                  </a:cubicBezTo>
                  <a:cubicBezTo>
                    <a:pt x="13657" y="14252"/>
                    <a:pt x="13264" y="13621"/>
                    <a:pt x="13062" y="12931"/>
                  </a:cubicBezTo>
                  <a:cubicBezTo>
                    <a:pt x="12943" y="12514"/>
                    <a:pt x="12931" y="12073"/>
                    <a:pt x="12978" y="11645"/>
                  </a:cubicBezTo>
                  <a:cubicBezTo>
                    <a:pt x="13026" y="11216"/>
                    <a:pt x="13145" y="10811"/>
                    <a:pt x="13276" y="10406"/>
                  </a:cubicBezTo>
                  <a:cubicBezTo>
                    <a:pt x="13562" y="9549"/>
                    <a:pt x="13836" y="8680"/>
                    <a:pt x="14038" y="7811"/>
                  </a:cubicBezTo>
                  <a:cubicBezTo>
                    <a:pt x="14217" y="6989"/>
                    <a:pt x="14312" y="6144"/>
                    <a:pt x="14252" y="5311"/>
                  </a:cubicBezTo>
                  <a:cubicBezTo>
                    <a:pt x="14193" y="4596"/>
                    <a:pt x="14038" y="3882"/>
                    <a:pt x="13764" y="3203"/>
                  </a:cubicBezTo>
                  <a:cubicBezTo>
                    <a:pt x="13348" y="2155"/>
                    <a:pt x="12705" y="1203"/>
                    <a:pt x="11931" y="369"/>
                  </a:cubicBezTo>
                  <a:cubicBezTo>
                    <a:pt x="11835" y="322"/>
                    <a:pt x="11728" y="274"/>
                    <a:pt x="11621" y="250"/>
                  </a:cubicBezTo>
                  <a:cubicBezTo>
                    <a:pt x="11055" y="76"/>
                    <a:pt x="10463" y="1"/>
                    <a:pt x="986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5897;p62">
              <a:extLst>
                <a:ext uri="{FF2B5EF4-FFF2-40B4-BE49-F238E27FC236}">
                  <a16:creationId xmlns:a16="http://schemas.microsoft.com/office/drawing/2014/main" id="{7A1AC043-F384-457B-8C1B-9343D6F75207}"/>
                </a:ext>
              </a:extLst>
            </p:cNvPr>
            <p:cNvSpPr/>
            <p:nvPr/>
          </p:nvSpPr>
          <p:spPr>
            <a:xfrm>
              <a:off x="5893932" y="3250813"/>
              <a:ext cx="194311" cy="269433"/>
            </a:xfrm>
            <a:custGeom>
              <a:avLst/>
              <a:gdLst/>
              <a:ahLst/>
              <a:cxnLst/>
              <a:rect l="l" t="t" r="r" b="b"/>
              <a:pathLst>
                <a:path w="3942" h="5466" extrusionOk="0">
                  <a:moveTo>
                    <a:pt x="2001" y="0"/>
                  </a:moveTo>
                  <a:cubicBezTo>
                    <a:pt x="1846" y="322"/>
                    <a:pt x="1632" y="739"/>
                    <a:pt x="1513" y="977"/>
                  </a:cubicBezTo>
                  <a:cubicBezTo>
                    <a:pt x="1215" y="1298"/>
                    <a:pt x="1" y="3358"/>
                    <a:pt x="298" y="3572"/>
                  </a:cubicBezTo>
                  <a:cubicBezTo>
                    <a:pt x="315" y="3585"/>
                    <a:pt x="333" y="3590"/>
                    <a:pt x="353" y="3590"/>
                  </a:cubicBezTo>
                  <a:cubicBezTo>
                    <a:pt x="582" y="3590"/>
                    <a:pt x="1030" y="2839"/>
                    <a:pt x="1096" y="2763"/>
                  </a:cubicBezTo>
                  <a:lnTo>
                    <a:pt x="1096" y="2763"/>
                  </a:lnTo>
                  <a:cubicBezTo>
                    <a:pt x="1025" y="2894"/>
                    <a:pt x="1025" y="4965"/>
                    <a:pt x="1382" y="5025"/>
                  </a:cubicBezTo>
                  <a:cubicBezTo>
                    <a:pt x="1385" y="5025"/>
                    <a:pt x="1388" y="5026"/>
                    <a:pt x="1391" y="5026"/>
                  </a:cubicBezTo>
                  <a:cubicBezTo>
                    <a:pt x="1622" y="5026"/>
                    <a:pt x="1704" y="3713"/>
                    <a:pt x="1751" y="3560"/>
                  </a:cubicBezTo>
                  <a:lnTo>
                    <a:pt x="1751" y="3560"/>
                  </a:lnTo>
                  <a:cubicBezTo>
                    <a:pt x="1704" y="3725"/>
                    <a:pt x="1902" y="5466"/>
                    <a:pt x="2275" y="5466"/>
                  </a:cubicBezTo>
                  <a:cubicBezTo>
                    <a:pt x="2279" y="5466"/>
                    <a:pt x="2283" y="5466"/>
                    <a:pt x="2287" y="5465"/>
                  </a:cubicBezTo>
                  <a:cubicBezTo>
                    <a:pt x="2561" y="5442"/>
                    <a:pt x="2358" y="3572"/>
                    <a:pt x="2418" y="3572"/>
                  </a:cubicBezTo>
                  <a:lnTo>
                    <a:pt x="2418" y="3572"/>
                  </a:lnTo>
                  <a:cubicBezTo>
                    <a:pt x="2383" y="3595"/>
                    <a:pt x="2867" y="5040"/>
                    <a:pt x="3145" y="5040"/>
                  </a:cubicBezTo>
                  <a:cubicBezTo>
                    <a:pt x="3153" y="5040"/>
                    <a:pt x="3161" y="5039"/>
                    <a:pt x="3168" y="5037"/>
                  </a:cubicBezTo>
                  <a:cubicBezTo>
                    <a:pt x="3358" y="4977"/>
                    <a:pt x="3061" y="3382"/>
                    <a:pt x="3108" y="3382"/>
                  </a:cubicBezTo>
                  <a:lnTo>
                    <a:pt x="3108" y="3382"/>
                  </a:lnTo>
                  <a:cubicBezTo>
                    <a:pt x="3097" y="3393"/>
                    <a:pt x="3432" y="4266"/>
                    <a:pt x="3626" y="4266"/>
                  </a:cubicBezTo>
                  <a:cubicBezTo>
                    <a:pt x="3632" y="4266"/>
                    <a:pt x="3638" y="4265"/>
                    <a:pt x="3644" y="4263"/>
                  </a:cubicBezTo>
                  <a:cubicBezTo>
                    <a:pt x="3787" y="4215"/>
                    <a:pt x="3430" y="2846"/>
                    <a:pt x="3501" y="2298"/>
                  </a:cubicBezTo>
                  <a:cubicBezTo>
                    <a:pt x="3501" y="1834"/>
                    <a:pt x="3823" y="929"/>
                    <a:pt x="3942" y="643"/>
                  </a:cubicBezTo>
                  <a:cubicBezTo>
                    <a:pt x="3299" y="465"/>
                    <a:pt x="2644" y="239"/>
                    <a:pt x="20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5898;p62">
              <a:extLst>
                <a:ext uri="{FF2B5EF4-FFF2-40B4-BE49-F238E27FC236}">
                  <a16:creationId xmlns:a16="http://schemas.microsoft.com/office/drawing/2014/main" id="{F259E056-90F7-4088-9702-1FB8921764A1}"/>
                </a:ext>
              </a:extLst>
            </p:cNvPr>
            <p:cNvSpPr/>
            <p:nvPr/>
          </p:nvSpPr>
          <p:spPr>
            <a:xfrm>
              <a:off x="5919761" y="2662504"/>
              <a:ext cx="321781" cy="729184"/>
            </a:xfrm>
            <a:custGeom>
              <a:avLst/>
              <a:gdLst/>
              <a:ahLst/>
              <a:cxnLst/>
              <a:rect l="l" t="t" r="r" b="b"/>
              <a:pathLst>
                <a:path w="6528" h="14793" extrusionOk="0">
                  <a:moveTo>
                    <a:pt x="5166" y="1"/>
                  </a:moveTo>
                  <a:cubicBezTo>
                    <a:pt x="4981" y="1"/>
                    <a:pt x="4785" y="96"/>
                    <a:pt x="4585" y="315"/>
                  </a:cubicBezTo>
                  <a:cubicBezTo>
                    <a:pt x="3727" y="1267"/>
                    <a:pt x="1251" y="6816"/>
                    <a:pt x="179" y="13067"/>
                  </a:cubicBezTo>
                  <a:cubicBezTo>
                    <a:pt x="179" y="13102"/>
                    <a:pt x="167" y="13126"/>
                    <a:pt x="167" y="13162"/>
                  </a:cubicBezTo>
                  <a:lnTo>
                    <a:pt x="84" y="13733"/>
                  </a:lnTo>
                  <a:cubicBezTo>
                    <a:pt x="1" y="14245"/>
                    <a:pt x="2346" y="14733"/>
                    <a:pt x="3299" y="14793"/>
                  </a:cubicBezTo>
                  <a:cubicBezTo>
                    <a:pt x="3299" y="14793"/>
                    <a:pt x="3346" y="14567"/>
                    <a:pt x="3430" y="14174"/>
                  </a:cubicBezTo>
                  <a:cubicBezTo>
                    <a:pt x="3430" y="14138"/>
                    <a:pt x="3430" y="14102"/>
                    <a:pt x="3442" y="14067"/>
                  </a:cubicBezTo>
                  <a:cubicBezTo>
                    <a:pt x="3668" y="13031"/>
                    <a:pt x="4132" y="10983"/>
                    <a:pt x="4680" y="8685"/>
                  </a:cubicBezTo>
                  <a:cubicBezTo>
                    <a:pt x="5466" y="5363"/>
                    <a:pt x="6454" y="4518"/>
                    <a:pt x="6490" y="2946"/>
                  </a:cubicBezTo>
                  <a:cubicBezTo>
                    <a:pt x="6528" y="1695"/>
                    <a:pt x="5944" y="1"/>
                    <a:pt x="51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5899;p62">
              <a:extLst>
                <a:ext uri="{FF2B5EF4-FFF2-40B4-BE49-F238E27FC236}">
                  <a16:creationId xmlns:a16="http://schemas.microsoft.com/office/drawing/2014/main" id="{C35A8CCE-0389-4DF3-B9D6-2D224D914DF8}"/>
                </a:ext>
              </a:extLst>
            </p:cNvPr>
            <p:cNvSpPr/>
            <p:nvPr/>
          </p:nvSpPr>
          <p:spPr>
            <a:xfrm>
              <a:off x="6004298" y="2671525"/>
              <a:ext cx="237146" cy="721346"/>
            </a:xfrm>
            <a:custGeom>
              <a:avLst/>
              <a:gdLst/>
              <a:ahLst/>
              <a:cxnLst/>
              <a:rect l="l" t="t" r="r" b="b"/>
              <a:pathLst>
                <a:path w="4811" h="14634" extrusionOk="0">
                  <a:moveTo>
                    <a:pt x="3882" y="1"/>
                  </a:moveTo>
                  <a:cubicBezTo>
                    <a:pt x="3822" y="84"/>
                    <a:pt x="3751" y="180"/>
                    <a:pt x="3691" y="263"/>
                  </a:cubicBezTo>
                  <a:cubicBezTo>
                    <a:pt x="3024" y="1251"/>
                    <a:pt x="2477" y="2311"/>
                    <a:pt x="2036" y="3406"/>
                  </a:cubicBezTo>
                  <a:cubicBezTo>
                    <a:pt x="1596" y="4513"/>
                    <a:pt x="1262" y="5656"/>
                    <a:pt x="1024" y="6835"/>
                  </a:cubicBezTo>
                  <a:cubicBezTo>
                    <a:pt x="905" y="7430"/>
                    <a:pt x="810" y="8026"/>
                    <a:pt x="714" y="8621"/>
                  </a:cubicBezTo>
                  <a:cubicBezTo>
                    <a:pt x="631" y="9300"/>
                    <a:pt x="572" y="10002"/>
                    <a:pt x="524" y="10681"/>
                  </a:cubicBezTo>
                  <a:cubicBezTo>
                    <a:pt x="429" y="11919"/>
                    <a:pt x="345" y="13181"/>
                    <a:pt x="0" y="14372"/>
                  </a:cubicBezTo>
                  <a:cubicBezTo>
                    <a:pt x="584" y="14515"/>
                    <a:pt x="1179" y="14598"/>
                    <a:pt x="1560" y="14634"/>
                  </a:cubicBezTo>
                  <a:cubicBezTo>
                    <a:pt x="1560" y="14634"/>
                    <a:pt x="1607" y="14407"/>
                    <a:pt x="1703" y="14003"/>
                  </a:cubicBezTo>
                  <a:cubicBezTo>
                    <a:pt x="1715" y="13979"/>
                    <a:pt x="1715" y="13943"/>
                    <a:pt x="1715" y="13896"/>
                  </a:cubicBezTo>
                  <a:cubicBezTo>
                    <a:pt x="1941" y="12860"/>
                    <a:pt x="2393" y="10824"/>
                    <a:pt x="2953" y="8514"/>
                  </a:cubicBezTo>
                  <a:cubicBezTo>
                    <a:pt x="3751" y="5180"/>
                    <a:pt x="4715" y="4335"/>
                    <a:pt x="4763" y="2787"/>
                  </a:cubicBezTo>
                  <a:cubicBezTo>
                    <a:pt x="4810" y="1775"/>
                    <a:pt x="4441" y="477"/>
                    <a:pt x="388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5900;p62">
              <a:extLst>
                <a:ext uri="{FF2B5EF4-FFF2-40B4-BE49-F238E27FC236}">
                  <a16:creationId xmlns:a16="http://schemas.microsoft.com/office/drawing/2014/main" id="{909A7D70-2A4C-4D86-B237-0821D137AA8C}"/>
                </a:ext>
              </a:extLst>
            </p:cNvPr>
            <p:cNvSpPr/>
            <p:nvPr/>
          </p:nvSpPr>
          <p:spPr>
            <a:xfrm>
              <a:off x="5927993" y="3306563"/>
              <a:ext cx="161433" cy="55208"/>
            </a:xfrm>
            <a:custGeom>
              <a:avLst/>
              <a:gdLst/>
              <a:ahLst/>
              <a:cxnLst/>
              <a:rect l="l" t="t" r="r" b="b"/>
              <a:pathLst>
                <a:path w="3275" h="1120" extrusionOk="0">
                  <a:moveTo>
                    <a:pt x="24" y="1"/>
                  </a:moveTo>
                  <a:cubicBezTo>
                    <a:pt x="24" y="36"/>
                    <a:pt x="0" y="60"/>
                    <a:pt x="0" y="96"/>
                  </a:cubicBezTo>
                  <a:cubicBezTo>
                    <a:pt x="584" y="274"/>
                    <a:pt x="1167" y="465"/>
                    <a:pt x="1751" y="643"/>
                  </a:cubicBezTo>
                  <a:cubicBezTo>
                    <a:pt x="2251" y="810"/>
                    <a:pt x="2751" y="989"/>
                    <a:pt x="3263" y="1120"/>
                  </a:cubicBezTo>
                  <a:cubicBezTo>
                    <a:pt x="3263" y="1096"/>
                    <a:pt x="3263" y="1048"/>
                    <a:pt x="3275" y="1013"/>
                  </a:cubicBezTo>
                  <a:cubicBezTo>
                    <a:pt x="2774" y="834"/>
                    <a:pt x="2262" y="703"/>
                    <a:pt x="1774" y="536"/>
                  </a:cubicBezTo>
                  <a:cubicBezTo>
                    <a:pt x="1191" y="358"/>
                    <a:pt x="596" y="179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5901;p62">
              <a:extLst>
                <a:ext uri="{FF2B5EF4-FFF2-40B4-BE49-F238E27FC236}">
                  <a16:creationId xmlns:a16="http://schemas.microsoft.com/office/drawing/2014/main" id="{DCC1E5D8-FA81-41C0-98B4-4F43396FC99D}"/>
                </a:ext>
              </a:extLst>
            </p:cNvPr>
            <p:cNvSpPr/>
            <p:nvPr/>
          </p:nvSpPr>
          <p:spPr>
            <a:xfrm>
              <a:off x="6212609" y="2602810"/>
              <a:ext cx="576969" cy="719621"/>
            </a:xfrm>
            <a:custGeom>
              <a:avLst/>
              <a:gdLst/>
              <a:ahLst/>
              <a:cxnLst/>
              <a:rect l="l" t="t" r="r" b="b"/>
              <a:pathLst>
                <a:path w="11705" h="14599" extrusionOk="0">
                  <a:moveTo>
                    <a:pt x="5998" y="1"/>
                  </a:moveTo>
                  <a:cubicBezTo>
                    <a:pt x="3849" y="1"/>
                    <a:pt x="2018" y="371"/>
                    <a:pt x="1822" y="669"/>
                  </a:cubicBezTo>
                  <a:cubicBezTo>
                    <a:pt x="1" y="3431"/>
                    <a:pt x="215" y="12944"/>
                    <a:pt x="1168" y="13956"/>
                  </a:cubicBezTo>
                  <a:cubicBezTo>
                    <a:pt x="1597" y="14406"/>
                    <a:pt x="3407" y="14598"/>
                    <a:pt x="5351" y="14598"/>
                  </a:cubicBezTo>
                  <a:cubicBezTo>
                    <a:pt x="7723" y="14598"/>
                    <a:pt x="10296" y="14312"/>
                    <a:pt x="10800" y="13861"/>
                  </a:cubicBezTo>
                  <a:cubicBezTo>
                    <a:pt x="11705" y="13063"/>
                    <a:pt x="11264" y="7729"/>
                    <a:pt x="11264" y="5467"/>
                  </a:cubicBezTo>
                  <a:cubicBezTo>
                    <a:pt x="11264" y="3205"/>
                    <a:pt x="10693" y="407"/>
                    <a:pt x="7847" y="97"/>
                  </a:cubicBezTo>
                  <a:cubicBezTo>
                    <a:pt x="7225" y="30"/>
                    <a:pt x="6599" y="1"/>
                    <a:pt x="5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5902;p62">
              <a:extLst>
                <a:ext uri="{FF2B5EF4-FFF2-40B4-BE49-F238E27FC236}">
                  <a16:creationId xmlns:a16="http://schemas.microsoft.com/office/drawing/2014/main" id="{CB739049-AFB0-4B7E-B313-BA2DA920A8BE}"/>
                </a:ext>
              </a:extLst>
            </p:cNvPr>
            <p:cNvSpPr/>
            <p:nvPr/>
          </p:nvSpPr>
          <p:spPr>
            <a:xfrm>
              <a:off x="6608773" y="2631647"/>
              <a:ext cx="180213" cy="677920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8" y="0"/>
                  </a:moveTo>
                  <a:cubicBezTo>
                    <a:pt x="1084" y="167"/>
                    <a:pt x="894" y="393"/>
                    <a:pt x="751" y="643"/>
                  </a:cubicBezTo>
                  <a:cubicBezTo>
                    <a:pt x="405" y="1250"/>
                    <a:pt x="286" y="2001"/>
                    <a:pt x="227" y="2715"/>
                  </a:cubicBezTo>
                  <a:cubicBezTo>
                    <a:pt x="96" y="4382"/>
                    <a:pt x="36" y="6061"/>
                    <a:pt x="12" y="7727"/>
                  </a:cubicBezTo>
                  <a:cubicBezTo>
                    <a:pt x="1" y="8597"/>
                    <a:pt x="12" y="9442"/>
                    <a:pt x="60" y="10299"/>
                  </a:cubicBezTo>
                  <a:cubicBezTo>
                    <a:pt x="96" y="10823"/>
                    <a:pt x="120" y="11323"/>
                    <a:pt x="203" y="11835"/>
                  </a:cubicBezTo>
                  <a:cubicBezTo>
                    <a:pt x="274" y="12323"/>
                    <a:pt x="393" y="12800"/>
                    <a:pt x="632" y="13216"/>
                  </a:cubicBezTo>
                  <a:cubicBezTo>
                    <a:pt x="763" y="13454"/>
                    <a:pt x="941" y="13633"/>
                    <a:pt x="1132" y="13752"/>
                  </a:cubicBezTo>
                  <a:cubicBezTo>
                    <a:pt x="1929" y="13633"/>
                    <a:pt x="2525" y="13478"/>
                    <a:pt x="2739" y="13276"/>
                  </a:cubicBezTo>
                  <a:cubicBezTo>
                    <a:pt x="3656" y="12466"/>
                    <a:pt x="3215" y="7144"/>
                    <a:pt x="3215" y="4882"/>
                  </a:cubicBezTo>
                  <a:cubicBezTo>
                    <a:pt x="3227" y="3084"/>
                    <a:pt x="2858" y="953"/>
                    <a:pt x="1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5903;p62">
              <a:extLst>
                <a:ext uri="{FF2B5EF4-FFF2-40B4-BE49-F238E27FC236}">
                  <a16:creationId xmlns:a16="http://schemas.microsoft.com/office/drawing/2014/main" id="{F57F3752-6417-4B3A-9A59-8F7BAE1CE384}"/>
                </a:ext>
              </a:extLst>
            </p:cNvPr>
            <p:cNvSpPr/>
            <p:nvPr/>
          </p:nvSpPr>
          <p:spPr>
            <a:xfrm>
              <a:off x="6507280" y="2644216"/>
              <a:ext cx="301917" cy="383644"/>
            </a:xfrm>
            <a:custGeom>
              <a:avLst/>
              <a:gdLst/>
              <a:ahLst/>
              <a:cxnLst/>
              <a:rect l="l" t="t" r="r" b="b"/>
              <a:pathLst>
                <a:path w="6125" h="7783" extrusionOk="0">
                  <a:moveTo>
                    <a:pt x="836" y="1"/>
                  </a:moveTo>
                  <a:cubicBezTo>
                    <a:pt x="1" y="1"/>
                    <a:pt x="108" y="1881"/>
                    <a:pt x="643" y="3162"/>
                  </a:cubicBezTo>
                  <a:cubicBezTo>
                    <a:pt x="940" y="3841"/>
                    <a:pt x="1417" y="4401"/>
                    <a:pt x="1893" y="4960"/>
                  </a:cubicBezTo>
                  <a:cubicBezTo>
                    <a:pt x="2310" y="5448"/>
                    <a:pt x="3798" y="7401"/>
                    <a:pt x="4965" y="7746"/>
                  </a:cubicBezTo>
                  <a:cubicBezTo>
                    <a:pt x="5047" y="7771"/>
                    <a:pt x="5123" y="7782"/>
                    <a:pt x="5195" y="7782"/>
                  </a:cubicBezTo>
                  <a:cubicBezTo>
                    <a:pt x="5924" y="7782"/>
                    <a:pt x="6124" y="6601"/>
                    <a:pt x="5929" y="6091"/>
                  </a:cubicBezTo>
                  <a:cubicBezTo>
                    <a:pt x="5334" y="4424"/>
                    <a:pt x="4048" y="2770"/>
                    <a:pt x="2691" y="1365"/>
                  </a:cubicBezTo>
                  <a:cubicBezTo>
                    <a:pt x="2286" y="948"/>
                    <a:pt x="1869" y="507"/>
                    <a:pt x="1381" y="198"/>
                  </a:cubicBezTo>
                  <a:cubicBezTo>
                    <a:pt x="1167" y="62"/>
                    <a:pt x="986" y="1"/>
                    <a:pt x="836" y="1"/>
                  </a:cubicBezTo>
                  <a:close/>
                </a:path>
              </a:pathLst>
            </a:custGeom>
            <a:solidFill>
              <a:srgbClr val="E0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5904;p62">
              <a:extLst>
                <a:ext uri="{FF2B5EF4-FFF2-40B4-BE49-F238E27FC236}">
                  <a16:creationId xmlns:a16="http://schemas.microsoft.com/office/drawing/2014/main" id="{3B3693EE-69C5-48A0-9016-99FF5AA1F3B3}"/>
                </a:ext>
              </a:extLst>
            </p:cNvPr>
            <p:cNvSpPr/>
            <p:nvPr/>
          </p:nvSpPr>
          <p:spPr>
            <a:xfrm>
              <a:off x="5871060" y="4004401"/>
              <a:ext cx="1028291" cy="118598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5905;p62">
              <a:extLst>
                <a:ext uri="{FF2B5EF4-FFF2-40B4-BE49-F238E27FC236}">
                  <a16:creationId xmlns:a16="http://schemas.microsoft.com/office/drawing/2014/main" id="{EF31D710-334B-4FE2-A04D-2F96423BCAE7}"/>
                </a:ext>
              </a:extLst>
            </p:cNvPr>
            <p:cNvSpPr/>
            <p:nvPr/>
          </p:nvSpPr>
          <p:spPr>
            <a:xfrm>
              <a:off x="6089377" y="3407515"/>
              <a:ext cx="1824" cy="641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12" y="0"/>
                  </a:moveTo>
                  <a:cubicBezTo>
                    <a:pt x="1" y="0"/>
                    <a:pt x="1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5906;p62">
              <a:extLst>
                <a:ext uri="{FF2B5EF4-FFF2-40B4-BE49-F238E27FC236}">
                  <a16:creationId xmlns:a16="http://schemas.microsoft.com/office/drawing/2014/main" id="{3C59A06A-A963-4FFA-96C0-1D4345B3AABC}"/>
                </a:ext>
              </a:extLst>
            </p:cNvPr>
            <p:cNvSpPr/>
            <p:nvPr/>
          </p:nvSpPr>
          <p:spPr>
            <a:xfrm>
              <a:off x="6057682" y="2620408"/>
              <a:ext cx="568737" cy="505938"/>
            </a:xfrm>
            <a:custGeom>
              <a:avLst/>
              <a:gdLst/>
              <a:ahLst/>
              <a:cxnLst/>
              <a:rect l="l" t="t" r="r" b="b"/>
              <a:pathLst>
                <a:path w="11538" h="10264" extrusionOk="0">
                  <a:moveTo>
                    <a:pt x="7214" y="0"/>
                  </a:moveTo>
                  <a:cubicBezTo>
                    <a:pt x="6101" y="0"/>
                    <a:pt x="4756" y="217"/>
                    <a:pt x="3692" y="455"/>
                  </a:cubicBezTo>
                  <a:cubicBezTo>
                    <a:pt x="3668" y="466"/>
                    <a:pt x="3620" y="466"/>
                    <a:pt x="3596" y="478"/>
                  </a:cubicBezTo>
                  <a:cubicBezTo>
                    <a:pt x="2739" y="693"/>
                    <a:pt x="2084" y="919"/>
                    <a:pt x="1953" y="1074"/>
                  </a:cubicBezTo>
                  <a:cubicBezTo>
                    <a:pt x="1667" y="1395"/>
                    <a:pt x="1525" y="1824"/>
                    <a:pt x="1370" y="2205"/>
                  </a:cubicBezTo>
                  <a:cubicBezTo>
                    <a:pt x="1060" y="3038"/>
                    <a:pt x="858" y="3919"/>
                    <a:pt x="655" y="4800"/>
                  </a:cubicBezTo>
                  <a:cubicBezTo>
                    <a:pt x="524" y="5360"/>
                    <a:pt x="441" y="5931"/>
                    <a:pt x="334" y="6491"/>
                  </a:cubicBezTo>
                  <a:cubicBezTo>
                    <a:pt x="227" y="7051"/>
                    <a:pt x="1" y="7598"/>
                    <a:pt x="108" y="8146"/>
                  </a:cubicBezTo>
                  <a:cubicBezTo>
                    <a:pt x="167" y="8456"/>
                    <a:pt x="334" y="8741"/>
                    <a:pt x="536" y="8979"/>
                  </a:cubicBezTo>
                  <a:cubicBezTo>
                    <a:pt x="1072" y="9575"/>
                    <a:pt x="1846" y="9837"/>
                    <a:pt x="2596" y="10039"/>
                  </a:cubicBezTo>
                  <a:cubicBezTo>
                    <a:pt x="3208" y="10209"/>
                    <a:pt x="3839" y="10264"/>
                    <a:pt x="4470" y="10264"/>
                  </a:cubicBezTo>
                  <a:cubicBezTo>
                    <a:pt x="4723" y="10264"/>
                    <a:pt x="4976" y="10255"/>
                    <a:pt x="5227" y="10241"/>
                  </a:cubicBezTo>
                  <a:cubicBezTo>
                    <a:pt x="6061" y="10206"/>
                    <a:pt x="6894" y="10099"/>
                    <a:pt x="7728" y="10039"/>
                  </a:cubicBezTo>
                  <a:cubicBezTo>
                    <a:pt x="8502" y="9980"/>
                    <a:pt x="9287" y="9932"/>
                    <a:pt x="10002" y="9634"/>
                  </a:cubicBezTo>
                  <a:cubicBezTo>
                    <a:pt x="10097" y="9610"/>
                    <a:pt x="10169" y="9575"/>
                    <a:pt x="10240" y="9539"/>
                  </a:cubicBezTo>
                  <a:cubicBezTo>
                    <a:pt x="10502" y="9396"/>
                    <a:pt x="10740" y="9218"/>
                    <a:pt x="10942" y="9015"/>
                  </a:cubicBezTo>
                  <a:cubicBezTo>
                    <a:pt x="11073" y="8860"/>
                    <a:pt x="11181" y="8717"/>
                    <a:pt x="11300" y="8551"/>
                  </a:cubicBezTo>
                  <a:cubicBezTo>
                    <a:pt x="11395" y="8432"/>
                    <a:pt x="11538" y="8265"/>
                    <a:pt x="11538" y="8122"/>
                  </a:cubicBezTo>
                  <a:cubicBezTo>
                    <a:pt x="11395" y="4979"/>
                    <a:pt x="11347" y="1478"/>
                    <a:pt x="11157" y="1228"/>
                  </a:cubicBezTo>
                  <a:cubicBezTo>
                    <a:pt x="10633" y="562"/>
                    <a:pt x="10073" y="347"/>
                    <a:pt x="8680" y="121"/>
                  </a:cubicBezTo>
                  <a:cubicBezTo>
                    <a:pt x="8633" y="121"/>
                    <a:pt x="8597" y="109"/>
                    <a:pt x="8549" y="109"/>
                  </a:cubicBezTo>
                  <a:cubicBezTo>
                    <a:pt x="8192" y="50"/>
                    <a:pt x="7799" y="26"/>
                    <a:pt x="7382" y="2"/>
                  </a:cubicBezTo>
                  <a:cubicBezTo>
                    <a:pt x="7327" y="1"/>
                    <a:pt x="7270" y="0"/>
                    <a:pt x="7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5907;p62">
              <a:extLst>
                <a:ext uri="{FF2B5EF4-FFF2-40B4-BE49-F238E27FC236}">
                  <a16:creationId xmlns:a16="http://schemas.microsoft.com/office/drawing/2014/main" id="{DE981056-3234-427E-A9C6-0B67FB715AD1}"/>
                </a:ext>
              </a:extLst>
            </p:cNvPr>
            <p:cNvSpPr/>
            <p:nvPr/>
          </p:nvSpPr>
          <p:spPr>
            <a:xfrm>
              <a:off x="6243712" y="2553567"/>
              <a:ext cx="209000" cy="134815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7"/>
                  </a:lnTo>
                  <a:lnTo>
                    <a:pt x="453" y="2442"/>
                  </a:lnTo>
                  <a:cubicBezTo>
                    <a:pt x="453" y="2442"/>
                    <a:pt x="637" y="2735"/>
                    <a:pt x="1389" y="2735"/>
                  </a:cubicBezTo>
                  <a:cubicBezTo>
                    <a:pt x="1686" y="2735"/>
                    <a:pt x="2073" y="2689"/>
                    <a:pt x="2573" y="2561"/>
                  </a:cubicBezTo>
                  <a:cubicBezTo>
                    <a:pt x="4239" y="2108"/>
                    <a:pt x="4073" y="1311"/>
                    <a:pt x="4073" y="1311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5908;p62">
              <a:extLst>
                <a:ext uri="{FF2B5EF4-FFF2-40B4-BE49-F238E27FC236}">
                  <a16:creationId xmlns:a16="http://schemas.microsoft.com/office/drawing/2014/main" id="{906FF15B-38E8-4D9E-AC01-715987A44EAC}"/>
                </a:ext>
              </a:extLst>
            </p:cNvPr>
            <p:cNvSpPr/>
            <p:nvPr/>
          </p:nvSpPr>
          <p:spPr>
            <a:xfrm>
              <a:off x="6247673" y="2533400"/>
              <a:ext cx="196221" cy="105601"/>
            </a:xfrm>
            <a:custGeom>
              <a:avLst/>
              <a:gdLst/>
              <a:ahLst/>
              <a:cxnLst/>
              <a:rect l="l" t="t" r="r" b="b"/>
              <a:pathLst>
                <a:path w="4644" h="2142" extrusionOk="0">
                  <a:moveTo>
                    <a:pt x="3689" y="0"/>
                  </a:moveTo>
                  <a:cubicBezTo>
                    <a:pt x="3558" y="0"/>
                    <a:pt x="3427" y="6"/>
                    <a:pt x="3298" y="17"/>
                  </a:cubicBezTo>
                  <a:cubicBezTo>
                    <a:pt x="2429" y="88"/>
                    <a:pt x="1572" y="315"/>
                    <a:pt x="727" y="565"/>
                  </a:cubicBezTo>
                  <a:cubicBezTo>
                    <a:pt x="524" y="624"/>
                    <a:pt x="310" y="696"/>
                    <a:pt x="191" y="850"/>
                  </a:cubicBezTo>
                  <a:cubicBezTo>
                    <a:pt x="48" y="1041"/>
                    <a:pt x="0" y="1458"/>
                    <a:pt x="120" y="1672"/>
                  </a:cubicBezTo>
                  <a:cubicBezTo>
                    <a:pt x="262" y="1922"/>
                    <a:pt x="727" y="2077"/>
                    <a:pt x="1060" y="2112"/>
                  </a:cubicBezTo>
                  <a:cubicBezTo>
                    <a:pt x="1194" y="2133"/>
                    <a:pt x="1331" y="2142"/>
                    <a:pt x="1470" y="2142"/>
                  </a:cubicBezTo>
                  <a:cubicBezTo>
                    <a:pt x="1736" y="2142"/>
                    <a:pt x="2008" y="2108"/>
                    <a:pt x="2275" y="2053"/>
                  </a:cubicBezTo>
                  <a:cubicBezTo>
                    <a:pt x="2763" y="1970"/>
                    <a:pt x="3263" y="1839"/>
                    <a:pt x="3679" y="1600"/>
                  </a:cubicBezTo>
                  <a:cubicBezTo>
                    <a:pt x="4096" y="1350"/>
                    <a:pt x="4453" y="1017"/>
                    <a:pt x="4584" y="612"/>
                  </a:cubicBezTo>
                  <a:cubicBezTo>
                    <a:pt x="4632" y="481"/>
                    <a:pt x="4644" y="315"/>
                    <a:pt x="4549" y="207"/>
                  </a:cubicBezTo>
                  <a:cubicBezTo>
                    <a:pt x="4465" y="112"/>
                    <a:pt x="4311" y="65"/>
                    <a:pt x="4168" y="29"/>
                  </a:cubicBezTo>
                  <a:cubicBezTo>
                    <a:pt x="4010" y="9"/>
                    <a:pt x="3849" y="0"/>
                    <a:pt x="368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5909;p62">
              <a:extLst>
                <a:ext uri="{FF2B5EF4-FFF2-40B4-BE49-F238E27FC236}">
                  <a16:creationId xmlns:a16="http://schemas.microsoft.com/office/drawing/2014/main" id="{E5D40A8E-028C-4F57-B98A-111E618C5372}"/>
                </a:ext>
              </a:extLst>
            </p:cNvPr>
            <p:cNvSpPr/>
            <p:nvPr/>
          </p:nvSpPr>
          <p:spPr>
            <a:xfrm>
              <a:off x="6443840" y="2628689"/>
              <a:ext cx="175531" cy="472321"/>
            </a:xfrm>
            <a:custGeom>
              <a:avLst/>
              <a:gdLst/>
              <a:ahLst/>
              <a:cxnLst/>
              <a:rect l="l" t="t" r="r" b="b"/>
              <a:pathLst>
                <a:path w="3561" h="9582" extrusionOk="0">
                  <a:moveTo>
                    <a:pt x="1263" y="1"/>
                  </a:moveTo>
                  <a:cubicBezTo>
                    <a:pt x="1239" y="1"/>
                    <a:pt x="1203" y="25"/>
                    <a:pt x="1180" y="48"/>
                  </a:cubicBezTo>
                  <a:cubicBezTo>
                    <a:pt x="168" y="1846"/>
                    <a:pt x="1" y="4037"/>
                    <a:pt x="358" y="5799"/>
                  </a:cubicBezTo>
                  <a:cubicBezTo>
                    <a:pt x="703" y="7478"/>
                    <a:pt x="1680" y="8847"/>
                    <a:pt x="2977" y="9550"/>
                  </a:cubicBezTo>
                  <a:cubicBezTo>
                    <a:pt x="3024" y="9571"/>
                    <a:pt x="3075" y="9582"/>
                    <a:pt x="3126" y="9582"/>
                  </a:cubicBezTo>
                  <a:cubicBezTo>
                    <a:pt x="3245" y="9582"/>
                    <a:pt x="3367" y="9523"/>
                    <a:pt x="3442" y="9407"/>
                  </a:cubicBezTo>
                  <a:cubicBezTo>
                    <a:pt x="3561" y="9216"/>
                    <a:pt x="3454" y="8978"/>
                    <a:pt x="3335" y="8811"/>
                  </a:cubicBezTo>
                  <a:cubicBezTo>
                    <a:pt x="3013" y="8359"/>
                    <a:pt x="2084" y="7049"/>
                    <a:pt x="1799" y="5240"/>
                  </a:cubicBezTo>
                  <a:cubicBezTo>
                    <a:pt x="1489" y="3275"/>
                    <a:pt x="2204" y="1572"/>
                    <a:pt x="2704" y="537"/>
                  </a:cubicBezTo>
                  <a:cubicBezTo>
                    <a:pt x="2739" y="477"/>
                    <a:pt x="2739" y="406"/>
                    <a:pt x="2680" y="382"/>
                  </a:cubicBezTo>
                  <a:cubicBezTo>
                    <a:pt x="2335" y="203"/>
                    <a:pt x="1644" y="48"/>
                    <a:pt x="1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5910;p62">
              <a:extLst>
                <a:ext uri="{FF2B5EF4-FFF2-40B4-BE49-F238E27FC236}">
                  <a16:creationId xmlns:a16="http://schemas.microsoft.com/office/drawing/2014/main" id="{0F64443C-CA1A-43A1-B961-CBFA8A08F2C9}"/>
                </a:ext>
              </a:extLst>
            </p:cNvPr>
            <p:cNvSpPr/>
            <p:nvPr/>
          </p:nvSpPr>
          <p:spPr>
            <a:xfrm>
              <a:off x="6032444" y="2636034"/>
              <a:ext cx="205451" cy="402523"/>
            </a:xfrm>
            <a:custGeom>
              <a:avLst/>
              <a:gdLst/>
              <a:ahLst/>
              <a:cxnLst/>
              <a:rect l="l" t="t" r="r" b="b"/>
              <a:pathLst>
                <a:path w="4168" h="8166" extrusionOk="0">
                  <a:moveTo>
                    <a:pt x="4041" y="0"/>
                  </a:moveTo>
                  <a:cubicBezTo>
                    <a:pt x="3835" y="0"/>
                    <a:pt x="3446" y="132"/>
                    <a:pt x="3394" y="149"/>
                  </a:cubicBezTo>
                  <a:cubicBezTo>
                    <a:pt x="3346" y="197"/>
                    <a:pt x="3287" y="209"/>
                    <a:pt x="3239" y="233"/>
                  </a:cubicBezTo>
                  <a:cubicBezTo>
                    <a:pt x="2715" y="447"/>
                    <a:pt x="2263" y="804"/>
                    <a:pt x="1953" y="1328"/>
                  </a:cubicBezTo>
                  <a:cubicBezTo>
                    <a:pt x="1" y="4662"/>
                    <a:pt x="382" y="7996"/>
                    <a:pt x="489" y="8127"/>
                  </a:cubicBezTo>
                  <a:cubicBezTo>
                    <a:pt x="508" y="8154"/>
                    <a:pt x="527" y="8166"/>
                    <a:pt x="544" y="8166"/>
                  </a:cubicBezTo>
                  <a:cubicBezTo>
                    <a:pt x="630" y="8166"/>
                    <a:pt x="681" y="7865"/>
                    <a:pt x="691" y="7805"/>
                  </a:cubicBezTo>
                  <a:cubicBezTo>
                    <a:pt x="1322" y="4555"/>
                    <a:pt x="2203" y="2793"/>
                    <a:pt x="2715" y="1923"/>
                  </a:cubicBezTo>
                  <a:cubicBezTo>
                    <a:pt x="2953" y="1531"/>
                    <a:pt x="3215" y="1161"/>
                    <a:pt x="3513" y="828"/>
                  </a:cubicBezTo>
                  <a:cubicBezTo>
                    <a:pt x="3656" y="650"/>
                    <a:pt x="3823" y="483"/>
                    <a:pt x="3965" y="316"/>
                  </a:cubicBezTo>
                  <a:cubicBezTo>
                    <a:pt x="4013" y="269"/>
                    <a:pt x="4168" y="149"/>
                    <a:pt x="4168" y="66"/>
                  </a:cubicBezTo>
                  <a:cubicBezTo>
                    <a:pt x="4168" y="18"/>
                    <a:pt x="4117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5911;p62">
              <a:extLst>
                <a:ext uri="{FF2B5EF4-FFF2-40B4-BE49-F238E27FC236}">
                  <a16:creationId xmlns:a16="http://schemas.microsoft.com/office/drawing/2014/main" id="{78D344FB-981D-4030-87AB-2CB54D093739}"/>
                </a:ext>
              </a:extLst>
            </p:cNvPr>
            <p:cNvSpPr/>
            <p:nvPr/>
          </p:nvSpPr>
          <p:spPr>
            <a:xfrm>
              <a:off x="6432109" y="2716627"/>
              <a:ext cx="206043" cy="216148"/>
            </a:xfrm>
            <a:custGeom>
              <a:avLst/>
              <a:gdLst/>
              <a:ahLst/>
              <a:cxnLst/>
              <a:rect l="l" t="t" r="r" b="b"/>
              <a:pathLst>
                <a:path w="4180" h="4385" extrusionOk="0">
                  <a:moveTo>
                    <a:pt x="811" y="1"/>
                  </a:moveTo>
                  <a:cubicBezTo>
                    <a:pt x="560" y="1"/>
                    <a:pt x="332" y="84"/>
                    <a:pt x="203" y="324"/>
                  </a:cubicBezTo>
                  <a:cubicBezTo>
                    <a:pt x="167" y="396"/>
                    <a:pt x="132" y="503"/>
                    <a:pt x="108" y="598"/>
                  </a:cubicBezTo>
                  <a:cubicBezTo>
                    <a:pt x="96" y="717"/>
                    <a:pt x="72" y="836"/>
                    <a:pt x="96" y="955"/>
                  </a:cubicBezTo>
                  <a:cubicBezTo>
                    <a:pt x="108" y="1134"/>
                    <a:pt x="156" y="1301"/>
                    <a:pt x="108" y="1479"/>
                  </a:cubicBezTo>
                  <a:cubicBezTo>
                    <a:pt x="60" y="1634"/>
                    <a:pt x="1" y="1753"/>
                    <a:pt x="60" y="1896"/>
                  </a:cubicBezTo>
                  <a:cubicBezTo>
                    <a:pt x="108" y="2015"/>
                    <a:pt x="179" y="2134"/>
                    <a:pt x="179" y="2289"/>
                  </a:cubicBezTo>
                  <a:cubicBezTo>
                    <a:pt x="179" y="2467"/>
                    <a:pt x="108" y="2610"/>
                    <a:pt x="156" y="2789"/>
                  </a:cubicBezTo>
                  <a:cubicBezTo>
                    <a:pt x="156" y="2825"/>
                    <a:pt x="167" y="2848"/>
                    <a:pt x="179" y="2884"/>
                  </a:cubicBezTo>
                  <a:lnTo>
                    <a:pt x="191" y="2896"/>
                  </a:lnTo>
                  <a:cubicBezTo>
                    <a:pt x="227" y="2920"/>
                    <a:pt x="263" y="2955"/>
                    <a:pt x="298" y="2967"/>
                  </a:cubicBezTo>
                  <a:cubicBezTo>
                    <a:pt x="644" y="3206"/>
                    <a:pt x="1072" y="3277"/>
                    <a:pt x="1453" y="3444"/>
                  </a:cubicBezTo>
                  <a:cubicBezTo>
                    <a:pt x="2037" y="3682"/>
                    <a:pt x="2573" y="4027"/>
                    <a:pt x="3108" y="4384"/>
                  </a:cubicBezTo>
                  <a:lnTo>
                    <a:pt x="4180" y="2170"/>
                  </a:lnTo>
                  <a:cubicBezTo>
                    <a:pt x="2978" y="1651"/>
                    <a:pt x="3257" y="38"/>
                    <a:pt x="2422" y="38"/>
                  </a:cubicBezTo>
                  <a:cubicBezTo>
                    <a:pt x="2412" y="38"/>
                    <a:pt x="2403" y="38"/>
                    <a:pt x="2394" y="38"/>
                  </a:cubicBezTo>
                  <a:cubicBezTo>
                    <a:pt x="2321" y="365"/>
                    <a:pt x="2231" y="453"/>
                    <a:pt x="2142" y="453"/>
                  </a:cubicBezTo>
                  <a:cubicBezTo>
                    <a:pt x="2085" y="453"/>
                    <a:pt x="2028" y="416"/>
                    <a:pt x="1977" y="384"/>
                  </a:cubicBezTo>
                  <a:cubicBezTo>
                    <a:pt x="1890" y="321"/>
                    <a:pt x="1306" y="1"/>
                    <a:pt x="811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5912;p62">
              <a:extLst>
                <a:ext uri="{FF2B5EF4-FFF2-40B4-BE49-F238E27FC236}">
                  <a16:creationId xmlns:a16="http://schemas.microsoft.com/office/drawing/2014/main" id="{E43A4FC0-567D-487A-936B-563CCEAE109E}"/>
                </a:ext>
              </a:extLst>
            </p:cNvPr>
            <p:cNvSpPr/>
            <p:nvPr/>
          </p:nvSpPr>
          <p:spPr>
            <a:xfrm>
              <a:off x="6534243" y="2777208"/>
              <a:ext cx="314634" cy="277369"/>
            </a:xfrm>
            <a:custGeom>
              <a:avLst/>
              <a:gdLst/>
              <a:ahLst/>
              <a:cxnLst/>
              <a:rect l="l" t="t" r="r" b="b"/>
              <a:pathLst>
                <a:path w="6383" h="5627" extrusionOk="0">
                  <a:moveTo>
                    <a:pt x="1346" y="0"/>
                  </a:moveTo>
                  <a:cubicBezTo>
                    <a:pt x="1274" y="202"/>
                    <a:pt x="84" y="2691"/>
                    <a:pt x="0" y="2869"/>
                  </a:cubicBezTo>
                  <a:cubicBezTo>
                    <a:pt x="60" y="2929"/>
                    <a:pt x="215" y="3096"/>
                    <a:pt x="453" y="3298"/>
                  </a:cubicBezTo>
                  <a:cubicBezTo>
                    <a:pt x="477" y="3334"/>
                    <a:pt x="501" y="3346"/>
                    <a:pt x="536" y="3381"/>
                  </a:cubicBezTo>
                  <a:cubicBezTo>
                    <a:pt x="1432" y="4190"/>
                    <a:pt x="3216" y="5626"/>
                    <a:pt x="4453" y="5626"/>
                  </a:cubicBezTo>
                  <a:cubicBezTo>
                    <a:pt x="4893" y="5626"/>
                    <a:pt x="5264" y="5445"/>
                    <a:pt x="5501" y="4989"/>
                  </a:cubicBezTo>
                  <a:cubicBezTo>
                    <a:pt x="6382" y="3298"/>
                    <a:pt x="3251" y="1119"/>
                    <a:pt x="1905" y="310"/>
                  </a:cubicBezTo>
                  <a:cubicBezTo>
                    <a:pt x="1882" y="298"/>
                    <a:pt x="1870" y="298"/>
                    <a:pt x="1858" y="286"/>
                  </a:cubicBezTo>
                  <a:cubicBezTo>
                    <a:pt x="1620" y="131"/>
                    <a:pt x="1441" y="48"/>
                    <a:pt x="1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5913;p62">
              <a:extLst>
                <a:ext uri="{FF2B5EF4-FFF2-40B4-BE49-F238E27FC236}">
                  <a16:creationId xmlns:a16="http://schemas.microsoft.com/office/drawing/2014/main" id="{AC388300-1FD6-4B38-B2F3-CC6F3F36DF13}"/>
                </a:ext>
              </a:extLst>
            </p:cNvPr>
            <p:cNvSpPr/>
            <p:nvPr/>
          </p:nvSpPr>
          <p:spPr>
            <a:xfrm>
              <a:off x="6557115" y="2789531"/>
              <a:ext cx="70488" cy="153201"/>
            </a:xfrm>
            <a:custGeom>
              <a:avLst/>
              <a:gdLst/>
              <a:ahLst/>
              <a:cxnLst/>
              <a:rect l="l" t="t" r="r" b="b"/>
              <a:pathLst>
                <a:path w="1430" h="3108" extrusionOk="0">
                  <a:moveTo>
                    <a:pt x="1382" y="0"/>
                  </a:moveTo>
                  <a:cubicBezTo>
                    <a:pt x="1287" y="250"/>
                    <a:pt x="1203" y="512"/>
                    <a:pt x="1096" y="750"/>
                  </a:cubicBezTo>
                  <a:cubicBezTo>
                    <a:pt x="810" y="1441"/>
                    <a:pt x="477" y="2119"/>
                    <a:pt x="132" y="2786"/>
                  </a:cubicBezTo>
                  <a:cubicBezTo>
                    <a:pt x="84" y="2870"/>
                    <a:pt x="37" y="2953"/>
                    <a:pt x="1" y="3036"/>
                  </a:cubicBezTo>
                  <a:cubicBezTo>
                    <a:pt x="13" y="3072"/>
                    <a:pt x="37" y="3084"/>
                    <a:pt x="72" y="3108"/>
                  </a:cubicBezTo>
                  <a:cubicBezTo>
                    <a:pt x="96" y="3048"/>
                    <a:pt x="120" y="3012"/>
                    <a:pt x="144" y="2965"/>
                  </a:cubicBezTo>
                  <a:cubicBezTo>
                    <a:pt x="322" y="2619"/>
                    <a:pt x="501" y="2274"/>
                    <a:pt x="668" y="1917"/>
                  </a:cubicBezTo>
                  <a:cubicBezTo>
                    <a:pt x="953" y="1310"/>
                    <a:pt x="1215" y="691"/>
                    <a:pt x="1430" y="48"/>
                  </a:cubicBezTo>
                  <a:lnTo>
                    <a:pt x="1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5914;p62">
              <a:extLst>
                <a:ext uri="{FF2B5EF4-FFF2-40B4-BE49-F238E27FC236}">
                  <a16:creationId xmlns:a16="http://schemas.microsoft.com/office/drawing/2014/main" id="{95B7F149-CCCE-408F-8FA5-ED3F1E4BD3C9}"/>
                </a:ext>
              </a:extLst>
            </p:cNvPr>
            <p:cNvSpPr/>
            <p:nvPr/>
          </p:nvSpPr>
          <p:spPr>
            <a:xfrm>
              <a:off x="6599408" y="2776617"/>
              <a:ext cx="166707" cy="123281"/>
            </a:xfrm>
            <a:custGeom>
              <a:avLst/>
              <a:gdLst/>
              <a:ahLst/>
              <a:cxnLst/>
              <a:rect l="l" t="t" r="r" b="b"/>
              <a:pathLst>
                <a:path w="3382" h="2501" extrusionOk="0">
                  <a:moveTo>
                    <a:pt x="0" y="0"/>
                  </a:moveTo>
                  <a:cubicBezTo>
                    <a:pt x="143" y="84"/>
                    <a:pt x="298" y="191"/>
                    <a:pt x="441" y="274"/>
                  </a:cubicBezTo>
                  <a:cubicBezTo>
                    <a:pt x="595" y="369"/>
                    <a:pt x="738" y="453"/>
                    <a:pt x="893" y="560"/>
                  </a:cubicBezTo>
                  <a:cubicBezTo>
                    <a:pt x="1191" y="750"/>
                    <a:pt x="1476" y="953"/>
                    <a:pt x="1750" y="1155"/>
                  </a:cubicBezTo>
                  <a:cubicBezTo>
                    <a:pt x="2036" y="1369"/>
                    <a:pt x="2322" y="1572"/>
                    <a:pt x="2584" y="1798"/>
                  </a:cubicBezTo>
                  <a:cubicBezTo>
                    <a:pt x="2858" y="2024"/>
                    <a:pt x="3119" y="2262"/>
                    <a:pt x="3381" y="2500"/>
                  </a:cubicBezTo>
                  <a:cubicBezTo>
                    <a:pt x="3155" y="2227"/>
                    <a:pt x="2905" y="1977"/>
                    <a:pt x="2631" y="1738"/>
                  </a:cubicBezTo>
                  <a:cubicBezTo>
                    <a:pt x="2381" y="1500"/>
                    <a:pt x="2096" y="1274"/>
                    <a:pt x="1810" y="1072"/>
                  </a:cubicBezTo>
                  <a:cubicBezTo>
                    <a:pt x="1536" y="869"/>
                    <a:pt x="1238" y="667"/>
                    <a:pt x="941" y="488"/>
                  </a:cubicBezTo>
                  <a:cubicBezTo>
                    <a:pt x="619" y="310"/>
                    <a:pt x="322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5915;p62">
              <a:extLst>
                <a:ext uri="{FF2B5EF4-FFF2-40B4-BE49-F238E27FC236}">
                  <a16:creationId xmlns:a16="http://schemas.microsoft.com/office/drawing/2014/main" id="{B57ABE15-445A-42D1-99E9-ED19996F4453}"/>
                </a:ext>
              </a:extLst>
            </p:cNvPr>
            <p:cNvSpPr/>
            <p:nvPr/>
          </p:nvSpPr>
          <p:spPr>
            <a:xfrm>
              <a:off x="6107566" y="3338259"/>
              <a:ext cx="236555" cy="637993"/>
            </a:xfrm>
            <a:custGeom>
              <a:avLst/>
              <a:gdLst/>
              <a:ahLst/>
              <a:cxnLst/>
              <a:rect l="l" t="t" r="r" b="b"/>
              <a:pathLst>
                <a:path w="4799" h="12943" extrusionOk="0">
                  <a:moveTo>
                    <a:pt x="1" y="0"/>
                  </a:moveTo>
                  <a:cubicBezTo>
                    <a:pt x="60" y="1548"/>
                    <a:pt x="155" y="2822"/>
                    <a:pt x="263" y="3560"/>
                  </a:cubicBezTo>
                  <a:cubicBezTo>
                    <a:pt x="679" y="6501"/>
                    <a:pt x="1346" y="12943"/>
                    <a:pt x="1346" y="12943"/>
                  </a:cubicBezTo>
                  <a:lnTo>
                    <a:pt x="4799" y="12943"/>
                  </a:lnTo>
                  <a:cubicBezTo>
                    <a:pt x="4787" y="10597"/>
                    <a:pt x="4442" y="2572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62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5916;p62">
              <a:extLst>
                <a:ext uri="{FF2B5EF4-FFF2-40B4-BE49-F238E27FC236}">
                  <a16:creationId xmlns:a16="http://schemas.microsoft.com/office/drawing/2014/main" id="{0F01F788-BC58-41AB-8464-1602B360C97E}"/>
                </a:ext>
              </a:extLst>
            </p:cNvPr>
            <p:cNvSpPr/>
            <p:nvPr/>
          </p:nvSpPr>
          <p:spPr>
            <a:xfrm>
              <a:off x="6107566" y="3338259"/>
              <a:ext cx="222506" cy="162024"/>
            </a:xfrm>
            <a:custGeom>
              <a:avLst/>
              <a:gdLst/>
              <a:ahLst/>
              <a:cxnLst/>
              <a:rect l="l" t="t" r="r" b="b"/>
              <a:pathLst>
                <a:path w="4514" h="3287" extrusionOk="0">
                  <a:moveTo>
                    <a:pt x="1" y="0"/>
                  </a:moveTo>
                  <a:cubicBezTo>
                    <a:pt x="48" y="1132"/>
                    <a:pt x="108" y="2132"/>
                    <a:pt x="179" y="2858"/>
                  </a:cubicBezTo>
                  <a:cubicBezTo>
                    <a:pt x="429" y="2917"/>
                    <a:pt x="679" y="2965"/>
                    <a:pt x="917" y="3013"/>
                  </a:cubicBezTo>
                  <a:cubicBezTo>
                    <a:pt x="1763" y="3132"/>
                    <a:pt x="2608" y="3203"/>
                    <a:pt x="3477" y="3251"/>
                  </a:cubicBezTo>
                  <a:cubicBezTo>
                    <a:pt x="3811" y="3263"/>
                    <a:pt x="4168" y="3275"/>
                    <a:pt x="4513" y="3287"/>
                  </a:cubicBezTo>
                  <a:cubicBezTo>
                    <a:pt x="4489" y="2024"/>
                    <a:pt x="4454" y="965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74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5917;p62">
              <a:extLst>
                <a:ext uri="{FF2B5EF4-FFF2-40B4-BE49-F238E27FC236}">
                  <a16:creationId xmlns:a16="http://schemas.microsoft.com/office/drawing/2014/main" id="{EA2465B4-37E7-4BBE-A87F-B1E1C2FBE79C}"/>
                </a:ext>
              </a:extLst>
            </p:cNvPr>
            <p:cNvSpPr/>
            <p:nvPr/>
          </p:nvSpPr>
          <p:spPr>
            <a:xfrm>
              <a:off x="6150993" y="3765528"/>
              <a:ext cx="193720" cy="211317"/>
            </a:xfrm>
            <a:custGeom>
              <a:avLst/>
              <a:gdLst/>
              <a:ahLst/>
              <a:cxnLst/>
              <a:rect l="l" t="t" r="r" b="b"/>
              <a:pathLst>
                <a:path w="3930" h="4287" extrusionOk="0">
                  <a:moveTo>
                    <a:pt x="1" y="0"/>
                  </a:moveTo>
                  <a:cubicBezTo>
                    <a:pt x="1" y="36"/>
                    <a:pt x="13" y="84"/>
                    <a:pt x="13" y="119"/>
                  </a:cubicBezTo>
                  <a:cubicBezTo>
                    <a:pt x="13" y="143"/>
                    <a:pt x="36" y="179"/>
                    <a:pt x="36" y="203"/>
                  </a:cubicBezTo>
                  <a:cubicBezTo>
                    <a:pt x="286" y="2393"/>
                    <a:pt x="477" y="4286"/>
                    <a:pt x="477" y="4286"/>
                  </a:cubicBezTo>
                  <a:lnTo>
                    <a:pt x="3930" y="4286"/>
                  </a:lnTo>
                  <a:cubicBezTo>
                    <a:pt x="3930" y="3477"/>
                    <a:pt x="3882" y="2024"/>
                    <a:pt x="3823" y="357"/>
                  </a:cubicBezTo>
                  <a:cubicBezTo>
                    <a:pt x="3811" y="322"/>
                    <a:pt x="3811" y="298"/>
                    <a:pt x="3811" y="262"/>
                  </a:cubicBezTo>
                  <a:lnTo>
                    <a:pt x="3811" y="95"/>
                  </a:lnTo>
                  <a:cubicBezTo>
                    <a:pt x="2549" y="72"/>
                    <a:pt x="1287" y="1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5918;p62">
              <a:extLst>
                <a:ext uri="{FF2B5EF4-FFF2-40B4-BE49-F238E27FC236}">
                  <a16:creationId xmlns:a16="http://schemas.microsoft.com/office/drawing/2014/main" id="{614A19E2-DD79-4753-B408-0C017AD68A23}"/>
                </a:ext>
              </a:extLst>
            </p:cNvPr>
            <p:cNvSpPr/>
            <p:nvPr/>
          </p:nvSpPr>
          <p:spPr>
            <a:xfrm>
              <a:off x="6062365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18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27" y="1847"/>
                  </a:cubicBezTo>
                  <a:cubicBezTo>
                    <a:pt x="916" y="1869"/>
                    <a:pt x="2939" y="1961"/>
                    <a:pt x="4406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28" y="40"/>
                    <a:pt x="3996" y="1"/>
                    <a:pt x="2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5919;p62">
              <a:extLst>
                <a:ext uri="{FF2B5EF4-FFF2-40B4-BE49-F238E27FC236}">
                  <a16:creationId xmlns:a16="http://schemas.microsoft.com/office/drawing/2014/main" id="{119575ED-4CE5-4E18-AD25-6D8C44B87A0F}"/>
                </a:ext>
              </a:extLst>
            </p:cNvPr>
            <p:cNvSpPr/>
            <p:nvPr/>
          </p:nvSpPr>
          <p:spPr>
            <a:xfrm>
              <a:off x="6102883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24" y="176"/>
                    <a:pt x="917" y="248"/>
                    <a:pt x="1286" y="462"/>
                  </a:cubicBezTo>
                  <a:cubicBezTo>
                    <a:pt x="1339" y="485"/>
                    <a:pt x="1412" y="532"/>
                    <a:pt x="1470" y="532"/>
                  </a:cubicBezTo>
                  <a:cubicBezTo>
                    <a:pt x="1503" y="532"/>
                    <a:pt x="1531" y="517"/>
                    <a:pt x="1548" y="474"/>
                  </a:cubicBezTo>
                  <a:cubicBezTo>
                    <a:pt x="1584" y="367"/>
                    <a:pt x="1441" y="295"/>
                    <a:pt x="1370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5920;p62">
              <a:extLst>
                <a:ext uri="{FF2B5EF4-FFF2-40B4-BE49-F238E27FC236}">
                  <a16:creationId xmlns:a16="http://schemas.microsoft.com/office/drawing/2014/main" id="{2BE0036C-4AE5-40F8-A307-04E58477E047}"/>
                </a:ext>
              </a:extLst>
            </p:cNvPr>
            <p:cNvSpPr/>
            <p:nvPr/>
          </p:nvSpPr>
          <p:spPr>
            <a:xfrm>
              <a:off x="6131029" y="3982663"/>
              <a:ext cx="80248" cy="30118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1" y="322"/>
                    <a:pt x="1049" y="370"/>
                    <a:pt x="1156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4" y="609"/>
                    <a:pt x="1491" y="610"/>
                    <a:pt x="1498" y="610"/>
                  </a:cubicBezTo>
                  <a:cubicBezTo>
                    <a:pt x="1581" y="610"/>
                    <a:pt x="1628" y="484"/>
                    <a:pt x="1572" y="429"/>
                  </a:cubicBezTo>
                  <a:cubicBezTo>
                    <a:pt x="1549" y="417"/>
                    <a:pt x="1537" y="393"/>
                    <a:pt x="1525" y="393"/>
                  </a:cubicBezTo>
                  <a:cubicBezTo>
                    <a:pt x="1430" y="322"/>
                    <a:pt x="1311" y="274"/>
                    <a:pt x="1227" y="239"/>
                  </a:cubicBezTo>
                  <a:lnTo>
                    <a:pt x="870" y="96"/>
                  </a:lnTo>
                  <a:cubicBezTo>
                    <a:pt x="620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5921;p62">
              <a:extLst>
                <a:ext uri="{FF2B5EF4-FFF2-40B4-BE49-F238E27FC236}">
                  <a16:creationId xmlns:a16="http://schemas.microsoft.com/office/drawing/2014/main" id="{C58553C3-F4EB-4304-A966-D3A2EA099E65}"/>
                </a:ext>
              </a:extLst>
            </p:cNvPr>
            <p:cNvSpPr/>
            <p:nvPr/>
          </p:nvSpPr>
          <p:spPr>
            <a:xfrm>
              <a:off x="6155676" y="3969058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331" y="0"/>
                  </a:moveTo>
                  <a:cubicBezTo>
                    <a:pt x="242" y="0"/>
                    <a:pt x="152" y="6"/>
                    <a:pt x="60" y="15"/>
                  </a:cubicBezTo>
                  <a:cubicBezTo>
                    <a:pt x="1" y="38"/>
                    <a:pt x="1" y="110"/>
                    <a:pt x="60" y="122"/>
                  </a:cubicBezTo>
                  <a:cubicBezTo>
                    <a:pt x="299" y="134"/>
                    <a:pt x="537" y="181"/>
                    <a:pt x="751" y="253"/>
                  </a:cubicBezTo>
                  <a:cubicBezTo>
                    <a:pt x="858" y="288"/>
                    <a:pt x="977" y="336"/>
                    <a:pt x="1072" y="396"/>
                  </a:cubicBezTo>
                  <a:cubicBezTo>
                    <a:pt x="1132" y="419"/>
                    <a:pt x="1168" y="443"/>
                    <a:pt x="1227" y="479"/>
                  </a:cubicBezTo>
                  <a:cubicBezTo>
                    <a:pt x="1262" y="500"/>
                    <a:pt x="1292" y="512"/>
                    <a:pt x="1324" y="512"/>
                  </a:cubicBezTo>
                  <a:cubicBezTo>
                    <a:pt x="1346" y="512"/>
                    <a:pt x="1369" y="506"/>
                    <a:pt x="1394" y="491"/>
                  </a:cubicBezTo>
                  <a:cubicBezTo>
                    <a:pt x="1406" y="479"/>
                    <a:pt x="1430" y="467"/>
                    <a:pt x="1430" y="431"/>
                  </a:cubicBezTo>
                  <a:cubicBezTo>
                    <a:pt x="1430" y="312"/>
                    <a:pt x="1251" y="241"/>
                    <a:pt x="1156" y="193"/>
                  </a:cubicBezTo>
                  <a:cubicBezTo>
                    <a:pt x="1037" y="134"/>
                    <a:pt x="918" y="98"/>
                    <a:pt x="799" y="62"/>
                  </a:cubicBezTo>
                  <a:cubicBezTo>
                    <a:pt x="640" y="17"/>
                    <a:pt x="486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5922;p62">
              <a:extLst>
                <a:ext uri="{FF2B5EF4-FFF2-40B4-BE49-F238E27FC236}">
                  <a16:creationId xmlns:a16="http://schemas.microsoft.com/office/drawing/2014/main" id="{35F0AD1E-3285-402C-B470-62A6B6E0CECD}"/>
                </a:ext>
              </a:extLst>
            </p:cNvPr>
            <p:cNvSpPr/>
            <p:nvPr/>
          </p:nvSpPr>
          <p:spPr>
            <a:xfrm>
              <a:off x="6355804" y="3338259"/>
              <a:ext cx="307585" cy="638584"/>
            </a:xfrm>
            <a:custGeom>
              <a:avLst/>
              <a:gdLst/>
              <a:ahLst/>
              <a:cxnLst/>
              <a:rect l="l" t="t" r="r" b="b"/>
              <a:pathLst>
                <a:path w="6240" h="12955" extrusionOk="0">
                  <a:moveTo>
                    <a:pt x="1" y="0"/>
                  </a:moveTo>
                  <a:cubicBezTo>
                    <a:pt x="203" y="1358"/>
                    <a:pt x="418" y="2501"/>
                    <a:pt x="584" y="3263"/>
                  </a:cubicBezTo>
                  <a:cubicBezTo>
                    <a:pt x="608" y="3370"/>
                    <a:pt x="644" y="3465"/>
                    <a:pt x="656" y="3560"/>
                  </a:cubicBezTo>
                  <a:cubicBezTo>
                    <a:pt x="1394" y="6501"/>
                    <a:pt x="2787" y="12954"/>
                    <a:pt x="2787" y="12954"/>
                  </a:cubicBezTo>
                  <a:lnTo>
                    <a:pt x="6240" y="12954"/>
                  </a:lnTo>
                  <a:cubicBezTo>
                    <a:pt x="6026" y="11204"/>
                    <a:pt x="5299" y="6323"/>
                    <a:pt x="4835" y="3025"/>
                  </a:cubicBezTo>
                  <a:cubicBezTo>
                    <a:pt x="4668" y="1882"/>
                    <a:pt x="4549" y="929"/>
                    <a:pt x="4513" y="358"/>
                  </a:cubicBezTo>
                  <a:cubicBezTo>
                    <a:pt x="3870" y="358"/>
                    <a:pt x="3228" y="346"/>
                    <a:pt x="2585" y="310"/>
                  </a:cubicBezTo>
                  <a:cubicBezTo>
                    <a:pt x="1739" y="274"/>
                    <a:pt x="882" y="179"/>
                    <a:pt x="2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5923;p62">
              <a:extLst>
                <a:ext uri="{FF2B5EF4-FFF2-40B4-BE49-F238E27FC236}">
                  <a16:creationId xmlns:a16="http://schemas.microsoft.com/office/drawing/2014/main" id="{0430DD14-F669-4ED5-8A32-525784347EAA}"/>
                </a:ext>
              </a:extLst>
            </p:cNvPr>
            <p:cNvSpPr/>
            <p:nvPr/>
          </p:nvSpPr>
          <p:spPr>
            <a:xfrm>
              <a:off x="6356395" y="3338259"/>
              <a:ext cx="238329" cy="161630"/>
            </a:xfrm>
            <a:custGeom>
              <a:avLst/>
              <a:gdLst/>
              <a:ahLst/>
              <a:cxnLst/>
              <a:rect l="l" t="t" r="r" b="b"/>
              <a:pathLst>
                <a:path w="4835" h="3279" extrusionOk="0">
                  <a:moveTo>
                    <a:pt x="1" y="0"/>
                  </a:moveTo>
                  <a:cubicBezTo>
                    <a:pt x="215" y="1358"/>
                    <a:pt x="418" y="2501"/>
                    <a:pt x="584" y="3263"/>
                  </a:cubicBezTo>
                  <a:cubicBezTo>
                    <a:pt x="841" y="3270"/>
                    <a:pt x="1220" y="3278"/>
                    <a:pt x="1657" y="3278"/>
                  </a:cubicBezTo>
                  <a:cubicBezTo>
                    <a:pt x="2680" y="3278"/>
                    <a:pt x="4017" y="3233"/>
                    <a:pt x="4835" y="3025"/>
                  </a:cubicBezTo>
                  <a:cubicBezTo>
                    <a:pt x="4692" y="1894"/>
                    <a:pt x="4573" y="941"/>
                    <a:pt x="4513" y="358"/>
                  </a:cubicBezTo>
                  <a:cubicBezTo>
                    <a:pt x="3870" y="358"/>
                    <a:pt x="3227" y="346"/>
                    <a:pt x="2596" y="310"/>
                  </a:cubicBezTo>
                  <a:cubicBezTo>
                    <a:pt x="1739" y="274"/>
                    <a:pt x="882" y="179"/>
                    <a:pt x="3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5924;p62">
              <a:extLst>
                <a:ext uri="{FF2B5EF4-FFF2-40B4-BE49-F238E27FC236}">
                  <a16:creationId xmlns:a16="http://schemas.microsoft.com/office/drawing/2014/main" id="{C7A200A5-9364-4777-90E8-F7B824945CDB}"/>
                </a:ext>
              </a:extLst>
            </p:cNvPr>
            <p:cNvSpPr/>
            <p:nvPr/>
          </p:nvSpPr>
          <p:spPr>
            <a:xfrm>
              <a:off x="6447389" y="3757296"/>
              <a:ext cx="214817" cy="220140"/>
            </a:xfrm>
            <a:custGeom>
              <a:avLst/>
              <a:gdLst/>
              <a:ahLst/>
              <a:cxnLst/>
              <a:rect l="l" t="t" r="r" b="b"/>
              <a:pathLst>
                <a:path w="4358" h="4466" extrusionOk="0">
                  <a:moveTo>
                    <a:pt x="3763" y="0"/>
                  </a:moveTo>
                  <a:cubicBezTo>
                    <a:pt x="3406" y="24"/>
                    <a:pt x="3072" y="72"/>
                    <a:pt x="2715" y="96"/>
                  </a:cubicBezTo>
                  <a:cubicBezTo>
                    <a:pt x="1822" y="179"/>
                    <a:pt x="905" y="239"/>
                    <a:pt x="0" y="262"/>
                  </a:cubicBezTo>
                  <a:lnTo>
                    <a:pt x="0" y="298"/>
                  </a:lnTo>
                  <a:cubicBezTo>
                    <a:pt x="0" y="322"/>
                    <a:pt x="12" y="358"/>
                    <a:pt x="12" y="381"/>
                  </a:cubicBezTo>
                  <a:cubicBezTo>
                    <a:pt x="512" y="2572"/>
                    <a:pt x="905" y="4465"/>
                    <a:pt x="905" y="4465"/>
                  </a:cubicBezTo>
                  <a:lnTo>
                    <a:pt x="4358" y="4465"/>
                  </a:lnTo>
                  <a:cubicBezTo>
                    <a:pt x="4275" y="3656"/>
                    <a:pt x="4060" y="2203"/>
                    <a:pt x="3822" y="536"/>
                  </a:cubicBezTo>
                  <a:cubicBezTo>
                    <a:pt x="3846" y="489"/>
                    <a:pt x="3822" y="465"/>
                    <a:pt x="3822" y="429"/>
                  </a:cubicBezTo>
                  <a:cubicBezTo>
                    <a:pt x="3810" y="298"/>
                    <a:pt x="3787" y="143"/>
                    <a:pt x="3763" y="12"/>
                  </a:cubicBezTo>
                  <a:lnTo>
                    <a:pt x="37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5925;p62">
              <a:extLst>
                <a:ext uri="{FF2B5EF4-FFF2-40B4-BE49-F238E27FC236}">
                  <a16:creationId xmlns:a16="http://schemas.microsoft.com/office/drawing/2014/main" id="{C7D8929D-894E-4A01-9A9C-9B1EF498DDB3}"/>
                </a:ext>
              </a:extLst>
            </p:cNvPr>
            <p:cNvSpPr/>
            <p:nvPr/>
          </p:nvSpPr>
          <p:spPr>
            <a:xfrm>
              <a:off x="6381633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5926;p62">
              <a:extLst>
                <a:ext uri="{FF2B5EF4-FFF2-40B4-BE49-F238E27FC236}">
                  <a16:creationId xmlns:a16="http://schemas.microsoft.com/office/drawing/2014/main" id="{B9BE9457-EC90-4BDC-8C4B-7BB95734DC6D}"/>
                </a:ext>
              </a:extLst>
            </p:cNvPr>
            <p:cNvSpPr/>
            <p:nvPr/>
          </p:nvSpPr>
          <p:spPr>
            <a:xfrm>
              <a:off x="6422152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12" y="176"/>
                    <a:pt x="917" y="248"/>
                    <a:pt x="1286" y="462"/>
                  </a:cubicBezTo>
                  <a:cubicBezTo>
                    <a:pt x="1332" y="485"/>
                    <a:pt x="1407" y="532"/>
                    <a:pt x="1464" y="532"/>
                  </a:cubicBezTo>
                  <a:cubicBezTo>
                    <a:pt x="1497" y="532"/>
                    <a:pt x="1523" y="517"/>
                    <a:pt x="1536" y="474"/>
                  </a:cubicBezTo>
                  <a:cubicBezTo>
                    <a:pt x="1584" y="367"/>
                    <a:pt x="1441" y="295"/>
                    <a:pt x="1358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5927;p62">
              <a:extLst>
                <a:ext uri="{FF2B5EF4-FFF2-40B4-BE49-F238E27FC236}">
                  <a16:creationId xmlns:a16="http://schemas.microsoft.com/office/drawing/2014/main" id="{D5DE30A2-3084-4510-9860-302F543D764D}"/>
                </a:ext>
              </a:extLst>
            </p:cNvPr>
            <p:cNvSpPr/>
            <p:nvPr/>
          </p:nvSpPr>
          <p:spPr>
            <a:xfrm>
              <a:off x="6449706" y="3982663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2" y="322"/>
                    <a:pt x="1037" y="370"/>
                    <a:pt x="1144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5" y="609"/>
                    <a:pt x="1492" y="610"/>
                    <a:pt x="1498" y="610"/>
                  </a:cubicBezTo>
                  <a:cubicBezTo>
                    <a:pt x="1581" y="610"/>
                    <a:pt x="1627" y="484"/>
                    <a:pt x="1561" y="429"/>
                  </a:cubicBezTo>
                  <a:cubicBezTo>
                    <a:pt x="1549" y="417"/>
                    <a:pt x="1537" y="393"/>
                    <a:pt x="1513" y="393"/>
                  </a:cubicBezTo>
                  <a:cubicBezTo>
                    <a:pt x="1430" y="322"/>
                    <a:pt x="1311" y="274"/>
                    <a:pt x="1215" y="239"/>
                  </a:cubicBezTo>
                  <a:lnTo>
                    <a:pt x="858" y="96"/>
                  </a:lnTo>
                  <a:cubicBezTo>
                    <a:pt x="608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5928;p62">
              <a:extLst>
                <a:ext uri="{FF2B5EF4-FFF2-40B4-BE49-F238E27FC236}">
                  <a16:creationId xmlns:a16="http://schemas.microsoft.com/office/drawing/2014/main" id="{83A466DD-C48C-4AA7-8DF4-D88FDA376717}"/>
                </a:ext>
              </a:extLst>
            </p:cNvPr>
            <p:cNvSpPr/>
            <p:nvPr/>
          </p:nvSpPr>
          <p:spPr>
            <a:xfrm>
              <a:off x="6474402" y="3969058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339" y="0"/>
                  </a:moveTo>
                  <a:cubicBezTo>
                    <a:pt x="248" y="0"/>
                    <a:pt x="155" y="6"/>
                    <a:pt x="60" y="15"/>
                  </a:cubicBezTo>
                  <a:cubicBezTo>
                    <a:pt x="0" y="38"/>
                    <a:pt x="0" y="110"/>
                    <a:pt x="60" y="122"/>
                  </a:cubicBezTo>
                  <a:cubicBezTo>
                    <a:pt x="298" y="134"/>
                    <a:pt x="536" y="181"/>
                    <a:pt x="762" y="253"/>
                  </a:cubicBezTo>
                  <a:cubicBezTo>
                    <a:pt x="869" y="288"/>
                    <a:pt x="988" y="336"/>
                    <a:pt x="1072" y="396"/>
                  </a:cubicBezTo>
                  <a:cubicBezTo>
                    <a:pt x="1131" y="419"/>
                    <a:pt x="1179" y="443"/>
                    <a:pt x="1238" y="479"/>
                  </a:cubicBezTo>
                  <a:cubicBezTo>
                    <a:pt x="1273" y="500"/>
                    <a:pt x="1303" y="512"/>
                    <a:pt x="1335" y="512"/>
                  </a:cubicBezTo>
                  <a:cubicBezTo>
                    <a:pt x="1357" y="512"/>
                    <a:pt x="1380" y="506"/>
                    <a:pt x="1405" y="491"/>
                  </a:cubicBezTo>
                  <a:cubicBezTo>
                    <a:pt x="1417" y="479"/>
                    <a:pt x="1429" y="467"/>
                    <a:pt x="1429" y="431"/>
                  </a:cubicBezTo>
                  <a:cubicBezTo>
                    <a:pt x="1429" y="312"/>
                    <a:pt x="1250" y="241"/>
                    <a:pt x="1167" y="193"/>
                  </a:cubicBezTo>
                  <a:cubicBezTo>
                    <a:pt x="1048" y="134"/>
                    <a:pt x="929" y="98"/>
                    <a:pt x="810" y="62"/>
                  </a:cubicBezTo>
                  <a:cubicBezTo>
                    <a:pt x="651" y="17"/>
                    <a:pt x="497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5929;p62">
              <a:extLst>
                <a:ext uri="{FF2B5EF4-FFF2-40B4-BE49-F238E27FC236}">
                  <a16:creationId xmlns:a16="http://schemas.microsoft.com/office/drawing/2014/main" id="{E23E5067-B16F-4715-A47B-0F8992A71005}"/>
                </a:ext>
              </a:extLst>
            </p:cNvPr>
            <p:cNvSpPr/>
            <p:nvPr/>
          </p:nvSpPr>
          <p:spPr>
            <a:xfrm>
              <a:off x="6016621" y="3073408"/>
              <a:ext cx="684919" cy="396805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5930;p62">
              <a:extLst>
                <a:ext uri="{FF2B5EF4-FFF2-40B4-BE49-F238E27FC236}">
                  <a16:creationId xmlns:a16="http://schemas.microsoft.com/office/drawing/2014/main" id="{4BFCFA31-D9A4-47BB-B9BB-AAC4D4262A25}"/>
                </a:ext>
              </a:extLst>
            </p:cNvPr>
            <p:cNvSpPr/>
            <p:nvPr/>
          </p:nvSpPr>
          <p:spPr>
            <a:xfrm>
              <a:off x="6532468" y="3085880"/>
              <a:ext cx="103366" cy="366293"/>
            </a:xfrm>
            <a:custGeom>
              <a:avLst/>
              <a:gdLst/>
              <a:ahLst/>
              <a:cxnLst/>
              <a:rect l="l" t="t" r="r" b="b"/>
              <a:pathLst>
                <a:path w="2097" h="7431" extrusionOk="0">
                  <a:moveTo>
                    <a:pt x="1" y="1"/>
                  </a:moveTo>
                  <a:cubicBezTo>
                    <a:pt x="275" y="2061"/>
                    <a:pt x="775" y="4108"/>
                    <a:pt x="1501" y="6109"/>
                  </a:cubicBezTo>
                  <a:cubicBezTo>
                    <a:pt x="1632" y="6418"/>
                    <a:pt x="1739" y="6716"/>
                    <a:pt x="1858" y="7025"/>
                  </a:cubicBezTo>
                  <a:cubicBezTo>
                    <a:pt x="1930" y="7156"/>
                    <a:pt x="1965" y="7299"/>
                    <a:pt x="2025" y="7430"/>
                  </a:cubicBezTo>
                  <a:cubicBezTo>
                    <a:pt x="2037" y="7430"/>
                    <a:pt x="2072" y="7418"/>
                    <a:pt x="2096" y="7418"/>
                  </a:cubicBezTo>
                  <a:cubicBezTo>
                    <a:pt x="1953" y="7037"/>
                    <a:pt x="1799" y="6656"/>
                    <a:pt x="1656" y="6299"/>
                  </a:cubicBezTo>
                  <a:cubicBezTo>
                    <a:pt x="1465" y="5751"/>
                    <a:pt x="1263" y="5180"/>
                    <a:pt x="1108" y="4632"/>
                  </a:cubicBezTo>
                  <a:cubicBezTo>
                    <a:pt x="775" y="3513"/>
                    <a:pt x="501" y="2394"/>
                    <a:pt x="286" y="1263"/>
                  </a:cubicBezTo>
                  <a:cubicBezTo>
                    <a:pt x="215" y="846"/>
                    <a:pt x="144" y="429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5931;p62">
              <a:extLst>
                <a:ext uri="{FF2B5EF4-FFF2-40B4-BE49-F238E27FC236}">
                  <a16:creationId xmlns:a16="http://schemas.microsoft.com/office/drawing/2014/main" id="{A9DC5146-89E0-44D9-BE27-E907932F2FBF}"/>
                </a:ext>
              </a:extLst>
            </p:cNvPr>
            <p:cNvSpPr/>
            <p:nvPr/>
          </p:nvSpPr>
          <p:spPr>
            <a:xfrm>
              <a:off x="6445023" y="3091745"/>
              <a:ext cx="117316" cy="158673"/>
            </a:xfrm>
            <a:custGeom>
              <a:avLst/>
              <a:gdLst/>
              <a:ahLst/>
              <a:cxnLst/>
              <a:rect l="l" t="t" r="r" b="b"/>
              <a:pathLst>
                <a:path w="2380" h="3219" extrusionOk="0">
                  <a:moveTo>
                    <a:pt x="1" y="1"/>
                  </a:moveTo>
                  <a:cubicBezTo>
                    <a:pt x="84" y="298"/>
                    <a:pt x="203" y="584"/>
                    <a:pt x="334" y="870"/>
                  </a:cubicBezTo>
                  <a:cubicBezTo>
                    <a:pt x="620" y="1465"/>
                    <a:pt x="1001" y="2013"/>
                    <a:pt x="1465" y="2489"/>
                  </a:cubicBezTo>
                  <a:cubicBezTo>
                    <a:pt x="1727" y="2775"/>
                    <a:pt x="2013" y="3025"/>
                    <a:pt x="2346" y="3216"/>
                  </a:cubicBezTo>
                  <a:cubicBezTo>
                    <a:pt x="2350" y="3218"/>
                    <a:pt x="2354" y="3219"/>
                    <a:pt x="2358" y="3219"/>
                  </a:cubicBezTo>
                  <a:cubicBezTo>
                    <a:pt x="2374" y="3219"/>
                    <a:pt x="2380" y="3197"/>
                    <a:pt x="2370" y="3168"/>
                  </a:cubicBezTo>
                  <a:cubicBezTo>
                    <a:pt x="1870" y="2751"/>
                    <a:pt x="1394" y="2311"/>
                    <a:pt x="1001" y="1775"/>
                  </a:cubicBezTo>
                  <a:cubicBezTo>
                    <a:pt x="620" y="1239"/>
                    <a:pt x="322" y="644"/>
                    <a:pt x="144" y="37"/>
                  </a:cubicBezTo>
                  <a:cubicBezTo>
                    <a:pt x="132" y="13"/>
                    <a:pt x="132" y="13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5932;p62">
              <a:extLst>
                <a:ext uri="{FF2B5EF4-FFF2-40B4-BE49-F238E27FC236}">
                  <a16:creationId xmlns:a16="http://schemas.microsoft.com/office/drawing/2014/main" id="{C4B87559-94C5-4A3F-B97D-BBEB534DBB4F}"/>
                </a:ext>
              </a:extLst>
            </p:cNvPr>
            <p:cNvSpPr/>
            <p:nvPr/>
          </p:nvSpPr>
          <p:spPr>
            <a:xfrm>
              <a:off x="6072963" y="3077697"/>
              <a:ext cx="51659" cy="89811"/>
            </a:xfrm>
            <a:custGeom>
              <a:avLst/>
              <a:gdLst/>
              <a:ahLst/>
              <a:cxnLst/>
              <a:rect l="l" t="t" r="r" b="b"/>
              <a:pathLst>
                <a:path w="1048" h="1822" extrusionOk="0">
                  <a:moveTo>
                    <a:pt x="953" y="0"/>
                  </a:moveTo>
                  <a:cubicBezTo>
                    <a:pt x="845" y="262"/>
                    <a:pt x="738" y="524"/>
                    <a:pt x="607" y="774"/>
                  </a:cubicBezTo>
                  <a:cubicBezTo>
                    <a:pt x="441" y="1095"/>
                    <a:pt x="250" y="1393"/>
                    <a:pt x="24" y="1667"/>
                  </a:cubicBezTo>
                  <a:cubicBezTo>
                    <a:pt x="12" y="1715"/>
                    <a:pt x="12" y="1774"/>
                    <a:pt x="0" y="1822"/>
                  </a:cubicBezTo>
                  <a:cubicBezTo>
                    <a:pt x="262" y="1512"/>
                    <a:pt x="488" y="1179"/>
                    <a:pt x="679" y="822"/>
                  </a:cubicBezTo>
                  <a:cubicBezTo>
                    <a:pt x="810" y="572"/>
                    <a:pt x="953" y="286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5933;p62">
              <a:extLst>
                <a:ext uri="{FF2B5EF4-FFF2-40B4-BE49-F238E27FC236}">
                  <a16:creationId xmlns:a16="http://schemas.microsoft.com/office/drawing/2014/main" id="{F3646D67-3CD1-4097-AC9C-D19B400FA007}"/>
                </a:ext>
              </a:extLst>
            </p:cNvPr>
            <p:cNvSpPr/>
            <p:nvPr/>
          </p:nvSpPr>
          <p:spPr>
            <a:xfrm>
              <a:off x="6209109" y="3088837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36" y="0"/>
                  </a:moveTo>
                  <a:cubicBezTo>
                    <a:pt x="12" y="274"/>
                    <a:pt x="0" y="536"/>
                    <a:pt x="0" y="810"/>
                  </a:cubicBezTo>
                  <a:cubicBezTo>
                    <a:pt x="0" y="1108"/>
                    <a:pt x="0" y="1417"/>
                    <a:pt x="12" y="1715"/>
                  </a:cubicBezTo>
                  <a:cubicBezTo>
                    <a:pt x="12" y="1953"/>
                    <a:pt x="0" y="2239"/>
                    <a:pt x="179" y="2429"/>
                  </a:cubicBezTo>
                  <a:cubicBezTo>
                    <a:pt x="259" y="2509"/>
                    <a:pt x="375" y="2567"/>
                    <a:pt x="480" y="2567"/>
                  </a:cubicBezTo>
                  <a:cubicBezTo>
                    <a:pt x="547" y="2567"/>
                    <a:pt x="609" y="2544"/>
                    <a:pt x="655" y="2489"/>
                  </a:cubicBezTo>
                  <a:cubicBezTo>
                    <a:pt x="786" y="2358"/>
                    <a:pt x="762" y="2132"/>
                    <a:pt x="727" y="1953"/>
                  </a:cubicBezTo>
                  <a:cubicBezTo>
                    <a:pt x="655" y="1370"/>
                    <a:pt x="643" y="786"/>
                    <a:pt x="679" y="227"/>
                  </a:cubicBezTo>
                  <a:cubicBezTo>
                    <a:pt x="703" y="167"/>
                    <a:pt x="703" y="107"/>
                    <a:pt x="703" y="60"/>
                  </a:cubicBezTo>
                  <a:cubicBezTo>
                    <a:pt x="667" y="48"/>
                    <a:pt x="643" y="48"/>
                    <a:pt x="608" y="48"/>
                  </a:cubicBezTo>
                  <a:cubicBezTo>
                    <a:pt x="572" y="477"/>
                    <a:pt x="548" y="905"/>
                    <a:pt x="584" y="1346"/>
                  </a:cubicBezTo>
                  <a:cubicBezTo>
                    <a:pt x="596" y="1596"/>
                    <a:pt x="643" y="1834"/>
                    <a:pt x="655" y="2084"/>
                  </a:cubicBezTo>
                  <a:cubicBezTo>
                    <a:pt x="665" y="2235"/>
                    <a:pt x="641" y="2480"/>
                    <a:pt x="468" y="2480"/>
                  </a:cubicBezTo>
                  <a:cubicBezTo>
                    <a:pt x="436" y="2480"/>
                    <a:pt x="400" y="2471"/>
                    <a:pt x="358" y="2453"/>
                  </a:cubicBezTo>
                  <a:cubicBezTo>
                    <a:pt x="96" y="2322"/>
                    <a:pt x="108" y="1965"/>
                    <a:pt x="96" y="1739"/>
                  </a:cubicBezTo>
                  <a:cubicBezTo>
                    <a:pt x="72" y="1465"/>
                    <a:pt x="60" y="1191"/>
                    <a:pt x="60" y="905"/>
                  </a:cubicBezTo>
                  <a:cubicBezTo>
                    <a:pt x="48" y="596"/>
                    <a:pt x="60" y="298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5934;p62">
              <a:extLst>
                <a:ext uri="{FF2B5EF4-FFF2-40B4-BE49-F238E27FC236}">
                  <a16:creationId xmlns:a16="http://schemas.microsoft.com/office/drawing/2014/main" id="{5617F98C-30F3-4115-A52F-496E3FEAAE95}"/>
                </a:ext>
              </a:extLst>
            </p:cNvPr>
            <p:cNvSpPr/>
            <p:nvPr/>
          </p:nvSpPr>
          <p:spPr>
            <a:xfrm>
              <a:off x="6003707" y="1923211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7" y="0"/>
                  </a:moveTo>
                  <a:cubicBezTo>
                    <a:pt x="2196" y="0"/>
                    <a:pt x="395" y="2541"/>
                    <a:pt x="84" y="6717"/>
                  </a:cubicBezTo>
                  <a:cubicBezTo>
                    <a:pt x="48" y="7395"/>
                    <a:pt x="0" y="8062"/>
                    <a:pt x="12" y="8693"/>
                  </a:cubicBezTo>
                  <a:cubicBezTo>
                    <a:pt x="12" y="10146"/>
                    <a:pt x="262" y="11420"/>
                    <a:pt x="1119" y="12372"/>
                  </a:cubicBezTo>
                  <a:cubicBezTo>
                    <a:pt x="1834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0" y="14063"/>
                  </a:cubicBezTo>
                  <a:cubicBezTo>
                    <a:pt x="5521" y="14084"/>
                    <a:pt x="5729" y="14094"/>
                    <a:pt x="5935" y="14094"/>
                  </a:cubicBezTo>
                  <a:cubicBezTo>
                    <a:pt x="8079" y="14094"/>
                    <a:pt x="9992" y="12986"/>
                    <a:pt x="11133" y="11205"/>
                  </a:cubicBezTo>
                  <a:cubicBezTo>
                    <a:pt x="11716" y="10300"/>
                    <a:pt x="12097" y="9217"/>
                    <a:pt x="12204" y="8003"/>
                  </a:cubicBezTo>
                  <a:cubicBezTo>
                    <a:pt x="12561" y="4062"/>
                    <a:pt x="9835" y="430"/>
                    <a:pt x="6144" y="37"/>
                  </a:cubicBezTo>
                  <a:cubicBezTo>
                    <a:pt x="5905" y="13"/>
                    <a:pt x="5673" y="0"/>
                    <a:pt x="5447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5935;p62">
              <a:extLst>
                <a:ext uri="{FF2B5EF4-FFF2-40B4-BE49-F238E27FC236}">
                  <a16:creationId xmlns:a16="http://schemas.microsoft.com/office/drawing/2014/main" id="{7BD26A3A-BDA5-4C33-8789-1EEB7338CDC2}"/>
                </a:ext>
              </a:extLst>
            </p:cNvPr>
            <p:cNvSpPr/>
            <p:nvPr/>
          </p:nvSpPr>
          <p:spPr>
            <a:xfrm>
              <a:off x="5998432" y="1827829"/>
              <a:ext cx="771773" cy="536894"/>
            </a:xfrm>
            <a:custGeom>
              <a:avLst/>
              <a:gdLst/>
              <a:ahLst/>
              <a:cxnLst/>
              <a:rect l="l" t="t" r="r" b="b"/>
              <a:pathLst>
                <a:path w="15657" h="10892" extrusionOk="0">
                  <a:moveTo>
                    <a:pt x="7253" y="0"/>
                  </a:moveTo>
                  <a:cubicBezTo>
                    <a:pt x="6645" y="0"/>
                    <a:pt x="6037" y="58"/>
                    <a:pt x="5441" y="174"/>
                  </a:cubicBezTo>
                  <a:cubicBezTo>
                    <a:pt x="4453" y="365"/>
                    <a:pt x="3500" y="722"/>
                    <a:pt x="2655" y="1246"/>
                  </a:cubicBezTo>
                  <a:cubicBezTo>
                    <a:pt x="2596" y="1294"/>
                    <a:pt x="2524" y="1317"/>
                    <a:pt x="2465" y="1365"/>
                  </a:cubicBezTo>
                  <a:cubicBezTo>
                    <a:pt x="2250" y="1496"/>
                    <a:pt x="2048" y="1651"/>
                    <a:pt x="1846" y="1817"/>
                  </a:cubicBezTo>
                  <a:cubicBezTo>
                    <a:pt x="1238" y="2353"/>
                    <a:pt x="750" y="3020"/>
                    <a:pt x="452" y="3782"/>
                  </a:cubicBezTo>
                  <a:cubicBezTo>
                    <a:pt x="393" y="3937"/>
                    <a:pt x="333" y="4103"/>
                    <a:pt x="286" y="4270"/>
                  </a:cubicBezTo>
                  <a:cubicBezTo>
                    <a:pt x="226" y="4496"/>
                    <a:pt x="179" y="4711"/>
                    <a:pt x="155" y="4937"/>
                  </a:cubicBezTo>
                  <a:cubicBezTo>
                    <a:pt x="107" y="5294"/>
                    <a:pt x="0" y="5854"/>
                    <a:pt x="262" y="6116"/>
                  </a:cubicBezTo>
                  <a:cubicBezTo>
                    <a:pt x="345" y="6223"/>
                    <a:pt x="476" y="6282"/>
                    <a:pt x="691" y="6282"/>
                  </a:cubicBezTo>
                  <a:cubicBezTo>
                    <a:pt x="953" y="6282"/>
                    <a:pt x="1226" y="6211"/>
                    <a:pt x="1488" y="6187"/>
                  </a:cubicBezTo>
                  <a:cubicBezTo>
                    <a:pt x="1774" y="6175"/>
                    <a:pt x="2072" y="6139"/>
                    <a:pt x="2357" y="6104"/>
                  </a:cubicBezTo>
                  <a:cubicBezTo>
                    <a:pt x="3191" y="5997"/>
                    <a:pt x="4012" y="5854"/>
                    <a:pt x="4798" y="5627"/>
                  </a:cubicBezTo>
                  <a:cubicBezTo>
                    <a:pt x="5644" y="5389"/>
                    <a:pt x="6465" y="5056"/>
                    <a:pt x="7203" y="4615"/>
                  </a:cubicBezTo>
                  <a:cubicBezTo>
                    <a:pt x="7239" y="4604"/>
                    <a:pt x="7382" y="4508"/>
                    <a:pt x="7549" y="4401"/>
                  </a:cubicBezTo>
                  <a:cubicBezTo>
                    <a:pt x="7846" y="4211"/>
                    <a:pt x="8215" y="3949"/>
                    <a:pt x="8203" y="3889"/>
                  </a:cubicBezTo>
                  <a:lnTo>
                    <a:pt x="8203" y="3889"/>
                  </a:lnTo>
                  <a:cubicBezTo>
                    <a:pt x="8275" y="4092"/>
                    <a:pt x="8334" y="4282"/>
                    <a:pt x="8394" y="4496"/>
                  </a:cubicBezTo>
                  <a:cubicBezTo>
                    <a:pt x="8668" y="5377"/>
                    <a:pt x="8894" y="6247"/>
                    <a:pt x="9263" y="7104"/>
                  </a:cubicBezTo>
                  <a:cubicBezTo>
                    <a:pt x="9382" y="7366"/>
                    <a:pt x="9513" y="7628"/>
                    <a:pt x="9680" y="7890"/>
                  </a:cubicBezTo>
                  <a:cubicBezTo>
                    <a:pt x="9882" y="8211"/>
                    <a:pt x="10061" y="8592"/>
                    <a:pt x="10097" y="8985"/>
                  </a:cubicBezTo>
                  <a:cubicBezTo>
                    <a:pt x="10120" y="9366"/>
                    <a:pt x="10037" y="9735"/>
                    <a:pt x="10025" y="10092"/>
                  </a:cubicBezTo>
                  <a:cubicBezTo>
                    <a:pt x="10001" y="10485"/>
                    <a:pt x="9942" y="10866"/>
                    <a:pt x="10406" y="10890"/>
                  </a:cubicBezTo>
                  <a:cubicBezTo>
                    <a:pt x="10415" y="10891"/>
                    <a:pt x="10424" y="10891"/>
                    <a:pt x="10433" y="10891"/>
                  </a:cubicBezTo>
                  <a:cubicBezTo>
                    <a:pt x="10861" y="10891"/>
                    <a:pt x="11083" y="10068"/>
                    <a:pt x="11839" y="10068"/>
                  </a:cubicBezTo>
                  <a:cubicBezTo>
                    <a:pt x="11849" y="10068"/>
                    <a:pt x="11860" y="10068"/>
                    <a:pt x="11871" y="10068"/>
                  </a:cubicBezTo>
                  <a:cubicBezTo>
                    <a:pt x="12565" y="10101"/>
                    <a:pt x="12684" y="10775"/>
                    <a:pt x="13055" y="10775"/>
                  </a:cubicBezTo>
                  <a:cubicBezTo>
                    <a:pt x="13097" y="10775"/>
                    <a:pt x="13142" y="10767"/>
                    <a:pt x="13192" y="10747"/>
                  </a:cubicBezTo>
                  <a:cubicBezTo>
                    <a:pt x="13478" y="10628"/>
                    <a:pt x="13692" y="10283"/>
                    <a:pt x="13871" y="10057"/>
                  </a:cubicBezTo>
                  <a:cubicBezTo>
                    <a:pt x="15097" y="8664"/>
                    <a:pt x="15657" y="6961"/>
                    <a:pt x="15109" y="5223"/>
                  </a:cubicBezTo>
                  <a:cubicBezTo>
                    <a:pt x="15061" y="5056"/>
                    <a:pt x="14990" y="4889"/>
                    <a:pt x="14930" y="4734"/>
                  </a:cubicBezTo>
                  <a:cubicBezTo>
                    <a:pt x="14847" y="4532"/>
                    <a:pt x="14645" y="4080"/>
                    <a:pt x="14526" y="3842"/>
                  </a:cubicBezTo>
                  <a:cubicBezTo>
                    <a:pt x="14514" y="3806"/>
                    <a:pt x="14502" y="3794"/>
                    <a:pt x="14490" y="3758"/>
                  </a:cubicBezTo>
                  <a:cubicBezTo>
                    <a:pt x="14085" y="3080"/>
                    <a:pt x="13549" y="2484"/>
                    <a:pt x="12942" y="1972"/>
                  </a:cubicBezTo>
                  <a:cubicBezTo>
                    <a:pt x="12668" y="1758"/>
                    <a:pt x="12406" y="1556"/>
                    <a:pt x="12109" y="1377"/>
                  </a:cubicBezTo>
                  <a:cubicBezTo>
                    <a:pt x="10661" y="456"/>
                    <a:pt x="8956" y="0"/>
                    <a:pt x="725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5936;p62">
              <a:extLst>
                <a:ext uri="{FF2B5EF4-FFF2-40B4-BE49-F238E27FC236}">
                  <a16:creationId xmlns:a16="http://schemas.microsoft.com/office/drawing/2014/main" id="{43580BA9-AD9E-425D-9328-B58090983923}"/>
                </a:ext>
              </a:extLst>
            </p:cNvPr>
            <p:cNvSpPr/>
            <p:nvPr/>
          </p:nvSpPr>
          <p:spPr>
            <a:xfrm>
              <a:off x="6412737" y="2015980"/>
              <a:ext cx="330506" cy="192931"/>
            </a:xfrm>
            <a:custGeom>
              <a:avLst/>
              <a:gdLst/>
              <a:ahLst/>
              <a:cxnLst/>
              <a:rect l="l" t="t" r="r" b="b"/>
              <a:pathLst>
                <a:path w="6705" h="3914" extrusionOk="0">
                  <a:moveTo>
                    <a:pt x="6121" y="1"/>
                  </a:moveTo>
                  <a:cubicBezTo>
                    <a:pt x="5918" y="48"/>
                    <a:pt x="5704" y="96"/>
                    <a:pt x="5513" y="144"/>
                  </a:cubicBezTo>
                  <a:cubicBezTo>
                    <a:pt x="4010" y="478"/>
                    <a:pt x="2491" y="698"/>
                    <a:pt x="969" y="698"/>
                  </a:cubicBezTo>
                  <a:cubicBezTo>
                    <a:pt x="646" y="698"/>
                    <a:pt x="323" y="688"/>
                    <a:pt x="1" y="667"/>
                  </a:cubicBezTo>
                  <a:lnTo>
                    <a:pt x="1" y="667"/>
                  </a:lnTo>
                  <a:cubicBezTo>
                    <a:pt x="275" y="1537"/>
                    <a:pt x="501" y="2418"/>
                    <a:pt x="870" y="3263"/>
                  </a:cubicBezTo>
                  <a:lnTo>
                    <a:pt x="1037" y="3263"/>
                  </a:lnTo>
                  <a:cubicBezTo>
                    <a:pt x="1358" y="3215"/>
                    <a:pt x="1656" y="3001"/>
                    <a:pt x="1989" y="2989"/>
                  </a:cubicBezTo>
                  <a:cubicBezTo>
                    <a:pt x="1999" y="2989"/>
                    <a:pt x="2008" y="2989"/>
                    <a:pt x="2017" y="2989"/>
                  </a:cubicBezTo>
                  <a:cubicBezTo>
                    <a:pt x="2680" y="2989"/>
                    <a:pt x="3106" y="3812"/>
                    <a:pt x="3787" y="3906"/>
                  </a:cubicBezTo>
                  <a:cubicBezTo>
                    <a:pt x="3824" y="3911"/>
                    <a:pt x="3862" y="3913"/>
                    <a:pt x="3898" y="3913"/>
                  </a:cubicBezTo>
                  <a:cubicBezTo>
                    <a:pt x="4490" y="3913"/>
                    <a:pt x="4961" y="3298"/>
                    <a:pt x="5085" y="2715"/>
                  </a:cubicBezTo>
                  <a:cubicBezTo>
                    <a:pt x="5168" y="2322"/>
                    <a:pt x="5168" y="1894"/>
                    <a:pt x="5454" y="1632"/>
                  </a:cubicBezTo>
                  <a:cubicBezTo>
                    <a:pt x="5659" y="1419"/>
                    <a:pt x="5936" y="1363"/>
                    <a:pt x="6235" y="1363"/>
                  </a:cubicBezTo>
                  <a:cubicBezTo>
                    <a:pt x="6388" y="1363"/>
                    <a:pt x="6547" y="1378"/>
                    <a:pt x="6704" y="1394"/>
                  </a:cubicBezTo>
                  <a:cubicBezTo>
                    <a:pt x="6656" y="1227"/>
                    <a:pt x="6585" y="1060"/>
                    <a:pt x="6525" y="894"/>
                  </a:cubicBezTo>
                  <a:cubicBezTo>
                    <a:pt x="6442" y="703"/>
                    <a:pt x="6240" y="239"/>
                    <a:pt x="6121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5937;p62">
              <a:extLst>
                <a:ext uri="{FF2B5EF4-FFF2-40B4-BE49-F238E27FC236}">
                  <a16:creationId xmlns:a16="http://schemas.microsoft.com/office/drawing/2014/main" id="{8095D7FD-B515-47B2-8F2C-40346DC79040}"/>
                </a:ext>
              </a:extLst>
            </p:cNvPr>
            <p:cNvSpPr/>
            <p:nvPr/>
          </p:nvSpPr>
          <p:spPr>
            <a:xfrm>
              <a:off x="6012481" y="1915620"/>
              <a:ext cx="358061" cy="189037"/>
            </a:xfrm>
            <a:custGeom>
              <a:avLst/>
              <a:gdLst/>
              <a:ahLst/>
              <a:cxnLst/>
              <a:rect l="l" t="t" r="r" b="b"/>
              <a:pathLst>
                <a:path w="7264" h="3835" extrusionOk="0">
                  <a:moveTo>
                    <a:pt x="1537" y="1"/>
                  </a:moveTo>
                  <a:cubicBezTo>
                    <a:pt x="918" y="537"/>
                    <a:pt x="429" y="1215"/>
                    <a:pt x="132" y="1965"/>
                  </a:cubicBezTo>
                  <a:cubicBezTo>
                    <a:pt x="108" y="2144"/>
                    <a:pt x="48" y="2311"/>
                    <a:pt x="1" y="2477"/>
                  </a:cubicBezTo>
                  <a:cubicBezTo>
                    <a:pt x="120" y="2525"/>
                    <a:pt x="227" y="2549"/>
                    <a:pt x="322" y="2596"/>
                  </a:cubicBezTo>
                  <a:cubicBezTo>
                    <a:pt x="668" y="2739"/>
                    <a:pt x="953" y="3001"/>
                    <a:pt x="1275" y="3156"/>
                  </a:cubicBezTo>
                  <a:cubicBezTo>
                    <a:pt x="1640" y="3348"/>
                    <a:pt x="2035" y="3447"/>
                    <a:pt x="2437" y="3447"/>
                  </a:cubicBezTo>
                  <a:cubicBezTo>
                    <a:pt x="2534" y="3447"/>
                    <a:pt x="2630" y="3441"/>
                    <a:pt x="2727" y="3430"/>
                  </a:cubicBezTo>
                  <a:cubicBezTo>
                    <a:pt x="3001" y="3394"/>
                    <a:pt x="3287" y="3311"/>
                    <a:pt x="3573" y="3311"/>
                  </a:cubicBezTo>
                  <a:cubicBezTo>
                    <a:pt x="3593" y="3310"/>
                    <a:pt x="3613" y="3309"/>
                    <a:pt x="3633" y="3309"/>
                  </a:cubicBezTo>
                  <a:cubicBezTo>
                    <a:pt x="3901" y="3309"/>
                    <a:pt x="4180" y="3384"/>
                    <a:pt x="4347" y="3573"/>
                  </a:cubicBezTo>
                  <a:cubicBezTo>
                    <a:pt x="4418" y="3656"/>
                    <a:pt x="4466" y="3739"/>
                    <a:pt x="4513" y="3835"/>
                  </a:cubicBezTo>
                  <a:cubicBezTo>
                    <a:pt x="5359" y="3596"/>
                    <a:pt x="6180" y="3263"/>
                    <a:pt x="6918" y="2823"/>
                  </a:cubicBezTo>
                  <a:cubicBezTo>
                    <a:pt x="6954" y="2799"/>
                    <a:pt x="7097" y="2715"/>
                    <a:pt x="7264" y="2608"/>
                  </a:cubicBezTo>
                  <a:cubicBezTo>
                    <a:pt x="7085" y="2584"/>
                    <a:pt x="6895" y="2561"/>
                    <a:pt x="6716" y="2525"/>
                  </a:cubicBezTo>
                  <a:cubicBezTo>
                    <a:pt x="6073" y="2406"/>
                    <a:pt x="5442" y="2239"/>
                    <a:pt x="4823" y="2013"/>
                  </a:cubicBezTo>
                  <a:cubicBezTo>
                    <a:pt x="3716" y="1608"/>
                    <a:pt x="2668" y="1013"/>
                    <a:pt x="1787" y="239"/>
                  </a:cubicBezTo>
                  <a:cubicBezTo>
                    <a:pt x="1691" y="167"/>
                    <a:pt x="1620" y="96"/>
                    <a:pt x="1537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5938;p62">
              <a:extLst>
                <a:ext uri="{FF2B5EF4-FFF2-40B4-BE49-F238E27FC236}">
                  <a16:creationId xmlns:a16="http://schemas.microsoft.com/office/drawing/2014/main" id="{E85AB9D1-6029-40A5-A764-7AEFCDD0CA57}"/>
                </a:ext>
              </a:extLst>
            </p:cNvPr>
            <p:cNvSpPr/>
            <p:nvPr/>
          </p:nvSpPr>
          <p:spPr>
            <a:xfrm>
              <a:off x="6310060" y="2136895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24" y="0"/>
                    <a:pt x="24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5939;p62">
              <a:extLst>
                <a:ext uri="{FF2B5EF4-FFF2-40B4-BE49-F238E27FC236}">
                  <a16:creationId xmlns:a16="http://schemas.microsoft.com/office/drawing/2014/main" id="{7B4016CE-2BAE-4784-9D6D-9BFC1F5692CD}"/>
                </a:ext>
              </a:extLst>
            </p:cNvPr>
            <p:cNvSpPr/>
            <p:nvPr/>
          </p:nvSpPr>
          <p:spPr>
            <a:xfrm>
              <a:off x="6540700" y="2295716"/>
              <a:ext cx="180213" cy="183910"/>
            </a:xfrm>
            <a:custGeom>
              <a:avLst/>
              <a:gdLst/>
              <a:ahLst/>
              <a:cxnLst/>
              <a:rect l="l" t="t" r="r" b="b"/>
              <a:pathLst>
                <a:path w="3656" h="3731" extrusionOk="0">
                  <a:moveTo>
                    <a:pt x="2245" y="0"/>
                  </a:moveTo>
                  <a:cubicBezTo>
                    <a:pt x="1750" y="0"/>
                    <a:pt x="1232" y="178"/>
                    <a:pt x="893" y="386"/>
                  </a:cubicBezTo>
                  <a:cubicBezTo>
                    <a:pt x="310" y="779"/>
                    <a:pt x="108" y="1624"/>
                    <a:pt x="24" y="2339"/>
                  </a:cubicBezTo>
                  <a:cubicBezTo>
                    <a:pt x="0" y="2672"/>
                    <a:pt x="24" y="3041"/>
                    <a:pt x="250" y="3303"/>
                  </a:cubicBezTo>
                  <a:cubicBezTo>
                    <a:pt x="500" y="3619"/>
                    <a:pt x="860" y="3730"/>
                    <a:pt x="1227" y="3730"/>
                  </a:cubicBezTo>
                  <a:cubicBezTo>
                    <a:pt x="1578" y="3730"/>
                    <a:pt x="1935" y="3628"/>
                    <a:pt x="2203" y="3505"/>
                  </a:cubicBezTo>
                  <a:cubicBezTo>
                    <a:pt x="2858" y="3208"/>
                    <a:pt x="3358" y="2636"/>
                    <a:pt x="3560" y="1910"/>
                  </a:cubicBezTo>
                  <a:cubicBezTo>
                    <a:pt x="3644" y="1577"/>
                    <a:pt x="3656" y="1208"/>
                    <a:pt x="3537" y="850"/>
                  </a:cubicBezTo>
                  <a:cubicBezTo>
                    <a:pt x="3441" y="529"/>
                    <a:pt x="3239" y="315"/>
                    <a:pt x="3001" y="184"/>
                  </a:cubicBezTo>
                  <a:cubicBezTo>
                    <a:pt x="2778" y="53"/>
                    <a:pt x="2515" y="0"/>
                    <a:pt x="22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5940;p62">
              <a:extLst>
                <a:ext uri="{FF2B5EF4-FFF2-40B4-BE49-F238E27FC236}">
                  <a16:creationId xmlns:a16="http://schemas.microsoft.com/office/drawing/2014/main" id="{DE22316D-26F0-4580-BB17-4F19B4FFDE15}"/>
                </a:ext>
              </a:extLst>
            </p:cNvPr>
            <p:cNvSpPr/>
            <p:nvPr/>
          </p:nvSpPr>
          <p:spPr>
            <a:xfrm>
              <a:off x="6589401" y="2343136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1489" y="1"/>
                  </a:moveTo>
                  <a:cubicBezTo>
                    <a:pt x="1317" y="1"/>
                    <a:pt x="1143" y="45"/>
                    <a:pt x="989" y="115"/>
                  </a:cubicBezTo>
                  <a:cubicBezTo>
                    <a:pt x="751" y="222"/>
                    <a:pt x="560" y="365"/>
                    <a:pt x="382" y="543"/>
                  </a:cubicBezTo>
                  <a:cubicBezTo>
                    <a:pt x="215" y="722"/>
                    <a:pt x="108" y="924"/>
                    <a:pt x="24" y="1174"/>
                  </a:cubicBezTo>
                  <a:cubicBezTo>
                    <a:pt x="1" y="1229"/>
                    <a:pt x="45" y="1274"/>
                    <a:pt x="84" y="1274"/>
                  </a:cubicBezTo>
                  <a:cubicBezTo>
                    <a:pt x="104" y="1274"/>
                    <a:pt x="124" y="1262"/>
                    <a:pt x="132" y="1234"/>
                  </a:cubicBezTo>
                  <a:cubicBezTo>
                    <a:pt x="298" y="877"/>
                    <a:pt x="632" y="555"/>
                    <a:pt x="977" y="400"/>
                  </a:cubicBezTo>
                  <a:cubicBezTo>
                    <a:pt x="1072" y="353"/>
                    <a:pt x="1167" y="305"/>
                    <a:pt x="1275" y="293"/>
                  </a:cubicBezTo>
                  <a:cubicBezTo>
                    <a:pt x="1334" y="424"/>
                    <a:pt x="1370" y="579"/>
                    <a:pt x="1346" y="722"/>
                  </a:cubicBezTo>
                  <a:cubicBezTo>
                    <a:pt x="1346" y="817"/>
                    <a:pt x="1322" y="888"/>
                    <a:pt x="1275" y="960"/>
                  </a:cubicBezTo>
                  <a:cubicBezTo>
                    <a:pt x="1263" y="996"/>
                    <a:pt x="1239" y="1019"/>
                    <a:pt x="1215" y="1055"/>
                  </a:cubicBezTo>
                  <a:cubicBezTo>
                    <a:pt x="1203" y="1079"/>
                    <a:pt x="1179" y="1091"/>
                    <a:pt x="1167" y="1115"/>
                  </a:cubicBezTo>
                  <a:cubicBezTo>
                    <a:pt x="1156" y="1127"/>
                    <a:pt x="1156" y="1150"/>
                    <a:pt x="1144" y="1186"/>
                  </a:cubicBezTo>
                  <a:cubicBezTo>
                    <a:pt x="1122" y="1241"/>
                    <a:pt x="1171" y="1306"/>
                    <a:pt x="1226" y="1306"/>
                  </a:cubicBezTo>
                  <a:cubicBezTo>
                    <a:pt x="1230" y="1306"/>
                    <a:pt x="1234" y="1306"/>
                    <a:pt x="1239" y="1305"/>
                  </a:cubicBezTo>
                  <a:cubicBezTo>
                    <a:pt x="1287" y="1293"/>
                    <a:pt x="1322" y="1293"/>
                    <a:pt x="1346" y="1258"/>
                  </a:cubicBezTo>
                  <a:cubicBezTo>
                    <a:pt x="1382" y="1246"/>
                    <a:pt x="1394" y="1210"/>
                    <a:pt x="1406" y="1198"/>
                  </a:cubicBezTo>
                  <a:cubicBezTo>
                    <a:pt x="1453" y="1174"/>
                    <a:pt x="1477" y="1115"/>
                    <a:pt x="1513" y="1067"/>
                  </a:cubicBezTo>
                  <a:cubicBezTo>
                    <a:pt x="1560" y="972"/>
                    <a:pt x="1584" y="877"/>
                    <a:pt x="1596" y="769"/>
                  </a:cubicBezTo>
                  <a:cubicBezTo>
                    <a:pt x="1620" y="591"/>
                    <a:pt x="1572" y="424"/>
                    <a:pt x="1501" y="281"/>
                  </a:cubicBezTo>
                  <a:cubicBezTo>
                    <a:pt x="1560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4"/>
                    <a:pt x="2013" y="591"/>
                    <a:pt x="2096" y="615"/>
                  </a:cubicBezTo>
                  <a:cubicBezTo>
                    <a:pt x="2112" y="624"/>
                    <a:pt x="2129" y="629"/>
                    <a:pt x="2145" y="629"/>
                  </a:cubicBezTo>
                  <a:cubicBezTo>
                    <a:pt x="2190" y="629"/>
                    <a:pt x="2230" y="595"/>
                    <a:pt x="2239" y="543"/>
                  </a:cubicBezTo>
                  <a:cubicBezTo>
                    <a:pt x="2275" y="424"/>
                    <a:pt x="2156" y="293"/>
                    <a:pt x="2072" y="222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1"/>
                    <a:pt x="1489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5943;p62">
              <a:extLst>
                <a:ext uri="{FF2B5EF4-FFF2-40B4-BE49-F238E27FC236}">
                  <a16:creationId xmlns:a16="http://schemas.microsoft.com/office/drawing/2014/main" id="{EF323DFC-6884-466B-AC3A-8F3380EE37C1}"/>
                </a:ext>
              </a:extLst>
            </p:cNvPr>
            <p:cNvSpPr/>
            <p:nvPr/>
          </p:nvSpPr>
          <p:spPr>
            <a:xfrm>
              <a:off x="6082920" y="2367980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84" y="0"/>
                  </a:moveTo>
                  <a:cubicBezTo>
                    <a:pt x="328" y="0"/>
                    <a:pt x="288" y="11"/>
                    <a:pt x="262" y="39"/>
                  </a:cubicBezTo>
                  <a:cubicBezTo>
                    <a:pt x="1" y="384"/>
                    <a:pt x="560" y="1325"/>
                    <a:pt x="1584" y="1456"/>
                  </a:cubicBezTo>
                  <a:cubicBezTo>
                    <a:pt x="1631" y="1461"/>
                    <a:pt x="1678" y="1464"/>
                    <a:pt x="1724" y="1464"/>
                  </a:cubicBezTo>
                  <a:cubicBezTo>
                    <a:pt x="2682" y="1464"/>
                    <a:pt x="3423" y="339"/>
                    <a:pt x="3049" y="146"/>
                  </a:cubicBezTo>
                  <a:cubicBezTo>
                    <a:pt x="2939" y="85"/>
                    <a:pt x="2832" y="64"/>
                    <a:pt x="2717" y="64"/>
                  </a:cubicBezTo>
                  <a:cubicBezTo>
                    <a:pt x="2456" y="64"/>
                    <a:pt x="2154" y="173"/>
                    <a:pt x="1697" y="173"/>
                  </a:cubicBezTo>
                  <a:cubicBezTo>
                    <a:pt x="1653" y="173"/>
                    <a:pt x="1607" y="172"/>
                    <a:pt x="1560" y="170"/>
                  </a:cubicBezTo>
                  <a:cubicBezTo>
                    <a:pt x="989" y="151"/>
                    <a:pt x="587" y="0"/>
                    <a:pt x="38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5944;p62">
              <a:extLst>
                <a:ext uri="{FF2B5EF4-FFF2-40B4-BE49-F238E27FC236}">
                  <a16:creationId xmlns:a16="http://schemas.microsoft.com/office/drawing/2014/main" id="{FE03E6E5-DF46-4613-A238-53B3D9F090A6}"/>
                </a:ext>
              </a:extLst>
            </p:cNvPr>
            <p:cNvSpPr/>
            <p:nvPr/>
          </p:nvSpPr>
          <p:spPr>
            <a:xfrm>
              <a:off x="6135761" y="2385479"/>
              <a:ext cx="102726" cy="54813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1" y="0"/>
                  </a:moveTo>
                  <a:cubicBezTo>
                    <a:pt x="1537" y="0"/>
                    <a:pt x="1226" y="120"/>
                    <a:pt x="1024" y="208"/>
                  </a:cubicBezTo>
                  <a:cubicBezTo>
                    <a:pt x="655" y="375"/>
                    <a:pt x="286" y="613"/>
                    <a:pt x="0" y="946"/>
                  </a:cubicBezTo>
                  <a:cubicBezTo>
                    <a:pt x="143" y="1030"/>
                    <a:pt x="322" y="1065"/>
                    <a:pt x="524" y="1101"/>
                  </a:cubicBezTo>
                  <a:cubicBezTo>
                    <a:pt x="577" y="1108"/>
                    <a:pt x="629" y="1112"/>
                    <a:pt x="681" y="1112"/>
                  </a:cubicBezTo>
                  <a:cubicBezTo>
                    <a:pt x="1408" y="1112"/>
                    <a:pt x="1995" y="442"/>
                    <a:pt x="2084" y="53"/>
                  </a:cubicBezTo>
                  <a:cubicBezTo>
                    <a:pt x="2002" y="16"/>
                    <a:pt x="1909" y="0"/>
                    <a:pt x="1811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5945;p62">
              <a:extLst>
                <a:ext uri="{FF2B5EF4-FFF2-40B4-BE49-F238E27FC236}">
                  <a16:creationId xmlns:a16="http://schemas.microsoft.com/office/drawing/2014/main" id="{E79CD3BD-78E0-486E-9608-0F89A05590C8}"/>
                </a:ext>
              </a:extLst>
            </p:cNvPr>
            <p:cNvSpPr/>
            <p:nvPr/>
          </p:nvSpPr>
          <p:spPr>
            <a:xfrm>
              <a:off x="6100517" y="2247952"/>
              <a:ext cx="64622" cy="113126"/>
            </a:xfrm>
            <a:custGeom>
              <a:avLst/>
              <a:gdLst/>
              <a:ahLst/>
              <a:cxnLst/>
              <a:rect l="l" t="t" r="r" b="b"/>
              <a:pathLst>
                <a:path w="1311" h="2295" extrusionOk="0">
                  <a:moveTo>
                    <a:pt x="1075" y="1"/>
                  </a:moveTo>
                  <a:cubicBezTo>
                    <a:pt x="1043" y="1"/>
                    <a:pt x="1013" y="16"/>
                    <a:pt x="1001" y="45"/>
                  </a:cubicBezTo>
                  <a:cubicBezTo>
                    <a:pt x="929" y="164"/>
                    <a:pt x="941" y="379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4"/>
                    <a:pt x="953" y="1391"/>
                    <a:pt x="929" y="1415"/>
                  </a:cubicBezTo>
                  <a:cubicBezTo>
                    <a:pt x="911" y="1438"/>
                    <a:pt x="880" y="1446"/>
                    <a:pt x="845" y="1446"/>
                  </a:cubicBezTo>
                  <a:cubicBezTo>
                    <a:pt x="791" y="1446"/>
                    <a:pt x="728" y="1424"/>
                    <a:pt x="691" y="1403"/>
                  </a:cubicBezTo>
                  <a:cubicBezTo>
                    <a:pt x="581" y="1359"/>
                    <a:pt x="451" y="1294"/>
                    <a:pt x="328" y="1294"/>
                  </a:cubicBezTo>
                  <a:cubicBezTo>
                    <a:pt x="318" y="1294"/>
                    <a:pt x="308" y="1295"/>
                    <a:pt x="298" y="1295"/>
                  </a:cubicBezTo>
                  <a:cubicBezTo>
                    <a:pt x="179" y="1319"/>
                    <a:pt x="72" y="1391"/>
                    <a:pt x="48" y="1510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46"/>
                    <a:pt x="275" y="2177"/>
                    <a:pt x="370" y="2284"/>
                  </a:cubicBezTo>
                  <a:cubicBezTo>
                    <a:pt x="380" y="2291"/>
                    <a:pt x="390" y="2295"/>
                    <a:pt x="400" y="2295"/>
                  </a:cubicBezTo>
                  <a:cubicBezTo>
                    <a:pt x="435" y="2295"/>
                    <a:pt x="462" y="2252"/>
                    <a:pt x="453" y="2224"/>
                  </a:cubicBezTo>
                  <a:cubicBezTo>
                    <a:pt x="406" y="2069"/>
                    <a:pt x="346" y="1938"/>
                    <a:pt x="298" y="1784"/>
                  </a:cubicBezTo>
                  <a:cubicBezTo>
                    <a:pt x="286" y="1748"/>
                    <a:pt x="251" y="1653"/>
                    <a:pt x="286" y="1617"/>
                  </a:cubicBezTo>
                  <a:cubicBezTo>
                    <a:pt x="302" y="1594"/>
                    <a:pt x="326" y="1586"/>
                    <a:pt x="354" y="1586"/>
                  </a:cubicBezTo>
                  <a:cubicBezTo>
                    <a:pt x="371" y="1586"/>
                    <a:pt x="388" y="1589"/>
                    <a:pt x="406" y="1593"/>
                  </a:cubicBezTo>
                  <a:cubicBezTo>
                    <a:pt x="525" y="1617"/>
                    <a:pt x="644" y="1700"/>
                    <a:pt x="763" y="1724"/>
                  </a:cubicBezTo>
                  <a:cubicBezTo>
                    <a:pt x="805" y="1738"/>
                    <a:pt x="849" y="1745"/>
                    <a:pt x="892" y="1745"/>
                  </a:cubicBezTo>
                  <a:cubicBezTo>
                    <a:pt x="958" y="1745"/>
                    <a:pt x="1022" y="1729"/>
                    <a:pt x="1072" y="1700"/>
                  </a:cubicBezTo>
                  <a:cubicBezTo>
                    <a:pt x="1310" y="1569"/>
                    <a:pt x="1251" y="1212"/>
                    <a:pt x="1251" y="950"/>
                  </a:cubicBezTo>
                  <a:lnTo>
                    <a:pt x="1251" y="498"/>
                  </a:lnTo>
                  <a:cubicBezTo>
                    <a:pt x="1239" y="343"/>
                    <a:pt x="1251" y="164"/>
                    <a:pt x="1168" y="45"/>
                  </a:cubicBezTo>
                  <a:cubicBezTo>
                    <a:pt x="1144" y="16"/>
                    <a:pt x="1108" y="1"/>
                    <a:pt x="1075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5946;p62">
              <a:extLst>
                <a:ext uri="{FF2B5EF4-FFF2-40B4-BE49-F238E27FC236}">
                  <a16:creationId xmlns:a16="http://schemas.microsoft.com/office/drawing/2014/main" id="{6D8647F1-D3A7-4A98-96E3-DB6065DA2E93}"/>
                </a:ext>
              </a:extLst>
            </p:cNvPr>
            <p:cNvSpPr/>
            <p:nvPr/>
          </p:nvSpPr>
          <p:spPr>
            <a:xfrm>
              <a:off x="6246078" y="2260127"/>
              <a:ext cx="41701" cy="62897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5947;p62">
              <a:extLst>
                <a:ext uri="{FF2B5EF4-FFF2-40B4-BE49-F238E27FC236}">
                  <a16:creationId xmlns:a16="http://schemas.microsoft.com/office/drawing/2014/main" id="{4E078F9A-927F-4766-A22D-332C92691B4B}"/>
                </a:ext>
              </a:extLst>
            </p:cNvPr>
            <p:cNvSpPr/>
            <p:nvPr/>
          </p:nvSpPr>
          <p:spPr>
            <a:xfrm>
              <a:off x="6058273" y="2255444"/>
              <a:ext cx="33519" cy="52299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0"/>
                  </a:moveTo>
                  <a:cubicBezTo>
                    <a:pt x="167" y="0"/>
                    <a:pt x="24" y="227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1" y="1060"/>
                    <a:pt x="667" y="834"/>
                    <a:pt x="667" y="536"/>
                  </a:cubicBezTo>
                  <a:cubicBezTo>
                    <a:pt x="679" y="239"/>
                    <a:pt x="536" y="0"/>
                    <a:pt x="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5948;p62">
              <a:extLst>
                <a:ext uri="{FF2B5EF4-FFF2-40B4-BE49-F238E27FC236}">
                  <a16:creationId xmlns:a16="http://schemas.microsoft.com/office/drawing/2014/main" id="{B7BBE94F-70FB-4CC6-8F68-FF4B3AB74298}"/>
                </a:ext>
              </a:extLst>
            </p:cNvPr>
            <p:cNvSpPr/>
            <p:nvPr/>
          </p:nvSpPr>
          <p:spPr>
            <a:xfrm>
              <a:off x="6206743" y="2167999"/>
              <a:ext cx="83403" cy="53877"/>
            </a:xfrm>
            <a:custGeom>
              <a:avLst/>
              <a:gdLst/>
              <a:ahLst/>
              <a:cxnLst/>
              <a:rect l="l" t="t" r="r" b="b"/>
              <a:pathLst>
                <a:path w="1692" h="1093" extrusionOk="0">
                  <a:moveTo>
                    <a:pt x="310" y="0"/>
                  </a:moveTo>
                  <a:cubicBezTo>
                    <a:pt x="233" y="0"/>
                    <a:pt x="156" y="12"/>
                    <a:pt x="96" y="48"/>
                  </a:cubicBezTo>
                  <a:cubicBezTo>
                    <a:pt x="13" y="96"/>
                    <a:pt x="1" y="227"/>
                    <a:pt x="132" y="274"/>
                  </a:cubicBezTo>
                  <a:cubicBezTo>
                    <a:pt x="275" y="334"/>
                    <a:pt x="406" y="322"/>
                    <a:pt x="513" y="334"/>
                  </a:cubicBezTo>
                  <a:cubicBezTo>
                    <a:pt x="608" y="346"/>
                    <a:pt x="715" y="358"/>
                    <a:pt x="822" y="393"/>
                  </a:cubicBezTo>
                  <a:cubicBezTo>
                    <a:pt x="1191" y="500"/>
                    <a:pt x="1465" y="751"/>
                    <a:pt x="1596" y="1012"/>
                  </a:cubicBezTo>
                  <a:cubicBezTo>
                    <a:pt x="1608" y="1048"/>
                    <a:pt x="1620" y="1060"/>
                    <a:pt x="1644" y="1072"/>
                  </a:cubicBezTo>
                  <a:cubicBezTo>
                    <a:pt x="1658" y="1086"/>
                    <a:pt x="1668" y="1092"/>
                    <a:pt x="1675" y="1092"/>
                  </a:cubicBezTo>
                  <a:cubicBezTo>
                    <a:pt x="1691" y="1092"/>
                    <a:pt x="1691" y="1061"/>
                    <a:pt x="1691" y="1036"/>
                  </a:cubicBezTo>
                  <a:cubicBezTo>
                    <a:pt x="1691" y="1001"/>
                    <a:pt x="1691" y="989"/>
                    <a:pt x="1668" y="953"/>
                  </a:cubicBezTo>
                  <a:cubicBezTo>
                    <a:pt x="1644" y="715"/>
                    <a:pt x="1489" y="524"/>
                    <a:pt x="1322" y="381"/>
                  </a:cubicBezTo>
                  <a:cubicBezTo>
                    <a:pt x="1203" y="274"/>
                    <a:pt x="1049" y="167"/>
                    <a:pt x="870" y="108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8" y="0"/>
                    <a:pt x="310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5949;p62">
              <a:extLst>
                <a:ext uri="{FF2B5EF4-FFF2-40B4-BE49-F238E27FC236}">
                  <a16:creationId xmlns:a16="http://schemas.microsoft.com/office/drawing/2014/main" id="{8BD22046-C545-48C0-A44F-E280836A166A}"/>
                </a:ext>
              </a:extLst>
            </p:cNvPr>
            <p:cNvSpPr/>
            <p:nvPr/>
          </p:nvSpPr>
          <p:spPr>
            <a:xfrm>
              <a:off x="6061773" y="2163316"/>
              <a:ext cx="62848" cy="44708"/>
            </a:xfrm>
            <a:custGeom>
              <a:avLst/>
              <a:gdLst/>
              <a:ahLst/>
              <a:cxnLst/>
              <a:rect l="l" t="t" r="r" b="b"/>
              <a:pathLst>
                <a:path w="1275" h="907" extrusionOk="0">
                  <a:moveTo>
                    <a:pt x="918" y="0"/>
                  </a:moveTo>
                  <a:cubicBezTo>
                    <a:pt x="834" y="0"/>
                    <a:pt x="739" y="12"/>
                    <a:pt x="668" y="24"/>
                  </a:cubicBezTo>
                  <a:cubicBezTo>
                    <a:pt x="537" y="72"/>
                    <a:pt x="418" y="143"/>
                    <a:pt x="310" y="238"/>
                  </a:cubicBezTo>
                  <a:cubicBezTo>
                    <a:pt x="180" y="357"/>
                    <a:pt x="60" y="536"/>
                    <a:pt x="13" y="750"/>
                  </a:cubicBezTo>
                  <a:cubicBezTo>
                    <a:pt x="1" y="786"/>
                    <a:pt x="1" y="798"/>
                    <a:pt x="1" y="834"/>
                  </a:cubicBezTo>
                  <a:cubicBezTo>
                    <a:pt x="1" y="866"/>
                    <a:pt x="1" y="907"/>
                    <a:pt x="18" y="907"/>
                  </a:cubicBezTo>
                  <a:cubicBezTo>
                    <a:pt x="20" y="907"/>
                    <a:pt x="22" y="906"/>
                    <a:pt x="25" y="905"/>
                  </a:cubicBezTo>
                  <a:cubicBezTo>
                    <a:pt x="25" y="893"/>
                    <a:pt x="37" y="869"/>
                    <a:pt x="60" y="846"/>
                  </a:cubicBezTo>
                  <a:cubicBezTo>
                    <a:pt x="180" y="595"/>
                    <a:pt x="382" y="381"/>
                    <a:pt x="668" y="334"/>
                  </a:cubicBezTo>
                  <a:cubicBezTo>
                    <a:pt x="739" y="322"/>
                    <a:pt x="811" y="322"/>
                    <a:pt x="906" y="322"/>
                  </a:cubicBezTo>
                  <a:cubicBezTo>
                    <a:pt x="947" y="322"/>
                    <a:pt x="992" y="325"/>
                    <a:pt x="1040" y="325"/>
                  </a:cubicBezTo>
                  <a:cubicBezTo>
                    <a:pt x="1087" y="325"/>
                    <a:pt x="1138" y="322"/>
                    <a:pt x="1192" y="310"/>
                  </a:cubicBezTo>
                  <a:cubicBezTo>
                    <a:pt x="1275" y="262"/>
                    <a:pt x="1275" y="143"/>
                    <a:pt x="1227" y="84"/>
                  </a:cubicBezTo>
                  <a:cubicBezTo>
                    <a:pt x="1156" y="0"/>
                    <a:pt x="1013" y="0"/>
                    <a:pt x="918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5784;p62">
            <a:extLst>
              <a:ext uri="{FF2B5EF4-FFF2-40B4-BE49-F238E27FC236}">
                <a16:creationId xmlns:a16="http://schemas.microsoft.com/office/drawing/2014/main" id="{C32F226E-96D2-4B96-8BFA-32E43A0C8FE7}"/>
              </a:ext>
            </a:extLst>
          </p:cNvPr>
          <p:cNvGrpSpPr/>
          <p:nvPr/>
        </p:nvGrpSpPr>
        <p:grpSpPr>
          <a:xfrm>
            <a:off x="5845507" y="2820767"/>
            <a:ext cx="1009478" cy="2105598"/>
            <a:chOff x="4674383" y="1818020"/>
            <a:chExt cx="1065260" cy="2304979"/>
          </a:xfrm>
        </p:grpSpPr>
        <p:sp>
          <p:nvSpPr>
            <p:cNvPr id="709" name="Google Shape;5785;p62">
              <a:extLst>
                <a:ext uri="{FF2B5EF4-FFF2-40B4-BE49-F238E27FC236}">
                  <a16:creationId xmlns:a16="http://schemas.microsoft.com/office/drawing/2014/main" id="{3C59CC4A-274F-42C3-87A0-DBC99036194B}"/>
                </a:ext>
              </a:extLst>
            </p:cNvPr>
            <p:cNvSpPr/>
            <p:nvPr/>
          </p:nvSpPr>
          <p:spPr>
            <a:xfrm>
              <a:off x="4787756" y="3281473"/>
              <a:ext cx="68024" cy="63932"/>
            </a:xfrm>
            <a:custGeom>
              <a:avLst/>
              <a:gdLst/>
              <a:ahLst/>
              <a:cxnLst/>
              <a:rect l="l" t="t" r="r" b="b"/>
              <a:pathLst>
                <a:path w="1380" h="1297" extrusionOk="0">
                  <a:moveTo>
                    <a:pt x="323" y="0"/>
                  </a:moveTo>
                  <a:cubicBezTo>
                    <a:pt x="288" y="0"/>
                    <a:pt x="258" y="10"/>
                    <a:pt x="237" y="33"/>
                  </a:cubicBezTo>
                  <a:cubicBezTo>
                    <a:pt x="94" y="176"/>
                    <a:pt x="475" y="593"/>
                    <a:pt x="475" y="593"/>
                  </a:cubicBezTo>
                  <a:cubicBezTo>
                    <a:pt x="475" y="593"/>
                    <a:pt x="278" y="498"/>
                    <a:pt x="156" y="498"/>
                  </a:cubicBezTo>
                  <a:cubicBezTo>
                    <a:pt x="50" y="498"/>
                    <a:pt x="0" y="571"/>
                    <a:pt x="189" y="843"/>
                  </a:cubicBezTo>
                  <a:cubicBezTo>
                    <a:pt x="458" y="1235"/>
                    <a:pt x="918" y="1296"/>
                    <a:pt x="1181" y="1296"/>
                  </a:cubicBezTo>
                  <a:cubicBezTo>
                    <a:pt x="1301" y="1296"/>
                    <a:pt x="1380" y="1283"/>
                    <a:pt x="1380" y="1283"/>
                  </a:cubicBezTo>
                  <a:lnTo>
                    <a:pt x="832" y="259"/>
                  </a:lnTo>
                  <a:cubicBezTo>
                    <a:pt x="832" y="259"/>
                    <a:pt x="506" y="0"/>
                    <a:pt x="323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5786;p62">
              <a:extLst>
                <a:ext uri="{FF2B5EF4-FFF2-40B4-BE49-F238E27FC236}">
                  <a16:creationId xmlns:a16="http://schemas.microsoft.com/office/drawing/2014/main" id="{BB3BB1BC-FBF6-44A1-8215-678FC431B8F0}"/>
                </a:ext>
              </a:extLst>
            </p:cNvPr>
            <p:cNvSpPr/>
            <p:nvPr/>
          </p:nvSpPr>
          <p:spPr>
            <a:xfrm>
              <a:off x="4808804" y="3203837"/>
              <a:ext cx="146152" cy="142406"/>
            </a:xfrm>
            <a:custGeom>
              <a:avLst/>
              <a:gdLst/>
              <a:ahLst/>
              <a:cxnLst/>
              <a:rect l="l" t="t" r="r" b="b"/>
              <a:pathLst>
                <a:path w="2965" h="2889" extrusionOk="0">
                  <a:moveTo>
                    <a:pt x="1791" y="0"/>
                  </a:moveTo>
                  <a:cubicBezTo>
                    <a:pt x="1261" y="0"/>
                    <a:pt x="0" y="879"/>
                    <a:pt x="0" y="1001"/>
                  </a:cubicBezTo>
                  <a:cubicBezTo>
                    <a:pt x="0" y="1156"/>
                    <a:pt x="560" y="2787"/>
                    <a:pt x="857" y="2882"/>
                  </a:cubicBezTo>
                  <a:cubicBezTo>
                    <a:pt x="874" y="2887"/>
                    <a:pt x="894" y="2889"/>
                    <a:pt x="917" y="2889"/>
                  </a:cubicBezTo>
                  <a:cubicBezTo>
                    <a:pt x="1320" y="2889"/>
                    <a:pt x="2709" y="2233"/>
                    <a:pt x="2822" y="1715"/>
                  </a:cubicBezTo>
                  <a:cubicBezTo>
                    <a:pt x="2965" y="1168"/>
                    <a:pt x="1988" y="84"/>
                    <a:pt x="1988" y="84"/>
                  </a:cubicBezTo>
                  <a:cubicBezTo>
                    <a:pt x="1950" y="25"/>
                    <a:pt x="1881" y="0"/>
                    <a:pt x="179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5787;p62">
              <a:extLst>
                <a:ext uri="{FF2B5EF4-FFF2-40B4-BE49-F238E27FC236}">
                  <a16:creationId xmlns:a16="http://schemas.microsoft.com/office/drawing/2014/main" id="{B840B361-DBF9-4639-B4A3-E3F0D140061B}"/>
                </a:ext>
              </a:extLst>
            </p:cNvPr>
            <p:cNvSpPr/>
            <p:nvPr/>
          </p:nvSpPr>
          <p:spPr>
            <a:xfrm>
              <a:off x="4818761" y="3290149"/>
              <a:ext cx="21196" cy="42884"/>
            </a:xfrm>
            <a:custGeom>
              <a:avLst/>
              <a:gdLst/>
              <a:ahLst/>
              <a:cxnLst/>
              <a:rect l="l" t="t" r="r" b="b"/>
              <a:pathLst>
                <a:path w="430" h="870" extrusionOk="0">
                  <a:moveTo>
                    <a:pt x="37" y="0"/>
                  </a:moveTo>
                  <a:cubicBezTo>
                    <a:pt x="20" y="0"/>
                    <a:pt x="0" y="21"/>
                    <a:pt x="0" y="36"/>
                  </a:cubicBezTo>
                  <a:cubicBezTo>
                    <a:pt x="36" y="191"/>
                    <a:pt x="72" y="334"/>
                    <a:pt x="155" y="488"/>
                  </a:cubicBezTo>
                  <a:cubicBezTo>
                    <a:pt x="179" y="560"/>
                    <a:pt x="227" y="619"/>
                    <a:pt x="251" y="691"/>
                  </a:cubicBezTo>
                  <a:cubicBezTo>
                    <a:pt x="274" y="726"/>
                    <a:pt x="298" y="750"/>
                    <a:pt x="334" y="798"/>
                  </a:cubicBezTo>
                  <a:cubicBezTo>
                    <a:pt x="346" y="834"/>
                    <a:pt x="370" y="857"/>
                    <a:pt x="405" y="869"/>
                  </a:cubicBezTo>
                  <a:cubicBezTo>
                    <a:pt x="417" y="869"/>
                    <a:pt x="429" y="869"/>
                    <a:pt x="429" y="857"/>
                  </a:cubicBezTo>
                  <a:cubicBezTo>
                    <a:pt x="429" y="798"/>
                    <a:pt x="417" y="786"/>
                    <a:pt x="393" y="750"/>
                  </a:cubicBezTo>
                  <a:cubicBezTo>
                    <a:pt x="381" y="726"/>
                    <a:pt x="346" y="691"/>
                    <a:pt x="334" y="667"/>
                  </a:cubicBezTo>
                  <a:cubicBezTo>
                    <a:pt x="286" y="607"/>
                    <a:pt x="251" y="536"/>
                    <a:pt x="215" y="453"/>
                  </a:cubicBezTo>
                  <a:cubicBezTo>
                    <a:pt x="155" y="322"/>
                    <a:pt x="96" y="179"/>
                    <a:pt x="60" y="24"/>
                  </a:cubicBezTo>
                  <a:cubicBezTo>
                    <a:pt x="56" y="7"/>
                    <a:pt x="47" y="0"/>
                    <a:pt x="37" y="0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5788;p62">
              <a:extLst>
                <a:ext uri="{FF2B5EF4-FFF2-40B4-BE49-F238E27FC236}">
                  <a16:creationId xmlns:a16="http://schemas.microsoft.com/office/drawing/2014/main" id="{319C078B-49A1-40D2-8171-4F86C4BC4715}"/>
                </a:ext>
              </a:extLst>
            </p:cNvPr>
            <p:cNvSpPr/>
            <p:nvPr/>
          </p:nvSpPr>
          <p:spPr>
            <a:xfrm>
              <a:off x="4674383" y="2659842"/>
              <a:ext cx="389756" cy="628578"/>
            </a:xfrm>
            <a:custGeom>
              <a:avLst/>
              <a:gdLst/>
              <a:ahLst/>
              <a:cxnLst/>
              <a:rect l="l" t="t" r="r" b="b"/>
              <a:pathLst>
                <a:path w="7907" h="12752" extrusionOk="0">
                  <a:moveTo>
                    <a:pt x="6965" y="1"/>
                  </a:moveTo>
                  <a:cubicBezTo>
                    <a:pt x="5886" y="1"/>
                    <a:pt x="2558" y="2522"/>
                    <a:pt x="1298" y="4429"/>
                  </a:cubicBezTo>
                  <a:cubicBezTo>
                    <a:pt x="1" y="6382"/>
                    <a:pt x="1024" y="9060"/>
                    <a:pt x="2156" y="11989"/>
                  </a:cubicBezTo>
                  <a:cubicBezTo>
                    <a:pt x="2167" y="12025"/>
                    <a:pt x="2167" y="12037"/>
                    <a:pt x="2191" y="12073"/>
                  </a:cubicBezTo>
                  <a:cubicBezTo>
                    <a:pt x="2275" y="12287"/>
                    <a:pt x="2370" y="12525"/>
                    <a:pt x="2453" y="12751"/>
                  </a:cubicBezTo>
                  <a:lnTo>
                    <a:pt x="5085" y="10894"/>
                  </a:lnTo>
                  <a:cubicBezTo>
                    <a:pt x="5085" y="10894"/>
                    <a:pt x="4965" y="10608"/>
                    <a:pt x="4787" y="10168"/>
                  </a:cubicBezTo>
                  <a:cubicBezTo>
                    <a:pt x="4775" y="10132"/>
                    <a:pt x="4775" y="10108"/>
                    <a:pt x="4763" y="10073"/>
                  </a:cubicBezTo>
                  <a:cubicBezTo>
                    <a:pt x="4370" y="9060"/>
                    <a:pt x="3811" y="7370"/>
                    <a:pt x="3942" y="6441"/>
                  </a:cubicBezTo>
                  <a:cubicBezTo>
                    <a:pt x="4156" y="5072"/>
                    <a:pt x="5918" y="4334"/>
                    <a:pt x="6918" y="3822"/>
                  </a:cubicBezTo>
                  <a:cubicBezTo>
                    <a:pt x="7728" y="3417"/>
                    <a:pt x="7906" y="536"/>
                    <a:pt x="7192" y="59"/>
                  </a:cubicBezTo>
                  <a:cubicBezTo>
                    <a:pt x="7135" y="20"/>
                    <a:pt x="7058" y="1"/>
                    <a:pt x="6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5789;p62">
              <a:extLst>
                <a:ext uri="{FF2B5EF4-FFF2-40B4-BE49-F238E27FC236}">
                  <a16:creationId xmlns:a16="http://schemas.microsoft.com/office/drawing/2014/main" id="{98E4E1EE-8FC7-48FC-8066-1F444C2088A0}"/>
                </a:ext>
              </a:extLst>
            </p:cNvPr>
            <p:cNvSpPr/>
            <p:nvPr/>
          </p:nvSpPr>
          <p:spPr>
            <a:xfrm>
              <a:off x="4816395" y="2814769"/>
              <a:ext cx="223098" cy="434908"/>
            </a:xfrm>
            <a:custGeom>
              <a:avLst/>
              <a:gdLst/>
              <a:ahLst/>
              <a:cxnLst/>
              <a:rect l="l" t="t" r="r" b="b"/>
              <a:pathLst>
                <a:path w="4526" h="8823" extrusionOk="0">
                  <a:moveTo>
                    <a:pt x="4525" y="0"/>
                  </a:moveTo>
                  <a:lnTo>
                    <a:pt x="4525" y="0"/>
                  </a:lnTo>
                  <a:cubicBezTo>
                    <a:pt x="4454" y="12"/>
                    <a:pt x="4382" y="36"/>
                    <a:pt x="4311" y="83"/>
                  </a:cubicBezTo>
                  <a:cubicBezTo>
                    <a:pt x="3549" y="441"/>
                    <a:pt x="2787" y="845"/>
                    <a:pt x="2132" y="1369"/>
                  </a:cubicBezTo>
                  <a:cubicBezTo>
                    <a:pt x="1513" y="1857"/>
                    <a:pt x="941" y="2453"/>
                    <a:pt x="572" y="3167"/>
                  </a:cubicBezTo>
                  <a:cubicBezTo>
                    <a:pt x="156" y="3965"/>
                    <a:pt x="1" y="4846"/>
                    <a:pt x="48" y="5739"/>
                  </a:cubicBezTo>
                  <a:cubicBezTo>
                    <a:pt x="84" y="6370"/>
                    <a:pt x="191" y="6977"/>
                    <a:pt x="334" y="7584"/>
                  </a:cubicBezTo>
                  <a:cubicBezTo>
                    <a:pt x="441" y="8001"/>
                    <a:pt x="572" y="8418"/>
                    <a:pt x="703" y="8823"/>
                  </a:cubicBezTo>
                  <a:lnTo>
                    <a:pt x="2227" y="7751"/>
                  </a:lnTo>
                  <a:cubicBezTo>
                    <a:pt x="2227" y="7751"/>
                    <a:pt x="2084" y="7465"/>
                    <a:pt x="1930" y="7025"/>
                  </a:cubicBezTo>
                  <a:cubicBezTo>
                    <a:pt x="1918" y="6989"/>
                    <a:pt x="1918" y="6965"/>
                    <a:pt x="1894" y="6930"/>
                  </a:cubicBezTo>
                  <a:cubicBezTo>
                    <a:pt x="1513" y="5917"/>
                    <a:pt x="930" y="4227"/>
                    <a:pt x="1084" y="3298"/>
                  </a:cubicBezTo>
                  <a:cubicBezTo>
                    <a:pt x="1287" y="1929"/>
                    <a:pt x="3061" y="1191"/>
                    <a:pt x="4061" y="679"/>
                  </a:cubicBezTo>
                  <a:cubicBezTo>
                    <a:pt x="4251" y="572"/>
                    <a:pt x="4418" y="322"/>
                    <a:pt x="4525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5790;p62">
              <a:extLst>
                <a:ext uri="{FF2B5EF4-FFF2-40B4-BE49-F238E27FC236}">
                  <a16:creationId xmlns:a16="http://schemas.microsoft.com/office/drawing/2014/main" id="{74B3DAA0-2EDE-4DFB-90A0-BECE01CF3814}"/>
                </a:ext>
              </a:extLst>
            </p:cNvPr>
            <p:cNvSpPr/>
            <p:nvPr/>
          </p:nvSpPr>
          <p:spPr>
            <a:xfrm>
              <a:off x="4782383" y="3155727"/>
              <a:ext cx="129146" cy="99226"/>
            </a:xfrm>
            <a:custGeom>
              <a:avLst/>
              <a:gdLst/>
              <a:ahLst/>
              <a:cxnLst/>
              <a:rect l="l" t="t" r="r" b="b"/>
              <a:pathLst>
                <a:path w="2620" h="2013" extrusionOk="0">
                  <a:moveTo>
                    <a:pt x="2584" y="1"/>
                  </a:moveTo>
                  <a:cubicBezTo>
                    <a:pt x="2572" y="13"/>
                    <a:pt x="2560" y="13"/>
                    <a:pt x="2548" y="24"/>
                  </a:cubicBezTo>
                  <a:cubicBezTo>
                    <a:pt x="2286" y="191"/>
                    <a:pt x="2036" y="346"/>
                    <a:pt x="1798" y="501"/>
                  </a:cubicBezTo>
                  <a:cubicBezTo>
                    <a:pt x="1322" y="834"/>
                    <a:pt x="858" y="1191"/>
                    <a:pt x="417" y="1560"/>
                  </a:cubicBezTo>
                  <a:cubicBezTo>
                    <a:pt x="262" y="1679"/>
                    <a:pt x="131" y="1810"/>
                    <a:pt x="0" y="1929"/>
                  </a:cubicBezTo>
                  <a:cubicBezTo>
                    <a:pt x="12" y="1965"/>
                    <a:pt x="12" y="1977"/>
                    <a:pt x="24" y="2013"/>
                  </a:cubicBezTo>
                  <a:cubicBezTo>
                    <a:pt x="477" y="1608"/>
                    <a:pt x="953" y="1215"/>
                    <a:pt x="1441" y="858"/>
                  </a:cubicBezTo>
                  <a:cubicBezTo>
                    <a:pt x="1739" y="655"/>
                    <a:pt x="2048" y="441"/>
                    <a:pt x="2370" y="251"/>
                  </a:cubicBezTo>
                  <a:cubicBezTo>
                    <a:pt x="2453" y="203"/>
                    <a:pt x="2524" y="143"/>
                    <a:pt x="2620" y="108"/>
                  </a:cubicBezTo>
                  <a:cubicBezTo>
                    <a:pt x="2608" y="72"/>
                    <a:pt x="2584" y="48"/>
                    <a:pt x="2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5791;p62">
              <a:extLst>
                <a:ext uri="{FF2B5EF4-FFF2-40B4-BE49-F238E27FC236}">
                  <a16:creationId xmlns:a16="http://schemas.microsoft.com/office/drawing/2014/main" id="{2AB7D3D5-C672-444D-BD57-62AC1B12B06B}"/>
                </a:ext>
              </a:extLst>
            </p:cNvPr>
            <p:cNvSpPr/>
            <p:nvPr/>
          </p:nvSpPr>
          <p:spPr>
            <a:xfrm>
              <a:off x="4710761" y="4004401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5792;p62">
              <a:extLst>
                <a:ext uri="{FF2B5EF4-FFF2-40B4-BE49-F238E27FC236}">
                  <a16:creationId xmlns:a16="http://schemas.microsoft.com/office/drawing/2014/main" id="{8F9FB55D-9763-4ADD-9092-4C7813C11894}"/>
                </a:ext>
              </a:extLst>
            </p:cNvPr>
            <p:cNvSpPr/>
            <p:nvPr/>
          </p:nvSpPr>
          <p:spPr>
            <a:xfrm>
              <a:off x="5065865" y="2593987"/>
              <a:ext cx="576919" cy="719621"/>
            </a:xfrm>
            <a:custGeom>
              <a:avLst/>
              <a:gdLst/>
              <a:ahLst/>
              <a:cxnLst/>
              <a:rect l="l" t="t" r="r" b="b"/>
              <a:pathLst>
                <a:path w="11704" h="14599" extrusionOk="0">
                  <a:moveTo>
                    <a:pt x="5997" y="1"/>
                  </a:moveTo>
                  <a:cubicBezTo>
                    <a:pt x="3848" y="1"/>
                    <a:pt x="2017" y="371"/>
                    <a:pt x="1822" y="669"/>
                  </a:cubicBezTo>
                  <a:cubicBezTo>
                    <a:pt x="0" y="3443"/>
                    <a:pt x="214" y="12956"/>
                    <a:pt x="1167" y="13956"/>
                  </a:cubicBezTo>
                  <a:cubicBezTo>
                    <a:pt x="1596" y="14407"/>
                    <a:pt x="3406" y="14599"/>
                    <a:pt x="5350" y="14599"/>
                  </a:cubicBezTo>
                  <a:cubicBezTo>
                    <a:pt x="7723" y="14599"/>
                    <a:pt x="10295" y="14313"/>
                    <a:pt x="10799" y="13861"/>
                  </a:cubicBezTo>
                  <a:cubicBezTo>
                    <a:pt x="11704" y="13063"/>
                    <a:pt x="11275" y="7729"/>
                    <a:pt x="11275" y="5467"/>
                  </a:cubicBezTo>
                  <a:cubicBezTo>
                    <a:pt x="11275" y="3205"/>
                    <a:pt x="10692" y="407"/>
                    <a:pt x="7846" y="98"/>
                  </a:cubicBezTo>
                  <a:cubicBezTo>
                    <a:pt x="7224" y="30"/>
                    <a:pt x="6598" y="1"/>
                    <a:pt x="5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5793;p62">
              <a:extLst>
                <a:ext uri="{FF2B5EF4-FFF2-40B4-BE49-F238E27FC236}">
                  <a16:creationId xmlns:a16="http://schemas.microsoft.com/office/drawing/2014/main" id="{806B3AAC-BDDA-4B91-B5E3-D7D2A3079593}"/>
                </a:ext>
              </a:extLst>
            </p:cNvPr>
            <p:cNvSpPr/>
            <p:nvPr/>
          </p:nvSpPr>
          <p:spPr>
            <a:xfrm>
              <a:off x="5461981" y="2622823"/>
              <a:ext cx="180213" cy="677920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9" y="1"/>
                  </a:moveTo>
                  <a:cubicBezTo>
                    <a:pt x="1096" y="167"/>
                    <a:pt x="894" y="394"/>
                    <a:pt x="751" y="644"/>
                  </a:cubicBezTo>
                  <a:cubicBezTo>
                    <a:pt x="406" y="1251"/>
                    <a:pt x="286" y="2001"/>
                    <a:pt x="227" y="2715"/>
                  </a:cubicBezTo>
                  <a:cubicBezTo>
                    <a:pt x="96" y="4382"/>
                    <a:pt x="36" y="6061"/>
                    <a:pt x="25" y="7728"/>
                  </a:cubicBezTo>
                  <a:cubicBezTo>
                    <a:pt x="1" y="8597"/>
                    <a:pt x="25" y="9442"/>
                    <a:pt x="60" y="10300"/>
                  </a:cubicBezTo>
                  <a:cubicBezTo>
                    <a:pt x="96" y="10824"/>
                    <a:pt x="132" y="11335"/>
                    <a:pt x="203" y="11836"/>
                  </a:cubicBezTo>
                  <a:cubicBezTo>
                    <a:pt x="275" y="12324"/>
                    <a:pt x="394" y="12800"/>
                    <a:pt x="632" y="13217"/>
                  </a:cubicBezTo>
                  <a:cubicBezTo>
                    <a:pt x="763" y="13455"/>
                    <a:pt x="941" y="13633"/>
                    <a:pt x="1144" y="13752"/>
                  </a:cubicBezTo>
                  <a:cubicBezTo>
                    <a:pt x="1930" y="13633"/>
                    <a:pt x="2525" y="13479"/>
                    <a:pt x="2751" y="13276"/>
                  </a:cubicBezTo>
                  <a:cubicBezTo>
                    <a:pt x="3656" y="12467"/>
                    <a:pt x="3227" y="7144"/>
                    <a:pt x="3227" y="4882"/>
                  </a:cubicBezTo>
                  <a:cubicBezTo>
                    <a:pt x="3239" y="3096"/>
                    <a:pt x="2858" y="977"/>
                    <a:pt x="1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5794;p62">
              <a:extLst>
                <a:ext uri="{FF2B5EF4-FFF2-40B4-BE49-F238E27FC236}">
                  <a16:creationId xmlns:a16="http://schemas.microsoft.com/office/drawing/2014/main" id="{F96F3DEC-D9D0-44D2-8707-44CCBF860899}"/>
                </a:ext>
              </a:extLst>
            </p:cNvPr>
            <p:cNvSpPr/>
            <p:nvPr/>
          </p:nvSpPr>
          <p:spPr>
            <a:xfrm>
              <a:off x="4940810" y="3213844"/>
              <a:ext cx="582243" cy="763590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56" y="4977"/>
                    <a:pt x="322" y="6096"/>
                  </a:cubicBezTo>
                  <a:cubicBezTo>
                    <a:pt x="739" y="9049"/>
                    <a:pt x="1406" y="15490"/>
                    <a:pt x="1406" y="15490"/>
                  </a:cubicBezTo>
                  <a:lnTo>
                    <a:pt x="4859" y="15490"/>
                  </a:lnTo>
                  <a:cubicBezTo>
                    <a:pt x="4847" y="12752"/>
                    <a:pt x="4371" y="2358"/>
                    <a:pt x="4597" y="2322"/>
                  </a:cubicBezTo>
                  <a:cubicBezTo>
                    <a:pt x="4659" y="2309"/>
                    <a:pt x="4724" y="2300"/>
                    <a:pt x="4796" y="2300"/>
                  </a:cubicBezTo>
                  <a:cubicBezTo>
                    <a:pt x="4988" y="2300"/>
                    <a:pt x="5227" y="2361"/>
                    <a:pt x="5573" y="2560"/>
                  </a:cubicBezTo>
                  <a:cubicBezTo>
                    <a:pt x="6216" y="2894"/>
                    <a:pt x="8395" y="15490"/>
                    <a:pt x="8395" y="15490"/>
                  </a:cubicBezTo>
                  <a:lnTo>
                    <a:pt x="11812" y="15490"/>
                  </a:lnTo>
                  <a:cubicBezTo>
                    <a:pt x="11502" y="12502"/>
                    <a:pt x="10157" y="3310"/>
                    <a:pt x="9788" y="310"/>
                  </a:cubicBezTo>
                  <a:cubicBezTo>
                    <a:pt x="9669" y="310"/>
                    <a:pt x="9586" y="322"/>
                    <a:pt x="9478" y="322"/>
                  </a:cubicBezTo>
                  <a:cubicBezTo>
                    <a:pt x="8190" y="468"/>
                    <a:pt x="6901" y="529"/>
                    <a:pt x="5612" y="529"/>
                  </a:cubicBezTo>
                  <a:cubicBezTo>
                    <a:pt x="4901" y="529"/>
                    <a:pt x="4189" y="510"/>
                    <a:pt x="3478" y="477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5795;p62">
              <a:extLst>
                <a:ext uri="{FF2B5EF4-FFF2-40B4-BE49-F238E27FC236}">
                  <a16:creationId xmlns:a16="http://schemas.microsoft.com/office/drawing/2014/main" id="{6CA5BC39-9149-4E0C-99CE-CE0604AB9C15}"/>
                </a:ext>
              </a:extLst>
            </p:cNvPr>
            <p:cNvSpPr/>
            <p:nvPr/>
          </p:nvSpPr>
          <p:spPr>
            <a:xfrm>
              <a:off x="5337566" y="3862339"/>
              <a:ext cx="184945" cy="114506"/>
            </a:xfrm>
            <a:custGeom>
              <a:avLst/>
              <a:gdLst/>
              <a:ahLst/>
              <a:cxnLst/>
              <a:rect l="l" t="t" r="r" b="b"/>
              <a:pathLst>
                <a:path w="3752" h="2323" extrusionOk="0">
                  <a:moveTo>
                    <a:pt x="3465" y="1"/>
                  </a:moveTo>
                  <a:cubicBezTo>
                    <a:pt x="3120" y="60"/>
                    <a:pt x="2799" y="120"/>
                    <a:pt x="2465" y="155"/>
                  </a:cubicBezTo>
                  <a:cubicBezTo>
                    <a:pt x="1656" y="275"/>
                    <a:pt x="822" y="370"/>
                    <a:pt x="1" y="429"/>
                  </a:cubicBezTo>
                  <a:cubicBezTo>
                    <a:pt x="191" y="1572"/>
                    <a:pt x="322" y="2322"/>
                    <a:pt x="322" y="2322"/>
                  </a:cubicBezTo>
                  <a:lnTo>
                    <a:pt x="3751" y="2322"/>
                  </a:lnTo>
                  <a:cubicBezTo>
                    <a:pt x="3692" y="1751"/>
                    <a:pt x="3584" y="929"/>
                    <a:pt x="3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5796;p62">
              <a:extLst>
                <a:ext uri="{FF2B5EF4-FFF2-40B4-BE49-F238E27FC236}">
                  <a16:creationId xmlns:a16="http://schemas.microsoft.com/office/drawing/2014/main" id="{90ACB8C2-10E8-4E3A-BAD8-94BEF4D7BF10}"/>
                </a:ext>
              </a:extLst>
            </p:cNvPr>
            <p:cNvSpPr/>
            <p:nvPr/>
          </p:nvSpPr>
          <p:spPr>
            <a:xfrm>
              <a:off x="5000109" y="3887577"/>
              <a:ext cx="179622" cy="89860"/>
            </a:xfrm>
            <a:custGeom>
              <a:avLst/>
              <a:gdLst/>
              <a:ahLst/>
              <a:cxnLst/>
              <a:rect l="l" t="t" r="r" b="b"/>
              <a:pathLst>
                <a:path w="3644" h="1823" extrusionOk="0">
                  <a:moveTo>
                    <a:pt x="1" y="1"/>
                  </a:moveTo>
                  <a:cubicBezTo>
                    <a:pt x="120" y="1096"/>
                    <a:pt x="191" y="1822"/>
                    <a:pt x="191" y="1822"/>
                  </a:cubicBezTo>
                  <a:lnTo>
                    <a:pt x="3644" y="1822"/>
                  </a:lnTo>
                  <a:cubicBezTo>
                    <a:pt x="3644" y="1394"/>
                    <a:pt x="3632" y="798"/>
                    <a:pt x="3620" y="84"/>
                  </a:cubicBezTo>
                  <a:cubicBezTo>
                    <a:pt x="2977" y="84"/>
                    <a:pt x="2358" y="84"/>
                    <a:pt x="1715" y="60"/>
                  </a:cubicBezTo>
                  <a:cubicBezTo>
                    <a:pt x="1144" y="48"/>
                    <a:pt x="584" y="2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5797;p62">
              <a:extLst>
                <a:ext uri="{FF2B5EF4-FFF2-40B4-BE49-F238E27FC236}">
                  <a16:creationId xmlns:a16="http://schemas.microsoft.com/office/drawing/2014/main" id="{16B025DC-37C3-4C9C-B23A-4092E93EB58E}"/>
                </a:ext>
              </a:extLst>
            </p:cNvPr>
            <p:cNvSpPr/>
            <p:nvPr/>
          </p:nvSpPr>
          <p:spPr>
            <a:xfrm>
              <a:off x="4941401" y="3214435"/>
              <a:ext cx="542957" cy="478334"/>
            </a:xfrm>
            <a:custGeom>
              <a:avLst/>
              <a:gdLst/>
              <a:ahLst/>
              <a:cxnLst/>
              <a:rect l="l" t="t" r="r" b="b"/>
              <a:pathLst>
                <a:path w="11015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68" y="4989"/>
                    <a:pt x="322" y="6096"/>
                  </a:cubicBezTo>
                  <a:cubicBezTo>
                    <a:pt x="418" y="6906"/>
                    <a:pt x="549" y="8001"/>
                    <a:pt x="703" y="9168"/>
                  </a:cubicBezTo>
                  <a:cubicBezTo>
                    <a:pt x="1013" y="9228"/>
                    <a:pt x="1322" y="9287"/>
                    <a:pt x="1656" y="9335"/>
                  </a:cubicBezTo>
                  <a:cubicBezTo>
                    <a:pt x="2513" y="9454"/>
                    <a:pt x="3394" y="9525"/>
                    <a:pt x="4251" y="9597"/>
                  </a:cubicBezTo>
                  <a:cubicBezTo>
                    <a:pt x="4406" y="9609"/>
                    <a:pt x="4537" y="9609"/>
                    <a:pt x="4692" y="9632"/>
                  </a:cubicBezTo>
                  <a:cubicBezTo>
                    <a:pt x="4573" y="6060"/>
                    <a:pt x="4454" y="2334"/>
                    <a:pt x="4585" y="2310"/>
                  </a:cubicBezTo>
                  <a:cubicBezTo>
                    <a:pt x="4647" y="2297"/>
                    <a:pt x="4713" y="2288"/>
                    <a:pt x="4786" y="2288"/>
                  </a:cubicBezTo>
                  <a:cubicBezTo>
                    <a:pt x="4980" y="2288"/>
                    <a:pt x="5224" y="2349"/>
                    <a:pt x="5561" y="2548"/>
                  </a:cubicBezTo>
                  <a:cubicBezTo>
                    <a:pt x="5906" y="2727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94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1" y="310"/>
                    <a:pt x="9574" y="310"/>
                    <a:pt x="9478" y="322"/>
                  </a:cubicBezTo>
                  <a:cubicBezTo>
                    <a:pt x="8194" y="468"/>
                    <a:pt x="6900" y="534"/>
                    <a:pt x="5605" y="534"/>
                  </a:cubicBezTo>
                  <a:cubicBezTo>
                    <a:pt x="4896" y="534"/>
                    <a:pt x="4186" y="514"/>
                    <a:pt x="3478" y="476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5798;p62">
              <a:extLst>
                <a:ext uri="{FF2B5EF4-FFF2-40B4-BE49-F238E27FC236}">
                  <a16:creationId xmlns:a16="http://schemas.microsoft.com/office/drawing/2014/main" id="{7B95E722-E479-4079-AE2E-E03CC1672537}"/>
                </a:ext>
              </a:extLst>
            </p:cNvPr>
            <p:cNvSpPr/>
            <p:nvPr/>
          </p:nvSpPr>
          <p:spPr>
            <a:xfrm>
              <a:off x="4898566" y="3967924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3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69"/>
                    <a:pt x="2945" y="1961"/>
                    <a:pt x="4412" y="1961"/>
                  </a:cubicBezTo>
                  <a:cubicBezTo>
                    <a:pt x="5304" y="1961"/>
                    <a:pt x="5991" y="1927"/>
                    <a:pt x="6049" y="1823"/>
                  </a:cubicBezTo>
                  <a:cubicBezTo>
                    <a:pt x="6228" y="1514"/>
                    <a:pt x="5894" y="121"/>
                    <a:pt x="5740" y="73"/>
                  </a:cubicBezTo>
                  <a:cubicBezTo>
                    <a:pt x="5631" y="40"/>
                    <a:pt x="4003" y="1"/>
                    <a:pt x="2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5799;p62">
              <a:extLst>
                <a:ext uri="{FF2B5EF4-FFF2-40B4-BE49-F238E27FC236}">
                  <a16:creationId xmlns:a16="http://schemas.microsoft.com/office/drawing/2014/main" id="{7033BB68-9AE4-448D-8743-2F8CB7933AC7}"/>
                </a:ext>
              </a:extLst>
            </p:cNvPr>
            <p:cNvSpPr/>
            <p:nvPr/>
          </p:nvSpPr>
          <p:spPr>
            <a:xfrm>
              <a:off x="5243072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5800;p62">
              <a:extLst>
                <a:ext uri="{FF2B5EF4-FFF2-40B4-BE49-F238E27FC236}">
                  <a16:creationId xmlns:a16="http://schemas.microsoft.com/office/drawing/2014/main" id="{F327C4B5-25E2-436D-A22D-BE0D1593DE0A}"/>
                </a:ext>
              </a:extLst>
            </p:cNvPr>
            <p:cNvSpPr/>
            <p:nvPr/>
          </p:nvSpPr>
          <p:spPr>
            <a:xfrm>
              <a:off x="4887426" y="3206203"/>
              <a:ext cx="642084" cy="450878"/>
            </a:xfrm>
            <a:custGeom>
              <a:avLst/>
              <a:gdLst/>
              <a:ahLst/>
              <a:cxnLst/>
              <a:rect l="l" t="t" r="r" b="b"/>
              <a:pathLst>
                <a:path w="13026" h="9147" extrusionOk="0">
                  <a:moveTo>
                    <a:pt x="203" y="1"/>
                  </a:moveTo>
                  <a:cubicBezTo>
                    <a:pt x="203" y="1"/>
                    <a:pt x="143" y="894"/>
                    <a:pt x="96" y="2060"/>
                  </a:cubicBezTo>
                  <a:lnTo>
                    <a:pt x="96" y="2203"/>
                  </a:lnTo>
                  <a:cubicBezTo>
                    <a:pt x="36" y="3489"/>
                    <a:pt x="1" y="5049"/>
                    <a:pt x="36" y="6025"/>
                  </a:cubicBezTo>
                  <a:cubicBezTo>
                    <a:pt x="143" y="7930"/>
                    <a:pt x="239" y="8442"/>
                    <a:pt x="239" y="8442"/>
                  </a:cubicBezTo>
                  <a:cubicBezTo>
                    <a:pt x="239" y="8442"/>
                    <a:pt x="2048" y="8787"/>
                    <a:pt x="3632" y="8918"/>
                  </a:cubicBezTo>
                  <a:cubicBezTo>
                    <a:pt x="4022" y="8954"/>
                    <a:pt x="4390" y="8967"/>
                    <a:pt x="4723" y="8967"/>
                  </a:cubicBezTo>
                  <a:cubicBezTo>
                    <a:pt x="5723" y="8967"/>
                    <a:pt x="6406" y="8847"/>
                    <a:pt x="6406" y="8847"/>
                  </a:cubicBezTo>
                  <a:cubicBezTo>
                    <a:pt x="6406" y="8847"/>
                    <a:pt x="5787" y="6227"/>
                    <a:pt x="5989" y="5989"/>
                  </a:cubicBezTo>
                  <a:cubicBezTo>
                    <a:pt x="6013" y="5966"/>
                    <a:pt x="6013" y="5966"/>
                    <a:pt x="6025" y="5966"/>
                  </a:cubicBezTo>
                  <a:cubicBezTo>
                    <a:pt x="6049" y="5966"/>
                    <a:pt x="6085" y="5989"/>
                    <a:pt x="6108" y="6025"/>
                  </a:cubicBezTo>
                  <a:cubicBezTo>
                    <a:pt x="6394" y="6442"/>
                    <a:pt x="6859" y="8787"/>
                    <a:pt x="6859" y="8787"/>
                  </a:cubicBezTo>
                  <a:cubicBezTo>
                    <a:pt x="6859" y="8787"/>
                    <a:pt x="7991" y="9147"/>
                    <a:pt x="9997" y="9147"/>
                  </a:cubicBezTo>
                  <a:cubicBezTo>
                    <a:pt x="10088" y="9147"/>
                    <a:pt x="10181" y="9146"/>
                    <a:pt x="10276" y="9145"/>
                  </a:cubicBezTo>
                  <a:cubicBezTo>
                    <a:pt x="11097" y="9145"/>
                    <a:pt x="11681" y="8990"/>
                    <a:pt x="12097" y="8823"/>
                  </a:cubicBezTo>
                  <a:cubicBezTo>
                    <a:pt x="12133" y="8811"/>
                    <a:pt x="12169" y="8799"/>
                    <a:pt x="12193" y="8787"/>
                  </a:cubicBezTo>
                  <a:cubicBezTo>
                    <a:pt x="12835" y="8513"/>
                    <a:pt x="13026" y="8168"/>
                    <a:pt x="13026" y="8168"/>
                  </a:cubicBezTo>
                  <a:cubicBezTo>
                    <a:pt x="13026" y="8168"/>
                    <a:pt x="11752" y="1203"/>
                    <a:pt x="11419" y="298"/>
                  </a:cubicBezTo>
                  <a:cubicBezTo>
                    <a:pt x="11419" y="298"/>
                    <a:pt x="11288" y="286"/>
                    <a:pt x="11050" y="286"/>
                  </a:cubicBezTo>
                  <a:lnTo>
                    <a:pt x="10919" y="286"/>
                  </a:lnTo>
                  <a:cubicBezTo>
                    <a:pt x="10418" y="274"/>
                    <a:pt x="9537" y="239"/>
                    <a:pt x="8513" y="215"/>
                  </a:cubicBezTo>
                  <a:lnTo>
                    <a:pt x="8383" y="215"/>
                  </a:lnTo>
                  <a:cubicBezTo>
                    <a:pt x="7370" y="179"/>
                    <a:pt x="6227" y="155"/>
                    <a:pt x="5132" y="120"/>
                  </a:cubicBezTo>
                  <a:lnTo>
                    <a:pt x="5037" y="120"/>
                  </a:lnTo>
                  <a:cubicBezTo>
                    <a:pt x="4906" y="120"/>
                    <a:pt x="4787" y="108"/>
                    <a:pt x="4656" y="108"/>
                  </a:cubicBezTo>
                  <a:lnTo>
                    <a:pt x="4573" y="108"/>
                  </a:lnTo>
                  <a:cubicBezTo>
                    <a:pt x="3239" y="72"/>
                    <a:pt x="2013" y="36"/>
                    <a:pt x="1239" y="12"/>
                  </a:cubicBezTo>
                  <a:lnTo>
                    <a:pt x="1144" y="12"/>
                  </a:lnTo>
                  <a:cubicBezTo>
                    <a:pt x="679" y="1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5801;p62">
              <a:extLst>
                <a:ext uri="{FF2B5EF4-FFF2-40B4-BE49-F238E27FC236}">
                  <a16:creationId xmlns:a16="http://schemas.microsoft.com/office/drawing/2014/main" id="{C3FB3EB7-A13C-4351-8C2D-27CBF8ABECFB}"/>
                </a:ext>
              </a:extLst>
            </p:cNvPr>
            <p:cNvSpPr/>
            <p:nvPr/>
          </p:nvSpPr>
          <p:spPr>
            <a:xfrm>
              <a:off x="5301780" y="3219709"/>
              <a:ext cx="187854" cy="421451"/>
            </a:xfrm>
            <a:custGeom>
              <a:avLst/>
              <a:gdLst/>
              <a:ahLst/>
              <a:cxnLst/>
              <a:rect l="l" t="t" r="r" b="b"/>
              <a:pathLst>
                <a:path w="3811" h="8550" extrusionOk="0">
                  <a:moveTo>
                    <a:pt x="0" y="0"/>
                  </a:moveTo>
                  <a:cubicBezTo>
                    <a:pt x="191" y="1143"/>
                    <a:pt x="834" y="2215"/>
                    <a:pt x="1762" y="2929"/>
                  </a:cubicBezTo>
                  <a:cubicBezTo>
                    <a:pt x="2120" y="3215"/>
                    <a:pt x="2524" y="3417"/>
                    <a:pt x="2953" y="3572"/>
                  </a:cubicBezTo>
                  <a:cubicBezTo>
                    <a:pt x="3108" y="4703"/>
                    <a:pt x="3275" y="5834"/>
                    <a:pt x="3453" y="6966"/>
                  </a:cubicBezTo>
                  <a:cubicBezTo>
                    <a:pt x="3513" y="7323"/>
                    <a:pt x="3572" y="7692"/>
                    <a:pt x="3632" y="8049"/>
                  </a:cubicBezTo>
                  <a:cubicBezTo>
                    <a:pt x="3656" y="8216"/>
                    <a:pt x="3679" y="8394"/>
                    <a:pt x="3703" y="8549"/>
                  </a:cubicBezTo>
                  <a:cubicBezTo>
                    <a:pt x="3751" y="8537"/>
                    <a:pt x="3775" y="8525"/>
                    <a:pt x="3810" y="8513"/>
                  </a:cubicBezTo>
                  <a:cubicBezTo>
                    <a:pt x="3787" y="8406"/>
                    <a:pt x="3763" y="8299"/>
                    <a:pt x="3763" y="8192"/>
                  </a:cubicBezTo>
                  <a:cubicBezTo>
                    <a:pt x="3715" y="7870"/>
                    <a:pt x="3656" y="7537"/>
                    <a:pt x="3608" y="7216"/>
                  </a:cubicBezTo>
                  <a:cubicBezTo>
                    <a:pt x="3525" y="6561"/>
                    <a:pt x="3417" y="5906"/>
                    <a:pt x="3334" y="5251"/>
                  </a:cubicBezTo>
                  <a:cubicBezTo>
                    <a:pt x="3155" y="3941"/>
                    <a:pt x="2977" y="2608"/>
                    <a:pt x="2822" y="1286"/>
                  </a:cubicBezTo>
                  <a:cubicBezTo>
                    <a:pt x="2774" y="917"/>
                    <a:pt x="2739" y="560"/>
                    <a:pt x="2691" y="191"/>
                  </a:cubicBezTo>
                  <a:cubicBezTo>
                    <a:pt x="2691" y="155"/>
                    <a:pt x="2679" y="119"/>
                    <a:pt x="2679" y="72"/>
                  </a:cubicBezTo>
                  <a:lnTo>
                    <a:pt x="2536" y="72"/>
                  </a:lnTo>
                  <a:lnTo>
                    <a:pt x="2536" y="84"/>
                  </a:lnTo>
                  <a:cubicBezTo>
                    <a:pt x="2584" y="417"/>
                    <a:pt x="2620" y="739"/>
                    <a:pt x="2655" y="1072"/>
                  </a:cubicBezTo>
                  <a:cubicBezTo>
                    <a:pt x="2739" y="1739"/>
                    <a:pt x="2810" y="2394"/>
                    <a:pt x="2894" y="3048"/>
                  </a:cubicBezTo>
                  <a:cubicBezTo>
                    <a:pt x="2917" y="3191"/>
                    <a:pt x="2941" y="3358"/>
                    <a:pt x="2953" y="3513"/>
                  </a:cubicBezTo>
                  <a:cubicBezTo>
                    <a:pt x="2227" y="3191"/>
                    <a:pt x="1596" y="2739"/>
                    <a:pt x="1084" y="2120"/>
                  </a:cubicBezTo>
                  <a:cubicBezTo>
                    <a:pt x="572" y="1512"/>
                    <a:pt x="250" y="774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5802;p62">
              <a:extLst>
                <a:ext uri="{FF2B5EF4-FFF2-40B4-BE49-F238E27FC236}">
                  <a16:creationId xmlns:a16="http://schemas.microsoft.com/office/drawing/2014/main" id="{23C0A032-C73B-4676-805B-47306AFBF96E}"/>
                </a:ext>
              </a:extLst>
            </p:cNvPr>
            <p:cNvSpPr/>
            <p:nvPr/>
          </p:nvSpPr>
          <p:spPr>
            <a:xfrm>
              <a:off x="5106334" y="3212661"/>
              <a:ext cx="34110" cy="180213"/>
            </a:xfrm>
            <a:custGeom>
              <a:avLst/>
              <a:gdLst/>
              <a:ahLst/>
              <a:cxnLst/>
              <a:rect l="l" t="t" r="r" b="b"/>
              <a:pathLst>
                <a:path w="692" h="3656" extrusionOk="0">
                  <a:moveTo>
                    <a:pt x="155" y="1"/>
                  </a:moveTo>
                  <a:cubicBezTo>
                    <a:pt x="72" y="501"/>
                    <a:pt x="48" y="1001"/>
                    <a:pt x="36" y="1489"/>
                  </a:cubicBezTo>
                  <a:cubicBezTo>
                    <a:pt x="1" y="2203"/>
                    <a:pt x="48" y="2906"/>
                    <a:pt x="120" y="3608"/>
                  </a:cubicBezTo>
                  <a:cubicBezTo>
                    <a:pt x="120" y="3620"/>
                    <a:pt x="132" y="3656"/>
                    <a:pt x="167" y="3656"/>
                  </a:cubicBezTo>
                  <a:cubicBezTo>
                    <a:pt x="310" y="3620"/>
                    <a:pt x="453" y="3608"/>
                    <a:pt x="596" y="3596"/>
                  </a:cubicBezTo>
                  <a:cubicBezTo>
                    <a:pt x="620" y="3596"/>
                    <a:pt x="643" y="3572"/>
                    <a:pt x="643" y="3549"/>
                  </a:cubicBezTo>
                  <a:cubicBezTo>
                    <a:pt x="513" y="2370"/>
                    <a:pt x="524" y="1179"/>
                    <a:pt x="691" y="24"/>
                  </a:cubicBezTo>
                  <a:lnTo>
                    <a:pt x="596" y="24"/>
                  </a:lnTo>
                  <a:cubicBezTo>
                    <a:pt x="572" y="155"/>
                    <a:pt x="548" y="286"/>
                    <a:pt x="536" y="417"/>
                  </a:cubicBezTo>
                  <a:cubicBezTo>
                    <a:pt x="465" y="1072"/>
                    <a:pt x="429" y="1751"/>
                    <a:pt x="453" y="2417"/>
                  </a:cubicBezTo>
                  <a:cubicBezTo>
                    <a:pt x="465" y="2775"/>
                    <a:pt x="489" y="3144"/>
                    <a:pt x="536" y="3501"/>
                  </a:cubicBezTo>
                  <a:cubicBezTo>
                    <a:pt x="429" y="3513"/>
                    <a:pt x="310" y="3537"/>
                    <a:pt x="191" y="3549"/>
                  </a:cubicBezTo>
                  <a:cubicBezTo>
                    <a:pt x="120" y="2882"/>
                    <a:pt x="96" y="2191"/>
                    <a:pt x="108" y="1525"/>
                  </a:cubicBezTo>
                  <a:cubicBezTo>
                    <a:pt x="120" y="1013"/>
                    <a:pt x="167" y="512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5803;p62">
              <a:extLst>
                <a:ext uri="{FF2B5EF4-FFF2-40B4-BE49-F238E27FC236}">
                  <a16:creationId xmlns:a16="http://schemas.microsoft.com/office/drawing/2014/main" id="{3013D919-2104-430F-8EB5-BA5BA1726755}"/>
                </a:ext>
              </a:extLst>
            </p:cNvPr>
            <p:cNvSpPr/>
            <p:nvPr/>
          </p:nvSpPr>
          <p:spPr>
            <a:xfrm>
              <a:off x="4892109" y="3208569"/>
              <a:ext cx="57574" cy="106866"/>
            </a:xfrm>
            <a:custGeom>
              <a:avLst/>
              <a:gdLst/>
              <a:ahLst/>
              <a:cxnLst/>
              <a:rect l="l" t="t" r="r" b="b"/>
              <a:pathLst>
                <a:path w="1168" h="2168" extrusionOk="0">
                  <a:moveTo>
                    <a:pt x="1025" y="0"/>
                  </a:moveTo>
                  <a:cubicBezTo>
                    <a:pt x="1025" y="12"/>
                    <a:pt x="1013" y="48"/>
                    <a:pt x="1013" y="72"/>
                  </a:cubicBezTo>
                  <a:cubicBezTo>
                    <a:pt x="846" y="715"/>
                    <a:pt x="548" y="1322"/>
                    <a:pt x="156" y="1846"/>
                  </a:cubicBezTo>
                  <a:cubicBezTo>
                    <a:pt x="108" y="1905"/>
                    <a:pt x="60" y="1965"/>
                    <a:pt x="1" y="2024"/>
                  </a:cubicBezTo>
                  <a:lnTo>
                    <a:pt x="1" y="2167"/>
                  </a:lnTo>
                  <a:cubicBezTo>
                    <a:pt x="572" y="1560"/>
                    <a:pt x="965" y="798"/>
                    <a:pt x="1168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5804;p62">
              <a:extLst>
                <a:ext uri="{FF2B5EF4-FFF2-40B4-BE49-F238E27FC236}">
                  <a16:creationId xmlns:a16="http://schemas.microsoft.com/office/drawing/2014/main" id="{28DF1342-6F13-4D75-B8EB-A13D4CF9C150}"/>
                </a:ext>
              </a:extLst>
            </p:cNvPr>
            <p:cNvSpPr/>
            <p:nvPr/>
          </p:nvSpPr>
          <p:spPr>
            <a:xfrm>
              <a:off x="5092237" y="3472088"/>
              <a:ext cx="104451" cy="34357"/>
            </a:xfrm>
            <a:custGeom>
              <a:avLst/>
              <a:gdLst/>
              <a:ahLst/>
              <a:cxnLst/>
              <a:rect l="l" t="t" r="r" b="b"/>
              <a:pathLst>
                <a:path w="2119" h="697" extrusionOk="0">
                  <a:moveTo>
                    <a:pt x="48" y="0"/>
                  </a:moveTo>
                  <a:cubicBezTo>
                    <a:pt x="25" y="0"/>
                    <a:pt x="1" y="36"/>
                    <a:pt x="37" y="36"/>
                  </a:cubicBezTo>
                  <a:cubicBezTo>
                    <a:pt x="739" y="202"/>
                    <a:pt x="1418" y="417"/>
                    <a:pt x="2072" y="691"/>
                  </a:cubicBezTo>
                  <a:cubicBezTo>
                    <a:pt x="2078" y="694"/>
                    <a:pt x="2083" y="696"/>
                    <a:pt x="2088" y="696"/>
                  </a:cubicBezTo>
                  <a:cubicBezTo>
                    <a:pt x="2111" y="696"/>
                    <a:pt x="2118" y="651"/>
                    <a:pt x="2108" y="631"/>
                  </a:cubicBezTo>
                  <a:cubicBezTo>
                    <a:pt x="1465" y="310"/>
                    <a:pt x="763" y="83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5805;p62">
              <a:extLst>
                <a:ext uri="{FF2B5EF4-FFF2-40B4-BE49-F238E27FC236}">
                  <a16:creationId xmlns:a16="http://schemas.microsoft.com/office/drawing/2014/main" id="{78D823D7-F58C-4EFF-9E2A-6D2C6997A32A}"/>
                </a:ext>
              </a:extLst>
            </p:cNvPr>
            <p:cNvSpPr/>
            <p:nvPr/>
          </p:nvSpPr>
          <p:spPr>
            <a:xfrm>
              <a:off x="4957865" y="2622232"/>
              <a:ext cx="389707" cy="604129"/>
            </a:xfrm>
            <a:custGeom>
              <a:avLst/>
              <a:gdLst/>
              <a:ahLst/>
              <a:cxnLst/>
              <a:rect l="l" t="t" r="r" b="b"/>
              <a:pathLst>
                <a:path w="7906" h="12256" extrusionOk="0">
                  <a:moveTo>
                    <a:pt x="4968" y="0"/>
                  </a:moveTo>
                  <a:cubicBezTo>
                    <a:pt x="4266" y="0"/>
                    <a:pt x="3407" y="175"/>
                    <a:pt x="2739" y="406"/>
                  </a:cubicBezTo>
                  <a:cubicBezTo>
                    <a:pt x="2715" y="418"/>
                    <a:pt x="2691" y="418"/>
                    <a:pt x="2679" y="429"/>
                  </a:cubicBezTo>
                  <a:cubicBezTo>
                    <a:pt x="2143" y="608"/>
                    <a:pt x="1739" y="822"/>
                    <a:pt x="1643" y="953"/>
                  </a:cubicBezTo>
                  <a:cubicBezTo>
                    <a:pt x="1048" y="1906"/>
                    <a:pt x="453" y="6525"/>
                    <a:pt x="0" y="11562"/>
                  </a:cubicBezTo>
                  <a:cubicBezTo>
                    <a:pt x="298" y="11705"/>
                    <a:pt x="596" y="11788"/>
                    <a:pt x="905" y="11883"/>
                  </a:cubicBezTo>
                  <a:cubicBezTo>
                    <a:pt x="1940" y="12163"/>
                    <a:pt x="3023" y="12256"/>
                    <a:pt x="4111" y="12256"/>
                  </a:cubicBezTo>
                  <a:cubicBezTo>
                    <a:pt x="4551" y="12256"/>
                    <a:pt x="4991" y="12241"/>
                    <a:pt x="5430" y="12217"/>
                  </a:cubicBezTo>
                  <a:cubicBezTo>
                    <a:pt x="6263" y="12193"/>
                    <a:pt x="7096" y="12074"/>
                    <a:pt x="7906" y="11907"/>
                  </a:cubicBezTo>
                  <a:cubicBezTo>
                    <a:pt x="7882" y="11669"/>
                    <a:pt x="7846" y="11502"/>
                    <a:pt x="7858" y="11371"/>
                  </a:cubicBezTo>
                  <a:cubicBezTo>
                    <a:pt x="7632" y="9514"/>
                    <a:pt x="7561" y="1501"/>
                    <a:pt x="7406" y="1084"/>
                  </a:cubicBezTo>
                  <a:cubicBezTo>
                    <a:pt x="7299" y="775"/>
                    <a:pt x="6727" y="310"/>
                    <a:pt x="5858" y="108"/>
                  </a:cubicBezTo>
                  <a:cubicBezTo>
                    <a:pt x="5834" y="108"/>
                    <a:pt x="5799" y="96"/>
                    <a:pt x="5775" y="96"/>
                  </a:cubicBezTo>
                  <a:cubicBezTo>
                    <a:pt x="5549" y="48"/>
                    <a:pt x="5299" y="13"/>
                    <a:pt x="5037" y="1"/>
                  </a:cubicBezTo>
                  <a:cubicBezTo>
                    <a:pt x="5014" y="0"/>
                    <a:pt x="4991" y="0"/>
                    <a:pt x="4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5806;p62">
              <a:extLst>
                <a:ext uri="{FF2B5EF4-FFF2-40B4-BE49-F238E27FC236}">
                  <a16:creationId xmlns:a16="http://schemas.microsoft.com/office/drawing/2014/main" id="{6C22B45B-52C9-4D14-B8CE-9E2994AE5BE3}"/>
                </a:ext>
              </a:extLst>
            </p:cNvPr>
            <p:cNvSpPr/>
            <p:nvPr/>
          </p:nvSpPr>
          <p:spPr>
            <a:xfrm>
              <a:off x="4853365" y="2617943"/>
              <a:ext cx="653865" cy="751464"/>
            </a:xfrm>
            <a:custGeom>
              <a:avLst/>
              <a:gdLst/>
              <a:ahLst/>
              <a:cxnLst/>
              <a:rect l="l" t="t" r="r" b="b"/>
              <a:pathLst>
                <a:path w="13265" h="15245" extrusionOk="0">
                  <a:moveTo>
                    <a:pt x="7816" y="1"/>
                  </a:moveTo>
                  <a:cubicBezTo>
                    <a:pt x="6719" y="1"/>
                    <a:pt x="5411" y="213"/>
                    <a:pt x="4371" y="445"/>
                  </a:cubicBezTo>
                  <a:cubicBezTo>
                    <a:pt x="4347" y="457"/>
                    <a:pt x="4299" y="457"/>
                    <a:pt x="4275" y="481"/>
                  </a:cubicBezTo>
                  <a:cubicBezTo>
                    <a:pt x="3418" y="683"/>
                    <a:pt x="2763" y="909"/>
                    <a:pt x="2632" y="1076"/>
                  </a:cubicBezTo>
                  <a:cubicBezTo>
                    <a:pt x="1668" y="2160"/>
                    <a:pt x="715" y="8827"/>
                    <a:pt x="1" y="14447"/>
                  </a:cubicBezTo>
                  <a:cubicBezTo>
                    <a:pt x="477" y="14602"/>
                    <a:pt x="965" y="14721"/>
                    <a:pt x="1454" y="14804"/>
                  </a:cubicBezTo>
                  <a:cubicBezTo>
                    <a:pt x="2275" y="14971"/>
                    <a:pt x="3108" y="15078"/>
                    <a:pt x="3942" y="15137"/>
                  </a:cubicBezTo>
                  <a:cubicBezTo>
                    <a:pt x="3918" y="14625"/>
                    <a:pt x="3870" y="14125"/>
                    <a:pt x="3835" y="13613"/>
                  </a:cubicBezTo>
                  <a:cubicBezTo>
                    <a:pt x="3740" y="12208"/>
                    <a:pt x="3644" y="9303"/>
                    <a:pt x="3597" y="7886"/>
                  </a:cubicBezTo>
                  <a:cubicBezTo>
                    <a:pt x="3561" y="6493"/>
                    <a:pt x="3537" y="5088"/>
                    <a:pt x="3704" y="3707"/>
                  </a:cubicBezTo>
                  <a:cubicBezTo>
                    <a:pt x="3811" y="2862"/>
                    <a:pt x="3954" y="1886"/>
                    <a:pt x="4656" y="1314"/>
                  </a:cubicBezTo>
                  <a:cubicBezTo>
                    <a:pt x="4966" y="1040"/>
                    <a:pt x="5359" y="909"/>
                    <a:pt x="5740" y="778"/>
                  </a:cubicBezTo>
                  <a:cubicBezTo>
                    <a:pt x="6133" y="659"/>
                    <a:pt x="6537" y="528"/>
                    <a:pt x="6930" y="481"/>
                  </a:cubicBezTo>
                  <a:cubicBezTo>
                    <a:pt x="7109" y="459"/>
                    <a:pt x="7292" y="440"/>
                    <a:pt x="7472" y="440"/>
                  </a:cubicBezTo>
                  <a:cubicBezTo>
                    <a:pt x="7689" y="440"/>
                    <a:pt x="7902" y="468"/>
                    <a:pt x="8097" y="552"/>
                  </a:cubicBezTo>
                  <a:cubicBezTo>
                    <a:pt x="8264" y="624"/>
                    <a:pt x="8407" y="719"/>
                    <a:pt x="8514" y="862"/>
                  </a:cubicBezTo>
                  <a:cubicBezTo>
                    <a:pt x="8645" y="1040"/>
                    <a:pt x="8681" y="1231"/>
                    <a:pt x="8645" y="1457"/>
                  </a:cubicBezTo>
                  <a:cubicBezTo>
                    <a:pt x="8621" y="1707"/>
                    <a:pt x="8514" y="1945"/>
                    <a:pt x="8431" y="2171"/>
                  </a:cubicBezTo>
                  <a:cubicBezTo>
                    <a:pt x="8323" y="2421"/>
                    <a:pt x="8228" y="2683"/>
                    <a:pt x="8157" y="2945"/>
                  </a:cubicBezTo>
                  <a:cubicBezTo>
                    <a:pt x="7942" y="3612"/>
                    <a:pt x="7752" y="4291"/>
                    <a:pt x="7573" y="4957"/>
                  </a:cubicBezTo>
                  <a:cubicBezTo>
                    <a:pt x="7395" y="5624"/>
                    <a:pt x="7252" y="6315"/>
                    <a:pt x="7121" y="6982"/>
                  </a:cubicBezTo>
                  <a:cubicBezTo>
                    <a:pt x="6966" y="7648"/>
                    <a:pt x="6847" y="8351"/>
                    <a:pt x="6740" y="9029"/>
                  </a:cubicBezTo>
                  <a:cubicBezTo>
                    <a:pt x="6633" y="9732"/>
                    <a:pt x="6573" y="10434"/>
                    <a:pt x="6549" y="11137"/>
                  </a:cubicBezTo>
                  <a:cubicBezTo>
                    <a:pt x="6526" y="11827"/>
                    <a:pt x="6561" y="14030"/>
                    <a:pt x="6609" y="14733"/>
                  </a:cubicBezTo>
                  <a:cubicBezTo>
                    <a:pt x="6609" y="14911"/>
                    <a:pt x="6621" y="15078"/>
                    <a:pt x="6621" y="15244"/>
                  </a:cubicBezTo>
                  <a:cubicBezTo>
                    <a:pt x="7323" y="15244"/>
                    <a:pt x="8014" y="15221"/>
                    <a:pt x="8693" y="15197"/>
                  </a:cubicBezTo>
                  <a:cubicBezTo>
                    <a:pt x="10014" y="15137"/>
                    <a:pt x="11955" y="15042"/>
                    <a:pt x="13265" y="14863"/>
                  </a:cubicBezTo>
                  <a:cubicBezTo>
                    <a:pt x="13217" y="14613"/>
                    <a:pt x="13181" y="14411"/>
                    <a:pt x="13157" y="14268"/>
                  </a:cubicBezTo>
                  <a:cubicBezTo>
                    <a:pt x="12800" y="12208"/>
                    <a:pt x="12086" y="1671"/>
                    <a:pt x="11860" y="1207"/>
                  </a:cubicBezTo>
                  <a:cubicBezTo>
                    <a:pt x="11681" y="850"/>
                    <a:pt x="10752" y="362"/>
                    <a:pt x="9359" y="124"/>
                  </a:cubicBezTo>
                  <a:cubicBezTo>
                    <a:pt x="9312" y="124"/>
                    <a:pt x="9276" y="100"/>
                    <a:pt x="9228" y="100"/>
                  </a:cubicBezTo>
                  <a:cubicBezTo>
                    <a:pt x="8871" y="40"/>
                    <a:pt x="8478" y="16"/>
                    <a:pt x="8061" y="5"/>
                  </a:cubicBezTo>
                  <a:cubicBezTo>
                    <a:pt x="7981" y="2"/>
                    <a:pt x="7899" y="1"/>
                    <a:pt x="7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5807;p62">
              <a:extLst>
                <a:ext uri="{FF2B5EF4-FFF2-40B4-BE49-F238E27FC236}">
                  <a16:creationId xmlns:a16="http://schemas.microsoft.com/office/drawing/2014/main" id="{DCF91FC5-FD99-4878-849D-EF4A8F684532}"/>
                </a:ext>
              </a:extLst>
            </p:cNvPr>
            <p:cNvSpPr/>
            <p:nvPr/>
          </p:nvSpPr>
          <p:spPr>
            <a:xfrm>
              <a:off x="5266535" y="2618140"/>
              <a:ext cx="235421" cy="567554"/>
            </a:xfrm>
            <a:custGeom>
              <a:avLst/>
              <a:gdLst/>
              <a:ahLst/>
              <a:cxnLst/>
              <a:rect l="l" t="t" r="r" b="b"/>
              <a:pathLst>
                <a:path w="4776" h="11514" extrusionOk="0">
                  <a:moveTo>
                    <a:pt x="870" y="1"/>
                  </a:moveTo>
                  <a:cubicBezTo>
                    <a:pt x="846" y="1"/>
                    <a:pt x="811" y="12"/>
                    <a:pt x="799" y="36"/>
                  </a:cubicBezTo>
                  <a:cubicBezTo>
                    <a:pt x="1" y="1846"/>
                    <a:pt x="25" y="4180"/>
                    <a:pt x="596" y="6251"/>
                  </a:cubicBezTo>
                  <a:cubicBezTo>
                    <a:pt x="1168" y="8394"/>
                    <a:pt x="2477" y="10311"/>
                    <a:pt x="4132" y="11442"/>
                  </a:cubicBezTo>
                  <a:cubicBezTo>
                    <a:pt x="4201" y="11490"/>
                    <a:pt x="4280" y="11514"/>
                    <a:pt x="4356" y="11514"/>
                  </a:cubicBezTo>
                  <a:cubicBezTo>
                    <a:pt x="4489" y="11514"/>
                    <a:pt x="4615" y="11439"/>
                    <a:pt x="4668" y="11288"/>
                  </a:cubicBezTo>
                  <a:cubicBezTo>
                    <a:pt x="4775" y="11026"/>
                    <a:pt x="4597" y="10680"/>
                    <a:pt x="4418" y="10430"/>
                  </a:cubicBezTo>
                  <a:cubicBezTo>
                    <a:pt x="3930" y="9740"/>
                    <a:pt x="2644" y="7918"/>
                    <a:pt x="2061" y="5644"/>
                  </a:cubicBezTo>
                  <a:cubicBezTo>
                    <a:pt x="1489" y="3382"/>
                    <a:pt x="1989" y="1560"/>
                    <a:pt x="2346" y="512"/>
                  </a:cubicBezTo>
                  <a:cubicBezTo>
                    <a:pt x="2358" y="453"/>
                    <a:pt x="2358" y="381"/>
                    <a:pt x="2299" y="346"/>
                  </a:cubicBezTo>
                  <a:cubicBezTo>
                    <a:pt x="1942" y="191"/>
                    <a:pt x="1251" y="36"/>
                    <a:pt x="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5808;p62">
              <a:extLst>
                <a:ext uri="{FF2B5EF4-FFF2-40B4-BE49-F238E27FC236}">
                  <a16:creationId xmlns:a16="http://schemas.microsoft.com/office/drawing/2014/main" id="{14975F8C-969E-477C-A922-B32D5B1B8301}"/>
                </a:ext>
              </a:extLst>
            </p:cNvPr>
            <p:cNvSpPr/>
            <p:nvPr/>
          </p:nvSpPr>
          <p:spPr>
            <a:xfrm>
              <a:off x="4847499" y="2634752"/>
              <a:ext cx="217824" cy="455167"/>
            </a:xfrm>
            <a:custGeom>
              <a:avLst/>
              <a:gdLst/>
              <a:ahLst/>
              <a:cxnLst/>
              <a:rect l="l" t="t" r="r" b="b"/>
              <a:pathLst>
                <a:path w="4419" h="9234" extrusionOk="0">
                  <a:moveTo>
                    <a:pt x="4284" y="1"/>
                  </a:moveTo>
                  <a:cubicBezTo>
                    <a:pt x="4067" y="1"/>
                    <a:pt x="3654" y="158"/>
                    <a:pt x="3585" y="175"/>
                  </a:cubicBezTo>
                  <a:cubicBezTo>
                    <a:pt x="3525" y="211"/>
                    <a:pt x="3466" y="235"/>
                    <a:pt x="3418" y="259"/>
                  </a:cubicBezTo>
                  <a:cubicBezTo>
                    <a:pt x="2858" y="509"/>
                    <a:pt x="2370" y="914"/>
                    <a:pt x="2049" y="1509"/>
                  </a:cubicBezTo>
                  <a:cubicBezTo>
                    <a:pt x="1" y="5271"/>
                    <a:pt x="465" y="9034"/>
                    <a:pt x="584" y="9188"/>
                  </a:cubicBezTo>
                  <a:cubicBezTo>
                    <a:pt x="606" y="9220"/>
                    <a:pt x="629" y="9233"/>
                    <a:pt x="654" y="9233"/>
                  </a:cubicBezTo>
                  <a:cubicBezTo>
                    <a:pt x="777" y="9233"/>
                    <a:pt x="922" y="8891"/>
                    <a:pt x="941" y="8831"/>
                  </a:cubicBezTo>
                  <a:cubicBezTo>
                    <a:pt x="1561" y="5164"/>
                    <a:pt x="2346" y="3176"/>
                    <a:pt x="2906" y="2176"/>
                  </a:cubicBezTo>
                  <a:cubicBezTo>
                    <a:pt x="3156" y="1723"/>
                    <a:pt x="3418" y="1307"/>
                    <a:pt x="3739" y="926"/>
                  </a:cubicBezTo>
                  <a:cubicBezTo>
                    <a:pt x="3894" y="735"/>
                    <a:pt x="4061" y="533"/>
                    <a:pt x="4228" y="354"/>
                  </a:cubicBezTo>
                  <a:cubicBezTo>
                    <a:pt x="4275" y="295"/>
                    <a:pt x="4418" y="175"/>
                    <a:pt x="4418" y="80"/>
                  </a:cubicBezTo>
                  <a:cubicBezTo>
                    <a:pt x="4418" y="22"/>
                    <a:pt x="4364" y="1"/>
                    <a:pt x="4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5809;p62">
              <a:extLst>
                <a:ext uri="{FF2B5EF4-FFF2-40B4-BE49-F238E27FC236}">
                  <a16:creationId xmlns:a16="http://schemas.microsoft.com/office/drawing/2014/main" id="{3A241486-76B4-42E7-990A-61C1F6E69F6B}"/>
                </a:ext>
              </a:extLst>
            </p:cNvPr>
            <p:cNvSpPr/>
            <p:nvPr/>
          </p:nvSpPr>
          <p:spPr>
            <a:xfrm>
              <a:off x="5066999" y="2554750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3692" y="1"/>
                  </a:moveTo>
                  <a:lnTo>
                    <a:pt x="1" y="786"/>
                  </a:lnTo>
                  <a:lnTo>
                    <a:pt x="453" y="2441"/>
                  </a:lnTo>
                  <a:cubicBezTo>
                    <a:pt x="453" y="2441"/>
                    <a:pt x="636" y="2740"/>
                    <a:pt x="1385" y="2740"/>
                  </a:cubicBezTo>
                  <a:cubicBezTo>
                    <a:pt x="1683" y="2740"/>
                    <a:pt x="2071" y="2693"/>
                    <a:pt x="2573" y="2560"/>
                  </a:cubicBezTo>
                  <a:cubicBezTo>
                    <a:pt x="4239" y="2120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5810;p62">
              <a:extLst>
                <a:ext uri="{FF2B5EF4-FFF2-40B4-BE49-F238E27FC236}">
                  <a16:creationId xmlns:a16="http://schemas.microsoft.com/office/drawing/2014/main" id="{6EC7AD38-F612-4E48-B0D8-CEAFC0FFEA99}"/>
                </a:ext>
              </a:extLst>
            </p:cNvPr>
            <p:cNvSpPr/>
            <p:nvPr/>
          </p:nvSpPr>
          <p:spPr>
            <a:xfrm>
              <a:off x="5066975" y="2523800"/>
              <a:ext cx="207253" cy="112474"/>
            </a:xfrm>
            <a:custGeom>
              <a:avLst/>
              <a:gdLst/>
              <a:ahLst/>
              <a:cxnLst/>
              <a:rect l="l" t="t" r="r" b="b"/>
              <a:pathLst>
                <a:path w="4585" h="2282" extrusionOk="0">
                  <a:moveTo>
                    <a:pt x="3755" y="1"/>
                  </a:moveTo>
                  <a:cubicBezTo>
                    <a:pt x="3580" y="1"/>
                    <a:pt x="3405" y="16"/>
                    <a:pt x="3239" y="45"/>
                  </a:cubicBezTo>
                  <a:cubicBezTo>
                    <a:pt x="2358" y="164"/>
                    <a:pt x="1525" y="438"/>
                    <a:pt x="691" y="736"/>
                  </a:cubicBezTo>
                  <a:cubicBezTo>
                    <a:pt x="501" y="807"/>
                    <a:pt x="275" y="902"/>
                    <a:pt x="168" y="1045"/>
                  </a:cubicBezTo>
                  <a:cubicBezTo>
                    <a:pt x="37" y="1236"/>
                    <a:pt x="1" y="1676"/>
                    <a:pt x="144" y="1867"/>
                  </a:cubicBezTo>
                  <a:cubicBezTo>
                    <a:pt x="298" y="2117"/>
                    <a:pt x="763" y="2236"/>
                    <a:pt x="1096" y="2272"/>
                  </a:cubicBezTo>
                  <a:cubicBezTo>
                    <a:pt x="1167" y="2278"/>
                    <a:pt x="1238" y="2281"/>
                    <a:pt x="1309" y="2281"/>
                  </a:cubicBezTo>
                  <a:cubicBezTo>
                    <a:pt x="1638" y="2281"/>
                    <a:pt x="1978" y="2219"/>
                    <a:pt x="2311" y="2141"/>
                  </a:cubicBezTo>
                  <a:cubicBezTo>
                    <a:pt x="2799" y="2022"/>
                    <a:pt x="3275" y="1879"/>
                    <a:pt x="3692" y="1605"/>
                  </a:cubicBezTo>
                  <a:cubicBezTo>
                    <a:pt x="4120" y="1355"/>
                    <a:pt x="4442" y="986"/>
                    <a:pt x="4549" y="581"/>
                  </a:cubicBezTo>
                  <a:cubicBezTo>
                    <a:pt x="4573" y="450"/>
                    <a:pt x="4585" y="283"/>
                    <a:pt x="4501" y="188"/>
                  </a:cubicBezTo>
                  <a:cubicBezTo>
                    <a:pt x="4406" y="81"/>
                    <a:pt x="4263" y="45"/>
                    <a:pt x="4097" y="21"/>
                  </a:cubicBezTo>
                  <a:cubicBezTo>
                    <a:pt x="3984" y="7"/>
                    <a:pt x="3869" y="1"/>
                    <a:pt x="3755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5811;p62">
              <a:extLst>
                <a:ext uri="{FF2B5EF4-FFF2-40B4-BE49-F238E27FC236}">
                  <a16:creationId xmlns:a16="http://schemas.microsoft.com/office/drawing/2014/main" id="{FF075AC3-0E9B-41BD-A456-725974803B03}"/>
                </a:ext>
              </a:extLst>
            </p:cNvPr>
            <p:cNvSpPr/>
            <p:nvPr/>
          </p:nvSpPr>
          <p:spPr>
            <a:xfrm>
              <a:off x="5048218" y="2592903"/>
              <a:ext cx="243801" cy="151574"/>
            </a:xfrm>
            <a:custGeom>
              <a:avLst/>
              <a:gdLst/>
              <a:ahLst/>
              <a:cxnLst/>
              <a:rect l="l" t="t" r="r" b="b"/>
              <a:pathLst>
                <a:path w="4946" h="3075" extrusionOk="0">
                  <a:moveTo>
                    <a:pt x="4220" y="1"/>
                  </a:moveTo>
                  <a:cubicBezTo>
                    <a:pt x="4175" y="1"/>
                    <a:pt x="4129" y="15"/>
                    <a:pt x="4085" y="48"/>
                  </a:cubicBezTo>
                  <a:cubicBezTo>
                    <a:pt x="3700" y="331"/>
                    <a:pt x="2831" y="1367"/>
                    <a:pt x="1356" y="1367"/>
                  </a:cubicBezTo>
                  <a:cubicBezTo>
                    <a:pt x="1279" y="1367"/>
                    <a:pt x="1200" y="1364"/>
                    <a:pt x="1120" y="1358"/>
                  </a:cubicBezTo>
                  <a:cubicBezTo>
                    <a:pt x="739" y="1322"/>
                    <a:pt x="596" y="882"/>
                    <a:pt x="525" y="691"/>
                  </a:cubicBezTo>
                  <a:cubicBezTo>
                    <a:pt x="518" y="663"/>
                    <a:pt x="498" y="652"/>
                    <a:pt x="479" y="652"/>
                  </a:cubicBezTo>
                  <a:cubicBezTo>
                    <a:pt x="465" y="652"/>
                    <a:pt x="451" y="657"/>
                    <a:pt x="441" y="667"/>
                  </a:cubicBezTo>
                  <a:cubicBezTo>
                    <a:pt x="298" y="905"/>
                    <a:pt x="37" y="1525"/>
                    <a:pt x="25" y="1679"/>
                  </a:cubicBezTo>
                  <a:cubicBezTo>
                    <a:pt x="1" y="1941"/>
                    <a:pt x="227" y="2834"/>
                    <a:pt x="382" y="2846"/>
                  </a:cubicBezTo>
                  <a:cubicBezTo>
                    <a:pt x="383" y="2846"/>
                    <a:pt x="384" y="2846"/>
                    <a:pt x="385" y="2846"/>
                  </a:cubicBezTo>
                  <a:cubicBezTo>
                    <a:pt x="533" y="2846"/>
                    <a:pt x="1156" y="1917"/>
                    <a:pt x="1156" y="1917"/>
                  </a:cubicBezTo>
                  <a:cubicBezTo>
                    <a:pt x="1156" y="1917"/>
                    <a:pt x="1780" y="3074"/>
                    <a:pt x="1998" y="3074"/>
                  </a:cubicBezTo>
                  <a:cubicBezTo>
                    <a:pt x="2003" y="3074"/>
                    <a:pt x="2008" y="3074"/>
                    <a:pt x="2013" y="3072"/>
                  </a:cubicBezTo>
                  <a:cubicBezTo>
                    <a:pt x="2346" y="2965"/>
                    <a:pt x="4025" y="2918"/>
                    <a:pt x="4882" y="1072"/>
                  </a:cubicBezTo>
                  <a:cubicBezTo>
                    <a:pt x="4946" y="956"/>
                    <a:pt x="4586" y="1"/>
                    <a:pt x="42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5812;p62">
              <a:extLst>
                <a:ext uri="{FF2B5EF4-FFF2-40B4-BE49-F238E27FC236}">
                  <a16:creationId xmlns:a16="http://schemas.microsoft.com/office/drawing/2014/main" id="{7BDE8685-7AD7-408C-A680-19279802463E}"/>
                </a:ext>
              </a:extLst>
            </p:cNvPr>
            <p:cNvSpPr/>
            <p:nvPr/>
          </p:nvSpPr>
          <p:spPr>
            <a:xfrm>
              <a:off x="5048218" y="2583537"/>
              <a:ext cx="24799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5813;p62">
              <a:extLst>
                <a:ext uri="{FF2B5EF4-FFF2-40B4-BE49-F238E27FC236}">
                  <a16:creationId xmlns:a16="http://schemas.microsoft.com/office/drawing/2014/main" id="{7EC1E10B-B6CC-4C68-99BE-D1A4E8A622BC}"/>
                </a:ext>
              </a:extLst>
            </p:cNvPr>
            <p:cNvSpPr/>
            <p:nvPr/>
          </p:nvSpPr>
          <p:spPr>
            <a:xfrm>
              <a:off x="4837542" y="1934893"/>
              <a:ext cx="184354" cy="288361"/>
            </a:xfrm>
            <a:custGeom>
              <a:avLst/>
              <a:gdLst/>
              <a:ahLst/>
              <a:cxnLst/>
              <a:rect l="l" t="t" r="r" b="b"/>
              <a:pathLst>
                <a:path w="3740" h="5850" extrusionOk="0">
                  <a:moveTo>
                    <a:pt x="2917" y="0"/>
                  </a:moveTo>
                  <a:cubicBezTo>
                    <a:pt x="2544" y="0"/>
                    <a:pt x="2102" y="246"/>
                    <a:pt x="1870" y="431"/>
                  </a:cubicBezTo>
                  <a:cubicBezTo>
                    <a:pt x="572" y="1419"/>
                    <a:pt x="0" y="3229"/>
                    <a:pt x="453" y="4789"/>
                  </a:cubicBezTo>
                  <a:cubicBezTo>
                    <a:pt x="524" y="5063"/>
                    <a:pt x="632" y="5313"/>
                    <a:pt x="822" y="5527"/>
                  </a:cubicBezTo>
                  <a:cubicBezTo>
                    <a:pt x="993" y="5721"/>
                    <a:pt x="1252" y="5849"/>
                    <a:pt x="1514" y="5849"/>
                  </a:cubicBezTo>
                  <a:cubicBezTo>
                    <a:pt x="1525" y="5849"/>
                    <a:pt x="1537" y="5849"/>
                    <a:pt x="1548" y="5849"/>
                  </a:cubicBezTo>
                  <a:cubicBezTo>
                    <a:pt x="2036" y="5801"/>
                    <a:pt x="2334" y="5301"/>
                    <a:pt x="2537" y="4848"/>
                  </a:cubicBezTo>
                  <a:cubicBezTo>
                    <a:pt x="2894" y="4098"/>
                    <a:pt x="3239" y="3324"/>
                    <a:pt x="3429" y="2491"/>
                  </a:cubicBezTo>
                  <a:cubicBezTo>
                    <a:pt x="3572" y="1872"/>
                    <a:pt x="3739" y="836"/>
                    <a:pt x="3418" y="265"/>
                  </a:cubicBezTo>
                  <a:cubicBezTo>
                    <a:pt x="3301" y="72"/>
                    <a:pt x="3119" y="0"/>
                    <a:pt x="2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5814;p62">
              <a:extLst>
                <a:ext uri="{FF2B5EF4-FFF2-40B4-BE49-F238E27FC236}">
                  <a16:creationId xmlns:a16="http://schemas.microsoft.com/office/drawing/2014/main" id="{EA996A5F-C1AF-488D-B6D6-AD37F83A7B51}"/>
                </a:ext>
              </a:extLst>
            </p:cNvPr>
            <p:cNvSpPr/>
            <p:nvPr/>
          </p:nvSpPr>
          <p:spPr>
            <a:xfrm>
              <a:off x="4844590" y="1928485"/>
              <a:ext cx="599249" cy="684426"/>
            </a:xfrm>
            <a:custGeom>
              <a:avLst/>
              <a:gdLst/>
              <a:ahLst/>
              <a:cxnLst/>
              <a:rect l="l" t="t" r="r" b="b"/>
              <a:pathLst>
                <a:path w="12157" h="13885" extrusionOk="0">
                  <a:moveTo>
                    <a:pt x="5857" y="1"/>
                  </a:moveTo>
                  <a:cubicBezTo>
                    <a:pt x="2498" y="1"/>
                    <a:pt x="46" y="2793"/>
                    <a:pt x="0" y="7229"/>
                  </a:cubicBezTo>
                  <a:cubicBezTo>
                    <a:pt x="0" y="7800"/>
                    <a:pt x="12" y="8324"/>
                    <a:pt x="72" y="8848"/>
                  </a:cubicBezTo>
                  <a:lnTo>
                    <a:pt x="72" y="8884"/>
                  </a:lnTo>
                  <a:cubicBezTo>
                    <a:pt x="84" y="9039"/>
                    <a:pt x="119" y="9193"/>
                    <a:pt x="131" y="9360"/>
                  </a:cubicBezTo>
                  <a:cubicBezTo>
                    <a:pt x="346" y="10682"/>
                    <a:pt x="810" y="11813"/>
                    <a:pt x="1679" y="12598"/>
                  </a:cubicBezTo>
                  <a:lnTo>
                    <a:pt x="1703" y="12610"/>
                  </a:lnTo>
                  <a:cubicBezTo>
                    <a:pt x="1846" y="12753"/>
                    <a:pt x="2024" y="12884"/>
                    <a:pt x="2203" y="13003"/>
                  </a:cubicBezTo>
                  <a:cubicBezTo>
                    <a:pt x="2965" y="13491"/>
                    <a:pt x="3977" y="13801"/>
                    <a:pt x="5299" y="13884"/>
                  </a:cubicBezTo>
                  <a:lnTo>
                    <a:pt x="5692" y="13884"/>
                  </a:lnTo>
                  <a:cubicBezTo>
                    <a:pt x="5834" y="13884"/>
                    <a:pt x="5989" y="13884"/>
                    <a:pt x="6144" y="13861"/>
                  </a:cubicBezTo>
                  <a:cubicBezTo>
                    <a:pt x="8037" y="13730"/>
                    <a:pt x="9716" y="12587"/>
                    <a:pt x="10752" y="10848"/>
                  </a:cubicBezTo>
                  <a:cubicBezTo>
                    <a:pt x="10764" y="10824"/>
                    <a:pt x="10764" y="10813"/>
                    <a:pt x="10776" y="10801"/>
                  </a:cubicBezTo>
                  <a:cubicBezTo>
                    <a:pt x="10871" y="10646"/>
                    <a:pt x="10942" y="10515"/>
                    <a:pt x="11014" y="10348"/>
                  </a:cubicBezTo>
                  <a:cubicBezTo>
                    <a:pt x="11383" y="9574"/>
                    <a:pt x="11633" y="8717"/>
                    <a:pt x="11740" y="7765"/>
                  </a:cubicBezTo>
                  <a:cubicBezTo>
                    <a:pt x="12157" y="3847"/>
                    <a:pt x="9752" y="228"/>
                    <a:pt x="6251" y="14"/>
                  </a:cubicBezTo>
                  <a:cubicBezTo>
                    <a:pt x="6119" y="5"/>
                    <a:pt x="5987" y="1"/>
                    <a:pt x="585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5815;p62">
              <a:extLst>
                <a:ext uri="{FF2B5EF4-FFF2-40B4-BE49-F238E27FC236}">
                  <a16:creationId xmlns:a16="http://schemas.microsoft.com/office/drawing/2014/main" id="{3B14B22C-DC86-4706-8F60-721CAE12509B}"/>
                </a:ext>
              </a:extLst>
            </p:cNvPr>
            <p:cNvSpPr/>
            <p:nvPr/>
          </p:nvSpPr>
          <p:spPr>
            <a:xfrm>
              <a:off x="4819353" y="1818020"/>
              <a:ext cx="738944" cy="525261"/>
            </a:xfrm>
            <a:custGeom>
              <a:avLst/>
              <a:gdLst/>
              <a:ahLst/>
              <a:cxnLst/>
              <a:rect l="l" t="t" r="r" b="b"/>
              <a:pathLst>
                <a:path w="14991" h="10656" extrusionOk="0">
                  <a:moveTo>
                    <a:pt x="2980" y="0"/>
                  </a:moveTo>
                  <a:cubicBezTo>
                    <a:pt x="2631" y="0"/>
                    <a:pt x="2280" y="21"/>
                    <a:pt x="1929" y="64"/>
                  </a:cubicBezTo>
                  <a:cubicBezTo>
                    <a:pt x="1679" y="88"/>
                    <a:pt x="1417" y="135"/>
                    <a:pt x="1167" y="231"/>
                  </a:cubicBezTo>
                  <a:cubicBezTo>
                    <a:pt x="1001" y="290"/>
                    <a:pt x="810" y="385"/>
                    <a:pt x="750" y="564"/>
                  </a:cubicBezTo>
                  <a:cubicBezTo>
                    <a:pt x="667" y="826"/>
                    <a:pt x="846" y="1076"/>
                    <a:pt x="1036" y="1243"/>
                  </a:cubicBezTo>
                  <a:cubicBezTo>
                    <a:pt x="1262" y="1397"/>
                    <a:pt x="1512" y="1481"/>
                    <a:pt x="1774" y="1493"/>
                  </a:cubicBezTo>
                  <a:cubicBezTo>
                    <a:pt x="1096" y="1778"/>
                    <a:pt x="512" y="2326"/>
                    <a:pt x="203" y="3005"/>
                  </a:cubicBezTo>
                  <a:cubicBezTo>
                    <a:pt x="96" y="3290"/>
                    <a:pt x="0" y="3552"/>
                    <a:pt x="36" y="3802"/>
                  </a:cubicBezTo>
                  <a:cubicBezTo>
                    <a:pt x="48" y="4124"/>
                    <a:pt x="239" y="4422"/>
                    <a:pt x="477" y="4600"/>
                  </a:cubicBezTo>
                  <a:cubicBezTo>
                    <a:pt x="739" y="4803"/>
                    <a:pt x="1036" y="4886"/>
                    <a:pt x="1346" y="4933"/>
                  </a:cubicBezTo>
                  <a:cubicBezTo>
                    <a:pt x="1440" y="4945"/>
                    <a:pt x="1535" y="4951"/>
                    <a:pt x="1631" y="4951"/>
                  </a:cubicBezTo>
                  <a:cubicBezTo>
                    <a:pt x="2391" y="4951"/>
                    <a:pt x="3165" y="4579"/>
                    <a:pt x="3620" y="3933"/>
                  </a:cubicBezTo>
                  <a:lnTo>
                    <a:pt x="3620" y="3933"/>
                  </a:lnTo>
                  <a:cubicBezTo>
                    <a:pt x="3548" y="4052"/>
                    <a:pt x="3560" y="4219"/>
                    <a:pt x="3644" y="4338"/>
                  </a:cubicBezTo>
                  <a:cubicBezTo>
                    <a:pt x="3715" y="4457"/>
                    <a:pt x="3810" y="4529"/>
                    <a:pt x="3953" y="4588"/>
                  </a:cubicBezTo>
                  <a:cubicBezTo>
                    <a:pt x="4184" y="4704"/>
                    <a:pt x="4462" y="4745"/>
                    <a:pt x="4736" y="4745"/>
                  </a:cubicBezTo>
                  <a:cubicBezTo>
                    <a:pt x="4773" y="4745"/>
                    <a:pt x="4810" y="4744"/>
                    <a:pt x="4846" y="4743"/>
                  </a:cubicBezTo>
                  <a:cubicBezTo>
                    <a:pt x="5513" y="4719"/>
                    <a:pt x="6168" y="4517"/>
                    <a:pt x="6727" y="4160"/>
                  </a:cubicBezTo>
                  <a:lnTo>
                    <a:pt x="6727" y="4160"/>
                  </a:lnTo>
                  <a:cubicBezTo>
                    <a:pt x="6573" y="4386"/>
                    <a:pt x="6465" y="4660"/>
                    <a:pt x="6525" y="4922"/>
                  </a:cubicBezTo>
                  <a:cubicBezTo>
                    <a:pt x="6573" y="5088"/>
                    <a:pt x="6692" y="5231"/>
                    <a:pt x="6811" y="5350"/>
                  </a:cubicBezTo>
                  <a:cubicBezTo>
                    <a:pt x="7192" y="5708"/>
                    <a:pt x="7742" y="5898"/>
                    <a:pt x="8274" y="5898"/>
                  </a:cubicBezTo>
                  <a:cubicBezTo>
                    <a:pt x="8291" y="5898"/>
                    <a:pt x="8307" y="5898"/>
                    <a:pt x="8323" y="5898"/>
                  </a:cubicBezTo>
                  <a:cubicBezTo>
                    <a:pt x="8871" y="5874"/>
                    <a:pt x="9430" y="5648"/>
                    <a:pt x="9883" y="5291"/>
                  </a:cubicBezTo>
                  <a:lnTo>
                    <a:pt x="9883" y="5291"/>
                  </a:lnTo>
                  <a:cubicBezTo>
                    <a:pt x="9787" y="5707"/>
                    <a:pt x="9525" y="6065"/>
                    <a:pt x="9394" y="6481"/>
                  </a:cubicBezTo>
                  <a:cubicBezTo>
                    <a:pt x="9323" y="6719"/>
                    <a:pt x="9287" y="6969"/>
                    <a:pt x="9311" y="7208"/>
                  </a:cubicBezTo>
                  <a:cubicBezTo>
                    <a:pt x="9323" y="7434"/>
                    <a:pt x="9383" y="7660"/>
                    <a:pt x="9549" y="7803"/>
                  </a:cubicBezTo>
                  <a:cubicBezTo>
                    <a:pt x="9622" y="7882"/>
                    <a:pt x="9729" y="7923"/>
                    <a:pt x="9836" y="7923"/>
                  </a:cubicBezTo>
                  <a:cubicBezTo>
                    <a:pt x="9940" y="7923"/>
                    <a:pt x="10045" y="7885"/>
                    <a:pt x="10121" y="7803"/>
                  </a:cubicBezTo>
                  <a:lnTo>
                    <a:pt x="10121" y="7803"/>
                  </a:lnTo>
                  <a:cubicBezTo>
                    <a:pt x="10085" y="8017"/>
                    <a:pt x="10049" y="8220"/>
                    <a:pt x="10049" y="8422"/>
                  </a:cubicBezTo>
                  <a:cubicBezTo>
                    <a:pt x="10049" y="8553"/>
                    <a:pt x="10061" y="8660"/>
                    <a:pt x="10145" y="8743"/>
                  </a:cubicBezTo>
                  <a:cubicBezTo>
                    <a:pt x="10198" y="8812"/>
                    <a:pt x="10285" y="8842"/>
                    <a:pt x="10375" y="8842"/>
                  </a:cubicBezTo>
                  <a:cubicBezTo>
                    <a:pt x="10426" y="8842"/>
                    <a:pt x="10478" y="8832"/>
                    <a:pt x="10526" y="8815"/>
                  </a:cubicBezTo>
                  <a:cubicBezTo>
                    <a:pt x="10656" y="8767"/>
                    <a:pt x="10776" y="8660"/>
                    <a:pt x="10883" y="8577"/>
                  </a:cubicBezTo>
                  <a:lnTo>
                    <a:pt x="10883" y="8577"/>
                  </a:lnTo>
                  <a:cubicBezTo>
                    <a:pt x="10799" y="8934"/>
                    <a:pt x="10585" y="9267"/>
                    <a:pt x="10502" y="9613"/>
                  </a:cubicBezTo>
                  <a:cubicBezTo>
                    <a:pt x="10406" y="9970"/>
                    <a:pt x="10454" y="10422"/>
                    <a:pt x="10764" y="10601"/>
                  </a:cubicBezTo>
                  <a:cubicBezTo>
                    <a:pt x="10839" y="10638"/>
                    <a:pt x="10920" y="10656"/>
                    <a:pt x="11004" y="10656"/>
                  </a:cubicBezTo>
                  <a:cubicBezTo>
                    <a:pt x="11186" y="10656"/>
                    <a:pt x="11375" y="10573"/>
                    <a:pt x="11514" y="10434"/>
                  </a:cubicBezTo>
                  <a:cubicBezTo>
                    <a:pt x="11716" y="10244"/>
                    <a:pt x="11823" y="9958"/>
                    <a:pt x="11871" y="9672"/>
                  </a:cubicBezTo>
                  <a:cubicBezTo>
                    <a:pt x="12113" y="9696"/>
                    <a:pt x="12371" y="9724"/>
                    <a:pt x="12624" y="9724"/>
                  </a:cubicBezTo>
                  <a:cubicBezTo>
                    <a:pt x="12756" y="9724"/>
                    <a:pt x="12887" y="9716"/>
                    <a:pt x="13014" y="9696"/>
                  </a:cubicBezTo>
                  <a:cubicBezTo>
                    <a:pt x="13145" y="9672"/>
                    <a:pt x="13300" y="9648"/>
                    <a:pt x="13431" y="9577"/>
                  </a:cubicBezTo>
                  <a:cubicBezTo>
                    <a:pt x="13716" y="9446"/>
                    <a:pt x="13907" y="9124"/>
                    <a:pt x="14050" y="8851"/>
                  </a:cubicBezTo>
                  <a:cubicBezTo>
                    <a:pt x="14514" y="7958"/>
                    <a:pt x="14824" y="6981"/>
                    <a:pt x="14931" y="5993"/>
                  </a:cubicBezTo>
                  <a:cubicBezTo>
                    <a:pt x="14967" y="5755"/>
                    <a:pt x="14978" y="5517"/>
                    <a:pt x="14978" y="5279"/>
                  </a:cubicBezTo>
                  <a:cubicBezTo>
                    <a:pt x="14990" y="4826"/>
                    <a:pt x="14967" y="4386"/>
                    <a:pt x="14812" y="3981"/>
                  </a:cubicBezTo>
                  <a:cubicBezTo>
                    <a:pt x="14752" y="3802"/>
                    <a:pt x="14669" y="3636"/>
                    <a:pt x="14562" y="3493"/>
                  </a:cubicBezTo>
                  <a:cubicBezTo>
                    <a:pt x="14431" y="3290"/>
                    <a:pt x="14252" y="3136"/>
                    <a:pt x="14026" y="3028"/>
                  </a:cubicBezTo>
                  <a:cubicBezTo>
                    <a:pt x="13837" y="2934"/>
                    <a:pt x="13612" y="2889"/>
                    <a:pt x="13389" y="2889"/>
                  </a:cubicBezTo>
                  <a:cubicBezTo>
                    <a:pt x="13303" y="2889"/>
                    <a:pt x="13216" y="2896"/>
                    <a:pt x="13133" y="2909"/>
                  </a:cubicBezTo>
                  <a:cubicBezTo>
                    <a:pt x="13014" y="2338"/>
                    <a:pt x="12692" y="1838"/>
                    <a:pt x="12252" y="1445"/>
                  </a:cubicBezTo>
                  <a:cubicBezTo>
                    <a:pt x="12073" y="1278"/>
                    <a:pt x="11883" y="1135"/>
                    <a:pt x="11680" y="1016"/>
                  </a:cubicBezTo>
                  <a:cubicBezTo>
                    <a:pt x="11245" y="755"/>
                    <a:pt x="10739" y="583"/>
                    <a:pt x="10228" y="583"/>
                  </a:cubicBezTo>
                  <a:cubicBezTo>
                    <a:pt x="10180" y="583"/>
                    <a:pt x="10133" y="585"/>
                    <a:pt x="10085" y="588"/>
                  </a:cubicBezTo>
                  <a:lnTo>
                    <a:pt x="9990" y="588"/>
                  </a:lnTo>
                  <a:cubicBezTo>
                    <a:pt x="9775" y="612"/>
                    <a:pt x="9537" y="671"/>
                    <a:pt x="9371" y="850"/>
                  </a:cubicBezTo>
                  <a:cubicBezTo>
                    <a:pt x="9323" y="909"/>
                    <a:pt x="9275" y="969"/>
                    <a:pt x="9263" y="1052"/>
                  </a:cubicBezTo>
                  <a:cubicBezTo>
                    <a:pt x="8799" y="588"/>
                    <a:pt x="8240" y="254"/>
                    <a:pt x="7608" y="88"/>
                  </a:cubicBezTo>
                  <a:cubicBezTo>
                    <a:pt x="7493" y="55"/>
                    <a:pt x="7370" y="34"/>
                    <a:pt x="7246" y="34"/>
                  </a:cubicBezTo>
                  <a:cubicBezTo>
                    <a:pt x="7140" y="34"/>
                    <a:pt x="7034" y="49"/>
                    <a:pt x="6930" y="88"/>
                  </a:cubicBezTo>
                  <a:cubicBezTo>
                    <a:pt x="6811" y="135"/>
                    <a:pt x="6692" y="231"/>
                    <a:pt x="6680" y="350"/>
                  </a:cubicBezTo>
                  <a:cubicBezTo>
                    <a:pt x="6656" y="421"/>
                    <a:pt x="6680" y="504"/>
                    <a:pt x="6704" y="564"/>
                  </a:cubicBezTo>
                  <a:cubicBezTo>
                    <a:pt x="6751" y="719"/>
                    <a:pt x="6823" y="850"/>
                    <a:pt x="6930" y="969"/>
                  </a:cubicBezTo>
                  <a:cubicBezTo>
                    <a:pt x="6632" y="778"/>
                    <a:pt x="6287" y="623"/>
                    <a:pt x="5942" y="504"/>
                  </a:cubicBezTo>
                  <a:cubicBezTo>
                    <a:pt x="5002" y="177"/>
                    <a:pt x="3997" y="0"/>
                    <a:pt x="29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5816;p62">
              <a:extLst>
                <a:ext uri="{FF2B5EF4-FFF2-40B4-BE49-F238E27FC236}">
                  <a16:creationId xmlns:a16="http://schemas.microsoft.com/office/drawing/2014/main" id="{F8D7ED57-738D-42F1-85C2-AB276FBDFC61}"/>
                </a:ext>
              </a:extLst>
            </p:cNvPr>
            <p:cNvSpPr/>
            <p:nvPr/>
          </p:nvSpPr>
          <p:spPr>
            <a:xfrm>
              <a:off x="5307645" y="1845673"/>
              <a:ext cx="250652" cy="305367"/>
            </a:xfrm>
            <a:custGeom>
              <a:avLst/>
              <a:gdLst/>
              <a:ahLst/>
              <a:cxnLst/>
              <a:rect l="l" t="t" r="r" b="b"/>
              <a:pathLst>
                <a:path w="5085" h="6195" extrusionOk="0">
                  <a:moveTo>
                    <a:pt x="279" y="1"/>
                  </a:moveTo>
                  <a:cubicBezTo>
                    <a:pt x="246" y="1"/>
                    <a:pt x="212" y="1"/>
                    <a:pt x="179" y="3"/>
                  </a:cubicBezTo>
                  <a:lnTo>
                    <a:pt x="84" y="3"/>
                  </a:lnTo>
                  <a:cubicBezTo>
                    <a:pt x="12" y="253"/>
                    <a:pt x="0" y="455"/>
                    <a:pt x="12" y="646"/>
                  </a:cubicBezTo>
                  <a:cubicBezTo>
                    <a:pt x="72" y="1122"/>
                    <a:pt x="358" y="1527"/>
                    <a:pt x="691" y="1872"/>
                  </a:cubicBezTo>
                  <a:cubicBezTo>
                    <a:pt x="369" y="2051"/>
                    <a:pt x="0" y="2313"/>
                    <a:pt x="60" y="2694"/>
                  </a:cubicBezTo>
                  <a:cubicBezTo>
                    <a:pt x="72" y="2837"/>
                    <a:pt x="179" y="2968"/>
                    <a:pt x="274" y="3075"/>
                  </a:cubicBezTo>
                  <a:cubicBezTo>
                    <a:pt x="548" y="3349"/>
                    <a:pt x="905" y="3491"/>
                    <a:pt x="1262" y="3527"/>
                  </a:cubicBezTo>
                  <a:cubicBezTo>
                    <a:pt x="1322" y="3527"/>
                    <a:pt x="1382" y="3527"/>
                    <a:pt x="1441" y="3551"/>
                  </a:cubicBezTo>
                  <a:cubicBezTo>
                    <a:pt x="1632" y="3670"/>
                    <a:pt x="1465" y="3968"/>
                    <a:pt x="1512" y="4194"/>
                  </a:cubicBezTo>
                  <a:cubicBezTo>
                    <a:pt x="1556" y="4385"/>
                    <a:pt x="1758" y="4462"/>
                    <a:pt x="1970" y="4462"/>
                  </a:cubicBezTo>
                  <a:cubicBezTo>
                    <a:pt x="2049" y="4462"/>
                    <a:pt x="2129" y="4451"/>
                    <a:pt x="2203" y="4432"/>
                  </a:cubicBezTo>
                  <a:cubicBezTo>
                    <a:pt x="2391" y="4378"/>
                    <a:pt x="2598" y="4291"/>
                    <a:pt x="2791" y="4291"/>
                  </a:cubicBezTo>
                  <a:cubicBezTo>
                    <a:pt x="2855" y="4291"/>
                    <a:pt x="2917" y="4301"/>
                    <a:pt x="2977" y="4325"/>
                  </a:cubicBezTo>
                  <a:cubicBezTo>
                    <a:pt x="3298" y="4444"/>
                    <a:pt x="3370" y="4861"/>
                    <a:pt x="3465" y="5194"/>
                  </a:cubicBezTo>
                  <a:cubicBezTo>
                    <a:pt x="3548" y="5468"/>
                    <a:pt x="3668" y="5754"/>
                    <a:pt x="3846" y="5992"/>
                  </a:cubicBezTo>
                  <a:cubicBezTo>
                    <a:pt x="3894" y="6051"/>
                    <a:pt x="3953" y="6123"/>
                    <a:pt x="4013" y="6158"/>
                  </a:cubicBezTo>
                  <a:cubicBezTo>
                    <a:pt x="4057" y="6183"/>
                    <a:pt x="4103" y="6194"/>
                    <a:pt x="4151" y="6194"/>
                  </a:cubicBezTo>
                  <a:cubicBezTo>
                    <a:pt x="4305" y="6194"/>
                    <a:pt x="4468" y="6078"/>
                    <a:pt x="4596" y="5968"/>
                  </a:cubicBezTo>
                  <a:cubicBezTo>
                    <a:pt x="4739" y="5813"/>
                    <a:pt x="4894" y="5635"/>
                    <a:pt x="5025" y="5444"/>
                  </a:cubicBezTo>
                  <a:cubicBezTo>
                    <a:pt x="5061" y="5206"/>
                    <a:pt x="5072" y="4968"/>
                    <a:pt x="5072" y="4730"/>
                  </a:cubicBezTo>
                  <a:cubicBezTo>
                    <a:pt x="5084" y="4277"/>
                    <a:pt x="5061" y="3837"/>
                    <a:pt x="4906" y="3432"/>
                  </a:cubicBezTo>
                  <a:cubicBezTo>
                    <a:pt x="4846" y="3253"/>
                    <a:pt x="4763" y="3087"/>
                    <a:pt x="4656" y="2944"/>
                  </a:cubicBezTo>
                  <a:cubicBezTo>
                    <a:pt x="4596" y="2968"/>
                    <a:pt x="4525" y="3027"/>
                    <a:pt x="4477" y="3075"/>
                  </a:cubicBezTo>
                  <a:cubicBezTo>
                    <a:pt x="4346" y="3241"/>
                    <a:pt x="4287" y="3444"/>
                    <a:pt x="4251" y="3658"/>
                  </a:cubicBezTo>
                  <a:cubicBezTo>
                    <a:pt x="3882" y="3468"/>
                    <a:pt x="3465" y="3349"/>
                    <a:pt x="3048" y="3313"/>
                  </a:cubicBezTo>
                  <a:cubicBezTo>
                    <a:pt x="2858" y="3301"/>
                    <a:pt x="2632" y="3289"/>
                    <a:pt x="2525" y="3122"/>
                  </a:cubicBezTo>
                  <a:cubicBezTo>
                    <a:pt x="2394" y="2884"/>
                    <a:pt x="2667" y="2575"/>
                    <a:pt x="2536" y="2301"/>
                  </a:cubicBezTo>
                  <a:cubicBezTo>
                    <a:pt x="2477" y="2134"/>
                    <a:pt x="2286" y="2063"/>
                    <a:pt x="2144" y="1956"/>
                  </a:cubicBezTo>
                  <a:cubicBezTo>
                    <a:pt x="2024" y="1872"/>
                    <a:pt x="1929" y="1765"/>
                    <a:pt x="1870" y="1634"/>
                  </a:cubicBezTo>
                  <a:cubicBezTo>
                    <a:pt x="1846" y="1551"/>
                    <a:pt x="1810" y="1479"/>
                    <a:pt x="1810" y="1408"/>
                  </a:cubicBezTo>
                  <a:cubicBezTo>
                    <a:pt x="1822" y="1134"/>
                    <a:pt x="2155" y="1051"/>
                    <a:pt x="2346" y="872"/>
                  </a:cubicBezTo>
                  <a:cubicBezTo>
                    <a:pt x="2167" y="705"/>
                    <a:pt x="1977" y="562"/>
                    <a:pt x="1763" y="443"/>
                  </a:cubicBezTo>
                  <a:cubicBezTo>
                    <a:pt x="1315" y="175"/>
                    <a:pt x="804" y="1"/>
                    <a:pt x="279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5817;p62">
              <a:extLst>
                <a:ext uri="{FF2B5EF4-FFF2-40B4-BE49-F238E27FC236}">
                  <a16:creationId xmlns:a16="http://schemas.microsoft.com/office/drawing/2014/main" id="{8DE904DC-4947-43D7-BD86-7EE950FB80F2}"/>
                </a:ext>
              </a:extLst>
            </p:cNvPr>
            <p:cNvSpPr/>
            <p:nvPr/>
          </p:nvSpPr>
          <p:spPr>
            <a:xfrm>
              <a:off x="5366895" y="2242135"/>
              <a:ext cx="183171" cy="220830"/>
            </a:xfrm>
            <a:custGeom>
              <a:avLst/>
              <a:gdLst/>
              <a:ahLst/>
              <a:cxnLst/>
              <a:rect l="l" t="t" r="r" b="b"/>
              <a:pathLst>
                <a:path w="3716" h="4480" extrusionOk="0">
                  <a:moveTo>
                    <a:pt x="2317" y="1"/>
                  </a:moveTo>
                  <a:cubicBezTo>
                    <a:pt x="972" y="1"/>
                    <a:pt x="227" y="1554"/>
                    <a:pt x="72" y="2699"/>
                  </a:cubicBezTo>
                  <a:cubicBezTo>
                    <a:pt x="25" y="2985"/>
                    <a:pt x="1" y="3295"/>
                    <a:pt x="72" y="3580"/>
                  </a:cubicBezTo>
                  <a:cubicBezTo>
                    <a:pt x="194" y="4112"/>
                    <a:pt x="616" y="4479"/>
                    <a:pt x="1154" y="4479"/>
                  </a:cubicBezTo>
                  <a:cubicBezTo>
                    <a:pt x="1193" y="4479"/>
                    <a:pt x="1234" y="4477"/>
                    <a:pt x="1275" y="4473"/>
                  </a:cubicBezTo>
                  <a:cubicBezTo>
                    <a:pt x="1799" y="4426"/>
                    <a:pt x="2311" y="4116"/>
                    <a:pt x="2692" y="3771"/>
                  </a:cubicBezTo>
                  <a:cubicBezTo>
                    <a:pt x="3323" y="3223"/>
                    <a:pt x="3704" y="2425"/>
                    <a:pt x="3704" y="1616"/>
                  </a:cubicBezTo>
                  <a:cubicBezTo>
                    <a:pt x="3716" y="1235"/>
                    <a:pt x="3632" y="842"/>
                    <a:pt x="3406" y="520"/>
                  </a:cubicBezTo>
                  <a:cubicBezTo>
                    <a:pt x="3204" y="247"/>
                    <a:pt x="2930" y="92"/>
                    <a:pt x="2656" y="32"/>
                  </a:cubicBezTo>
                  <a:cubicBezTo>
                    <a:pt x="2539" y="11"/>
                    <a:pt x="2426" y="1"/>
                    <a:pt x="231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5818;p62">
              <a:extLst>
                <a:ext uri="{FF2B5EF4-FFF2-40B4-BE49-F238E27FC236}">
                  <a16:creationId xmlns:a16="http://schemas.microsoft.com/office/drawing/2014/main" id="{E72FF863-E71C-4007-BE5F-A0F23C72B086}"/>
                </a:ext>
              </a:extLst>
            </p:cNvPr>
            <p:cNvSpPr/>
            <p:nvPr/>
          </p:nvSpPr>
          <p:spPr>
            <a:xfrm>
              <a:off x="5425011" y="2301237"/>
              <a:ext cx="90452" cy="104500"/>
            </a:xfrm>
            <a:custGeom>
              <a:avLst/>
              <a:gdLst/>
              <a:ahLst/>
              <a:cxnLst/>
              <a:rect l="l" t="t" r="r" b="b"/>
              <a:pathLst>
                <a:path w="1835" h="2120" extrusionOk="0">
                  <a:moveTo>
                    <a:pt x="1275" y="0"/>
                  </a:moveTo>
                  <a:cubicBezTo>
                    <a:pt x="989" y="0"/>
                    <a:pt x="751" y="179"/>
                    <a:pt x="584" y="369"/>
                  </a:cubicBezTo>
                  <a:cubicBezTo>
                    <a:pt x="179" y="834"/>
                    <a:pt x="1" y="1441"/>
                    <a:pt x="60" y="2048"/>
                  </a:cubicBezTo>
                  <a:cubicBezTo>
                    <a:pt x="66" y="2096"/>
                    <a:pt x="102" y="2119"/>
                    <a:pt x="136" y="2119"/>
                  </a:cubicBezTo>
                  <a:cubicBezTo>
                    <a:pt x="170" y="2119"/>
                    <a:pt x="203" y="2096"/>
                    <a:pt x="203" y="2048"/>
                  </a:cubicBezTo>
                  <a:cubicBezTo>
                    <a:pt x="179" y="1560"/>
                    <a:pt x="346" y="1048"/>
                    <a:pt x="644" y="667"/>
                  </a:cubicBezTo>
                  <a:cubicBezTo>
                    <a:pt x="703" y="572"/>
                    <a:pt x="775" y="488"/>
                    <a:pt x="858" y="417"/>
                  </a:cubicBezTo>
                  <a:cubicBezTo>
                    <a:pt x="953" y="512"/>
                    <a:pt x="1013" y="631"/>
                    <a:pt x="1036" y="750"/>
                  </a:cubicBezTo>
                  <a:cubicBezTo>
                    <a:pt x="1048" y="834"/>
                    <a:pt x="1048" y="893"/>
                    <a:pt x="1048" y="976"/>
                  </a:cubicBezTo>
                  <a:lnTo>
                    <a:pt x="1048" y="1036"/>
                  </a:lnTo>
                  <a:lnTo>
                    <a:pt x="1048" y="1048"/>
                  </a:lnTo>
                  <a:lnTo>
                    <a:pt x="1048" y="1084"/>
                  </a:lnTo>
                  <a:cubicBezTo>
                    <a:pt x="1036" y="1131"/>
                    <a:pt x="1025" y="1167"/>
                    <a:pt x="1036" y="1215"/>
                  </a:cubicBezTo>
                  <a:cubicBezTo>
                    <a:pt x="1036" y="1263"/>
                    <a:pt x="1081" y="1301"/>
                    <a:pt x="1128" y="1301"/>
                  </a:cubicBezTo>
                  <a:cubicBezTo>
                    <a:pt x="1150" y="1301"/>
                    <a:pt x="1172" y="1293"/>
                    <a:pt x="1191" y="1274"/>
                  </a:cubicBezTo>
                  <a:cubicBezTo>
                    <a:pt x="1263" y="1203"/>
                    <a:pt x="1275" y="1084"/>
                    <a:pt x="1287" y="976"/>
                  </a:cubicBezTo>
                  <a:cubicBezTo>
                    <a:pt x="1310" y="881"/>
                    <a:pt x="1287" y="786"/>
                    <a:pt x="1263" y="691"/>
                  </a:cubicBezTo>
                  <a:cubicBezTo>
                    <a:pt x="1215" y="548"/>
                    <a:pt x="1144" y="417"/>
                    <a:pt x="1036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6" y="223"/>
                    <a:pt x="1265" y="217"/>
                    <a:pt x="1306" y="217"/>
                  </a:cubicBezTo>
                  <a:cubicBezTo>
                    <a:pt x="1362" y="217"/>
                    <a:pt x="1422" y="229"/>
                    <a:pt x="1477" y="250"/>
                  </a:cubicBezTo>
                  <a:cubicBezTo>
                    <a:pt x="1560" y="298"/>
                    <a:pt x="1608" y="381"/>
                    <a:pt x="1691" y="429"/>
                  </a:cubicBezTo>
                  <a:cubicBezTo>
                    <a:pt x="1704" y="435"/>
                    <a:pt x="1718" y="438"/>
                    <a:pt x="1732" y="438"/>
                  </a:cubicBezTo>
                  <a:cubicBezTo>
                    <a:pt x="1773" y="438"/>
                    <a:pt x="1817" y="413"/>
                    <a:pt x="1834" y="369"/>
                  </a:cubicBezTo>
                  <a:cubicBezTo>
                    <a:pt x="1822" y="131"/>
                    <a:pt x="1477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5821;p62">
              <a:extLst>
                <a:ext uri="{FF2B5EF4-FFF2-40B4-BE49-F238E27FC236}">
                  <a16:creationId xmlns:a16="http://schemas.microsoft.com/office/drawing/2014/main" id="{1B1A9FF3-F4CA-4FBB-A6BF-3AA5C3FEEEDB}"/>
                </a:ext>
              </a:extLst>
            </p:cNvPr>
            <p:cNvSpPr/>
            <p:nvPr/>
          </p:nvSpPr>
          <p:spPr>
            <a:xfrm>
              <a:off x="5073456" y="2154295"/>
              <a:ext cx="105782" cy="38596"/>
            </a:xfrm>
            <a:custGeom>
              <a:avLst/>
              <a:gdLst/>
              <a:ahLst/>
              <a:cxnLst/>
              <a:rect l="l" t="t" r="r" b="b"/>
              <a:pathLst>
                <a:path w="2146" h="783" extrusionOk="0">
                  <a:moveTo>
                    <a:pt x="538" y="0"/>
                  </a:moveTo>
                  <a:cubicBezTo>
                    <a:pt x="502" y="0"/>
                    <a:pt x="465" y="2"/>
                    <a:pt x="429" y="5"/>
                  </a:cubicBezTo>
                  <a:cubicBezTo>
                    <a:pt x="287" y="16"/>
                    <a:pt x="120" y="76"/>
                    <a:pt x="60" y="207"/>
                  </a:cubicBezTo>
                  <a:cubicBezTo>
                    <a:pt x="1" y="326"/>
                    <a:pt x="37" y="457"/>
                    <a:pt x="108" y="552"/>
                  </a:cubicBezTo>
                  <a:cubicBezTo>
                    <a:pt x="238" y="726"/>
                    <a:pt x="445" y="767"/>
                    <a:pt x="658" y="767"/>
                  </a:cubicBezTo>
                  <a:cubicBezTo>
                    <a:pt x="737" y="767"/>
                    <a:pt x="817" y="761"/>
                    <a:pt x="894" y="755"/>
                  </a:cubicBezTo>
                  <a:cubicBezTo>
                    <a:pt x="953" y="751"/>
                    <a:pt x="1013" y="749"/>
                    <a:pt x="1073" y="749"/>
                  </a:cubicBezTo>
                  <a:cubicBezTo>
                    <a:pt x="1193" y="749"/>
                    <a:pt x="1314" y="755"/>
                    <a:pt x="1441" y="755"/>
                  </a:cubicBezTo>
                  <a:cubicBezTo>
                    <a:pt x="1494" y="755"/>
                    <a:pt x="1679" y="783"/>
                    <a:pt x="1839" y="783"/>
                  </a:cubicBezTo>
                  <a:cubicBezTo>
                    <a:pt x="2006" y="783"/>
                    <a:pt x="2146" y="752"/>
                    <a:pt x="2072" y="624"/>
                  </a:cubicBezTo>
                  <a:cubicBezTo>
                    <a:pt x="2061" y="600"/>
                    <a:pt x="2013" y="564"/>
                    <a:pt x="1977" y="540"/>
                  </a:cubicBezTo>
                  <a:cubicBezTo>
                    <a:pt x="1894" y="493"/>
                    <a:pt x="1799" y="433"/>
                    <a:pt x="1715" y="386"/>
                  </a:cubicBezTo>
                  <a:cubicBezTo>
                    <a:pt x="1365" y="178"/>
                    <a:pt x="945" y="0"/>
                    <a:pt x="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5822;p62">
              <a:extLst>
                <a:ext uri="{FF2B5EF4-FFF2-40B4-BE49-F238E27FC236}">
                  <a16:creationId xmlns:a16="http://schemas.microsoft.com/office/drawing/2014/main" id="{97E55DBC-C96D-4D46-BC0E-A837FA077B4F}"/>
                </a:ext>
              </a:extLst>
            </p:cNvPr>
            <p:cNvSpPr/>
            <p:nvPr/>
          </p:nvSpPr>
          <p:spPr>
            <a:xfrm>
              <a:off x="4889496" y="2152176"/>
              <a:ext cx="80741" cy="38251"/>
            </a:xfrm>
            <a:custGeom>
              <a:avLst/>
              <a:gdLst/>
              <a:ahLst/>
              <a:cxnLst/>
              <a:rect l="l" t="t" r="r" b="b"/>
              <a:pathLst>
                <a:path w="1638" h="776" extrusionOk="0">
                  <a:moveTo>
                    <a:pt x="1094" y="0"/>
                  </a:moveTo>
                  <a:cubicBezTo>
                    <a:pt x="794" y="0"/>
                    <a:pt x="495" y="156"/>
                    <a:pt x="268" y="321"/>
                  </a:cubicBezTo>
                  <a:cubicBezTo>
                    <a:pt x="209" y="369"/>
                    <a:pt x="149" y="417"/>
                    <a:pt x="101" y="476"/>
                  </a:cubicBezTo>
                  <a:cubicBezTo>
                    <a:pt x="66" y="500"/>
                    <a:pt x="54" y="524"/>
                    <a:pt x="42" y="560"/>
                  </a:cubicBezTo>
                  <a:cubicBezTo>
                    <a:pt x="1" y="711"/>
                    <a:pt x="155" y="743"/>
                    <a:pt x="308" y="743"/>
                  </a:cubicBezTo>
                  <a:cubicBezTo>
                    <a:pt x="420" y="743"/>
                    <a:pt x="531" y="726"/>
                    <a:pt x="566" y="726"/>
                  </a:cubicBezTo>
                  <a:cubicBezTo>
                    <a:pt x="709" y="726"/>
                    <a:pt x="840" y="726"/>
                    <a:pt x="994" y="750"/>
                  </a:cubicBezTo>
                  <a:cubicBezTo>
                    <a:pt x="1076" y="763"/>
                    <a:pt x="1162" y="776"/>
                    <a:pt x="1244" y="776"/>
                  </a:cubicBezTo>
                  <a:cubicBezTo>
                    <a:pt x="1390" y="776"/>
                    <a:pt x="1521" y="735"/>
                    <a:pt x="1590" y="583"/>
                  </a:cubicBezTo>
                  <a:cubicBezTo>
                    <a:pt x="1637" y="476"/>
                    <a:pt x="1637" y="357"/>
                    <a:pt x="1554" y="238"/>
                  </a:cubicBezTo>
                  <a:cubicBezTo>
                    <a:pt x="1483" y="95"/>
                    <a:pt x="1352" y="24"/>
                    <a:pt x="1232" y="12"/>
                  </a:cubicBezTo>
                  <a:cubicBezTo>
                    <a:pt x="1186" y="4"/>
                    <a:pt x="1140" y="0"/>
                    <a:pt x="1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5823;p62">
              <a:extLst>
                <a:ext uri="{FF2B5EF4-FFF2-40B4-BE49-F238E27FC236}">
                  <a16:creationId xmlns:a16="http://schemas.microsoft.com/office/drawing/2014/main" id="{1780501F-493E-4C3A-B27B-11724F1C3C2B}"/>
                </a:ext>
              </a:extLst>
            </p:cNvPr>
            <p:cNvSpPr/>
            <p:nvPr/>
          </p:nvSpPr>
          <p:spPr>
            <a:xfrm>
              <a:off x="4959590" y="2234298"/>
              <a:ext cx="49391" cy="128752"/>
            </a:xfrm>
            <a:custGeom>
              <a:avLst/>
              <a:gdLst/>
              <a:ahLst/>
              <a:cxnLst/>
              <a:rect l="l" t="t" r="r" b="b"/>
              <a:pathLst>
                <a:path w="1002" h="2612" extrusionOk="0">
                  <a:moveTo>
                    <a:pt x="689" y="0"/>
                  </a:moveTo>
                  <a:cubicBezTo>
                    <a:pt x="655" y="0"/>
                    <a:pt x="625" y="30"/>
                    <a:pt x="632" y="72"/>
                  </a:cubicBezTo>
                  <a:cubicBezTo>
                    <a:pt x="715" y="429"/>
                    <a:pt x="799" y="822"/>
                    <a:pt x="811" y="1191"/>
                  </a:cubicBezTo>
                  <a:cubicBezTo>
                    <a:pt x="823" y="1275"/>
                    <a:pt x="823" y="1382"/>
                    <a:pt x="823" y="1465"/>
                  </a:cubicBezTo>
                  <a:lnTo>
                    <a:pt x="823" y="1501"/>
                  </a:lnTo>
                  <a:cubicBezTo>
                    <a:pt x="799" y="1489"/>
                    <a:pt x="763" y="1465"/>
                    <a:pt x="727" y="1465"/>
                  </a:cubicBezTo>
                  <a:cubicBezTo>
                    <a:pt x="679" y="1457"/>
                    <a:pt x="627" y="1451"/>
                    <a:pt x="573" y="1451"/>
                  </a:cubicBezTo>
                  <a:cubicBezTo>
                    <a:pt x="481" y="1451"/>
                    <a:pt x="386" y="1468"/>
                    <a:pt x="311" y="1513"/>
                  </a:cubicBezTo>
                  <a:cubicBezTo>
                    <a:pt x="49" y="1668"/>
                    <a:pt x="1" y="2025"/>
                    <a:pt x="96" y="2275"/>
                  </a:cubicBezTo>
                  <a:cubicBezTo>
                    <a:pt x="156" y="2406"/>
                    <a:pt x="263" y="2525"/>
                    <a:pt x="406" y="2584"/>
                  </a:cubicBezTo>
                  <a:cubicBezTo>
                    <a:pt x="455" y="2602"/>
                    <a:pt x="508" y="2612"/>
                    <a:pt x="562" y="2612"/>
                  </a:cubicBezTo>
                  <a:cubicBezTo>
                    <a:pt x="653" y="2612"/>
                    <a:pt x="743" y="2585"/>
                    <a:pt x="811" y="2525"/>
                  </a:cubicBezTo>
                  <a:cubicBezTo>
                    <a:pt x="834" y="2489"/>
                    <a:pt x="811" y="2430"/>
                    <a:pt x="763" y="2430"/>
                  </a:cubicBezTo>
                  <a:cubicBezTo>
                    <a:pt x="737" y="2432"/>
                    <a:pt x="711" y="2434"/>
                    <a:pt x="685" y="2434"/>
                  </a:cubicBezTo>
                  <a:cubicBezTo>
                    <a:pt x="581" y="2434"/>
                    <a:pt x="480" y="2411"/>
                    <a:pt x="394" y="2334"/>
                  </a:cubicBezTo>
                  <a:cubicBezTo>
                    <a:pt x="287" y="2251"/>
                    <a:pt x="239" y="2108"/>
                    <a:pt x="239" y="1977"/>
                  </a:cubicBezTo>
                  <a:cubicBezTo>
                    <a:pt x="263" y="1846"/>
                    <a:pt x="322" y="1715"/>
                    <a:pt x="453" y="1668"/>
                  </a:cubicBezTo>
                  <a:cubicBezTo>
                    <a:pt x="494" y="1659"/>
                    <a:pt x="541" y="1646"/>
                    <a:pt x="586" y="1646"/>
                  </a:cubicBezTo>
                  <a:cubicBezTo>
                    <a:pt x="606" y="1646"/>
                    <a:pt x="625" y="1648"/>
                    <a:pt x="644" y="1656"/>
                  </a:cubicBezTo>
                  <a:cubicBezTo>
                    <a:pt x="703" y="1668"/>
                    <a:pt x="763" y="1692"/>
                    <a:pt x="823" y="1692"/>
                  </a:cubicBezTo>
                  <a:cubicBezTo>
                    <a:pt x="832" y="1693"/>
                    <a:pt x="842" y="1694"/>
                    <a:pt x="851" y="1694"/>
                  </a:cubicBezTo>
                  <a:cubicBezTo>
                    <a:pt x="960" y="1694"/>
                    <a:pt x="1001" y="1565"/>
                    <a:pt x="1001" y="1477"/>
                  </a:cubicBezTo>
                  <a:cubicBezTo>
                    <a:pt x="1001" y="1311"/>
                    <a:pt x="977" y="1144"/>
                    <a:pt x="953" y="977"/>
                  </a:cubicBezTo>
                  <a:cubicBezTo>
                    <a:pt x="918" y="668"/>
                    <a:pt x="858" y="358"/>
                    <a:pt x="751" y="48"/>
                  </a:cubicBezTo>
                  <a:cubicBezTo>
                    <a:pt x="736" y="14"/>
                    <a:pt x="712" y="0"/>
                    <a:pt x="689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5824;p62">
              <a:extLst>
                <a:ext uri="{FF2B5EF4-FFF2-40B4-BE49-F238E27FC236}">
                  <a16:creationId xmlns:a16="http://schemas.microsoft.com/office/drawing/2014/main" id="{0334D04C-8B51-4B79-A20B-6A0BE9682498}"/>
                </a:ext>
              </a:extLst>
            </p:cNvPr>
            <p:cNvSpPr/>
            <p:nvPr/>
          </p:nvSpPr>
          <p:spPr>
            <a:xfrm>
              <a:off x="5075822" y="2276196"/>
              <a:ext cx="102627" cy="39385"/>
            </a:xfrm>
            <a:custGeom>
              <a:avLst/>
              <a:gdLst/>
              <a:ahLst/>
              <a:cxnLst/>
              <a:rect l="l" t="t" r="r" b="b"/>
              <a:pathLst>
                <a:path w="2082" h="799" extrusionOk="0">
                  <a:moveTo>
                    <a:pt x="1040" y="1"/>
                  </a:moveTo>
                  <a:cubicBezTo>
                    <a:pt x="995" y="1"/>
                    <a:pt x="951" y="3"/>
                    <a:pt x="905" y="8"/>
                  </a:cubicBezTo>
                  <a:cubicBezTo>
                    <a:pt x="679" y="44"/>
                    <a:pt x="489" y="115"/>
                    <a:pt x="322" y="246"/>
                  </a:cubicBezTo>
                  <a:cubicBezTo>
                    <a:pt x="239" y="318"/>
                    <a:pt x="179" y="377"/>
                    <a:pt x="119" y="472"/>
                  </a:cubicBezTo>
                  <a:cubicBezTo>
                    <a:pt x="60" y="544"/>
                    <a:pt x="0" y="663"/>
                    <a:pt x="0" y="734"/>
                  </a:cubicBezTo>
                  <a:cubicBezTo>
                    <a:pt x="0" y="775"/>
                    <a:pt x="28" y="799"/>
                    <a:pt x="53" y="799"/>
                  </a:cubicBezTo>
                  <a:cubicBezTo>
                    <a:pt x="65" y="799"/>
                    <a:pt x="76" y="793"/>
                    <a:pt x="84" y="782"/>
                  </a:cubicBezTo>
                  <a:cubicBezTo>
                    <a:pt x="143" y="722"/>
                    <a:pt x="179" y="639"/>
                    <a:pt x="239" y="580"/>
                  </a:cubicBezTo>
                  <a:cubicBezTo>
                    <a:pt x="298" y="520"/>
                    <a:pt x="358" y="437"/>
                    <a:pt x="429" y="401"/>
                  </a:cubicBezTo>
                  <a:cubicBezTo>
                    <a:pt x="572" y="294"/>
                    <a:pt x="739" y="222"/>
                    <a:pt x="917" y="199"/>
                  </a:cubicBezTo>
                  <a:cubicBezTo>
                    <a:pt x="943" y="197"/>
                    <a:pt x="968" y="196"/>
                    <a:pt x="994" y="196"/>
                  </a:cubicBezTo>
                  <a:cubicBezTo>
                    <a:pt x="1168" y="196"/>
                    <a:pt x="1333" y="231"/>
                    <a:pt x="1489" y="294"/>
                  </a:cubicBezTo>
                  <a:cubicBezTo>
                    <a:pt x="1572" y="341"/>
                    <a:pt x="1667" y="377"/>
                    <a:pt x="1751" y="437"/>
                  </a:cubicBezTo>
                  <a:cubicBezTo>
                    <a:pt x="1846" y="496"/>
                    <a:pt x="1905" y="580"/>
                    <a:pt x="1989" y="615"/>
                  </a:cubicBezTo>
                  <a:cubicBezTo>
                    <a:pt x="2000" y="620"/>
                    <a:pt x="2010" y="622"/>
                    <a:pt x="2019" y="622"/>
                  </a:cubicBezTo>
                  <a:cubicBezTo>
                    <a:pt x="2060" y="622"/>
                    <a:pt x="2082" y="583"/>
                    <a:pt x="2072" y="544"/>
                  </a:cubicBezTo>
                  <a:cubicBezTo>
                    <a:pt x="2024" y="437"/>
                    <a:pt x="1929" y="353"/>
                    <a:pt x="1846" y="294"/>
                  </a:cubicBezTo>
                  <a:cubicBezTo>
                    <a:pt x="1751" y="222"/>
                    <a:pt x="1643" y="163"/>
                    <a:pt x="1548" y="115"/>
                  </a:cubicBezTo>
                  <a:cubicBezTo>
                    <a:pt x="1386" y="39"/>
                    <a:pt x="1217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5825;p62">
              <a:extLst>
                <a:ext uri="{FF2B5EF4-FFF2-40B4-BE49-F238E27FC236}">
                  <a16:creationId xmlns:a16="http://schemas.microsoft.com/office/drawing/2014/main" id="{201943EC-31A8-477A-B5AF-0B517833E66D}"/>
                </a:ext>
              </a:extLst>
            </p:cNvPr>
            <p:cNvSpPr/>
            <p:nvPr/>
          </p:nvSpPr>
          <p:spPr>
            <a:xfrm>
              <a:off x="4887031" y="2276196"/>
              <a:ext cx="66151" cy="39385"/>
            </a:xfrm>
            <a:custGeom>
              <a:avLst/>
              <a:gdLst/>
              <a:ahLst/>
              <a:cxnLst/>
              <a:rect l="l" t="t" r="r" b="b"/>
              <a:pathLst>
                <a:path w="1342" h="799" extrusionOk="0">
                  <a:moveTo>
                    <a:pt x="686" y="1"/>
                  </a:moveTo>
                  <a:cubicBezTo>
                    <a:pt x="575" y="1"/>
                    <a:pt x="468" y="39"/>
                    <a:pt x="354" y="115"/>
                  </a:cubicBezTo>
                  <a:cubicBezTo>
                    <a:pt x="282" y="163"/>
                    <a:pt x="223" y="222"/>
                    <a:pt x="163" y="294"/>
                  </a:cubicBezTo>
                  <a:cubicBezTo>
                    <a:pt x="104" y="353"/>
                    <a:pt x="44" y="437"/>
                    <a:pt x="20" y="544"/>
                  </a:cubicBezTo>
                  <a:cubicBezTo>
                    <a:pt x="1" y="583"/>
                    <a:pt x="21" y="622"/>
                    <a:pt x="42" y="622"/>
                  </a:cubicBezTo>
                  <a:cubicBezTo>
                    <a:pt x="47" y="622"/>
                    <a:pt x="52" y="620"/>
                    <a:pt x="56" y="615"/>
                  </a:cubicBezTo>
                  <a:cubicBezTo>
                    <a:pt x="116" y="580"/>
                    <a:pt x="163" y="496"/>
                    <a:pt x="211" y="437"/>
                  </a:cubicBezTo>
                  <a:cubicBezTo>
                    <a:pt x="270" y="377"/>
                    <a:pt x="318" y="341"/>
                    <a:pt x="390" y="294"/>
                  </a:cubicBezTo>
                  <a:cubicBezTo>
                    <a:pt x="493" y="231"/>
                    <a:pt x="597" y="196"/>
                    <a:pt x="701" y="196"/>
                  </a:cubicBezTo>
                  <a:cubicBezTo>
                    <a:pt x="716" y="196"/>
                    <a:pt x="732" y="197"/>
                    <a:pt x="747" y="199"/>
                  </a:cubicBezTo>
                  <a:cubicBezTo>
                    <a:pt x="866" y="222"/>
                    <a:pt x="973" y="294"/>
                    <a:pt x="1056" y="401"/>
                  </a:cubicBezTo>
                  <a:cubicBezTo>
                    <a:pt x="1104" y="437"/>
                    <a:pt x="1152" y="520"/>
                    <a:pt x="1175" y="580"/>
                  </a:cubicBezTo>
                  <a:cubicBezTo>
                    <a:pt x="1211" y="639"/>
                    <a:pt x="1235" y="722"/>
                    <a:pt x="1282" y="782"/>
                  </a:cubicBezTo>
                  <a:cubicBezTo>
                    <a:pt x="1286" y="793"/>
                    <a:pt x="1294" y="799"/>
                    <a:pt x="1302" y="799"/>
                  </a:cubicBezTo>
                  <a:cubicBezTo>
                    <a:pt x="1320" y="799"/>
                    <a:pt x="1342" y="775"/>
                    <a:pt x="1342" y="734"/>
                  </a:cubicBezTo>
                  <a:cubicBezTo>
                    <a:pt x="1342" y="663"/>
                    <a:pt x="1306" y="544"/>
                    <a:pt x="1282" y="472"/>
                  </a:cubicBezTo>
                  <a:cubicBezTo>
                    <a:pt x="1235" y="377"/>
                    <a:pt x="1211" y="318"/>
                    <a:pt x="1152" y="246"/>
                  </a:cubicBezTo>
                  <a:cubicBezTo>
                    <a:pt x="1044" y="115"/>
                    <a:pt x="913" y="44"/>
                    <a:pt x="771" y="8"/>
                  </a:cubicBezTo>
                  <a:cubicBezTo>
                    <a:pt x="742" y="3"/>
                    <a:pt x="714" y="1"/>
                    <a:pt x="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5826;p62">
              <a:extLst>
                <a:ext uri="{FF2B5EF4-FFF2-40B4-BE49-F238E27FC236}">
                  <a16:creationId xmlns:a16="http://schemas.microsoft.com/office/drawing/2014/main" id="{964D81AC-6C78-4637-844D-A2920D045160}"/>
                </a:ext>
              </a:extLst>
            </p:cNvPr>
            <p:cNvSpPr/>
            <p:nvPr/>
          </p:nvSpPr>
          <p:spPr>
            <a:xfrm>
              <a:off x="4947119" y="2359945"/>
              <a:ext cx="150194" cy="49440"/>
            </a:xfrm>
            <a:custGeom>
              <a:avLst/>
              <a:gdLst/>
              <a:ahLst/>
              <a:cxnLst/>
              <a:rect l="l" t="t" r="r" b="b"/>
              <a:pathLst>
                <a:path w="3047" h="1003" extrusionOk="0">
                  <a:moveTo>
                    <a:pt x="2970" y="1"/>
                  </a:moveTo>
                  <a:cubicBezTo>
                    <a:pt x="2958" y="1"/>
                    <a:pt x="2945" y="4"/>
                    <a:pt x="2933" y="12"/>
                  </a:cubicBezTo>
                  <a:cubicBezTo>
                    <a:pt x="2826" y="83"/>
                    <a:pt x="2730" y="178"/>
                    <a:pt x="2623" y="250"/>
                  </a:cubicBezTo>
                  <a:cubicBezTo>
                    <a:pt x="2516" y="321"/>
                    <a:pt x="2409" y="393"/>
                    <a:pt x="2314" y="452"/>
                  </a:cubicBezTo>
                  <a:cubicBezTo>
                    <a:pt x="2099" y="583"/>
                    <a:pt x="1861" y="678"/>
                    <a:pt x="1623" y="738"/>
                  </a:cubicBezTo>
                  <a:cubicBezTo>
                    <a:pt x="1385" y="797"/>
                    <a:pt x="1147" y="833"/>
                    <a:pt x="897" y="833"/>
                  </a:cubicBezTo>
                  <a:cubicBezTo>
                    <a:pt x="766" y="833"/>
                    <a:pt x="647" y="809"/>
                    <a:pt x="504" y="797"/>
                  </a:cubicBezTo>
                  <a:cubicBezTo>
                    <a:pt x="373" y="774"/>
                    <a:pt x="230" y="738"/>
                    <a:pt x="123" y="655"/>
                  </a:cubicBezTo>
                  <a:cubicBezTo>
                    <a:pt x="109" y="644"/>
                    <a:pt x="95" y="639"/>
                    <a:pt x="81" y="639"/>
                  </a:cubicBezTo>
                  <a:cubicBezTo>
                    <a:pt x="36" y="639"/>
                    <a:pt x="0" y="689"/>
                    <a:pt x="28" y="726"/>
                  </a:cubicBezTo>
                  <a:cubicBezTo>
                    <a:pt x="206" y="928"/>
                    <a:pt x="540" y="976"/>
                    <a:pt x="802" y="988"/>
                  </a:cubicBezTo>
                  <a:cubicBezTo>
                    <a:pt x="880" y="998"/>
                    <a:pt x="958" y="1002"/>
                    <a:pt x="1035" y="1002"/>
                  </a:cubicBezTo>
                  <a:cubicBezTo>
                    <a:pt x="1237" y="1002"/>
                    <a:pt x="1433" y="972"/>
                    <a:pt x="1623" y="928"/>
                  </a:cubicBezTo>
                  <a:cubicBezTo>
                    <a:pt x="1897" y="869"/>
                    <a:pt x="2147" y="774"/>
                    <a:pt x="2385" y="631"/>
                  </a:cubicBezTo>
                  <a:cubicBezTo>
                    <a:pt x="2623" y="500"/>
                    <a:pt x="2873" y="321"/>
                    <a:pt x="3028" y="95"/>
                  </a:cubicBezTo>
                  <a:cubicBezTo>
                    <a:pt x="3047" y="48"/>
                    <a:pt x="3014" y="1"/>
                    <a:pt x="2970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5827;p62">
              <a:extLst>
                <a:ext uri="{FF2B5EF4-FFF2-40B4-BE49-F238E27FC236}">
                  <a16:creationId xmlns:a16="http://schemas.microsoft.com/office/drawing/2014/main" id="{F71F1910-BFB5-48D5-B855-80CC086977DE}"/>
                </a:ext>
              </a:extLst>
            </p:cNvPr>
            <p:cNvSpPr/>
            <p:nvPr/>
          </p:nvSpPr>
          <p:spPr>
            <a:xfrm>
              <a:off x="5476078" y="3309472"/>
              <a:ext cx="80002" cy="60778"/>
            </a:xfrm>
            <a:custGeom>
              <a:avLst/>
              <a:gdLst/>
              <a:ahLst/>
              <a:cxnLst/>
              <a:rect l="l" t="t" r="r" b="b"/>
              <a:pathLst>
                <a:path w="1623" h="1233" extrusionOk="0">
                  <a:moveTo>
                    <a:pt x="1291" y="1"/>
                  </a:moveTo>
                  <a:cubicBezTo>
                    <a:pt x="1080" y="1"/>
                    <a:pt x="727" y="203"/>
                    <a:pt x="727" y="203"/>
                  </a:cubicBezTo>
                  <a:lnTo>
                    <a:pt x="0" y="1180"/>
                  </a:lnTo>
                  <a:cubicBezTo>
                    <a:pt x="0" y="1180"/>
                    <a:pt x="188" y="1232"/>
                    <a:pt x="439" y="1232"/>
                  </a:cubicBezTo>
                  <a:cubicBezTo>
                    <a:pt x="722" y="1232"/>
                    <a:pt x="1087" y="1166"/>
                    <a:pt x="1358" y="882"/>
                  </a:cubicBezTo>
                  <a:cubicBezTo>
                    <a:pt x="1623" y="598"/>
                    <a:pt x="1530" y="532"/>
                    <a:pt x="1385" y="532"/>
                  </a:cubicBezTo>
                  <a:cubicBezTo>
                    <a:pt x="1255" y="532"/>
                    <a:pt x="1084" y="584"/>
                    <a:pt x="1084" y="584"/>
                  </a:cubicBezTo>
                  <a:cubicBezTo>
                    <a:pt x="1084" y="584"/>
                    <a:pt x="1548" y="215"/>
                    <a:pt x="1417" y="49"/>
                  </a:cubicBezTo>
                  <a:cubicBezTo>
                    <a:pt x="1390" y="14"/>
                    <a:pt x="1345" y="1"/>
                    <a:pt x="129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5828;p62">
              <a:extLst>
                <a:ext uri="{FF2B5EF4-FFF2-40B4-BE49-F238E27FC236}">
                  <a16:creationId xmlns:a16="http://schemas.microsoft.com/office/drawing/2014/main" id="{6848D133-E2DF-46B7-A3C6-6FFA9FFB4072}"/>
                </a:ext>
              </a:extLst>
            </p:cNvPr>
            <p:cNvSpPr/>
            <p:nvPr/>
          </p:nvSpPr>
          <p:spPr>
            <a:xfrm>
              <a:off x="5378676" y="3217294"/>
              <a:ext cx="161877" cy="152265"/>
            </a:xfrm>
            <a:custGeom>
              <a:avLst/>
              <a:gdLst/>
              <a:ahLst/>
              <a:cxnLst/>
              <a:rect l="l" t="t" r="r" b="b"/>
              <a:pathLst>
                <a:path w="3284" h="3089" extrusionOk="0">
                  <a:moveTo>
                    <a:pt x="1358" y="1"/>
                  </a:moveTo>
                  <a:cubicBezTo>
                    <a:pt x="1287" y="1"/>
                    <a:pt x="1230" y="19"/>
                    <a:pt x="1191" y="61"/>
                  </a:cubicBezTo>
                  <a:cubicBezTo>
                    <a:pt x="1191" y="61"/>
                    <a:pt x="0" y="1038"/>
                    <a:pt x="60" y="1621"/>
                  </a:cubicBezTo>
                  <a:cubicBezTo>
                    <a:pt x="117" y="2187"/>
                    <a:pt x="1630" y="3088"/>
                    <a:pt x="2037" y="3088"/>
                  </a:cubicBezTo>
                  <a:cubicBezTo>
                    <a:pt x="2050" y="3088"/>
                    <a:pt x="2061" y="3087"/>
                    <a:pt x="2072" y="3085"/>
                  </a:cubicBezTo>
                  <a:cubicBezTo>
                    <a:pt x="2417" y="3026"/>
                    <a:pt x="3239" y="1442"/>
                    <a:pt x="3262" y="1276"/>
                  </a:cubicBezTo>
                  <a:cubicBezTo>
                    <a:pt x="3283" y="1139"/>
                    <a:pt x="1911" y="1"/>
                    <a:pt x="135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5829;p62">
              <a:extLst>
                <a:ext uri="{FF2B5EF4-FFF2-40B4-BE49-F238E27FC236}">
                  <a16:creationId xmlns:a16="http://schemas.microsoft.com/office/drawing/2014/main" id="{E2F2CE5B-89DD-40DE-9D83-B6F444AB3F4E}"/>
                </a:ext>
              </a:extLst>
            </p:cNvPr>
            <p:cNvSpPr/>
            <p:nvPr/>
          </p:nvSpPr>
          <p:spPr>
            <a:xfrm>
              <a:off x="5493676" y="3315830"/>
              <a:ext cx="28590" cy="41849"/>
            </a:xfrm>
            <a:custGeom>
              <a:avLst/>
              <a:gdLst/>
              <a:ahLst/>
              <a:cxnLst/>
              <a:rect l="l" t="t" r="r" b="b"/>
              <a:pathLst>
                <a:path w="580" h="849" extrusionOk="0">
                  <a:moveTo>
                    <a:pt x="540" y="1"/>
                  </a:moveTo>
                  <a:cubicBezTo>
                    <a:pt x="529" y="1"/>
                    <a:pt x="517" y="9"/>
                    <a:pt x="513" y="27"/>
                  </a:cubicBezTo>
                  <a:cubicBezTo>
                    <a:pt x="465" y="170"/>
                    <a:pt x="394" y="324"/>
                    <a:pt x="298" y="455"/>
                  </a:cubicBezTo>
                  <a:cubicBezTo>
                    <a:pt x="251" y="527"/>
                    <a:pt x="215" y="586"/>
                    <a:pt x="155" y="646"/>
                  </a:cubicBezTo>
                  <a:cubicBezTo>
                    <a:pt x="144" y="682"/>
                    <a:pt x="108" y="705"/>
                    <a:pt x="84" y="741"/>
                  </a:cubicBezTo>
                  <a:cubicBezTo>
                    <a:pt x="48" y="753"/>
                    <a:pt x="13" y="789"/>
                    <a:pt x="1" y="813"/>
                  </a:cubicBezTo>
                  <a:cubicBezTo>
                    <a:pt x="1" y="825"/>
                    <a:pt x="24" y="848"/>
                    <a:pt x="36" y="848"/>
                  </a:cubicBezTo>
                  <a:cubicBezTo>
                    <a:pt x="60" y="825"/>
                    <a:pt x="96" y="801"/>
                    <a:pt x="120" y="765"/>
                  </a:cubicBezTo>
                  <a:lnTo>
                    <a:pt x="215" y="682"/>
                  </a:lnTo>
                  <a:cubicBezTo>
                    <a:pt x="275" y="622"/>
                    <a:pt x="310" y="563"/>
                    <a:pt x="358" y="479"/>
                  </a:cubicBezTo>
                  <a:cubicBezTo>
                    <a:pt x="453" y="348"/>
                    <a:pt x="525" y="205"/>
                    <a:pt x="572" y="51"/>
                  </a:cubicBezTo>
                  <a:cubicBezTo>
                    <a:pt x="580" y="21"/>
                    <a:pt x="560" y="1"/>
                    <a:pt x="5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5830;p62">
              <a:extLst>
                <a:ext uri="{FF2B5EF4-FFF2-40B4-BE49-F238E27FC236}">
                  <a16:creationId xmlns:a16="http://schemas.microsoft.com/office/drawing/2014/main" id="{4DE8A4FA-DED9-4255-91AD-D5B72714BFB0}"/>
                </a:ext>
              </a:extLst>
            </p:cNvPr>
            <p:cNvSpPr/>
            <p:nvPr/>
          </p:nvSpPr>
          <p:spPr>
            <a:xfrm>
              <a:off x="5360734" y="2650674"/>
              <a:ext cx="360723" cy="667075"/>
            </a:xfrm>
            <a:custGeom>
              <a:avLst/>
              <a:gdLst/>
              <a:ahLst/>
              <a:cxnLst/>
              <a:rect l="l" t="t" r="r" b="b"/>
              <a:pathLst>
                <a:path w="7318" h="13533" extrusionOk="0">
                  <a:moveTo>
                    <a:pt x="718" y="0"/>
                  </a:moveTo>
                  <a:cubicBezTo>
                    <a:pt x="0" y="0"/>
                    <a:pt x="163" y="1569"/>
                    <a:pt x="245" y="2186"/>
                  </a:cubicBezTo>
                  <a:cubicBezTo>
                    <a:pt x="328" y="2900"/>
                    <a:pt x="590" y="3603"/>
                    <a:pt x="1007" y="4198"/>
                  </a:cubicBezTo>
                  <a:cubicBezTo>
                    <a:pt x="1221" y="4532"/>
                    <a:pt x="1507" y="4722"/>
                    <a:pt x="1805" y="4960"/>
                  </a:cubicBezTo>
                  <a:cubicBezTo>
                    <a:pt x="2019" y="5127"/>
                    <a:pt x="2221" y="5317"/>
                    <a:pt x="2400" y="5532"/>
                  </a:cubicBezTo>
                  <a:cubicBezTo>
                    <a:pt x="2733" y="5901"/>
                    <a:pt x="2983" y="6365"/>
                    <a:pt x="2995" y="6865"/>
                  </a:cubicBezTo>
                  <a:cubicBezTo>
                    <a:pt x="3031" y="7830"/>
                    <a:pt x="2174" y="9497"/>
                    <a:pt x="1626" y="10485"/>
                  </a:cubicBezTo>
                  <a:lnTo>
                    <a:pt x="1578" y="10568"/>
                  </a:lnTo>
                  <a:cubicBezTo>
                    <a:pt x="1340" y="10985"/>
                    <a:pt x="1162" y="11271"/>
                    <a:pt x="1162" y="11271"/>
                  </a:cubicBezTo>
                  <a:lnTo>
                    <a:pt x="3817" y="13533"/>
                  </a:lnTo>
                  <a:cubicBezTo>
                    <a:pt x="3936" y="13307"/>
                    <a:pt x="4067" y="13080"/>
                    <a:pt x="4186" y="12866"/>
                  </a:cubicBezTo>
                  <a:cubicBezTo>
                    <a:pt x="4198" y="12830"/>
                    <a:pt x="4222" y="12818"/>
                    <a:pt x="4234" y="12783"/>
                  </a:cubicBezTo>
                  <a:cubicBezTo>
                    <a:pt x="5841" y="9949"/>
                    <a:pt x="7317" y="7341"/>
                    <a:pt x="6139" y="5163"/>
                  </a:cubicBezTo>
                  <a:cubicBezTo>
                    <a:pt x="6031" y="4972"/>
                    <a:pt x="5924" y="4794"/>
                    <a:pt x="5805" y="4615"/>
                  </a:cubicBezTo>
                  <a:cubicBezTo>
                    <a:pt x="5138" y="3603"/>
                    <a:pt x="4293" y="2686"/>
                    <a:pt x="3400" y="1853"/>
                  </a:cubicBezTo>
                  <a:cubicBezTo>
                    <a:pt x="2972" y="1448"/>
                    <a:pt x="2519" y="1055"/>
                    <a:pt x="2043" y="698"/>
                  </a:cubicBezTo>
                  <a:cubicBezTo>
                    <a:pt x="1805" y="519"/>
                    <a:pt x="1376" y="269"/>
                    <a:pt x="1126" y="126"/>
                  </a:cubicBezTo>
                  <a:cubicBezTo>
                    <a:pt x="966" y="39"/>
                    <a:pt x="831" y="0"/>
                    <a:pt x="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5831;p62">
              <a:extLst>
                <a:ext uri="{FF2B5EF4-FFF2-40B4-BE49-F238E27FC236}">
                  <a16:creationId xmlns:a16="http://schemas.microsoft.com/office/drawing/2014/main" id="{E7D2B885-1674-4D76-8897-B73E1A7AE5B8}"/>
                </a:ext>
              </a:extLst>
            </p:cNvPr>
            <p:cNvSpPr/>
            <p:nvPr/>
          </p:nvSpPr>
          <p:spPr>
            <a:xfrm>
              <a:off x="5439109" y="3167459"/>
              <a:ext cx="130921" cy="117415"/>
            </a:xfrm>
            <a:custGeom>
              <a:avLst/>
              <a:gdLst/>
              <a:ahLst/>
              <a:cxnLst/>
              <a:rect l="l" t="t" r="r" b="b"/>
              <a:pathLst>
                <a:path w="2656" h="2382" extrusionOk="0">
                  <a:moveTo>
                    <a:pt x="72" y="1"/>
                  </a:moveTo>
                  <a:cubicBezTo>
                    <a:pt x="24" y="25"/>
                    <a:pt x="12" y="60"/>
                    <a:pt x="0" y="84"/>
                  </a:cubicBezTo>
                  <a:cubicBezTo>
                    <a:pt x="84" y="144"/>
                    <a:pt x="167" y="203"/>
                    <a:pt x="262" y="286"/>
                  </a:cubicBezTo>
                  <a:cubicBezTo>
                    <a:pt x="596" y="525"/>
                    <a:pt x="905" y="775"/>
                    <a:pt x="1203" y="1025"/>
                  </a:cubicBezTo>
                  <a:cubicBezTo>
                    <a:pt x="1703" y="1453"/>
                    <a:pt x="2167" y="1918"/>
                    <a:pt x="2620" y="2382"/>
                  </a:cubicBezTo>
                  <a:cubicBezTo>
                    <a:pt x="2632" y="2346"/>
                    <a:pt x="2644" y="2334"/>
                    <a:pt x="2655" y="2311"/>
                  </a:cubicBezTo>
                  <a:cubicBezTo>
                    <a:pt x="2525" y="2156"/>
                    <a:pt x="2394" y="2025"/>
                    <a:pt x="2263" y="1870"/>
                  </a:cubicBezTo>
                  <a:cubicBezTo>
                    <a:pt x="1822" y="1429"/>
                    <a:pt x="1370" y="1013"/>
                    <a:pt x="870" y="608"/>
                  </a:cubicBezTo>
                  <a:cubicBezTo>
                    <a:pt x="620" y="406"/>
                    <a:pt x="369" y="203"/>
                    <a:pt x="119" y="25"/>
                  </a:cubicBezTo>
                  <a:cubicBezTo>
                    <a:pt x="96" y="13"/>
                    <a:pt x="84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5832;p62">
              <a:extLst>
                <a:ext uri="{FF2B5EF4-FFF2-40B4-BE49-F238E27FC236}">
                  <a16:creationId xmlns:a16="http://schemas.microsoft.com/office/drawing/2014/main" id="{E52E1A46-32E7-4E90-915B-8C5B732EC553}"/>
                </a:ext>
              </a:extLst>
            </p:cNvPr>
            <p:cNvSpPr/>
            <p:nvPr/>
          </p:nvSpPr>
          <p:spPr>
            <a:xfrm>
              <a:off x="5398590" y="2865245"/>
              <a:ext cx="62848" cy="40518"/>
            </a:xfrm>
            <a:custGeom>
              <a:avLst/>
              <a:gdLst/>
              <a:ahLst/>
              <a:cxnLst/>
              <a:rect l="l" t="t" r="r" b="b"/>
              <a:pathLst>
                <a:path w="1275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79" y="179"/>
                    <a:pt x="394" y="321"/>
                    <a:pt x="608" y="464"/>
                  </a:cubicBezTo>
                  <a:cubicBezTo>
                    <a:pt x="691" y="524"/>
                    <a:pt x="787" y="560"/>
                    <a:pt x="882" y="619"/>
                  </a:cubicBezTo>
                  <a:cubicBezTo>
                    <a:pt x="858" y="619"/>
                    <a:pt x="846" y="619"/>
                    <a:pt x="834" y="607"/>
                  </a:cubicBezTo>
                  <a:cubicBezTo>
                    <a:pt x="739" y="595"/>
                    <a:pt x="668" y="595"/>
                    <a:pt x="584" y="595"/>
                  </a:cubicBezTo>
                  <a:cubicBezTo>
                    <a:pt x="489" y="595"/>
                    <a:pt x="418" y="607"/>
                    <a:pt x="322" y="643"/>
                  </a:cubicBezTo>
                  <a:cubicBezTo>
                    <a:pt x="489" y="702"/>
                    <a:pt x="644" y="726"/>
                    <a:pt x="799" y="762"/>
                  </a:cubicBezTo>
                  <a:cubicBezTo>
                    <a:pt x="965" y="786"/>
                    <a:pt x="1120" y="798"/>
                    <a:pt x="1275" y="822"/>
                  </a:cubicBezTo>
                  <a:cubicBezTo>
                    <a:pt x="1096" y="619"/>
                    <a:pt x="894" y="476"/>
                    <a:pt x="680" y="345"/>
                  </a:cubicBezTo>
                  <a:cubicBezTo>
                    <a:pt x="453" y="202"/>
                    <a:pt x="239" y="8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A740A-4180-4149-818C-F483100BCED2}"/>
              </a:ext>
            </a:extLst>
          </p:cNvPr>
          <p:cNvGrpSpPr/>
          <p:nvPr/>
        </p:nvGrpSpPr>
        <p:grpSpPr>
          <a:xfrm>
            <a:off x="2136314" y="71682"/>
            <a:ext cx="4846049" cy="3115877"/>
            <a:chOff x="1697469" y="-21239"/>
            <a:chExt cx="5934462" cy="3532685"/>
          </a:xfrm>
        </p:grpSpPr>
        <p:grpSp>
          <p:nvGrpSpPr>
            <p:cNvPr id="549" name="Google Shape;4688;p55">
              <a:extLst>
                <a:ext uri="{FF2B5EF4-FFF2-40B4-BE49-F238E27FC236}">
                  <a16:creationId xmlns:a16="http://schemas.microsoft.com/office/drawing/2014/main" id="{4AFFACE4-8A4B-4B94-8F46-7CDAD292A72D}"/>
                </a:ext>
              </a:extLst>
            </p:cNvPr>
            <p:cNvGrpSpPr/>
            <p:nvPr/>
          </p:nvGrpSpPr>
          <p:grpSpPr>
            <a:xfrm rot="-852140" flipH="1">
              <a:off x="1697469" y="-21239"/>
              <a:ext cx="5934462" cy="3160384"/>
              <a:chOff x="-3106156" y="1455121"/>
              <a:chExt cx="697110" cy="480673"/>
            </a:xfrm>
          </p:grpSpPr>
          <p:sp>
            <p:nvSpPr>
              <p:cNvPr id="550" name="Google Shape;4689;p55">
                <a:extLst>
                  <a:ext uri="{FF2B5EF4-FFF2-40B4-BE49-F238E27FC236}">
                    <a16:creationId xmlns:a16="http://schemas.microsoft.com/office/drawing/2014/main" id="{F5E10398-AC4C-4888-83E5-4B6A7547F4AB}"/>
                  </a:ext>
                </a:extLst>
              </p:cNvPr>
              <p:cNvSpPr/>
              <p:nvPr/>
            </p:nvSpPr>
            <p:spPr>
              <a:xfrm>
                <a:off x="-3106156" y="1455121"/>
                <a:ext cx="697110" cy="480673"/>
              </a:xfrm>
              <a:custGeom>
                <a:avLst/>
                <a:gdLst/>
                <a:ahLst/>
                <a:cxnLst/>
                <a:rect l="l" t="t" r="r" b="b"/>
                <a:pathLst>
                  <a:path w="23194" h="15377" extrusionOk="0">
                    <a:moveTo>
                      <a:pt x="17076" y="1"/>
                    </a:moveTo>
                    <a:cubicBezTo>
                      <a:pt x="15015" y="1"/>
                      <a:pt x="12935" y="727"/>
                      <a:pt x="10942" y="1117"/>
                    </a:cubicBezTo>
                    <a:cubicBezTo>
                      <a:pt x="8621" y="1569"/>
                      <a:pt x="6287" y="2069"/>
                      <a:pt x="4108" y="3117"/>
                    </a:cubicBezTo>
                    <a:cubicBezTo>
                      <a:pt x="3346" y="3474"/>
                      <a:pt x="2608" y="3915"/>
                      <a:pt x="2013" y="4546"/>
                    </a:cubicBezTo>
                    <a:cubicBezTo>
                      <a:pt x="1" y="6653"/>
                      <a:pt x="1132" y="10118"/>
                      <a:pt x="2453" y="12416"/>
                    </a:cubicBezTo>
                    <a:cubicBezTo>
                      <a:pt x="3687" y="14539"/>
                      <a:pt x="5487" y="15376"/>
                      <a:pt x="7518" y="15376"/>
                    </a:cubicBezTo>
                    <a:cubicBezTo>
                      <a:pt x="7936" y="15376"/>
                      <a:pt x="8364" y="15341"/>
                      <a:pt x="8799" y="15273"/>
                    </a:cubicBezTo>
                    <a:cubicBezTo>
                      <a:pt x="10050" y="15071"/>
                      <a:pt x="11264" y="14654"/>
                      <a:pt x="12478" y="14226"/>
                    </a:cubicBezTo>
                    <a:cubicBezTo>
                      <a:pt x="14455" y="13547"/>
                      <a:pt x="16431" y="12833"/>
                      <a:pt x="18372" y="12011"/>
                    </a:cubicBezTo>
                    <a:cubicBezTo>
                      <a:pt x="19979" y="11344"/>
                      <a:pt x="22384" y="10761"/>
                      <a:pt x="22932" y="8654"/>
                    </a:cubicBezTo>
                    <a:cubicBezTo>
                      <a:pt x="23194" y="7665"/>
                      <a:pt x="23123" y="6594"/>
                      <a:pt x="22980" y="5570"/>
                    </a:cubicBezTo>
                    <a:cubicBezTo>
                      <a:pt x="22849" y="4605"/>
                      <a:pt x="22658" y="3593"/>
                      <a:pt x="22218" y="2736"/>
                    </a:cubicBezTo>
                    <a:cubicBezTo>
                      <a:pt x="22158" y="2641"/>
                      <a:pt x="22122" y="2534"/>
                      <a:pt x="22063" y="2439"/>
                    </a:cubicBezTo>
                    <a:cubicBezTo>
                      <a:pt x="21503" y="1522"/>
                      <a:pt x="20658" y="879"/>
                      <a:pt x="19741" y="498"/>
                    </a:cubicBezTo>
                    <a:cubicBezTo>
                      <a:pt x="18862" y="137"/>
                      <a:pt x="17971" y="1"/>
                      <a:pt x="170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51" name="Google Shape;4690;p55">
                <a:extLst>
                  <a:ext uri="{FF2B5EF4-FFF2-40B4-BE49-F238E27FC236}">
                    <a16:creationId xmlns:a16="http://schemas.microsoft.com/office/drawing/2014/main" id="{10C6C914-1956-4EBE-BDE0-9E3B2A38CB73}"/>
                  </a:ext>
                </a:extLst>
              </p:cNvPr>
              <p:cNvSpPr/>
              <p:nvPr/>
            </p:nvSpPr>
            <p:spPr>
              <a:xfrm rot="-3552197" flipH="1">
                <a:off x="-2511838" y="1666672"/>
                <a:ext cx="54801" cy="94451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4713" extrusionOk="0">
                    <a:moveTo>
                      <a:pt x="1607" y="1"/>
                    </a:moveTo>
                    <a:cubicBezTo>
                      <a:pt x="1584" y="1"/>
                      <a:pt x="1560" y="4"/>
                      <a:pt x="1537" y="10"/>
                    </a:cubicBezTo>
                    <a:cubicBezTo>
                      <a:pt x="1108" y="129"/>
                      <a:pt x="203" y="296"/>
                      <a:pt x="96" y="808"/>
                    </a:cubicBezTo>
                    <a:cubicBezTo>
                      <a:pt x="1" y="1236"/>
                      <a:pt x="596" y="2093"/>
                      <a:pt x="703" y="2558"/>
                    </a:cubicBezTo>
                    <a:cubicBezTo>
                      <a:pt x="870" y="3272"/>
                      <a:pt x="870" y="4058"/>
                      <a:pt x="537" y="4713"/>
                    </a:cubicBezTo>
                    <a:cubicBezTo>
                      <a:pt x="1703" y="3546"/>
                      <a:pt x="2192" y="1736"/>
                      <a:pt x="1763" y="153"/>
                    </a:cubicBezTo>
                    <a:cubicBezTo>
                      <a:pt x="1751" y="93"/>
                      <a:pt x="1727" y="34"/>
                      <a:pt x="1668" y="10"/>
                    </a:cubicBezTo>
                    <a:cubicBezTo>
                      <a:pt x="1650" y="4"/>
                      <a:pt x="1629" y="1"/>
                      <a:pt x="16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755" name="Google Shape;3262;p46">
              <a:extLst>
                <a:ext uri="{FF2B5EF4-FFF2-40B4-BE49-F238E27FC236}">
                  <a16:creationId xmlns:a16="http://schemas.microsoft.com/office/drawing/2014/main" id="{D6AB3F2A-9FD0-41DC-85BF-5C49B76D9FC8}"/>
                </a:ext>
              </a:extLst>
            </p:cNvPr>
            <p:cNvSpPr/>
            <p:nvPr/>
          </p:nvSpPr>
          <p:spPr>
            <a:xfrm rot="2042856">
              <a:off x="2367448" y="2673244"/>
              <a:ext cx="329122" cy="83820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6" name="Google Shape;3262;p46">
              <a:extLst>
                <a:ext uri="{FF2B5EF4-FFF2-40B4-BE49-F238E27FC236}">
                  <a16:creationId xmlns:a16="http://schemas.microsoft.com/office/drawing/2014/main" id="{6E8721CB-77E1-436C-85ED-E6C7BAA50405}"/>
                </a:ext>
              </a:extLst>
            </p:cNvPr>
            <p:cNvSpPr/>
            <p:nvPr/>
          </p:nvSpPr>
          <p:spPr>
            <a:xfrm rot="1400615">
              <a:off x="3737400" y="2763743"/>
              <a:ext cx="212588" cy="541415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7" name="Google Shape;3262;p46">
              <a:extLst>
                <a:ext uri="{FF2B5EF4-FFF2-40B4-BE49-F238E27FC236}">
                  <a16:creationId xmlns:a16="http://schemas.microsoft.com/office/drawing/2014/main" id="{B9E77957-0F64-462C-B3AB-98F35B0FE69D}"/>
                </a:ext>
              </a:extLst>
            </p:cNvPr>
            <p:cNvSpPr/>
            <p:nvPr/>
          </p:nvSpPr>
          <p:spPr>
            <a:xfrm rot="19352147" flipH="1">
              <a:off x="4647784" y="2531669"/>
              <a:ext cx="359146" cy="914655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8" name="Google Shape;3262;p46">
              <a:extLst>
                <a:ext uri="{FF2B5EF4-FFF2-40B4-BE49-F238E27FC236}">
                  <a16:creationId xmlns:a16="http://schemas.microsoft.com/office/drawing/2014/main" id="{45126DAE-F4DF-4D47-8DD1-936DC0B2BDD4}"/>
                </a:ext>
              </a:extLst>
            </p:cNvPr>
            <p:cNvSpPr/>
            <p:nvPr/>
          </p:nvSpPr>
          <p:spPr>
            <a:xfrm rot="19352147" flipH="1">
              <a:off x="6059615" y="2611125"/>
              <a:ext cx="309510" cy="703387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13" name="Heart 312">
            <a:extLst>
              <a:ext uri="{FF2B5EF4-FFF2-40B4-BE49-F238E27FC236}">
                <a16:creationId xmlns:a16="http://schemas.microsoft.com/office/drawing/2014/main" id="{B32D00B0-740E-4ABF-B1CC-F03C9D0C916A}"/>
              </a:ext>
            </a:extLst>
          </p:cNvPr>
          <p:cNvSpPr/>
          <p:nvPr/>
        </p:nvSpPr>
        <p:spPr>
          <a:xfrm>
            <a:off x="101590" y="4525309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D7072B9B-7B85-424F-81A9-38C163A6B821}"/>
              </a:ext>
            </a:extLst>
          </p:cNvPr>
          <p:cNvSpPr txBox="1"/>
          <p:nvPr/>
        </p:nvSpPr>
        <p:spPr>
          <a:xfrm>
            <a:off x="3069750" y="556878"/>
            <a:ext cx="3314667" cy="1849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*Tìm hiểu bài hát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Tính chất, sắc thái và nội dung bài hát?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Chia đoạn, câu hát cho bài hát?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Giới thiệu về tác giả</a:t>
            </a:r>
            <a:endParaRPr lang="en-US" sz="1800">
              <a:solidFill>
                <a:srgbClr val="004D6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2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CD7F58-FDFF-4757-8294-6544ABAB6917}"/>
              </a:ext>
            </a:extLst>
          </p:cNvPr>
          <p:cNvSpPr txBox="1"/>
          <p:nvPr/>
        </p:nvSpPr>
        <p:spPr>
          <a:xfrm>
            <a:off x="3840481" y="1593042"/>
            <a:ext cx="5088833" cy="2738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Hiên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3/6/1953,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Bình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hồng,Một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i="1" dirty="0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1800" i="1" dirty="0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1800" i="1" dirty="0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lang="vi-VN" sz="1800" i="1" dirty="0">
                <a:solidFill>
                  <a:srgbClr val="004D6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ường</a:t>
            </a:r>
            <a:r>
              <a:rPr lang="en-US" sz="1800" i="1" dirty="0">
                <a:solidFill>
                  <a:srgbClr val="004D6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vi-VN" sz="1800" i="1" dirty="0">
                <a:solidFill>
                  <a:srgbClr val="004D6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1800" i="1" dirty="0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a, </a:t>
            </a:r>
            <a:r>
              <a:rPr lang="en-US" sz="1800" i="1" dirty="0" err="1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Hổng</a:t>
            </a:r>
            <a:r>
              <a:rPr lang="en-US" sz="1800" i="1" dirty="0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dám</a:t>
            </a:r>
            <a:r>
              <a:rPr lang="en-US" sz="1800" i="1" dirty="0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1800" i="1" dirty="0">
                <a:solidFill>
                  <a:srgbClr val="004D6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1800" i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Vũ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Giao)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Hiên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Nhì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1996.</a:t>
            </a:r>
          </a:p>
        </p:txBody>
      </p:sp>
      <p:sp>
        <p:nvSpPr>
          <p:cNvPr id="6" name="Google Shape;3307;p46">
            <a:extLst>
              <a:ext uri="{FF2B5EF4-FFF2-40B4-BE49-F238E27FC236}">
                <a16:creationId xmlns:a16="http://schemas.microsoft.com/office/drawing/2014/main" id="{E52F7C4B-3982-484D-B28D-5E4842F88B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8011" y="237801"/>
            <a:ext cx="6578570" cy="615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>
                <a:solidFill>
                  <a:srgbClr val="FF76A2"/>
                </a:solidFill>
                <a:latin typeface="+mn-lt"/>
              </a:rPr>
              <a:t>Nhạc sĩ Nguyễn Văn Hiên</a:t>
            </a:r>
            <a:endParaRPr sz="3600" dirty="0">
              <a:solidFill>
                <a:srgbClr val="FF76A2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6E8414-7E5E-4825-A9BE-5179C48ADA9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40" y="1205170"/>
            <a:ext cx="2325754" cy="35138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Heart 4">
            <a:extLst>
              <a:ext uri="{FF2B5EF4-FFF2-40B4-BE49-F238E27FC236}">
                <a16:creationId xmlns:a16="http://schemas.microsoft.com/office/drawing/2014/main" id="{9AFB0262-592D-4809-A227-DC457AFC6618}"/>
              </a:ext>
            </a:extLst>
          </p:cNvPr>
          <p:cNvSpPr/>
          <p:nvPr/>
        </p:nvSpPr>
        <p:spPr>
          <a:xfrm>
            <a:off x="163103" y="4730650"/>
            <a:ext cx="339784" cy="339784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id="{A7E3CB99-CA66-20EF-B684-C64ECC79C9E1}"/>
              </a:ext>
            </a:extLst>
          </p:cNvPr>
          <p:cNvSpPr txBox="1"/>
          <p:nvPr/>
        </p:nvSpPr>
        <p:spPr>
          <a:xfrm>
            <a:off x="4261449" y="4422873"/>
            <a:ext cx="55381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=F-</a:t>
            </a:r>
            <a:r>
              <a:rPr lang="en-GB" dirty="0" err="1"/>
              <a:t>q1drckbww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473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2" name="Google Shape;3252;p46"/>
          <p:cNvSpPr/>
          <p:nvPr/>
        </p:nvSpPr>
        <p:spPr>
          <a:xfrm flipH="1">
            <a:off x="-844172" y="3853584"/>
            <a:ext cx="1866628" cy="1477475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253" name="Google Shape;3253;p46"/>
          <p:cNvSpPr/>
          <p:nvPr/>
        </p:nvSpPr>
        <p:spPr>
          <a:xfrm flipH="1">
            <a:off x="6959852" y="3762775"/>
            <a:ext cx="2230798" cy="1635111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254" name="Google Shape;3254;p46"/>
          <p:cNvSpPr/>
          <p:nvPr/>
        </p:nvSpPr>
        <p:spPr>
          <a:xfrm flipH="1">
            <a:off x="-232875" y="4577820"/>
            <a:ext cx="873129" cy="1035847"/>
          </a:xfrm>
          <a:custGeom>
            <a:avLst/>
            <a:gdLst/>
            <a:ahLst/>
            <a:cxnLst/>
            <a:rect l="l" t="t" r="r" b="b"/>
            <a:pathLst>
              <a:path w="16908" h="20059" extrusionOk="0">
                <a:moveTo>
                  <a:pt x="8411" y="0"/>
                </a:moveTo>
                <a:cubicBezTo>
                  <a:pt x="8304" y="0"/>
                  <a:pt x="8196" y="22"/>
                  <a:pt x="8097" y="52"/>
                </a:cubicBezTo>
                <a:cubicBezTo>
                  <a:pt x="7085" y="314"/>
                  <a:pt x="6430" y="1267"/>
                  <a:pt x="6002" y="2219"/>
                </a:cubicBezTo>
                <a:cubicBezTo>
                  <a:pt x="4743" y="4958"/>
                  <a:pt x="4600" y="8037"/>
                  <a:pt x="4722" y="11075"/>
                </a:cubicBezTo>
                <a:lnTo>
                  <a:pt x="4722" y="11075"/>
                </a:lnTo>
                <a:cubicBezTo>
                  <a:pt x="4579" y="9964"/>
                  <a:pt x="4269" y="8879"/>
                  <a:pt x="3799" y="7875"/>
                </a:cubicBezTo>
                <a:cubicBezTo>
                  <a:pt x="3425" y="7094"/>
                  <a:pt x="2794" y="6249"/>
                  <a:pt x="1955" y="6249"/>
                </a:cubicBezTo>
                <a:cubicBezTo>
                  <a:pt x="1912" y="6249"/>
                  <a:pt x="1867" y="6251"/>
                  <a:pt x="1822" y="6256"/>
                </a:cubicBezTo>
                <a:cubicBezTo>
                  <a:pt x="846" y="6339"/>
                  <a:pt x="358" y="7458"/>
                  <a:pt x="191" y="8422"/>
                </a:cubicBezTo>
                <a:cubicBezTo>
                  <a:pt x="1" y="9839"/>
                  <a:pt x="13" y="11244"/>
                  <a:pt x="346" y="12625"/>
                </a:cubicBezTo>
                <a:cubicBezTo>
                  <a:pt x="846" y="14733"/>
                  <a:pt x="2037" y="17245"/>
                  <a:pt x="4108" y="18221"/>
                </a:cubicBezTo>
                <a:cubicBezTo>
                  <a:pt x="5593" y="18918"/>
                  <a:pt x="7656" y="20059"/>
                  <a:pt x="9510" y="20059"/>
                </a:cubicBezTo>
                <a:cubicBezTo>
                  <a:pt x="10065" y="20059"/>
                  <a:pt x="10601" y="19956"/>
                  <a:pt x="11097" y="19710"/>
                </a:cubicBezTo>
                <a:cubicBezTo>
                  <a:pt x="11800" y="19352"/>
                  <a:pt x="12336" y="18721"/>
                  <a:pt x="12812" y="18102"/>
                </a:cubicBezTo>
                <a:cubicBezTo>
                  <a:pt x="14193" y="16257"/>
                  <a:pt x="15288" y="14197"/>
                  <a:pt x="16241" y="12090"/>
                </a:cubicBezTo>
                <a:cubicBezTo>
                  <a:pt x="16610" y="11292"/>
                  <a:pt x="16908" y="10244"/>
                  <a:pt x="16277" y="9625"/>
                </a:cubicBezTo>
                <a:cubicBezTo>
                  <a:pt x="16035" y="9392"/>
                  <a:pt x="15694" y="9278"/>
                  <a:pt x="15347" y="9278"/>
                </a:cubicBezTo>
                <a:cubicBezTo>
                  <a:pt x="15216" y="9278"/>
                  <a:pt x="15083" y="9295"/>
                  <a:pt x="14955" y="9327"/>
                </a:cubicBezTo>
                <a:cubicBezTo>
                  <a:pt x="14491" y="9446"/>
                  <a:pt x="14098" y="9720"/>
                  <a:pt x="13717" y="10006"/>
                </a:cubicBezTo>
                <a:cubicBezTo>
                  <a:pt x="12443" y="10982"/>
                  <a:pt x="11383" y="12244"/>
                  <a:pt x="10645" y="13673"/>
                </a:cubicBezTo>
                <a:cubicBezTo>
                  <a:pt x="11240" y="12399"/>
                  <a:pt x="11800" y="11101"/>
                  <a:pt x="12193" y="9744"/>
                </a:cubicBezTo>
                <a:cubicBezTo>
                  <a:pt x="12407" y="8970"/>
                  <a:pt x="12562" y="8113"/>
                  <a:pt x="12193" y="7387"/>
                </a:cubicBezTo>
                <a:cubicBezTo>
                  <a:pt x="12133" y="7244"/>
                  <a:pt x="12026" y="7113"/>
                  <a:pt x="11895" y="7041"/>
                </a:cubicBezTo>
                <a:cubicBezTo>
                  <a:pt x="11825" y="7007"/>
                  <a:pt x="11752" y="6992"/>
                  <a:pt x="11680" y="6992"/>
                </a:cubicBezTo>
                <a:cubicBezTo>
                  <a:pt x="11422" y="6992"/>
                  <a:pt x="11162" y="7182"/>
                  <a:pt x="10966" y="7387"/>
                </a:cubicBezTo>
                <a:cubicBezTo>
                  <a:pt x="9868" y="8464"/>
                  <a:pt x="9022" y="9799"/>
                  <a:pt x="8493" y="11246"/>
                </a:cubicBezTo>
                <a:lnTo>
                  <a:pt x="8493" y="11246"/>
                </a:lnTo>
                <a:cubicBezTo>
                  <a:pt x="8776" y="9698"/>
                  <a:pt x="9016" y="8139"/>
                  <a:pt x="9216" y="6577"/>
                </a:cubicBezTo>
                <a:cubicBezTo>
                  <a:pt x="9466" y="4672"/>
                  <a:pt x="9645" y="2731"/>
                  <a:pt x="9204" y="862"/>
                </a:cubicBezTo>
                <a:cubicBezTo>
                  <a:pt x="9121" y="552"/>
                  <a:pt x="8990" y="195"/>
                  <a:pt x="8692" y="64"/>
                </a:cubicBezTo>
                <a:cubicBezTo>
                  <a:pt x="8606" y="19"/>
                  <a:pt x="8510" y="0"/>
                  <a:pt x="8411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255" name="Google Shape;3255;p46"/>
          <p:cNvSpPr/>
          <p:nvPr/>
        </p:nvSpPr>
        <p:spPr>
          <a:xfrm flipH="1">
            <a:off x="4221159" y="48343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256" name="Google Shape;3256;p46"/>
          <p:cNvSpPr/>
          <p:nvPr/>
        </p:nvSpPr>
        <p:spPr>
          <a:xfrm flipH="1">
            <a:off x="1967520" y="4804910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260" name="Google Shape;3260;p46"/>
          <p:cNvGrpSpPr/>
          <p:nvPr/>
        </p:nvGrpSpPr>
        <p:grpSpPr>
          <a:xfrm rot="1300935">
            <a:off x="1334948" y="1224899"/>
            <a:ext cx="1646736" cy="1560280"/>
            <a:chOff x="-3035943" y="1509393"/>
            <a:chExt cx="577108" cy="460421"/>
          </a:xfrm>
        </p:grpSpPr>
        <p:sp>
          <p:nvSpPr>
            <p:cNvPr id="3261" name="Google Shape;3261;p46"/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62" name="Google Shape;3262;p46"/>
            <p:cNvSpPr/>
            <p:nvPr/>
          </p:nvSpPr>
          <p:spPr>
            <a:xfrm rot="624672">
              <a:off x="-2813722" y="1855142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263" name="Google Shape;3263;p46"/>
          <p:cNvGrpSpPr/>
          <p:nvPr/>
        </p:nvGrpSpPr>
        <p:grpSpPr>
          <a:xfrm>
            <a:off x="-84156" y="3840061"/>
            <a:ext cx="1763400" cy="1201893"/>
            <a:chOff x="1176669" y="3655136"/>
            <a:chExt cx="1763400" cy="1201893"/>
          </a:xfrm>
        </p:grpSpPr>
        <p:sp>
          <p:nvSpPr>
            <p:cNvPr id="3264" name="Google Shape;3264;p4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65" name="Google Shape;3265;p4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66" name="Google Shape;3266;p4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3267" name="Google Shape;3267;p4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3268" name="Google Shape;3268;p4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69" name="Google Shape;3269;p4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0" name="Google Shape;3270;p4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1" name="Google Shape;3271;p4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2" name="Google Shape;3272;p4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3" name="Google Shape;3273;p4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4" name="Google Shape;3274;p4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5" name="Google Shape;3275;p4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6" name="Google Shape;3276;p4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7" name="Google Shape;3277;p4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8" name="Google Shape;3278;p4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79" name="Google Shape;3279;p4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0" name="Google Shape;3280;p4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1" name="Google Shape;3281;p4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2" name="Google Shape;3282;p4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3" name="Google Shape;3283;p4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84" name="Google Shape;3284;p4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85" name="Google Shape;3285;p46"/>
          <p:cNvGrpSpPr/>
          <p:nvPr/>
        </p:nvGrpSpPr>
        <p:grpSpPr>
          <a:xfrm flipH="1">
            <a:off x="6618932" y="3950711"/>
            <a:ext cx="1992000" cy="1049493"/>
            <a:chOff x="948069" y="3807536"/>
            <a:chExt cx="1992000" cy="1049493"/>
          </a:xfrm>
        </p:grpSpPr>
        <p:sp>
          <p:nvSpPr>
            <p:cNvPr id="3286" name="Google Shape;3286;p4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87" name="Google Shape;3287;p4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88" name="Google Shape;3288;p4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3289" name="Google Shape;3289;p46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3290" name="Google Shape;3290;p4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1" name="Google Shape;3291;p4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2" name="Google Shape;3292;p4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3" name="Google Shape;3293;p4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4" name="Google Shape;3294;p4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5" name="Google Shape;3295;p4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6" name="Google Shape;3296;p4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7" name="Google Shape;3297;p4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8" name="Google Shape;3298;p4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99" name="Google Shape;3299;p4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0" name="Google Shape;3300;p4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1" name="Google Shape;3301;p4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2" name="Google Shape;3302;p4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3" name="Google Shape;3303;p4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4" name="Google Shape;3304;p4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5" name="Google Shape;3305;p4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06" name="Google Shape;3306;p4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3307" name="Google Shape;3307;p46"/>
          <p:cNvSpPr txBox="1">
            <a:spLocks noGrp="1"/>
          </p:cNvSpPr>
          <p:nvPr>
            <p:ph type="title"/>
          </p:nvPr>
        </p:nvSpPr>
        <p:spPr>
          <a:xfrm>
            <a:off x="1838802" y="81955"/>
            <a:ext cx="5561090" cy="615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76A2"/>
                </a:solidFill>
                <a:latin typeface="+mj-lt"/>
              </a:rPr>
              <a:t>Tập h</a:t>
            </a:r>
            <a:r>
              <a:rPr lang="en-US" sz="4000">
                <a:solidFill>
                  <a:srgbClr val="FF76A2"/>
                </a:solidFill>
                <a:latin typeface="+mj-lt"/>
              </a:rPr>
              <a:t>át</a:t>
            </a:r>
            <a:r>
              <a:rPr lang="en" sz="4000">
                <a:solidFill>
                  <a:srgbClr val="FF76A2"/>
                </a:solidFill>
                <a:latin typeface="+mj-lt"/>
              </a:rPr>
              <a:t> từng câu</a:t>
            </a:r>
            <a:endParaRPr sz="36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3308" name="Google Shape;3308;p46"/>
          <p:cNvSpPr txBox="1">
            <a:spLocks noGrp="1"/>
          </p:cNvSpPr>
          <p:nvPr>
            <p:ph type="subTitle" idx="1"/>
          </p:nvPr>
        </p:nvSpPr>
        <p:spPr>
          <a:xfrm>
            <a:off x="1412384" y="1776855"/>
            <a:ext cx="1610595" cy="5334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 dirty="0">
                <a:latin typeface="+mj-lt"/>
              </a:rPr>
              <a:t>Con đường…phố vui</a:t>
            </a:r>
            <a:endParaRPr sz="1200" i="1" dirty="0">
              <a:latin typeface="+mj-lt"/>
            </a:endParaRPr>
          </a:p>
        </p:txBody>
      </p:sp>
      <p:sp>
        <p:nvSpPr>
          <p:cNvPr id="3310" name="Google Shape;3310;p46"/>
          <p:cNvSpPr txBox="1">
            <a:spLocks noGrp="1"/>
          </p:cNvSpPr>
          <p:nvPr>
            <p:ph type="subTitle" idx="3"/>
          </p:nvPr>
        </p:nvSpPr>
        <p:spPr>
          <a:xfrm>
            <a:off x="1412384" y="1516009"/>
            <a:ext cx="1438298" cy="2394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+mj-lt"/>
              </a:rPr>
              <a:t>Câu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hát</a:t>
            </a:r>
            <a:r>
              <a:rPr lang="en-US" sz="1800" dirty="0">
                <a:latin typeface="+mj-lt"/>
              </a:rPr>
              <a:t> 1</a:t>
            </a:r>
            <a:endParaRPr sz="1800" dirty="0">
              <a:latin typeface="+mj-lt"/>
            </a:endParaRPr>
          </a:p>
        </p:txBody>
      </p:sp>
      <p:sp>
        <p:nvSpPr>
          <p:cNvPr id="3409" name="Google Shape;3409;p46"/>
          <p:cNvSpPr/>
          <p:nvPr/>
        </p:nvSpPr>
        <p:spPr>
          <a:xfrm>
            <a:off x="8610920" y="4804910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410" name="Google Shape;3410;p46"/>
          <p:cNvSpPr/>
          <p:nvPr/>
        </p:nvSpPr>
        <p:spPr>
          <a:xfrm>
            <a:off x="-16899" y="1693100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411" name="Google Shape;3411;p46"/>
          <p:cNvGrpSpPr/>
          <p:nvPr/>
        </p:nvGrpSpPr>
        <p:grpSpPr>
          <a:xfrm>
            <a:off x="369300" y="2336545"/>
            <a:ext cx="791411" cy="1080114"/>
            <a:chOff x="480371" y="2406470"/>
            <a:chExt cx="791411" cy="1080114"/>
          </a:xfrm>
        </p:grpSpPr>
        <p:sp>
          <p:nvSpPr>
            <p:cNvPr id="3412" name="Google Shape;3412;p46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13" name="Google Shape;3413;p46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14" name="Google Shape;3414;p46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15" name="Google Shape;3415;p46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16" name="Google Shape;3416;p46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17" name="Google Shape;3417;p46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18" name="Google Shape;3418;p46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19" name="Google Shape;3419;p46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0" name="Google Shape;3420;p46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1" name="Google Shape;3421;p46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2" name="Google Shape;3422;p46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3" name="Google Shape;3423;p46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424" name="Google Shape;3424;p46"/>
          <p:cNvGrpSpPr/>
          <p:nvPr/>
        </p:nvGrpSpPr>
        <p:grpSpPr>
          <a:xfrm>
            <a:off x="691816" y="704499"/>
            <a:ext cx="602833" cy="495062"/>
            <a:chOff x="668641" y="1116349"/>
            <a:chExt cx="602833" cy="495062"/>
          </a:xfrm>
        </p:grpSpPr>
        <p:sp>
          <p:nvSpPr>
            <p:cNvPr id="3425" name="Google Shape;3425;p46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6" name="Google Shape;3426;p46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7" name="Google Shape;3427;p46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8" name="Google Shape;3428;p46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9" name="Google Shape;3429;p46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0" name="Google Shape;3430;p46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1" name="Google Shape;3431;p46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2" name="Google Shape;3432;p46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3" name="Google Shape;3433;p46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4" name="Google Shape;3434;p46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5" name="Google Shape;3435;p46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436" name="Google Shape;3436;p46"/>
          <p:cNvSpPr/>
          <p:nvPr/>
        </p:nvSpPr>
        <p:spPr>
          <a:xfrm flipH="1">
            <a:off x="8417372" y="1891511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437" name="Google Shape;3437;p46"/>
          <p:cNvGrpSpPr/>
          <p:nvPr/>
        </p:nvGrpSpPr>
        <p:grpSpPr>
          <a:xfrm rot="-2542180" flipH="1">
            <a:off x="5656808" y="4036164"/>
            <a:ext cx="2209190" cy="699509"/>
            <a:chOff x="676459" y="2747475"/>
            <a:chExt cx="2209227" cy="699520"/>
          </a:xfrm>
        </p:grpSpPr>
        <p:sp>
          <p:nvSpPr>
            <p:cNvPr id="3438" name="Google Shape;3438;p46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9" name="Google Shape;3439;p46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0" name="Google Shape;3440;p46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1" name="Google Shape;3441;p46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2" name="Google Shape;3442;p46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3" name="Google Shape;3443;p46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4" name="Google Shape;3444;p46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5" name="Google Shape;3445;p46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6" name="Google Shape;3446;p46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7" name="Google Shape;3447;p46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8" name="Google Shape;3448;p46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9" name="Google Shape;3449;p46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0" name="Google Shape;3450;p46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1" name="Google Shape;3451;p46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2" name="Google Shape;3452;p46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3" name="Google Shape;3453;p46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4" name="Google Shape;3454;p46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5" name="Google Shape;3455;p46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6" name="Google Shape;3456;p46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7" name="Google Shape;3457;p46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8" name="Google Shape;3458;p46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9" name="Google Shape;3459;p46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460" name="Google Shape;3460;p46"/>
          <p:cNvGrpSpPr/>
          <p:nvPr/>
        </p:nvGrpSpPr>
        <p:grpSpPr>
          <a:xfrm flipH="1">
            <a:off x="7483391" y="351949"/>
            <a:ext cx="602833" cy="495062"/>
            <a:chOff x="668641" y="1116349"/>
            <a:chExt cx="602833" cy="495062"/>
          </a:xfrm>
        </p:grpSpPr>
        <p:sp>
          <p:nvSpPr>
            <p:cNvPr id="3461" name="Google Shape;3461;p46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2" name="Google Shape;3462;p46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3" name="Google Shape;3463;p46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4" name="Google Shape;3464;p46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5" name="Google Shape;3465;p46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6" name="Google Shape;3466;p46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7" name="Google Shape;3467;p46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8" name="Google Shape;3468;p46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9" name="Google Shape;3469;p46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70" name="Google Shape;3470;p46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71" name="Google Shape;3471;p46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472" name="Google Shape;3472;p46"/>
          <p:cNvGrpSpPr/>
          <p:nvPr/>
        </p:nvGrpSpPr>
        <p:grpSpPr>
          <a:xfrm>
            <a:off x="8180821" y="2137420"/>
            <a:ext cx="791411" cy="1080114"/>
            <a:chOff x="480371" y="2406470"/>
            <a:chExt cx="791411" cy="1080114"/>
          </a:xfrm>
        </p:grpSpPr>
        <p:sp>
          <p:nvSpPr>
            <p:cNvPr id="3473" name="Google Shape;3473;p46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74" name="Google Shape;3474;p46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75" name="Google Shape;3475;p46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76" name="Google Shape;3476;p46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77" name="Google Shape;3477;p46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78" name="Google Shape;3478;p46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79" name="Google Shape;3479;p46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80" name="Google Shape;3480;p46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81" name="Google Shape;3481;p46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82" name="Google Shape;3482;p46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83" name="Google Shape;3483;p46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84" name="Google Shape;3484;p46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243" name="Title 2"/>
          <p:cNvSpPr txBox="1">
            <a:spLocks/>
          </p:cNvSpPr>
          <p:nvPr/>
        </p:nvSpPr>
        <p:spPr>
          <a:xfrm>
            <a:off x="1478305" y="765619"/>
            <a:ext cx="292520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2800" dirty="0" err="1">
                <a:solidFill>
                  <a:srgbClr val="FF76A2"/>
                </a:solidFill>
                <a:latin typeface="+mj-lt"/>
              </a:rPr>
              <a:t>Đoạn</a:t>
            </a:r>
            <a:r>
              <a:rPr lang="en-US" sz="2800" dirty="0">
                <a:solidFill>
                  <a:srgbClr val="FF76A2"/>
                </a:solidFill>
                <a:latin typeface="+mj-lt"/>
              </a:rPr>
              <a:t> 1</a:t>
            </a:r>
            <a:br>
              <a:rPr lang="en-US" sz="2800" dirty="0">
                <a:latin typeface="+mj-lt"/>
              </a:rPr>
            </a:br>
            <a:endParaRPr lang="en-US" sz="1100" dirty="0">
              <a:latin typeface="+mj-lt"/>
            </a:endParaRPr>
          </a:p>
        </p:txBody>
      </p:sp>
      <p:grpSp>
        <p:nvGrpSpPr>
          <p:cNvPr id="244" name="Group 243"/>
          <p:cNvGrpSpPr/>
          <p:nvPr/>
        </p:nvGrpSpPr>
        <p:grpSpPr>
          <a:xfrm flipH="1">
            <a:off x="713167" y="2609540"/>
            <a:ext cx="1060871" cy="2309501"/>
            <a:chOff x="7343650" y="2818621"/>
            <a:chExt cx="1060871" cy="2309501"/>
          </a:xfrm>
        </p:grpSpPr>
        <p:sp>
          <p:nvSpPr>
            <p:cNvPr id="245" name="Google Shape;5686;p61"/>
            <p:cNvSpPr/>
            <p:nvPr/>
          </p:nvSpPr>
          <p:spPr>
            <a:xfrm>
              <a:off x="7363124" y="5008899"/>
              <a:ext cx="1033715" cy="119223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1"/>
                  </a:moveTo>
                  <a:cubicBezTo>
                    <a:pt x="4668" y="1"/>
                    <a:pt x="1" y="537"/>
                    <a:pt x="1" y="1203"/>
                  </a:cubicBezTo>
                  <a:cubicBezTo>
                    <a:pt x="1" y="1870"/>
                    <a:pt x="4668" y="2406"/>
                    <a:pt x="10430" y="2406"/>
                  </a:cubicBezTo>
                  <a:cubicBezTo>
                    <a:pt x="16193" y="2406"/>
                    <a:pt x="20860" y="1870"/>
                    <a:pt x="20860" y="1203"/>
                  </a:cubicBezTo>
                  <a:cubicBezTo>
                    <a:pt x="20860" y="537"/>
                    <a:pt x="16193" y="1"/>
                    <a:pt x="10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6" name="Google Shape;5687;p61"/>
            <p:cNvSpPr/>
            <p:nvPr/>
          </p:nvSpPr>
          <p:spPr>
            <a:xfrm>
              <a:off x="8002650" y="3237292"/>
              <a:ext cx="401871" cy="556871"/>
            </a:xfrm>
            <a:custGeom>
              <a:avLst/>
              <a:gdLst/>
              <a:ahLst/>
              <a:cxnLst/>
              <a:rect l="l" t="t" r="r" b="b"/>
              <a:pathLst>
                <a:path w="8110" h="11238" extrusionOk="0">
                  <a:moveTo>
                    <a:pt x="3810" y="1"/>
                  </a:moveTo>
                  <a:cubicBezTo>
                    <a:pt x="3739" y="1"/>
                    <a:pt x="3668" y="4"/>
                    <a:pt x="3597" y="10"/>
                  </a:cubicBezTo>
                  <a:cubicBezTo>
                    <a:pt x="3132" y="58"/>
                    <a:pt x="2692" y="296"/>
                    <a:pt x="2382" y="665"/>
                  </a:cubicBezTo>
                  <a:cubicBezTo>
                    <a:pt x="2096" y="1010"/>
                    <a:pt x="2168" y="1403"/>
                    <a:pt x="2096" y="1820"/>
                  </a:cubicBezTo>
                  <a:cubicBezTo>
                    <a:pt x="1989" y="2427"/>
                    <a:pt x="1561" y="2927"/>
                    <a:pt x="1227" y="3451"/>
                  </a:cubicBezTo>
                  <a:cubicBezTo>
                    <a:pt x="906" y="3987"/>
                    <a:pt x="680" y="4689"/>
                    <a:pt x="1025" y="5213"/>
                  </a:cubicBezTo>
                  <a:cubicBezTo>
                    <a:pt x="1227" y="5535"/>
                    <a:pt x="1644" y="5773"/>
                    <a:pt x="1668" y="6166"/>
                  </a:cubicBezTo>
                  <a:cubicBezTo>
                    <a:pt x="1668" y="6404"/>
                    <a:pt x="1501" y="6618"/>
                    <a:pt x="1311" y="6773"/>
                  </a:cubicBezTo>
                  <a:cubicBezTo>
                    <a:pt x="1108" y="6916"/>
                    <a:pt x="894" y="7023"/>
                    <a:pt x="692" y="7178"/>
                  </a:cubicBezTo>
                  <a:cubicBezTo>
                    <a:pt x="25" y="7714"/>
                    <a:pt x="1" y="8821"/>
                    <a:pt x="549" y="9500"/>
                  </a:cubicBezTo>
                  <a:cubicBezTo>
                    <a:pt x="942" y="9980"/>
                    <a:pt x="1572" y="10230"/>
                    <a:pt x="2210" y="10230"/>
                  </a:cubicBezTo>
                  <a:cubicBezTo>
                    <a:pt x="2441" y="10230"/>
                    <a:pt x="2672" y="10197"/>
                    <a:pt x="2894" y="10131"/>
                  </a:cubicBezTo>
                  <a:cubicBezTo>
                    <a:pt x="2938" y="10123"/>
                    <a:pt x="2981" y="10112"/>
                    <a:pt x="3023" y="10099"/>
                  </a:cubicBezTo>
                  <a:lnTo>
                    <a:pt x="3023" y="10099"/>
                  </a:lnTo>
                  <a:cubicBezTo>
                    <a:pt x="3067" y="10156"/>
                    <a:pt x="3117" y="10210"/>
                    <a:pt x="3168" y="10262"/>
                  </a:cubicBezTo>
                  <a:cubicBezTo>
                    <a:pt x="3828" y="10900"/>
                    <a:pt x="4748" y="11237"/>
                    <a:pt x="5665" y="11237"/>
                  </a:cubicBezTo>
                  <a:cubicBezTo>
                    <a:pt x="6254" y="11237"/>
                    <a:pt x="6842" y="11098"/>
                    <a:pt x="7359" y="10809"/>
                  </a:cubicBezTo>
                  <a:cubicBezTo>
                    <a:pt x="7538" y="10714"/>
                    <a:pt x="7704" y="10583"/>
                    <a:pt x="7800" y="10404"/>
                  </a:cubicBezTo>
                  <a:cubicBezTo>
                    <a:pt x="7954" y="10035"/>
                    <a:pt x="7681" y="9583"/>
                    <a:pt x="7323" y="9392"/>
                  </a:cubicBezTo>
                  <a:cubicBezTo>
                    <a:pt x="6966" y="9190"/>
                    <a:pt x="6549" y="9142"/>
                    <a:pt x="6168" y="8964"/>
                  </a:cubicBezTo>
                  <a:cubicBezTo>
                    <a:pt x="6245" y="8964"/>
                    <a:pt x="6322" y="8964"/>
                    <a:pt x="6398" y="8964"/>
                  </a:cubicBezTo>
                  <a:cubicBezTo>
                    <a:pt x="6666" y="8964"/>
                    <a:pt x="6930" y="8957"/>
                    <a:pt x="7180" y="8892"/>
                  </a:cubicBezTo>
                  <a:cubicBezTo>
                    <a:pt x="7514" y="8797"/>
                    <a:pt x="7823" y="8595"/>
                    <a:pt x="7954" y="8273"/>
                  </a:cubicBezTo>
                  <a:cubicBezTo>
                    <a:pt x="8109" y="7928"/>
                    <a:pt x="8014" y="7559"/>
                    <a:pt x="7883" y="7214"/>
                  </a:cubicBezTo>
                  <a:cubicBezTo>
                    <a:pt x="7585" y="6440"/>
                    <a:pt x="7049" y="5761"/>
                    <a:pt x="6371" y="5285"/>
                  </a:cubicBezTo>
                  <a:cubicBezTo>
                    <a:pt x="6097" y="5094"/>
                    <a:pt x="5776" y="4892"/>
                    <a:pt x="5692" y="4570"/>
                  </a:cubicBezTo>
                  <a:cubicBezTo>
                    <a:pt x="5656" y="4392"/>
                    <a:pt x="5692" y="4213"/>
                    <a:pt x="5752" y="4047"/>
                  </a:cubicBezTo>
                  <a:cubicBezTo>
                    <a:pt x="6014" y="3308"/>
                    <a:pt x="6561" y="2594"/>
                    <a:pt x="6442" y="1820"/>
                  </a:cubicBezTo>
                  <a:cubicBezTo>
                    <a:pt x="6335" y="1106"/>
                    <a:pt x="5716" y="594"/>
                    <a:pt x="5073" y="296"/>
                  </a:cubicBezTo>
                  <a:cubicBezTo>
                    <a:pt x="4673" y="122"/>
                    <a:pt x="4247" y="1"/>
                    <a:pt x="381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47" name="Google Shape;5688;p61"/>
            <p:cNvSpPr/>
            <p:nvPr/>
          </p:nvSpPr>
          <p:spPr>
            <a:xfrm>
              <a:off x="8038080" y="3236499"/>
              <a:ext cx="289139" cy="293053"/>
            </a:xfrm>
            <a:custGeom>
              <a:avLst/>
              <a:gdLst/>
              <a:ahLst/>
              <a:cxnLst/>
              <a:rect l="l" t="t" r="r" b="b"/>
              <a:pathLst>
                <a:path w="5835" h="5914" extrusionOk="0">
                  <a:moveTo>
                    <a:pt x="3132" y="1"/>
                  </a:moveTo>
                  <a:cubicBezTo>
                    <a:pt x="3053" y="1"/>
                    <a:pt x="2973" y="5"/>
                    <a:pt x="2894" y="14"/>
                  </a:cubicBezTo>
                  <a:cubicBezTo>
                    <a:pt x="2441" y="62"/>
                    <a:pt x="1989" y="300"/>
                    <a:pt x="1691" y="669"/>
                  </a:cubicBezTo>
                  <a:cubicBezTo>
                    <a:pt x="1405" y="1015"/>
                    <a:pt x="1489" y="1396"/>
                    <a:pt x="1405" y="1812"/>
                  </a:cubicBezTo>
                  <a:cubicBezTo>
                    <a:pt x="1310" y="2431"/>
                    <a:pt x="870" y="2920"/>
                    <a:pt x="548" y="3455"/>
                  </a:cubicBezTo>
                  <a:cubicBezTo>
                    <a:pt x="215" y="3979"/>
                    <a:pt x="0" y="4694"/>
                    <a:pt x="334" y="5217"/>
                  </a:cubicBezTo>
                  <a:cubicBezTo>
                    <a:pt x="489" y="5456"/>
                    <a:pt x="774" y="5646"/>
                    <a:pt x="893" y="5896"/>
                  </a:cubicBezTo>
                  <a:cubicBezTo>
                    <a:pt x="972" y="5908"/>
                    <a:pt x="1053" y="5913"/>
                    <a:pt x="1135" y="5913"/>
                  </a:cubicBezTo>
                  <a:cubicBezTo>
                    <a:pt x="1376" y="5913"/>
                    <a:pt x="1624" y="5869"/>
                    <a:pt x="1846" y="5825"/>
                  </a:cubicBezTo>
                  <a:cubicBezTo>
                    <a:pt x="3060" y="5575"/>
                    <a:pt x="4179" y="4956"/>
                    <a:pt x="4965" y="3991"/>
                  </a:cubicBezTo>
                  <a:cubicBezTo>
                    <a:pt x="5061" y="3884"/>
                    <a:pt x="5132" y="3789"/>
                    <a:pt x="5203" y="3682"/>
                  </a:cubicBezTo>
                  <a:cubicBezTo>
                    <a:pt x="5477" y="3062"/>
                    <a:pt x="5834" y="2467"/>
                    <a:pt x="5739" y="1812"/>
                  </a:cubicBezTo>
                  <a:cubicBezTo>
                    <a:pt x="5632" y="1122"/>
                    <a:pt x="5013" y="598"/>
                    <a:pt x="4370" y="300"/>
                  </a:cubicBezTo>
                  <a:cubicBezTo>
                    <a:pt x="3988" y="129"/>
                    <a:pt x="3563" y="1"/>
                    <a:pt x="313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0" name="Google Shape;5691;p61"/>
            <p:cNvSpPr/>
            <p:nvPr/>
          </p:nvSpPr>
          <p:spPr>
            <a:xfrm>
              <a:off x="7343650" y="3595161"/>
              <a:ext cx="200638" cy="285175"/>
            </a:xfrm>
            <a:custGeom>
              <a:avLst/>
              <a:gdLst/>
              <a:ahLst/>
              <a:cxnLst/>
              <a:rect l="l" t="t" r="r" b="b"/>
              <a:pathLst>
                <a:path w="4049" h="5755" extrusionOk="0">
                  <a:moveTo>
                    <a:pt x="1441" y="1"/>
                  </a:moveTo>
                  <a:cubicBezTo>
                    <a:pt x="1433" y="1"/>
                    <a:pt x="1425" y="2"/>
                    <a:pt x="1418" y="4"/>
                  </a:cubicBezTo>
                  <a:cubicBezTo>
                    <a:pt x="1072" y="75"/>
                    <a:pt x="1632" y="1944"/>
                    <a:pt x="1632" y="1944"/>
                  </a:cubicBezTo>
                  <a:cubicBezTo>
                    <a:pt x="1632" y="1944"/>
                    <a:pt x="840" y="592"/>
                    <a:pt x="567" y="592"/>
                  </a:cubicBezTo>
                  <a:cubicBezTo>
                    <a:pt x="556" y="592"/>
                    <a:pt x="546" y="594"/>
                    <a:pt x="536" y="599"/>
                  </a:cubicBezTo>
                  <a:cubicBezTo>
                    <a:pt x="298" y="718"/>
                    <a:pt x="989" y="2397"/>
                    <a:pt x="989" y="2397"/>
                  </a:cubicBezTo>
                  <a:cubicBezTo>
                    <a:pt x="989" y="2397"/>
                    <a:pt x="396" y="1556"/>
                    <a:pt x="195" y="1556"/>
                  </a:cubicBezTo>
                  <a:cubicBezTo>
                    <a:pt x="185" y="1556"/>
                    <a:pt x="176" y="1559"/>
                    <a:pt x="167" y="1563"/>
                  </a:cubicBezTo>
                  <a:cubicBezTo>
                    <a:pt x="1" y="1647"/>
                    <a:pt x="810" y="3123"/>
                    <a:pt x="1048" y="3718"/>
                  </a:cubicBezTo>
                  <a:cubicBezTo>
                    <a:pt x="1287" y="4314"/>
                    <a:pt x="1691" y="5742"/>
                    <a:pt x="1691" y="5754"/>
                  </a:cubicBezTo>
                  <a:lnTo>
                    <a:pt x="3858" y="5385"/>
                  </a:lnTo>
                  <a:cubicBezTo>
                    <a:pt x="3858" y="5385"/>
                    <a:pt x="3632" y="4385"/>
                    <a:pt x="3632" y="3944"/>
                  </a:cubicBezTo>
                  <a:cubicBezTo>
                    <a:pt x="3632" y="3492"/>
                    <a:pt x="4049" y="1301"/>
                    <a:pt x="3787" y="1242"/>
                  </a:cubicBezTo>
                  <a:cubicBezTo>
                    <a:pt x="3779" y="1240"/>
                    <a:pt x="3771" y="1239"/>
                    <a:pt x="3764" y="1239"/>
                  </a:cubicBezTo>
                  <a:cubicBezTo>
                    <a:pt x="3486" y="1239"/>
                    <a:pt x="3215" y="2254"/>
                    <a:pt x="3215" y="2254"/>
                  </a:cubicBezTo>
                  <a:cubicBezTo>
                    <a:pt x="3215" y="2254"/>
                    <a:pt x="2718" y="265"/>
                    <a:pt x="2409" y="265"/>
                  </a:cubicBezTo>
                  <a:cubicBezTo>
                    <a:pt x="2408" y="265"/>
                    <a:pt x="2407" y="265"/>
                    <a:pt x="2406" y="265"/>
                  </a:cubicBezTo>
                  <a:cubicBezTo>
                    <a:pt x="2084" y="265"/>
                    <a:pt x="2299" y="1766"/>
                    <a:pt x="2299" y="1766"/>
                  </a:cubicBezTo>
                  <a:cubicBezTo>
                    <a:pt x="2299" y="1766"/>
                    <a:pt x="1798" y="1"/>
                    <a:pt x="1441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1" name="Google Shape;5692;p61"/>
            <p:cNvSpPr/>
            <p:nvPr/>
          </p:nvSpPr>
          <p:spPr>
            <a:xfrm>
              <a:off x="7520652" y="3673306"/>
              <a:ext cx="217734" cy="385667"/>
            </a:xfrm>
            <a:custGeom>
              <a:avLst/>
              <a:gdLst/>
              <a:ahLst/>
              <a:cxnLst/>
              <a:rect l="l" t="t" r="r" b="b"/>
              <a:pathLst>
                <a:path w="4394" h="7783" extrusionOk="0">
                  <a:moveTo>
                    <a:pt x="3280" y="1"/>
                  </a:moveTo>
                  <a:cubicBezTo>
                    <a:pt x="3104" y="1"/>
                    <a:pt x="2924" y="42"/>
                    <a:pt x="2763" y="105"/>
                  </a:cubicBezTo>
                  <a:cubicBezTo>
                    <a:pt x="1822" y="474"/>
                    <a:pt x="1334" y="1308"/>
                    <a:pt x="953" y="2189"/>
                  </a:cubicBezTo>
                  <a:cubicBezTo>
                    <a:pt x="834" y="2475"/>
                    <a:pt x="715" y="2772"/>
                    <a:pt x="632" y="3070"/>
                  </a:cubicBezTo>
                  <a:cubicBezTo>
                    <a:pt x="239" y="4237"/>
                    <a:pt x="1" y="5535"/>
                    <a:pt x="179" y="6797"/>
                  </a:cubicBezTo>
                  <a:cubicBezTo>
                    <a:pt x="227" y="7142"/>
                    <a:pt x="346" y="7547"/>
                    <a:pt x="655" y="7713"/>
                  </a:cubicBezTo>
                  <a:cubicBezTo>
                    <a:pt x="761" y="7761"/>
                    <a:pt x="873" y="7782"/>
                    <a:pt x="985" y="7782"/>
                  </a:cubicBezTo>
                  <a:cubicBezTo>
                    <a:pt x="1150" y="7782"/>
                    <a:pt x="1316" y="7737"/>
                    <a:pt x="1465" y="7666"/>
                  </a:cubicBezTo>
                  <a:cubicBezTo>
                    <a:pt x="2072" y="7392"/>
                    <a:pt x="2465" y="6820"/>
                    <a:pt x="2775" y="6261"/>
                  </a:cubicBezTo>
                  <a:cubicBezTo>
                    <a:pt x="3132" y="5642"/>
                    <a:pt x="3430" y="4975"/>
                    <a:pt x="3680" y="4296"/>
                  </a:cubicBezTo>
                  <a:cubicBezTo>
                    <a:pt x="4096" y="3189"/>
                    <a:pt x="4394" y="1975"/>
                    <a:pt x="4144" y="832"/>
                  </a:cubicBezTo>
                  <a:cubicBezTo>
                    <a:pt x="4084" y="582"/>
                    <a:pt x="3989" y="331"/>
                    <a:pt x="3799" y="165"/>
                  </a:cubicBezTo>
                  <a:cubicBezTo>
                    <a:pt x="3651" y="48"/>
                    <a:pt x="3468" y="1"/>
                    <a:pt x="3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2" name="Google Shape;5693;p61"/>
            <p:cNvSpPr/>
            <p:nvPr/>
          </p:nvSpPr>
          <p:spPr>
            <a:xfrm>
              <a:off x="7399694" y="3785889"/>
              <a:ext cx="264363" cy="286661"/>
            </a:xfrm>
            <a:custGeom>
              <a:avLst/>
              <a:gdLst/>
              <a:ahLst/>
              <a:cxnLst/>
              <a:rect l="l" t="t" r="r" b="b"/>
              <a:pathLst>
                <a:path w="5335" h="5785" extrusionOk="0">
                  <a:moveTo>
                    <a:pt x="2823" y="0"/>
                  </a:moveTo>
                  <a:lnTo>
                    <a:pt x="1" y="834"/>
                  </a:lnTo>
                  <a:cubicBezTo>
                    <a:pt x="435" y="2705"/>
                    <a:pt x="1297" y="5784"/>
                    <a:pt x="3014" y="5784"/>
                  </a:cubicBezTo>
                  <a:cubicBezTo>
                    <a:pt x="3133" y="5784"/>
                    <a:pt x="3255" y="5770"/>
                    <a:pt x="3382" y="5739"/>
                  </a:cubicBezTo>
                  <a:cubicBezTo>
                    <a:pt x="5335" y="5263"/>
                    <a:pt x="2823" y="0"/>
                    <a:pt x="2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3" name="Google Shape;5694;p61"/>
            <p:cNvSpPr/>
            <p:nvPr/>
          </p:nvSpPr>
          <p:spPr>
            <a:xfrm>
              <a:off x="7552712" y="3821667"/>
              <a:ext cx="50395" cy="148955"/>
            </a:xfrm>
            <a:custGeom>
              <a:avLst/>
              <a:gdLst/>
              <a:ahLst/>
              <a:cxnLst/>
              <a:rect l="l" t="t" r="r" b="b"/>
              <a:pathLst>
                <a:path w="1017" h="3006" extrusionOk="0">
                  <a:moveTo>
                    <a:pt x="37" y="1"/>
                  </a:moveTo>
                  <a:cubicBezTo>
                    <a:pt x="20" y="1"/>
                    <a:pt x="0" y="20"/>
                    <a:pt x="8" y="28"/>
                  </a:cubicBezTo>
                  <a:cubicBezTo>
                    <a:pt x="104" y="266"/>
                    <a:pt x="211" y="505"/>
                    <a:pt x="294" y="755"/>
                  </a:cubicBezTo>
                  <a:lnTo>
                    <a:pt x="294" y="766"/>
                  </a:lnTo>
                  <a:cubicBezTo>
                    <a:pt x="389" y="1005"/>
                    <a:pt x="473" y="1243"/>
                    <a:pt x="544" y="1481"/>
                  </a:cubicBezTo>
                  <a:cubicBezTo>
                    <a:pt x="711" y="1981"/>
                    <a:pt x="830" y="2481"/>
                    <a:pt x="985" y="2993"/>
                  </a:cubicBezTo>
                  <a:cubicBezTo>
                    <a:pt x="989" y="3001"/>
                    <a:pt x="995" y="3005"/>
                    <a:pt x="1000" y="3005"/>
                  </a:cubicBezTo>
                  <a:cubicBezTo>
                    <a:pt x="1009" y="3005"/>
                    <a:pt x="1016" y="2992"/>
                    <a:pt x="1009" y="2969"/>
                  </a:cubicBezTo>
                  <a:cubicBezTo>
                    <a:pt x="937" y="2457"/>
                    <a:pt x="770" y="1945"/>
                    <a:pt x="604" y="1457"/>
                  </a:cubicBezTo>
                  <a:cubicBezTo>
                    <a:pt x="568" y="1302"/>
                    <a:pt x="508" y="1147"/>
                    <a:pt x="449" y="981"/>
                  </a:cubicBezTo>
                  <a:cubicBezTo>
                    <a:pt x="413" y="909"/>
                    <a:pt x="413" y="886"/>
                    <a:pt x="401" y="850"/>
                  </a:cubicBezTo>
                  <a:cubicBezTo>
                    <a:pt x="294" y="564"/>
                    <a:pt x="175" y="278"/>
                    <a:pt x="56" y="16"/>
                  </a:cubicBezTo>
                  <a:cubicBezTo>
                    <a:pt x="52" y="5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4" name="Google Shape;5695;p61"/>
            <p:cNvSpPr/>
            <p:nvPr/>
          </p:nvSpPr>
          <p:spPr>
            <a:xfrm>
              <a:off x="7587300" y="4148714"/>
              <a:ext cx="585314" cy="831937"/>
            </a:xfrm>
            <a:custGeom>
              <a:avLst/>
              <a:gdLst/>
              <a:ahLst/>
              <a:cxnLst/>
              <a:rect l="l" t="t" r="r" b="b"/>
              <a:pathLst>
                <a:path w="11812" h="16789" extrusionOk="0">
                  <a:moveTo>
                    <a:pt x="1" y="1"/>
                  </a:moveTo>
                  <a:cubicBezTo>
                    <a:pt x="1" y="3132"/>
                    <a:pt x="144" y="6120"/>
                    <a:pt x="322" y="7406"/>
                  </a:cubicBezTo>
                  <a:cubicBezTo>
                    <a:pt x="477" y="8430"/>
                    <a:pt x="656" y="9883"/>
                    <a:pt x="823" y="11347"/>
                  </a:cubicBezTo>
                  <a:cubicBezTo>
                    <a:pt x="834" y="11371"/>
                    <a:pt x="834" y="11407"/>
                    <a:pt x="834" y="11431"/>
                  </a:cubicBezTo>
                  <a:cubicBezTo>
                    <a:pt x="1144" y="14133"/>
                    <a:pt x="1430" y="16788"/>
                    <a:pt x="1430" y="16788"/>
                  </a:cubicBezTo>
                  <a:lnTo>
                    <a:pt x="4883" y="16788"/>
                  </a:lnTo>
                  <a:cubicBezTo>
                    <a:pt x="4883" y="15764"/>
                    <a:pt x="4811" y="13669"/>
                    <a:pt x="4728" y="11454"/>
                  </a:cubicBezTo>
                  <a:lnTo>
                    <a:pt x="4728" y="11347"/>
                  </a:lnTo>
                  <a:cubicBezTo>
                    <a:pt x="4609" y="7668"/>
                    <a:pt x="4478" y="3668"/>
                    <a:pt x="4609" y="3632"/>
                  </a:cubicBezTo>
                  <a:cubicBezTo>
                    <a:pt x="4656" y="3632"/>
                    <a:pt x="4692" y="3620"/>
                    <a:pt x="4728" y="3620"/>
                  </a:cubicBezTo>
                  <a:cubicBezTo>
                    <a:pt x="4752" y="3618"/>
                    <a:pt x="4778" y="3617"/>
                    <a:pt x="4805" y="3617"/>
                  </a:cubicBezTo>
                  <a:cubicBezTo>
                    <a:pt x="4971" y="3617"/>
                    <a:pt x="5179" y="3655"/>
                    <a:pt x="5466" y="3799"/>
                  </a:cubicBezTo>
                  <a:cubicBezTo>
                    <a:pt x="5490" y="3811"/>
                    <a:pt x="5537" y="3834"/>
                    <a:pt x="5585" y="3858"/>
                  </a:cubicBezTo>
                  <a:cubicBezTo>
                    <a:pt x="5918" y="4049"/>
                    <a:pt x="6692" y="7716"/>
                    <a:pt x="7347" y="11109"/>
                  </a:cubicBezTo>
                  <a:cubicBezTo>
                    <a:pt x="7347" y="11133"/>
                    <a:pt x="7371" y="11169"/>
                    <a:pt x="7371" y="11180"/>
                  </a:cubicBezTo>
                  <a:cubicBezTo>
                    <a:pt x="7931" y="14098"/>
                    <a:pt x="8395" y="16788"/>
                    <a:pt x="8395" y="16788"/>
                  </a:cubicBezTo>
                  <a:lnTo>
                    <a:pt x="11812" y="16788"/>
                  </a:lnTo>
                  <a:cubicBezTo>
                    <a:pt x="11681" y="15622"/>
                    <a:pt x="11419" y="13514"/>
                    <a:pt x="11098" y="11216"/>
                  </a:cubicBezTo>
                  <a:cubicBezTo>
                    <a:pt x="11098" y="11180"/>
                    <a:pt x="11086" y="11133"/>
                    <a:pt x="11086" y="11109"/>
                  </a:cubicBezTo>
                  <a:cubicBezTo>
                    <a:pt x="10490" y="6775"/>
                    <a:pt x="9776" y="1751"/>
                    <a:pt x="9693" y="798"/>
                  </a:cubicBezTo>
                  <a:cubicBezTo>
                    <a:pt x="9669" y="643"/>
                    <a:pt x="9669" y="405"/>
                    <a:pt x="9669" y="108"/>
                  </a:cubicBezTo>
                  <a:cubicBezTo>
                    <a:pt x="9455" y="132"/>
                    <a:pt x="9228" y="167"/>
                    <a:pt x="9002" y="179"/>
                  </a:cubicBezTo>
                  <a:cubicBezTo>
                    <a:pt x="8978" y="203"/>
                    <a:pt x="8931" y="203"/>
                    <a:pt x="8895" y="203"/>
                  </a:cubicBezTo>
                  <a:cubicBezTo>
                    <a:pt x="7665" y="320"/>
                    <a:pt x="6416" y="375"/>
                    <a:pt x="5171" y="375"/>
                  </a:cubicBezTo>
                  <a:cubicBezTo>
                    <a:pt x="4764" y="375"/>
                    <a:pt x="4358" y="369"/>
                    <a:pt x="3954" y="358"/>
                  </a:cubicBezTo>
                  <a:cubicBezTo>
                    <a:pt x="2978" y="334"/>
                    <a:pt x="1989" y="262"/>
                    <a:pt x="1025" y="14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5" name="Google Shape;5696;p61"/>
            <p:cNvSpPr/>
            <p:nvPr/>
          </p:nvSpPr>
          <p:spPr>
            <a:xfrm>
              <a:off x="7951958" y="4156395"/>
              <a:ext cx="204751" cy="722277"/>
            </a:xfrm>
            <a:custGeom>
              <a:avLst/>
              <a:gdLst/>
              <a:ahLst/>
              <a:cxnLst/>
              <a:rect l="l" t="t" r="r" b="b"/>
              <a:pathLst>
                <a:path w="4132" h="14576" extrusionOk="0">
                  <a:moveTo>
                    <a:pt x="1643" y="0"/>
                  </a:moveTo>
                  <a:cubicBezTo>
                    <a:pt x="1619" y="12"/>
                    <a:pt x="1572" y="12"/>
                    <a:pt x="1548" y="12"/>
                  </a:cubicBezTo>
                  <a:cubicBezTo>
                    <a:pt x="1643" y="643"/>
                    <a:pt x="1750" y="1250"/>
                    <a:pt x="1857" y="1858"/>
                  </a:cubicBezTo>
                  <a:cubicBezTo>
                    <a:pt x="2012" y="2882"/>
                    <a:pt x="2203" y="3917"/>
                    <a:pt x="2381" y="4941"/>
                  </a:cubicBezTo>
                  <a:cubicBezTo>
                    <a:pt x="2715" y="6954"/>
                    <a:pt x="3060" y="8942"/>
                    <a:pt x="3417" y="10954"/>
                  </a:cubicBezTo>
                  <a:cubicBezTo>
                    <a:pt x="3203" y="10966"/>
                    <a:pt x="3012" y="10978"/>
                    <a:pt x="2810" y="10978"/>
                  </a:cubicBezTo>
                  <a:cubicBezTo>
                    <a:pt x="2440" y="10994"/>
                    <a:pt x="2077" y="11003"/>
                    <a:pt x="1715" y="11003"/>
                  </a:cubicBezTo>
                  <a:cubicBezTo>
                    <a:pt x="1297" y="11003"/>
                    <a:pt x="880" y="10991"/>
                    <a:pt x="452" y="10966"/>
                  </a:cubicBezTo>
                  <a:cubicBezTo>
                    <a:pt x="310" y="10954"/>
                    <a:pt x="143" y="10954"/>
                    <a:pt x="0" y="10942"/>
                  </a:cubicBezTo>
                  <a:lnTo>
                    <a:pt x="0" y="10942"/>
                  </a:lnTo>
                  <a:cubicBezTo>
                    <a:pt x="0" y="10966"/>
                    <a:pt x="12" y="11002"/>
                    <a:pt x="12" y="11014"/>
                  </a:cubicBezTo>
                  <a:cubicBezTo>
                    <a:pt x="757" y="11068"/>
                    <a:pt x="1506" y="11103"/>
                    <a:pt x="2258" y="11103"/>
                  </a:cubicBezTo>
                  <a:cubicBezTo>
                    <a:pt x="2648" y="11103"/>
                    <a:pt x="3038" y="11093"/>
                    <a:pt x="3429" y="11073"/>
                  </a:cubicBezTo>
                  <a:cubicBezTo>
                    <a:pt x="3441" y="11085"/>
                    <a:pt x="3441" y="11097"/>
                    <a:pt x="3441" y="11121"/>
                  </a:cubicBezTo>
                  <a:cubicBezTo>
                    <a:pt x="3548" y="11680"/>
                    <a:pt x="3643" y="12252"/>
                    <a:pt x="3739" y="12811"/>
                  </a:cubicBezTo>
                  <a:cubicBezTo>
                    <a:pt x="3834" y="13395"/>
                    <a:pt x="3917" y="13978"/>
                    <a:pt x="4060" y="14550"/>
                  </a:cubicBezTo>
                  <a:cubicBezTo>
                    <a:pt x="4066" y="14566"/>
                    <a:pt x="4081" y="14575"/>
                    <a:pt x="4097" y="14575"/>
                  </a:cubicBezTo>
                  <a:cubicBezTo>
                    <a:pt x="4114" y="14575"/>
                    <a:pt x="4132" y="14563"/>
                    <a:pt x="4132" y="14538"/>
                  </a:cubicBezTo>
                  <a:cubicBezTo>
                    <a:pt x="4072" y="14038"/>
                    <a:pt x="3965" y="13526"/>
                    <a:pt x="3905" y="13026"/>
                  </a:cubicBezTo>
                  <a:lnTo>
                    <a:pt x="3643" y="11478"/>
                  </a:lnTo>
                  <a:cubicBezTo>
                    <a:pt x="3608" y="11323"/>
                    <a:pt x="3596" y="11192"/>
                    <a:pt x="3560" y="11037"/>
                  </a:cubicBezTo>
                  <a:cubicBezTo>
                    <a:pt x="3643" y="11037"/>
                    <a:pt x="3703" y="11025"/>
                    <a:pt x="3762" y="11025"/>
                  </a:cubicBezTo>
                  <a:cubicBezTo>
                    <a:pt x="3762" y="11002"/>
                    <a:pt x="3739" y="10954"/>
                    <a:pt x="3739" y="10918"/>
                  </a:cubicBezTo>
                  <a:cubicBezTo>
                    <a:pt x="3667" y="10942"/>
                    <a:pt x="3608" y="10942"/>
                    <a:pt x="3548" y="10942"/>
                  </a:cubicBezTo>
                  <a:cubicBezTo>
                    <a:pt x="3405" y="10073"/>
                    <a:pt x="3250" y="9228"/>
                    <a:pt x="3108" y="8382"/>
                  </a:cubicBezTo>
                  <a:lnTo>
                    <a:pt x="2036" y="2215"/>
                  </a:lnTo>
                  <a:cubicBezTo>
                    <a:pt x="1893" y="1489"/>
                    <a:pt x="1786" y="739"/>
                    <a:pt x="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6" name="Google Shape;5697;p61"/>
            <p:cNvSpPr/>
            <p:nvPr/>
          </p:nvSpPr>
          <p:spPr>
            <a:xfrm>
              <a:off x="7626248" y="4311743"/>
              <a:ext cx="233690" cy="583927"/>
            </a:xfrm>
            <a:custGeom>
              <a:avLst/>
              <a:gdLst/>
              <a:ahLst/>
              <a:cxnLst/>
              <a:rect l="l" t="t" r="r" b="b"/>
              <a:pathLst>
                <a:path w="4716" h="11784" extrusionOk="0">
                  <a:moveTo>
                    <a:pt x="2073" y="1"/>
                  </a:moveTo>
                  <a:cubicBezTo>
                    <a:pt x="1961" y="1"/>
                    <a:pt x="1850" y="3"/>
                    <a:pt x="1739" y="9"/>
                  </a:cubicBezTo>
                  <a:cubicBezTo>
                    <a:pt x="1715" y="9"/>
                    <a:pt x="1715" y="68"/>
                    <a:pt x="1739" y="68"/>
                  </a:cubicBezTo>
                  <a:cubicBezTo>
                    <a:pt x="2239" y="92"/>
                    <a:pt x="2727" y="116"/>
                    <a:pt x="3215" y="199"/>
                  </a:cubicBezTo>
                  <a:cubicBezTo>
                    <a:pt x="3335" y="223"/>
                    <a:pt x="3466" y="247"/>
                    <a:pt x="3608" y="271"/>
                  </a:cubicBezTo>
                  <a:cubicBezTo>
                    <a:pt x="3454" y="282"/>
                    <a:pt x="3287" y="294"/>
                    <a:pt x="3132" y="318"/>
                  </a:cubicBezTo>
                  <a:cubicBezTo>
                    <a:pt x="2870" y="342"/>
                    <a:pt x="2608" y="390"/>
                    <a:pt x="2358" y="461"/>
                  </a:cubicBezTo>
                  <a:cubicBezTo>
                    <a:pt x="2311" y="473"/>
                    <a:pt x="2334" y="521"/>
                    <a:pt x="2370" y="521"/>
                  </a:cubicBezTo>
                  <a:cubicBezTo>
                    <a:pt x="2620" y="485"/>
                    <a:pt x="2894" y="413"/>
                    <a:pt x="3144" y="390"/>
                  </a:cubicBezTo>
                  <a:cubicBezTo>
                    <a:pt x="3311" y="366"/>
                    <a:pt x="3466" y="342"/>
                    <a:pt x="3632" y="330"/>
                  </a:cubicBezTo>
                  <a:lnTo>
                    <a:pt x="3632" y="330"/>
                  </a:lnTo>
                  <a:cubicBezTo>
                    <a:pt x="3323" y="902"/>
                    <a:pt x="3382" y="1592"/>
                    <a:pt x="3370" y="2223"/>
                  </a:cubicBezTo>
                  <a:cubicBezTo>
                    <a:pt x="3346" y="2997"/>
                    <a:pt x="3346" y="3771"/>
                    <a:pt x="3335" y="4545"/>
                  </a:cubicBezTo>
                  <a:cubicBezTo>
                    <a:pt x="3335" y="5307"/>
                    <a:pt x="3335" y="6069"/>
                    <a:pt x="3323" y="6831"/>
                  </a:cubicBezTo>
                  <a:cubicBezTo>
                    <a:pt x="3311" y="7259"/>
                    <a:pt x="3311" y="7688"/>
                    <a:pt x="3299" y="8105"/>
                  </a:cubicBezTo>
                  <a:cubicBezTo>
                    <a:pt x="3096" y="8105"/>
                    <a:pt x="2906" y="8117"/>
                    <a:pt x="2704" y="8117"/>
                  </a:cubicBezTo>
                  <a:cubicBezTo>
                    <a:pt x="2519" y="8120"/>
                    <a:pt x="2335" y="8121"/>
                    <a:pt x="2152" y="8121"/>
                  </a:cubicBezTo>
                  <a:cubicBezTo>
                    <a:pt x="1602" y="8121"/>
                    <a:pt x="1057" y="8108"/>
                    <a:pt x="513" y="8081"/>
                  </a:cubicBezTo>
                  <a:cubicBezTo>
                    <a:pt x="334" y="8069"/>
                    <a:pt x="167" y="8069"/>
                    <a:pt x="1" y="8057"/>
                  </a:cubicBezTo>
                  <a:lnTo>
                    <a:pt x="1" y="8057"/>
                  </a:lnTo>
                  <a:cubicBezTo>
                    <a:pt x="25" y="8081"/>
                    <a:pt x="25" y="8117"/>
                    <a:pt x="25" y="8141"/>
                  </a:cubicBezTo>
                  <a:cubicBezTo>
                    <a:pt x="691" y="8192"/>
                    <a:pt x="1357" y="8216"/>
                    <a:pt x="2029" y="8216"/>
                  </a:cubicBezTo>
                  <a:cubicBezTo>
                    <a:pt x="2449" y="8216"/>
                    <a:pt x="2872" y="8206"/>
                    <a:pt x="3299" y="8188"/>
                  </a:cubicBezTo>
                  <a:lnTo>
                    <a:pt x="3299" y="8188"/>
                  </a:lnTo>
                  <a:cubicBezTo>
                    <a:pt x="3299" y="8498"/>
                    <a:pt x="3275" y="8831"/>
                    <a:pt x="3275" y="9141"/>
                  </a:cubicBezTo>
                  <a:cubicBezTo>
                    <a:pt x="3275" y="9569"/>
                    <a:pt x="3263" y="10010"/>
                    <a:pt x="3263" y="10438"/>
                  </a:cubicBezTo>
                  <a:cubicBezTo>
                    <a:pt x="3263" y="10867"/>
                    <a:pt x="3251" y="11319"/>
                    <a:pt x="3263" y="11748"/>
                  </a:cubicBezTo>
                  <a:cubicBezTo>
                    <a:pt x="3269" y="11772"/>
                    <a:pt x="3287" y="11784"/>
                    <a:pt x="3303" y="11784"/>
                  </a:cubicBezTo>
                  <a:cubicBezTo>
                    <a:pt x="3320" y="11784"/>
                    <a:pt x="3335" y="11772"/>
                    <a:pt x="3335" y="11748"/>
                  </a:cubicBezTo>
                  <a:cubicBezTo>
                    <a:pt x="3370" y="11379"/>
                    <a:pt x="3370" y="10986"/>
                    <a:pt x="3370" y="10605"/>
                  </a:cubicBezTo>
                  <a:cubicBezTo>
                    <a:pt x="3370" y="10212"/>
                    <a:pt x="3382" y="9843"/>
                    <a:pt x="3382" y="9450"/>
                  </a:cubicBezTo>
                  <a:cubicBezTo>
                    <a:pt x="3394" y="9033"/>
                    <a:pt x="3394" y="8617"/>
                    <a:pt x="3394" y="8188"/>
                  </a:cubicBezTo>
                  <a:cubicBezTo>
                    <a:pt x="3501" y="8188"/>
                    <a:pt x="3596" y="8176"/>
                    <a:pt x="3692" y="8176"/>
                  </a:cubicBezTo>
                  <a:cubicBezTo>
                    <a:pt x="3763" y="8176"/>
                    <a:pt x="3858" y="8164"/>
                    <a:pt x="3930" y="8164"/>
                  </a:cubicBezTo>
                  <a:lnTo>
                    <a:pt x="3930" y="8057"/>
                  </a:lnTo>
                  <a:cubicBezTo>
                    <a:pt x="3882" y="8069"/>
                    <a:pt x="3858" y="8069"/>
                    <a:pt x="3811" y="8069"/>
                  </a:cubicBezTo>
                  <a:cubicBezTo>
                    <a:pt x="3680" y="8069"/>
                    <a:pt x="3549" y="8081"/>
                    <a:pt x="3406" y="8081"/>
                  </a:cubicBezTo>
                  <a:lnTo>
                    <a:pt x="3406" y="7176"/>
                  </a:lnTo>
                  <a:cubicBezTo>
                    <a:pt x="3430" y="5664"/>
                    <a:pt x="3466" y="4140"/>
                    <a:pt x="3489" y="2628"/>
                  </a:cubicBezTo>
                  <a:cubicBezTo>
                    <a:pt x="3489" y="2223"/>
                    <a:pt x="3489" y="1806"/>
                    <a:pt x="3501" y="1402"/>
                  </a:cubicBezTo>
                  <a:cubicBezTo>
                    <a:pt x="3513" y="1032"/>
                    <a:pt x="3561" y="640"/>
                    <a:pt x="3739" y="318"/>
                  </a:cubicBezTo>
                  <a:cubicBezTo>
                    <a:pt x="3787" y="306"/>
                    <a:pt x="3823" y="306"/>
                    <a:pt x="3870" y="306"/>
                  </a:cubicBezTo>
                  <a:cubicBezTo>
                    <a:pt x="3882" y="306"/>
                    <a:pt x="3918" y="318"/>
                    <a:pt x="3930" y="318"/>
                  </a:cubicBezTo>
                  <a:cubicBezTo>
                    <a:pt x="4180" y="366"/>
                    <a:pt x="4418" y="425"/>
                    <a:pt x="4680" y="497"/>
                  </a:cubicBezTo>
                  <a:cubicBezTo>
                    <a:pt x="4716" y="497"/>
                    <a:pt x="4716" y="437"/>
                    <a:pt x="4644" y="425"/>
                  </a:cubicBezTo>
                  <a:cubicBezTo>
                    <a:pt x="3832" y="161"/>
                    <a:pt x="2944" y="1"/>
                    <a:pt x="2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7" name="Google Shape;5698;p61"/>
            <p:cNvSpPr/>
            <p:nvPr/>
          </p:nvSpPr>
          <p:spPr>
            <a:xfrm>
              <a:off x="7961373" y="4745775"/>
              <a:ext cx="211242" cy="234284"/>
            </a:xfrm>
            <a:custGeom>
              <a:avLst/>
              <a:gdLst/>
              <a:ahLst/>
              <a:cxnLst/>
              <a:rect l="l" t="t" r="r" b="b"/>
              <a:pathLst>
                <a:path w="4263" h="4728" extrusionOk="0">
                  <a:moveTo>
                    <a:pt x="3668" y="1"/>
                  </a:moveTo>
                  <a:cubicBezTo>
                    <a:pt x="2441" y="13"/>
                    <a:pt x="1215" y="36"/>
                    <a:pt x="1" y="72"/>
                  </a:cubicBezTo>
                  <a:cubicBezTo>
                    <a:pt x="477" y="2596"/>
                    <a:pt x="846" y="4727"/>
                    <a:pt x="846" y="4727"/>
                  </a:cubicBezTo>
                  <a:lnTo>
                    <a:pt x="4263" y="4727"/>
                  </a:lnTo>
                  <a:cubicBezTo>
                    <a:pt x="4168" y="3703"/>
                    <a:pt x="3942" y="1965"/>
                    <a:pt x="3668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8" name="Google Shape;5699;p61"/>
            <p:cNvSpPr/>
            <p:nvPr/>
          </p:nvSpPr>
          <p:spPr>
            <a:xfrm>
              <a:off x="7632740" y="4754645"/>
              <a:ext cx="195931" cy="226009"/>
            </a:xfrm>
            <a:custGeom>
              <a:avLst/>
              <a:gdLst/>
              <a:ahLst/>
              <a:cxnLst/>
              <a:rect l="l" t="t" r="r" b="b"/>
              <a:pathLst>
                <a:path w="3954" h="4561" extrusionOk="0">
                  <a:moveTo>
                    <a:pt x="3835" y="0"/>
                  </a:moveTo>
                  <a:cubicBezTo>
                    <a:pt x="3120" y="12"/>
                    <a:pt x="2382" y="24"/>
                    <a:pt x="1656" y="36"/>
                  </a:cubicBezTo>
                  <a:lnTo>
                    <a:pt x="1" y="36"/>
                  </a:lnTo>
                  <a:cubicBezTo>
                    <a:pt x="275" y="2417"/>
                    <a:pt x="501" y="4560"/>
                    <a:pt x="501" y="4560"/>
                  </a:cubicBezTo>
                  <a:lnTo>
                    <a:pt x="3954" y="4560"/>
                  </a:lnTo>
                  <a:cubicBezTo>
                    <a:pt x="3954" y="3655"/>
                    <a:pt x="3894" y="1917"/>
                    <a:pt x="383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9" name="Google Shape;5700;p61"/>
            <p:cNvSpPr/>
            <p:nvPr/>
          </p:nvSpPr>
          <p:spPr>
            <a:xfrm>
              <a:off x="7561384" y="3627618"/>
              <a:ext cx="545771" cy="610289"/>
            </a:xfrm>
            <a:custGeom>
              <a:avLst/>
              <a:gdLst/>
              <a:ahLst/>
              <a:cxnLst/>
              <a:rect l="l" t="t" r="r" b="b"/>
              <a:pathLst>
                <a:path w="11014" h="12316" extrusionOk="0">
                  <a:moveTo>
                    <a:pt x="6620" y="0"/>
                  </a:moveTo>
                  <a:cubicBezTo>
                    <a:pt x="5058" y="0"/>
                    <a:pt x="3107" y="451"/>
                    <a:pt x="2131" y="849"/>
                  </a:cubicBezTo>
                  <a:cubicBezTo>
                    <a:pt x="1822" y="980"/>
                    <a:pt x="1596" y="1099"/>
                    <a:pt x="1536" y="1194"/>
                  </a:cubicBezTo>
                  <a:cubicBezTo>
                    <a:pt x="1381" y="1408"/>
                    <a:pt x="1226" y="1825"/>
                    <a:pt x="1072" y="2396"/>
                  </a:cubicBezTo>
                  <a:cubicBezTo>
                    <a:pt x="965" y="2801"/>
                    <a:pt x="869" y="3289"/>
                    <a:pt x="762" y="3825"/>
                  </a:cubicBezTo>
                  <a:cubicBezTo>
                    <a:pt x="667" y="4325"/>
                    <a:pt x="584" y="4885"/>
                    <a:pt x="488" y="5456"/>
                  </a:cubicBezTo>
                  <a:cubicBezTo>
                    <a:pt x="405" y="6028"/>
                    <a:pt x="333" y="6623"/>
                    <a:pt x="274" y="7230"/>
                  </a:cubicBezTo>
                  <a:cubicBezTo>
                    <a:pt x="214" y="7766"/>
                    <a:pt x="167" y="8314"/>
                    <a:pt x="119" y="8873"/>
                  </a:cubicBezTo>
                  <a:cubicBezTo>
                    <a:pt x="72" y="9374"/>
                    <a:pt x="48" y="9886"/>
                    <a:pt x="36" y="10362"/>
                  </a:cubicBezTo>
                  <a:cubicBezTo>
                    <a:pt x="12" y="10838"/>
                    <a:pt x="0" y="11290"/>
                    <a:pt x="0" y="11743"/>
                  </a:cubicBezTo>
                  <a:cubicBezTo>
                    <a:pt x="2078" y="12183"/>
                    <a:pt x="4260" y="12315"/>
                    <a:pt x="6135" y="12315"/>
                  </a:cubicBezTo>
                  <a:cubicBezTo>
                    <a:pt x="8620" y="12315"/>
                    <a:pt x="10565" y="12083"/>
                    <a:pt x="11013" y="12029"/>
                  </a:cubicBezTo>
                  <a:lnTo>
                    <a:pt x="11013" y="10552"/>
                  </a:lnTo>
                  <a:cubicBezTo>
                    <a:pt x="11013" y="10136"/>
                    <a:pt x="11001" y="9671"/>
                    <a:pt x="10990" y="9195"/>
                  </a:cubicBezTo>
                  <a:cubicBezTo>
                    <a:pt x="10954" y="8612"/>
                    <a:pt x="10942" y="8004"/>
                    <a:pt x="10906" y="7397"/>
                  </a:cubicBezTo>
                  <a:cubicBezTo>
                    <a:pt x="10894" y="6849"/>
                    <a:pt x="10871" y="6278"/>
                    <a:pt x="10835" y="5730"/>
                  </a:cubicBezTo>
                  <a:cubicBezTo>
                    <a:pt x="10787" y="5099"/>
                    <a:pt x="10763" y="4504"/>
                    <a:pt x="10728" y="3944"/>
                  </a:cubicBezTo>
                  <a:cubicBezTo>
                    <a:pt x="10704" y="3456"/>
                    <a:pt x="10668" y="2992"/>
                    <a:pt x="10644" y="2587"/>
                  </a:cubicBezTo>
                  <a:cubicBezTo>
                    <a:pt x="10585" y="1706"/>
                    <a:pt x="10525" y="1099"/>
                    <a:pt x="10490" y="992"/>
                  </a:cubicBezTo>
                  <a:cubicBezTo>
                    <a:pt x="10466" y="932"/>
                    <a:pt x="10430" y="872"/>
                    <a:pt x="10370" y="813"/>
                  </a:cubicBezTo>
                  <a:cubicBezTo>
                    <a:pt x="9978" y="384"/>
                    <a:pt x="8668" y="39"/>
                    <a:pt x="6846" y="3"/>
                  </a:cubicBezTo>
                  <a:cubicBezTo>
                    <a:pt x="6772" y="1"/>
                    <a:pt x="6696" y="0"/>
                    <a:pt x="6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0" name="Google Shape;5701;p61"/>
            <p:cNvSpPr/>
            <p:nvPr/>
          </p:nvSpPr>
          <p:spPr>
            <a:xfrm>
              <a:off x="7561384" y="4141034"/>
              <a:ext cx="545771" cy="96875"/>
            </a:xfrm>
            <a:custGeom>
              <a:avLst/>
              <a:gdLst/>
              <a:ahLst/>
              <a:cxnLst/>
              <a:rect l="l" t="t" r="r" b="b"/>
              <a:pathLst>
                <a:path w="11014" h="1955" extrusionOk="0">
                  <a:moveTo>
                    <a:pt x="36" y="1"/>
                  </a:moveTo>
                  <a:cubicBezTo>
                    <a:pt x="12" y="477"/>
                    <a:pt x="0" y="929"/>
                    <a:pt x="0" y="1382"/>
                  </a:cubicBezTo>
                  <a:cubicBezTo>
                    <a:pt x="2078" y="1822"/>
                    <a:pt x="4260" y="1954"/>
                    <a:pt x="6135" y="1954"/>
                  </a:cubicBezTo>
                  <a:cubicBezTo>
                    <a:pt x="8620" y="1954"/>
                    <a:pt x="10565" y="1722"/>
                    <a:pt x="11013" y="1668"/>
                  </a:cubicBezTo>
                  <a:cubicBezTo>
                    <a:pt x="11013" y="1263"/>
                    <a:pt x="11013" y="775"/>
                    <a:pt x="11001" y="203"/>
                  </a:cubicBezTo>
                  <a:cubicBezTo>
                    <a:pt x="10573" y="275"/>
                    <a:pt x="10132" y="334"/>
                    <a:pt x="9704" y="382"/>
                  </a:cubicBezTo>
                  <a:cubicBezTo>
                    <a:pt x="8454" y="537"/>
                    <a:pt x="7203" y="596"/>
                    <a:pt x="5953" y="596"/>
                  </a:cubicBezTo>
                  <a:cubicBezTo>
                    <a:pt x="3977" y="572"/>
                    <a:pt x="2000" y="370"/>
                    <a:pt x="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1" name="Google Shape;5702;p61"/>
            <p:cNvSpPr/>
            <p:nvPr/>
          </p:nvSpPr>
          <p:spPr>
            <a:xfrm>
              <a:off x="7566686" y="3985290"/>
              <a:ext cx="538091" cy="113723"/>
            </a:xfrm>
            <a:custGeom>
              <a:avLst/>
              <a:gdLst/>
              <a:ahLst/>
              <a:cxnLst/>
              <a:rect l="l" t="t" r="r" b="b"/>
              <a:pathLst>
                <a:path w="10859" h="2295" extrusionOk="0">
                  <a:moveTo>
                    <a:pt x="155" y="1"/>
                  </a:moveTo>
                  <a:cubicBezTo>
                    <a:pt x="96" y="536"/>
                    <a:pt x="48" y="1084"/>
                    <a:pt x="0" y="1632"/>
                  </a:cubicBezTo>
                  <a:cubicBezTo>
                    <a:pt x="500" y="1739"/>
                    <a:pt x="1012" y="1846"/>
                    <a:pt x="1524" y="1917"/>
                  </a:cubicBezTo>
                  <a:cubicBezTo>
                    <a:pt x="3110" y="2172"/>
                    <a:pt x="4705" y="2294"/>
                    <a:pt x="6301" y="2294"/>
                  </a:cubicBezTo>
                  <a:cubicBezTo>
                    <a:pt x="7245" y="2294"/>
                    <a:pt x="8190" y="2252"/>
                    <a:pt x="9132" y="2167"/>
                  </a:cubicBezTo>
                  <a:cubicBezTo>
                    <a:pt x="9716" y="2132"/>
                    <a:pt x="10287" y="2072"/>
                    <a:pt x="10859" y="1977"/>
                  </a:cubicBezTo>
                  <a:cubicBezTo>
                    <a:pt x="10847" y="1394"/>
                    <a:pt x="10823" y="798"/>
                    <a:pt x="10775" y="167"/>
                  </a:cubicBezTo>
                  <a:cubicBezTo>
                    <a:pt x="10383" y="227"/>
                    <a:pt x="9990" y="286"/>
                    <a:pt x="9585" y="322"/>
                  </a:cubicBezTo>
                  <a:cubicBezTo>
                    <a:pt x="8335" y="477"/>
                    <a:pt x="7084" y="536"/>
                    <a:pt x="5834" y="536"/>
                  </a:cubicBezTo>
                  <a:cubicBezTo>
                    <a:pt x="3929" y="536"/>
                    <a:pt x="2036" y="346"/>
                    <a:pt x="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2" name="Google Shape;5703;p61"/>
            <p:cNvSpPr/>
            <p:nvPr/>
          </p:nvSpPr>
          <p:spPr>
            <a:xfrm>
              <a:off x="7584971" y="3816563"/>
              <a:ext cx="512720" cy="110007"/>
            </a:xfrm>
            <a:custGeom>
              <a:avLst/>
              <a:gdLst/>
              <a:ahLst/>
              <a:cxnLst/>
              <a:rect l="l" t="t" r="r" b="b"/>
              <a:pathLst>
                <a:path w="10347" h="2220" extrusionOk="0">
                  <a:moveTo>
                    <a:pt x="274" y="0"/>
                  </a:moveTo>
                  <a:cubicBezTo>
                    <a:pt x="179" y="500"/>
                    <a:pt x="96" y="1048"/>
                    <a:pt x="0" y="1631"/>
                  </a:cubicBezTo>
                  <a:cubicBezTo>
                    <a:pt x="393" y="1703"/>
                    <a:pt x="762" y="1786"/>
                    <a:pt x="1155" y="1846"/>
                  </a:cubicBezTo>
                  <a:cubicBezTo>
                    <a:pt x="2757" y="2095"/>
                    <a:pt x="4369" y="2220"/>
                    <a:pt x="5980" y="2220"/>
                  </a:cubicBezTo>
                  <a:cubicBezTo>
                    <a:pt x="6909" y="2220"/>
                    <a:pt x="7837" y="2178"/>
                    <a:pt x="8763" y="2096"/>
                  </a:cubicBezTo>
                  <a:cubicBezTo>
                    <a:pt x="9287" y="2048"/>
                    <a:pt x="9823" y="1989"/>
                    <a:pt x="10347" y="1917"/>
                  </a:cubicBezTo>
                  <a:cubicBezTo>
                    <a:pt x="10311" y="1286"/>
                    <a:pt x="10287" y="679"/>
                    <a:pt x="10240" y="119"/>
                  </a:cubicBezTo>
                  <a:lnTo>
                    <a:pt x="9216" y="250"/>
                  </a:lnTo>
                  <a:cubicBezTo>
                    <a:pt x="7966" y="393"/>
                    <a:pt x="6715" y="453"/>
                    <a:pt x="5465" y="453"/>
                  </a:cubicBezTo>
                  <a:cubicBezTo>
                    <a:pt x="3739" y="441"/>
                    <a:pt x="2001" y="298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3" name="Google Shape;5704;p61"/>
            <p:cNvSpPr/>
            <p:nvPr/>
          </p:nvSpPr>
          <p:spPr>
            <a:xfrm>
              <a:off x="7613860" y="3667855"/>
              <a:ext cx="475010" cy="102227"/>
            </a:xfrm>
            <a:custGeom>
              <a:avLst/>
              <a:gdLst/>
              <a:ahLst/>
              <a:cxnLst/>
              <a:rect l="l" t="t" r="r" b="b"/>
              <a:pathLst>
                <a:path w="9586" h="2063" extrusionOk="0">
                  <a:moveTo>
                    <a:pt x="9300" y="1"/>
                  </a:moveTo>
                  <a:lnTo>
                    <a:pt x="8633" y="96"/>
                  </a:lnTo>
                  <a:cubicBezTo>
                    <a:pt x="7525" y="223"/>
                    <a:pt x="6418" y="303"/>
                    <a:pt x="5310" y="303"/>
                  </a:cubicBezTo>
                  <a:cubicBezTo>
                    <a:pt x="5167" y="303"/>
                    <a:pt x="5025" y="301"/>
                    <a:pt x="4882" y="299"/>
                  </a:cubicBezTo>
                  <a:cubicBezTo>
                    <a:pt x="3596" y="299"/>
                    <a:pt x="2334" y="215"/>
                    <a:pt x="1060" y="49"/>
                  </a:cubicBezTo>
                  <a:cubicBezTo>
                    <a:pt x="739" y="180"/>
                    <a:pt x="525" y="299"/>
                    <a:pt x="465" y="394"/>
                  </a:cubicBezTo>
                  <a:cubicBezTo>
                    <a:pt x="310" y="620"/>
                    <a:pt x="144" y="1037"/>
                    <a:pt x="1" y="1596"/>
                  </a:cubicBezTo>
                  <a:cubicBezTo>
                    <a:pt x="191" y="1632"/>
                    <a:pt x="382" y="1656"/>
                    <a:pt x="560" y="1692"/>
                  </a:cubicBezTo>
                  <a:cubicBezTo>
                    <a:pt x="2186" y="1936"/>
                    <a:pt x="3816" y="2063"/>
                    <a:pt x="5445" y="2063"/>
                  </a:cubicBezTo>
                  <a:cubicBezTo>
                    <a:pt x="6358" y="2063"/>
                    <a:pt x="7270" y="2023"/>
                    <a:pt x="8180" y="1942"/>
                  </a:cubicBezTo>
                  <a:cubicBezTo>
                    <a:pt x="8657" y="1894"/>
                    <a:pt x="9121" y="1835"/>
                    <a:pt x="9585" y="1775"/>
                  </a:cubicBezTo>
                  <a:cubicBezTo>
                    <a:pt x="9526" y="894"/>
                    <a:pt x="9466" y="287"/>
                    <a:pt x="9419" y="180"/>
                  </a:cubicBezTo>
                  <a:cubicBezTo>
                    <a:pt x="9395" y="120"/>
                    <a:pt x="9359" y="60"/>
                    <a:pt x="9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4" name="Google Shape;5705;p61"/>
            <p:cNvSpPr/>
            <p:nvPr/>
          </p:nvSpPr>
          <p:spPr>
            <a:xfrm>
              <a:off x="7714749" y="3551059"/>
              <a:ext cx="210103" cy="135526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6"/>
                  </a:lnTo>
                  <a:lnTo>
                    <a:pt x="465" y="2441"/>
                  </a:lnTo>
                  <a:cubicBezTo>
                    <a:pt x="465" y="2441"/>
                    <a:pt x="648" y="2735"/>
                    <a:pt x="1396" y="2735"/>
                  </a:cubicBezTo>
                  <a:cubicBezTo>
                    <a:pt x="1692" y="2735"/>
                    <a:pt x="2076" y="2689"/>
                    <a:pt x="2572" y="2560"/>
                  </a:cubicBezTo>
                  <a:cubicBezTo>
                    <a:pt x="4239" y="2108"/>
                    <a:pt x="4085" y="1310"/>
                    <a:pt x="4085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5" name="Google Shape;5706;p61"/>
            <p:cNvSpPr/>
            <p:nvPr/>
          </p:nvSpPr>
          <p:spPr>
            <a:xfrm>
              <a:off x="7720123" y="3541050"/>
              <a:ext cx="181153" cy="112875"/>
            </a:xfrm>
            <a:custGeom>
              <a:avLst/>
              <a:gdLst/>
              <a:ahLst/>
              <a:cxnLst/>
              <a:rect l="l" t="t" r="r" b="b"/>
              <a:pathLst>
                <a:path w="4585" h="2278" extrusionOk="0">
                  <a:moveTo>
                    <a:pt x="3808" y="0"/>
                  </a:moveTo>
                  <a:cubicBezTo>
                    <a:pt x="3614" y="0"/>
                    <a:pt x="3421" y="16"/>
                    <a:pt x="3239" y="48"/>
                  </a:cubicBezTo>
                  <a:cubicBezTo>
                    <a:pt x="2358" y="167"/>
                    <a:pt x="1524" y="429"/>
                    <a:pt x="691" y="726"/>
                  </a:cubicBezTo>
                  <a:cubicBezTo>
                    <a:pt x="500" y="810"/>
                    <a:pt x="274" y="893"/>
                    <a:pt x="167" y="1048"/>
                  </a:cubicBezTo>
                  <a:cubicBezTo>
                    <a:pt x="36" y="1238"/>
                    <a:pt x="0" y="1667"/>
                    <a:pt x="143" y="1869"/>
                  </a:cubicBezTo>
                  <a:cubicBezTo>
                    <a:pt x="298" y="2108"/>
                    <a:pt x="762" y="2238"/>
                    <a:pt x="1096" y="2262"/>
                  </a:cubicBezTo>
                  <a:cubicBezTo>
                    <a:pt x="1182" y="2273"/>
                    <a:pt x="1269" y="2277"/>
                    <a:pt x="1357" y="2277"/>
                  </a:cubicBezTo>
                  <a:cubicBezTo>
                    <a:pt x="1671" y="2277"/>
                    <a:pt x="1994" y="2218"/>
                    <a:pt x="2310" y="2143"/>
                  </a:cubicBezTo>
                  <a:cubicBezTo>
                    <a:pt x="2798" y="2024"/>
                    <a:pt x="3274" y="1881"/>
                    <a:pt x="3691" y="1607"/>
                  </a:cubicBezTo>
                  <a:cubicBezTo>
                    <a:pt x="4120" y="1357"/>
                    <a:pt x="4441" y="988"/>
                    <a:pt x="4548" y="584"/>
                  </a:cubicBezTo>
                  <a:cubicBezTo>
                    <a:pt x="4572" y="453"/>
                    <a:pt x="4584" y="286"/>
                    <a:pt x="4501" y="179"/>
                  </a:cubicBezTo>
                  <a:cubicBezTo>
                    <a:pt x="4406" y="83"/>
                    <a:pt x="4263" y="48"/>
                    <a:pt x="4096" y="12"/>
                  </a:cubicBezTo>
                  <a:cubicBezTo>
                    <a:pt x="4001" y="4"/>
                    <a:pt x="3904" y="0"/>
                    <a:pt x="380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6" name="Google Shape;5707;p61"/>
            <p:cNvSpPr/>
            <p:nvPr/>
          </p:nvSpPr>
          <p:spPr>
            <a:xfrm>
              <a:off x="7546023" y="4971685"/>
              <a:ext cx="308018" cy="96875"/>
            </a:xfrm>
            <a:custGeom>
              <a:avLst/>
              <a:gdLst/>
              <a:ahLst/>
              <a:cxnLst/>
              <a:rect l="l" t="t" r="r" b="b"/>
              <a:pathLst>
                <a:path w="6216" h="1955" extrusionOk="0">
                  <a:moveTo>
                    <a:pt x="3017" y="0"/>
                  </a:moveTo>
                  <a:cubicBezTo>
                    <a:pt x="2571" y="0"/>
                    <a:pt x="2240" y="7"/>
                    <a:pt x="2203" y="26"/>
                  </a:cubicBezTo>
                  <a:cubicBezTo>
                    <a:pt x="2203" y="26"/>
                    <a:pt x="1906" y="37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2"/>
                    <a:pt x="84" y="1835"/>
                    <a:pt x="227" y="1835"/>
                  </a:cubicBezTo>
                  <a:cubicBezTo>
                    <a:pt x="917" y="1865"/>
                    <a:pt x="2949" y="1955"/>
                    <a:pt x="4416" y="1955"/>
                  </a:cubicBezTo>
                  <a:cubicBezTo>
                    <a:pt x="5303" y="1955"/>
                    <a:pt x="5983" y="1922"/>
                    <a:pt x="6037" y="1823"/>
                  </a:cubicBezTo>
                  <a:cubicBezTo>
                    <a:pt x="6216" y="1514"/>
                    <a:pt x="5894" y="109"/>
                    <a:pt x="5727" y="61"/>
                  </a:cubicBezTo>
                  <a:cubicBezTo>
                    <a:pt x="5628" y="36"/>
                    <a:pt x="4028" y="0"/>
                    <a:pt x="3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7" name="Google Shape;5708;p61"/>
            <p:cNvSpPr/>
            <p:nvPr/>
          </p:nvSpPr>
          <p:spPr>
            <a:xfrm>
              <a:off x="7546023" y="4994182"/>
              <a:ext cx="109214" cy="72000"/>
            </a:xfrm>
            <a:custGeom>
              <a:avLst/>
              <a:gdLst/>
              <a:ahLst/>
              <a:cxnLst/>
              <a:rect l="l" t="t" r="r" b="b"/>
              <a:pathLst>
                <a:path w="2204" h="1453" extrusionOk="0">
                  <a:moveTo>
                    <a:pt x="1298" y="0"/>
                  </a:moveTo>
                  <a:cubicBezTo>
                    <a:pt x="1203" y="60"/>
                    <a:pt x="1120" y="107"/>
                    <a:pt x="1013" y="179"/>
                  </a:cubicBezTo>
                  <a:cubicBezTo>
                    <a:pt x="465" y="536"/>
                    <a:pt x="179" y="881"/>
                    <a:pt x="60" y="1119"/>
                  </a:cubicBezTo>
                  <a:cubicBezTo>
                    <a:pt x="1" y="1238"/>
                    <a:pt x="84" y="1369"/>
                    <a:pt x="227" y="1381"/>
                  </a:cubicBezTo>
                  <a:cubicBezTo>
                    <a:pt x="596" y="1393"/>
                    <a:pt x="1358" y="1441"/>
                    <a:pt x="2203" y="1453"/>
                  </a:cubicBezTo>
                  <a:cubicBezTo>
                    <a:pt x="2191" y="1417"/>
                    <a:pt x="2167" y="1369"/>
                    <a:pt x="2156" y="1334"/>
                  </a:cubicBezTo>
                  <a:cubicBezTo>
                    <a:pt x="1977" y="834"/>
                    <a:pt x="1679" y="369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8" name="Google Shape;5709;p61"/>
            <p:cNvSpPr/>
            <p:nvPr/>
          </p:nvSpPr>
          <p:spPr>
            <a:xfrm>
              <a:off x="7891751" y="4971685"/>
              <a:ext cx="308613" cy="96875"/>
            </a:xfrm>
            <a:custGeom>
              <a:avLst/>
              <a:gdLst/>
              <a:ahLst/>
              <a:cxnLst/>
              <a:rect l="l" t="t" r="r" b="b"/>
              <a:pathLst>
                <a:path w="6228" h="1955" extrusionOk="0">
                  <a:moveTo>
                    <a:pt x="3017" y="0"/>
                  </a:moveTo>
                  <a:cubicBezTo>
                    <a:pt x="2571" y="0"/>
                    <a:pt x="2240" y="7"/>
                    <a:pt x="2203" y="26"/>
                  </a:cubicBezTo>
                  <a:cubicBezTo>
                    <a:pt x="2203" y="26"/>
                    <a:pt x="1906" y="37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5" y="1865"/>
                    <a:pt x="2955" y="1955"/>
                    <a:pt x="4423" y="1955"/>
                  </a:cubicBezTo>
                  <a:cubicBezTo>
                    <a:pt x="5309" y="1955"/>
                    <a:pt x="5991" y="1922"/>
                    <a:pt x="6049" y="1823"/>
                  </a:cubicBezTo>
                  <a:cubicBezTo>
                    <a:pt x="6228" y="1514"/>
                    <a:pt x="5894" y="109"/>
                    <a:pt x="5728" y="61"/>
                  </a:cubicBezTo>
                  <a:cubicBezTo>
                    <a:pt x="5628" y="36"/>
                    <a:pt x="4028" y="0"/>
                    <a:pt x="3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9" name="Google Shape;5710;p61"/>
            <p:cNvSpPr/>
            <p:nvPr/>
          </p:nvSpPr>
          <p:spPr>
            <a:xfrm>
              <a:off x="7891751" y="4988285"/>
              <a:ext cx="122791" cy="79086"/>
            </a:xfrm>
            <a:custGeom>
              <a:avLst/>
              <a:gdLst/>
              <a:ahLst/>
              <a:cxnLst/>
              <a:rect l="l" t="t" r="r" b="b"/>
              <a:pathLst>
                <a:path w="2478" h="1596" extrusionOk="0">
                  <a:moveTo>
                    <a:pt x="1501" y="0"/>
                  </a:moveTo>
                  <a:cubicBezTo>
                    <a:pt x="1370" y="72"/>
                    <a:pt x="1203" y="179"/>
                    <a:pt x="1013" y="298"/>
                  </a:cubicBezTo>
                  <a:cubicBezTo>
                    <a:pt x="465" y="655"/>
                    <a:pt x="179" y="1000"/>
                    <a:pt x="60" y="1238"/>
                  </a:cubicBezTo>
                  <a:cubicBezTo>
                    <a:pt x="1" y="1357"/>
                    <a:pt x="96" y="1488"/>
                    <a:pt x="227" y="1500"/>
                  </a:cubicBezTo>
                  <a:cubicBezTo>
                    <a:pt x="644" y="1512"/>
                    <a:pt x="1525" y="1560"/>
                    <a:pt x="2477" y="1596"/>
                  </a:cubicBezTo>
                  <a:cubicBezTo>
                    <a:pt x="2418" y="1369"/>
                    <a:pt x="2322" y="1155"/>
                    <a:pt x="2239" y="965"/>
                  </a:cubicBezTo>
                  <a:cubicBezTo>
                    <a:pt x="2060" y="607"/>
                    <a:pt x="1822" y="262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7" name="Google Shape;5718;p61"/>
            <p:cNvSpPr/>
            <p:nvPr/>
          </p:nvSpPr>
          <p:spPr>
            <a:xfrm>
              <a:off x="7515944" y="2922682"/>
              <a:ext cx="622479" cy="698393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5" y="0"/>
                  </a:moveTo>
                  <a:cubicBezTo>
                    <a:pt x="2195" y="0"/>
                    <a:pt x="395" y="2530"/>
                    <a:pt x="84" y="6705"/>
                  </a:cubicBezTo>
                  <a:cubicBezTo>
                    <a:pt x="36" y="7395"/>
                    <a:pt x="0" y="8062"/>
                    <a:pt x="12" y="8693"/>
                  </a:cubicBezTo>
                  <a:cubicBezTo>
                    <a:pt x="12" y="10146"/>
                    <a:pt x="274" y="11419"/>
                    <a:pt x="1108" y="12360"/>
                  </a:cubicBezTo>
                  <a:cubicBezTo>
                    <a:pt x="1822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1" y="14063"/>
                  </a:cubicBezTo>
                  <a:cubicBezTo>
                    <a:pt x="5519" y="14083"/>
                    <a:pt x="5726" y="14094"/>
                    <a:pt x="5931" y="14094"/>
                  </a:cubicBezTo>
                  <a:cubicBezTo>
                    <a:pt x="8076" y="14094"/>
                    <a:pt x="9991" y="12977"/>
                    <a:pt x="11133" y="11205"/>
                  </a:cubicBezTo>
                  <a:cubicBezTo>
                    <a:pt x="11704" y="10288"/>
                    <a:pt x="12097" y="9205"/>
                    <a:pt x="12204" y="8002"/>
                  </a:cubicBezTo>
                  <a:cubicBezTo>
                    <a:pt x="12561" y="4061"/>
                    <a:pt x="9835" y="430"/>
                    <a:pt x="6144" y="37"/>
                  </a:cubicBezTo>
                  <a:cubicBezTo>
                    <a:pt x="5904" y="12"/>
                    <a:pt x="5671" y="0"/>
                    <a:pt x="54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8" name="Google Shape;5719;p61"/>
            <p:cNvSpPr/>
            <p:nvPr/>
          </p:nvSpPr>
          <p:spPr>
            <a:xfrm>
              <a:off x="7823914" y="3138087"/>
              <a:ext cx="644" cy="644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12" y="0"/>
                    <a:pt x="12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9" name="Google Shape;5720;p61"/>
            <p:cNvSpPr/>
            <p:nvPr/>
          </p:nvSpPr>
          <p:spPr>
            <a:xfrm>
              <a:off x="7514160" y="2818621"/>
              <a:ext cx="772920" cy="538388"/>
            </a:xfrm>
            <a:custGeom>
              <a:avLst/>
              <a:gdLst/>
              <a:ahLst/>
              <a:cxnLst/>
              <a:rect l="l" t="t" r="r" b="b"/>
              <a:pathLst>
                <a:path w="15598" h="10865" extrusionOk="0">
                  <a:moveTo>
                    <a:pt x="7427" y="1"/>
                  </a:moveTo>
                  <a:cubicBezTo>
                    <a:pt x="6826" y="1"/>
                    <a:pt x="6224" y="58"/>
                    <a:pt x="5632" y="173"/>
                  </a:cubicBezTo>
                  <a:cubicBezTo>
                    <a:pt x="4692" y="351"/>
                    <a:pt x="3787" y="696"/>
                    <a:pt x="2953" y="1173"/>
                  </a:cubicBezTo>
                  <a:cubicBezTo>
                    <a:pt x="2656" y="1351"/>
                    <a:pt x="2358" y="1542"/>
                    <a:pt x="2072" y="1756"/>
                  </a:cubicBezTo>
                  <a:cubicBezTo>
                    <a:pt x="1775" y="1982"/>
                    <a:pt x="1477" y="2232"/>
                    <a:pt x="1203" y="2518"/>
                  </a:cubicBezTo>
                  <a:cubicBezTo>
                    <a:pt x="727" y="3006"/>
                    <a:pt x="298" y="3566"/>
                    <a:pt x="120" y="4245"/>
                  </a:cubicBezTo>
                  <a:cubicBezTo>
                    <a:pt x="1" y="4721"/>
                    <a:pt x="1" y="5399"/>
                    <a:pt x="274" y="5864"/>
                  </a:cubicBezTo>
                  <a:cubicBezTo>
                    <a:pt x="745" y="5821"/>
                    <a:pt x="1217" y="5801"/>
                    <a:pt x="1688" y="5801"/>
                  </a:cubicBezTo>
                  <a:cubicBezTo>
                    <a:pt x="2530" y="5801"/>
                    <a:pt x="3372" y="5864"/>
                    <a:pt x="4204" y="5971"/>
                  </a:cubicBezTo>
                  <a:cubicBezTo>
                    <a:pt x="4382" y="5995"/>
                    <a:pt x="4573" y="6030"/>
                    <a:pt x="4751" y="6054"/>
                  </a:cubicBezTo>
                  <a:cubicBezTo>
                    <a:pt x="4751" y="5935"/>
                    <a:pt x="4739" y="5816"/>
                    <a:pt x="4739" y="5709"/>
                  </a:cubicBezTo>
                  <a:cubicBezTo>
                    <a:pt x="4704" y="5268"/>
                    <a:pt x="4763" y="4804"/>
                    <a:pt x="4882" y="4375"/>
                  </a:cubicBezTo>
                  <a:lnTo>
                    <a:pt x="4882" y="4375"/>
                  </a:lnTo>
                  <a:cubicBezTo>
                    <a:pt x="4835" y="4673"/>
                    <a:pt x="4835" y="4971"/>
                    <a:pt x="4870" y="5257"/>
                  </a:cubicBezTo>
                  <a:cubicBezTo>
                    <a:pt x="4894" y="5518"/>
                    <a:pt x="4977" y="5780"/>
                    <a:pt x="5073" y="6054"/>
                  </a:cubicBezTo>
                  <a:cubicBezTo>
                    <a:pt x="5082" y="6063"/>
                    <a:pt x="5091" y="6067"/>
                    <a:pt x="5099" y="6067"/>
                  </a:cubicBezTo>
                  <a:cubicBezTo>
                    <a:pt x="5111" y="6067"/>
                    <a:pt x="5120" y="6057"/>
                    <a:pt x="5120" y="6042"/>
                  </a:cubicBezTo>
                  <a:cubicBezTo>
                    <a:pt x="4942" y="5459"/>
                    <a:pt x="4894" y="4840"/>
                    <a:pt x="5001" y="4245"/>
                  </a:cubicBezTo>
                  <a:cubicBezTo>
                    <a:pt x="5037" y="4078"/>
                    <a:pt x="5073" y="3923"/>
                    <a:pt x="5120" y="3768"/>
                  </a:cubicBezTo>
                  <a:cubicBezTo>
                    <a:pt x="5156" y="3709"/>
                    <a:pt x="5180" y="3625"/>
                    <a:pt x="5227" y="3566"/>
                  </a:cubicBezTo>
                  <a:lnTo>
                    <a:pt x="5227" y="3566"/>
                  </a:lnTo>
                  <a:cubicBezTo>
                    <a:pt x="5061" y="4090"/>
                    <a:pt x="4942" y="5447"/>
                    <a:pt x="5299" y="6150"/>
                  </a:cubicBezTo>
                  <a:cubicBezTo>
                    <a:pt x="5632" y="6221"/>
                    <a:pt x="5942" y="6292"/>
                    <a:pt x="6251" y="6400"/>
                  </a:cubicBezTo>
                  <a:cubicBezTo>
                    <a:pt x="6370" y="6173"/>
                    <a:pt x="6347" y="6007"/>
                    <a:pt x="6263" y="5769"/>
                  </a:cubicBezTo>
                  <a:cubicBezTo>
                    <a:pt x="6061" y="5173"/>
                    <a:pt x="5966" y="4602"/>
                    <a:pt x="6073" y="3971"/>
                  </a:cubicBezTo>
                  <a:cubicBezTo>
                    <a:pt x="6120" y="3661"/>
                    <a:pt x="6228" y="3375"/>
                    <a:pt x="6347" y="3090"/>
                  </a:cubicBezTo>
                  <a:cubicBezTo>
                    <a:pt x="6359" y="3066"/>
                    <a:pt x="6370" y="3030"/>
                    <a:pt x="6382" y="3018"/>
                  </a:cubicBezTo>
                  <a:lnTo>
                    <a:pt x="6382" y="3018"/>
                  </a:lnTo>
                  <a:cubicBezTo>
                    <a:pt x="6359" y="3209"/>
                    <a:pt x="6311" y="3411"/>
                    <a:pt x="6287" y="3602"/>
                  </a:cubicBezTo>
                  <a:cubicBezTo>
                    <a:pt x="6251" y="3852"/>
                    <a:pt x="6239" y="4102"/>
                    <a:pt x="6239" y="4375"/>
                  </a:cubicBezTo>
                  <a:cubicBezTo>
                    <a:pt x="6239" y="4864"/>
                    <a:pt x="6311" y="5376"/>
                    <a:pt x="6525" y="5804"/>
                  </a:cubicBezTo>
                  <a:cubicBezTo>
                    <a:pt x="6787" y="6388"/>
                    <a:pt x="7121" y="6661"/>
                    <a:pt x="7537" y="6888"/>
                  </a:cubicBezTo>
                  <a:lnTo>
                    <a:pt x="7847" y="7019"/>
                  </a:lnTo>
                  <a:cubicBezTo>
                    <a:pt x="7990" y="7078"/>
                    <a:pt x="8156" y="7138"/>
                    <a:pt x="8335" y="7197"/>
                  </a:cubicBezTo>
                  <a:cubicBezTo>
                    <a:pt x="9049" y="7435"/>
                    <a:pt x="9776" y="8066"/>
                    <a:pt x="10038" y="8805"/>
                  </a:cubicBezTo>
                  <a:cubicBezTo>
                    <a:pt x="10169" y="9209"/>
                    <a:pt x="10038" y="9674"/>
                    <a:pt x="10026" y="10079"/>
                  </a:cubicBezTo>
                  <a:cubicBezTo>
                    <a:pt x="10002" y="10460"/>
                    <a:pt x="9942" y="10829"/>
                    <a:pt x="10383" y="10864"/>
                  </a:cubicBezTo>
                  <a:cubicBezTo>
                    <a:pt x="10389" y="10865"/>
                    <a:pt x="10395" y="10865"/>
                    <a:pt x="10400" y="10865"/>
                  </a:cubicBezTo>
                  <a:cubicBezTo>
                    <a:pt x="10816" y="10865"/>
                    <a:pt x="11068" y="10043"/>
                    <a:pt x="11808" y="10043"/>
                  </a:cubicBezTo>
                  <a:cubicBezTo>
                    <a:pt x="11813" y="10043"/>
                    <a:pt x="11818" y="10043"/>
                    <a:pt x="11824" y="10043"/>
                  </a:cubicBezTo>
                  <a:cubicBezTo>
                    <a:pt x="12498" y="10075"/>
                    <a:pt x="12605" y="10724"/>
                    <a:pt x="12966" y="10724"/>
                  </a:cubicBezTo>
                  <a:cubicBezTo>
                    <a:pt x="13006" y="10724"/>
                    <a:pt x="13050" y="10716"/>
                    <a:pt x="13097" y="10698"/>
                  </a:cubicBezTo>
                  <a:cubicBezTo>
                    <a:pt x="13383" y="10591"/>
                    <a:pt x="13609" y="10233"/>
                    <a:pt x="13788" y="10031"/>
                  </a:cubicBezTo>
                  <a:cubicBezTo>
                    <a:pt x="15133" y="8543"/>
                    <a:pt x="15598" y="6340"/>
                    <a:pt x="14836" y="4423"/>
                  </a:cubicBezTo>
                  <a:cubicBezTo>
                    <a:pt x="14752" y="4209"/>
                    <a:pt x="14657" y="3994"/>
                    <a:pt x="14562" y="3804"/>
                  </a:cubicBezTo>
                  <a:cubicBezTo>
                    <a:pt x="14181" y="3125"/>
                    <a:pt x="13645" y="2518"/>
                    <a:pt x="13074" y="2006"/>
                  </a:cubicBezTo>
                  <a:cubicBezTo>
                    <a:pt x="12812" y="1780"/>
                    <a:pt x="12550" y="1589"/>
                    <a:pt x="12264" y="1399"/>
                  </a:cubicBezTo>
                  <a:cubicBezTo>
                    <a:pt x="10837" y="465"/>
                    <a:pt x="9136" y="1"/>
                    <a:pt x="742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0" name="Google Shape;5721;p61"/>
            <p:cNvSpPr/>
            <p:nvPr/>
          </p:nvSpPr>
          <p:spPr>
            <a:xfrm>
              <a:off x="7609153" y="2827144"/>
              <a:ext cx="627186" cy="270061"/>
            </a:xfrm>
            <a:custGeom>
              <a:avLst/>
              <a:gdLst/>
              <a:ahLst/>
              <a:cxnLst/>
              <a:rect l="l" t="t" r="r" b="b"/>
              <a:pathLst>
                <a:path w="12657" h="5450" extrusionOk="0">
                  <a:moveTo>
                    <a:pt x="3739" y="1"/>
                  </a:moveTo>
                  <a:lnTo>
                    <a:pt x="3739" y="1"/>
                  </a:lnTo>
                  <a:cubicBezTo>
                    <a:pt x="2798" y="179"/>
                    <a:pt x="1894" y="524"/>
                    <a:pt x="1060" y="1001"/>
                  </a:cubicBezTo>
                  <a:cubicBezTo>
                    <a:pt x="715" y="1322"/>
                    <a:pt x="417" y="1703"/>
                    <a:pt x="179" y="2096"/>
                  </a:cubicBezTo>
                  <a:cubicBezTo>
                    <a:pt x="84" y="2251"/>
                    <a:pt x="1" y="2382"/>
                    <a:pt x="36" y="2525"/>
                  </a:cubicBezTo>
                  <a:cubicBezTo>
                    <a:pt x="71" y="2748"/>
                    <a:pt x="303" y="2835"/>
                    <a:pt x="541" y="2835"/>
                  </a:cubicBezTo>
                  <a:cubicBezTo>
                    <a:pt x="634" y="2835"/>
                    <a:pt x="727" y="2822"/>
                    <a:pt x="810" y="2799"/>
                  </a:cubicBezTo>
                  <a:cubicBezTo>
                    <a:pt x="1786" y="2560"/>
                    <a:pt x="2668" y="1953"/>
                    <a:pt x="3668" y="1751"/>
                  </a:cubicBezTo>
                  <a:cubicBezTo>
                    <a:pt x="3822" y="1715"/>
                    <a:pt x="3985" y="1693"/>
                    <a:pt x="4146" y="1693"/>
                  </a:cubicBezTo>
                  <a:cubicBezTo>
                    <a:pt x="4420" y="1693"/>
                    <a:pt x="4689" y="1757"/>
                    <a:pt x="4906" y="1929"/>
                  </a:cubicBezTo>
                  <a:cubicBezTo>
                    <a:pt x="5229" y="2183"/>
                    <a:pt x="5451" y="2705"/>
                    <a:pt x="5854" y="2705"/>
                  </a:cubicBezTo>
                  <a:cubicBezTo>
                    <a:pt x="5867" y="2705"/>
                    <a:pt x="5881" y="2704"/>
                    <a:pt x="5894" y="2703"/>
                  </a:cubicBezTo>
                  <a:cubicBezTo>
                    <a:pt x="6049" y="2679"/>
                    <a:pt x="6180" y="2596"/>
                    <a:pt x="6335" y="2560"/>
                  </a:cubicBezTo>
                  <a:cubicBezTo>
                    <a:pt x="6358" y="2557"/>
                    <a:pt x="6380" y="2555"/>
                    <a:pt x="6403" y="2555"/>
                  </a:cubicBezTo>
                  <a:cubicBezTo>
                    <a:pt x="6685" y="2555"/>
                    <a:pt x="6937" y="2821"/>
                    <a:pt x="7025" y="3096"/>
                  </a:cubicBezTo>
                  <a:cubicBezTo>
                    <a:pt x="7144" y="3394"/>
                    <a:pt x="7132" y="3739"/>
                    <a:pt x="7228" y="4049"/>
                  </a:cubicBezTo>
                  <a:cubicBezTo>
                    <a:pt x="7370" y="4632"/>
                    <a:pt x="7787" y="5120"/>
                    <a:pt x="8323" y="5346"/>
                  </a:cubicBezTo>
                  <a:cubicBezTo>
                    <a:pt x="8481" y="5410"/>
                    <a:pt x="8660" y="5450"/>
                    <a:pt x="8836" y="5450"/>
                  </a:cubicBezTo>
                  <a:cubicBezTo>
                    <a:pt x="9057" y="5450"/>
                    <a:pt x="9271" y="5387"/>
                    <a:pt x="9430" y="5227"/>
                  </a:cubicBezTo>
                  <a:cubicBezTo>
                    <a:pt x="9847" y="4811"/>
                    <a:pt x="9680" y="4025"/>
                    <a:pt x="10097" y="3608"/>
                  </a:cubicBezTo>
                  <a:cubicBezTo>
                    <a:pt x="10264" y="3435"/>
                    <a:pt x="10485" y="3365"/>
                    <a:pt x="10718" y="3365"/>
                  </a:cubicBezTo>
                  <a:cubicBezTo>
                    <a:pt x="10966" y="3365"/>
                    <a:pt x="11227" y="3444"/>
                    <a:pt x="11454" y="3561"/>
                  </a:cubicBezTo>
                  <a:cubicBezTo>
                    <a:pt x="11690" y="3687"/>
                    <a:pt x="11953" y="3855"/>
                    <a:pt x="12206" y="3855"/>
                  </a:cubicBezTo>
                  <a:cubicBezTo>
                    <a:pt x="12286" y="3855"/>
                    <a:pt x="12365" y="3839"/>
                    <a:pt x="12443" y="3799"/>
                  </a:cubicBezTo>
                  <a:cubicBezTo>
                    <a:pt x="12538" y="3751"/>
                    <a:pt x="12597" y="3692"/>
                    <a:pt x="12657" y="3620"/>
                  </a:cubicBezTo>
                  <a:cubicBezTo>
                    <a:pt x="12288" y="2930"/>
                    <a:pt x="11752" y="2322"/>
                    <a:pt x="11169" y="1822"/>
                  </a:cubicBezTo>
                  <a:cubicBezTo>
                    <a:pt x="10919" y="1596"/>
                    <a:pt x="10645" y="1406"/>
                    <a:pt x="10359" y="1203"/>
                  </a:cubicBezTo>
                  <a:cubicBezTo>
                    <a:pt x="10347" y="1227"/>
                    <a:pt x="10323" y="1239"/>
                    <a:pt x="10299" y="1251"/>
                  </a:cubicBezTo>
                  <a:cubicBezTo>
                    <a:pt x="9966" y="1489"/>
                    <a:pt x="9764" y="1965"/>
                    <a:pt x="9371" y="2025"/>
                  </a:cubicBezTo>
                  <a:cubicBezTo>
                    <a:pt x="9340" y="2030"/>
                    <a:pt x="9309" y="2033"/>
                    <a:pt x="9279" y="2033"/>
                  </a:cubicBezTo>
                  <a:cubicBezTo>
                    <a:pt x="9051" y="2033"/>
                    <a:pt x="8836" y="1883"/>
                    <a:pt x="8668" y="1715"/>
                  </a:cubicBezTo>
                  <a:cubicBezTo>
                    <a:pt x="8478" y="1525"/>
                    <a:pt x="8311" y="1298"/>
                    <a:pt x="8085" y="1167"/>
                  </a:cubicBezTo>
                  <a:cubicBezTo>
                    <a:pt x="7908" y="1054"/>
                    <a:pt x="7706" y="1008"/>
                    <a:pt x="7497" y="1008"/>
                  </a:cubicBezTo>
                  <a:cubicBezTo>
                    <a:pt x="7200" y="1008"/>
                    <a:pt x="6888" y="1101"/>
                    <a:pt x="6608" y="1227"/>
                  </a:cubicBezTo>
                  <a:cubicBezTo>
                    <a:pt x="6445" y="1298"/>
                    <a:pt x="6256" y="1369"/>
                    <a:pt x="6082" y="1369"/>
                  </a:cubicBezTo>
                  <a:cubicBezTo>
                    <a:pt x="5964" y="1369"/>
                    <a:pt x="5854" y="1337"/>
                    <a:pt x="5763" y="1251"/>
                  </a:cubicBezTo>
                  <a:cubicBezTo>
                    <a:pt x="5692" y="1179"/>
                    <a:pt x="5644" y="1060"/>
                    <a:pt x="5585" y="965"/>
                  </a:cubicBezTo>
                  <a:cubicBezTo>
                    <a:pt x="5442" y="710"/>
                    <a:pt x="5158" y="559"/>
                    <a:pt x="4878" y="559"/>
                  </a:cubicBezTo>
                  <a:cubicBezTo>
                    <a:pt x="4831" y="559"/>
                    <a:pt x="4785" y="564"/>
                    <a:pt x="4739" y="572"/>
                  </a:cubicBezTo>
                  <a:cubicBezTo>
                    <a:pt x="4549" y="596"/>
                    <a:pt x="4346" y="715"/>
                    <a:pt x="4156" y="727"/>
                  </a:cubicBezTo>
                  <a:cubicBezTo>
                    <a:pt x="4124" y="730"/>
                    <a:pt x="4095" y="732"/>
                    <a:pt x="4068" y="732"/>
                  </a:cubicBezTo>
                  <a:cubicBezTo>
                    <a:pt x="3622" y="732"/>
                    <a:pt x="3829" y="281"/>
                    <a:pt x="3739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1" name="Google Shape;5722;p61"/>
            <p:cNvSpPr/>
            <p:nvPr/>
          </p:nvSpPr>
          <p:spPr>
            <a:xfrm>
              <a:off x="8055770" y="3297548"/>
              <a:ext cx="181164" cy="185079"/>
            </a:xfrm>
            <a:custGeom>
              <a:avLst/>
              <a:gdLst/>
              <a:ahLst/>
              <a:cxnLst/>
              <a:rect l="l" t="t" r="r" b="b"/>
              <a:pathLst>
                <a:path w="3656" h="3735" extrusionOk="0">
                  <a:moveTo>
                    <a:pt x="2226" y="1"/>
                  </a:moveTo>
                  <a:cubicBezTo>
                    <a:pt x="1733" y="1"/>
                    <a:pt x="1222" y="176"/>
                    <a:pt x="894" y="390"/>
                  </a:cubicBezTo>
                  <a:cubicBezTo>
                    <a:pt x="310" y="783"/>
                    <a:pt x="96" y="1628"/>
                    <a:pt x="24" y="2342"/>
                  </a:cubicBezTo>
                  <a:cubicBezTo>
                    <a:pt x="1" y="2664"/>
                    <a:pt x="24" y="3045"/>
                    <a:pt x="251" y="3307"/>
                  </a:cubicBezTo>
                  <a:cubicBezTo>
                    <a:pt x="500" y="3623"/>
                    <a:pt x="857" y="3734"/>
                    <a:pt x="1222" y="3734"/>
                  </a:cubicBezTo>
                  <a:cubicBezTo>
                    <a:pt x="1572" y="3734"/>
                    <a:pt x="1929" y="3632"/>
                    <a:pt x="2203" y="3509"/>
                  </a:cubicBezTo>
                  <a:cubicBezTo>
                    <a:pt x="2858" y="3212"/>
                    <a:pt x="3358" y="2640"/>
                    <a:pt x="3549" y="1914"/>
                  </a:cubicBezTo>
                  <a:cubicBezTo>
                    <a:pt x="3644" y="1580"/>
                    <a:pt x="3656" y="1211"/>
                    <a:pt x="3537" y="854"/>
                  </a:cubicBezTo>
                  <a:cubicBezTo>
                    <a:pt x="3430" y="533"/>
                    <a:pt x="3239" y="318"/>
                    <a:pt x="3001" y="187"/>
                  </a:cubicBezTo>
                  <a:cubicBezTo>
                    <a:pt x="2771" y="55"/>
                    <a:pt x="2501" y="1"/>
                    <a:pt x="2226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2" name="Google Shape;5723;p61"/>
            <p:cNvSpPr/>
            <p:nvPr/>
          </p:nvSpPr>
          <p:spPr>
            <a:xfrm>
              <a:off x="8104728" y="3345416"/>
              <a:ext cx="112137" cy="64765"/>
            </a:xfrm>
            <a:custGeom>
              <a:avLst/>
              <a:gdLst/>
              <a:ahLst/>
              <a:cxnLst/>
              <a:rect l="l" t="t" r="r" b="b"/>
              <a:pathLst>
                <a:path w="2263" h="1307" extrusionOk="0">
                  <a:moveTo>
                    <a:pt x="1489" y="0"/>
                  </a:moveTo>
                  <a:cubicBezTo>
                    <a:pt x="1318" y="0"/>
                    <a:pt x="1143" y="45"/>
                    <a:pt x="989" y="114"/>
                  </a:cubicBezTo>
                  <a:cubicBezTo>
                    <a:pt x="751" y="221"/>
                    <a:pt x="560" y="364"/>
                    <a:pt x="382" y="543"/>
                  </a:cubicBezTo>
                  <a:cubicBezTo>
                    <a:pt x="215" y="722"/>
                    <a:pt x="108" y="936"/>
                    <a:pt x="25" y="1174"/>
                  </a:cubicBezTo>
                  <a:cubicBezTo>
                    <a:pt x="0" y="1223"/>
                    <a:pt x="47" y="1271"/>
                    <a:pt x="84" y="1271"/>
                  </a:cubicBezTo>
                  <a:cubicBezTo>
                    <a:pt x="101" y="1271"/>
                    <a:pt x="116" y="1260"/>
                    <a:pt x="120" y="1234"/>
                  </a:cubicBezTo>
                  <a:cubicBezTo>
                    <a:pt x="287" y="876"/>
                    <a:pt x="632" y="555"/>
                    <a:pt x="977" y="400"/>
                  </a:cubicBezTo>
                  <a:cubicBezTo>
                    <a:pt x="1060" y="352"/>
                    <a:pt x="1168" y="305"/>
                    <a:pt x="1275" y="293"/>
                  </a:cubicBezTo>
                  <a:cubicBezTo>
                    <a:pt x="1334" y="424"/>
                    <a:pt x="1358" y="579"/>
                    <a:pt x="1346" y="722"/>
                  </a:cubicBezTo>
                  <a:cubicBezTo>
                    <a:pt x="1346" y="817"/>
                    <a:pt x="1310" y="888"/>
                    <a:pt x="1275" y="960"/>
                  </a:cubicBezTo>
                  <a:cubicBezTo>
                    <a:pt x="1251" y="995"/>
                    <a:pt x="1239" y="1019"/>
                    <a:pt x="1215" y="1055"/>
                  </a:cubicBezTo>
                  <a:cubicBezTo>
                    <a:pt x="1191" y="1079"/>
                    <a:pt x="1179" y="1091"/>
                    <a:pt x="1168" y="1114"/>
                  </a:cubicBezTo>
                  <a:cubicBezTo>
                    <a:pt x="1156" y="1126"/>
                    <a:pt x="1156" y="1150"/>
                    <a:pt x="1132" y="1186"/>
                  </a:cubicBezTo>
                  <a:cubicBezTo>
                    <a:pt x="1121" y="1241"/>
                    <a:pt x="1171" y="1306"/>
                    <a:pt x="1226" y="1306"/>
                  </a:cubicBezTo>
                  <a:cubicBezTo>
                    <a:pt x="1230" y="1306"/>
                    <a:pt x="1235" y="1306"/>
                    <a:pt x="1239" y="1305"/>
                  </a:cubicBezTo>
                  <a:cubicBezTo>
                    <a:pt x="1287" y="1293"/>
                    <a:pt x="1310" y="1293"/>
                    <a:pt x="1346" y="1257"/>
                  </a:cubicBezTo>
                  <a:cubicBezTo>
                    <a:pt x="1370" y="1245"/>
                    <a:pt x="1394" y="1210"/>
                    <a:pt x="1406" y="1198"/>
                  </a:cubicBezTo>
                  <a:cubicBezTo>
                    <a:pt x="1453" y="1174"/>
                    <a:pt x="1477" y="1114"/>
                    <a:pt x="1513" y="1067"/>
                  </a:cubicBezTo>
                  <a:cubicBezTo>
                    <a:pt x="1549" y="972"/>
                    <a:pt x="1584" y="876"/>
                    <a:pt x="1596" y="769"/>
                  </a:cubicBezTo>
                  <a:cubicBezTo>
                    <a:pt x="1608" y="591"/>
                    <a:pt x="1572" y="424"/>
                    <a:pt x="1489" y="281"/>
                  </a:cubicBezTo>
                  <a:cubicBezTo>
                    <a:pt x="1549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3"/>
                    <a:pt x="2013" y="591"/>
                    <a:pt x="2084" y="614"/>
                  </a:cubicBezTo>
                  <a:cubicBezTo>
                    <a:pt x="2100" y="624"/>
                    <a:pt x="2118" y="628"/>
                    <a:pt x="2136" y="628"/>
                  </a:cubicBezTo>
                  <a:cubicBezTo>
                    <a:pt x="2183" y="628"/>
                    <a:pt x="2230" y="595"/>
                    <a:pt x="2239" y="543"/>
                  </a:cubicBezTo>
                  <a:cubicBezTo>
                    <a:pt x="2263" y="424"/>
                    <a:pt x="2144" y="293"/>
                    <a:pt x="2072" y="221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0"/>
                    <a:pt x="1489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5" name="Google Shape;5726;p61"/>
            <p:cNvSpPr/>
            <p:nvPr/>
          </p:nvSpPr>
          <p:spPr>
            <a:xfrm>
              <a:off x="7595575" y="3369548"/>
              <a:ext cx="169024" cy="72892"/>
            </a:xfrm>
            <a:custGeom>
              <a:avLst/>
              <a:gdLst/>
              <a:ahLst/>
              <a:cxnLst/>
              <a:rect l="l" t="t" r="r" b="b"/>
              <a:pathLst>
                <a:path w="3411" h="1471" extrusionOk="0">
                  <a:moveTo>
                    <a:pt x="389" y="0"/>
                  </a:moveTo>
                  <a:cubicBezTo>
                    <a:pt x="331" y="0"/>
                    <a:pt x="289" y="13"/>
                    <a:pt x="263" y="44"/>
                  </a:cubicBezTo>
                  <a:cubicBezTo>
                    <a:pt x="1" y="389"/>
                    <a:pt x="560" y="1318"/>
                    <a:pt x="1572" y="1461"/>
                  </a:cubicBezTo>
                  <a:cubicBezTo>
                    <a:pt x="1624" y="1467"/>
                    <a:pt x="1674" y="1471"/>
                    <a:pt x="1724" y="1471"/>
                  </a:cubicBezTo>
                  <a:cubicBezTo>
                    <a:pt x="2677" y="1471"/>
                    <a:pt x="3411" y="343"/>
                    <a:pt x="3049" y="151"/>
                  </a:cubicBezTo>
                  <a:cubicBezTo>
                    <a:pt x="2933" y="88"/>
                    <a:pt x="2821" y="66"/>
                    <a:pt x="2700" y="66"/>
                  </a:cubicBezTo>
                  <a:cubicBezTo>
                    <a:pt x="2431" y="66"/>
                    <a:pt x="2123" y="177"/>
                    <a:pt x="1656" y="177"/>
                  </a:cubicBezTo>
                  <a:cubicBezTo>
                    <a:pt x="1625" y="177"/>
                    <a:pt x="1593" y="176"/>
                    <a:pt x="1560" y="175"/>
                  </a:cubicBezTo>
                  <a:cubicBezTo>
                    <a:pt x="994" y="156"/>
                    <a:pt x="594" y="0"/>
                    <a:pt x="389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6" name="Google Shape;5727;p61"/>
            <p:cNvSpPr/>
            <p:nvPr/>
          </p:nvSpPr>
          <p:spPr>
            <a:xfrm>
              <a:off x="7648696" y="3387981"/>
              <a:ext cx="103267" cy="55102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5" y="0"/>
                  </a:moveTo>
                  <a:cubicBezTo>
                    <a:pt x="1539" y="0"/>
                    <a:pt x="1217" y="120"/>
                    <a:pt x="1024" y="208"/>
                  </a:cubicBezTo>
                  <a:cubicBezTo>
                    <a:pt x="655" y="375"/>
                    <a:pt x="274" y="613"/>
                    <a:pt x="0" y="946"/>
                  </a:cubicBezTo>
                  <a:cubicBezTo>
                    <a:pt x="143" y="1029"/>
                    <a:pt x="322" y="1065"/>
                    <a:pt x="512" y="1101"/>
                  </a:cubicBezTo>
                  <a:cubicBezTo>
                    <a:pt x="566" y="1108"/>
                    <a:pt x="619" y="1111"/>
                    <a:pt x="672" y="1111"/>
                  </a:cubicBezTo>
                  <a:cubicBezTo>
                    <a:pt x="1408" y="1111"/>
                    <a:pt x="1995" y="442"/>
                    <a:pt x="2084" y="53"/>
                  </a:cubicBezTo>
                  <a:cubicBezTo>
                    <a:pt x="2005" y="15"/>
                    <a:pt x="1913" y="0"/>
                    <a:pt x="1815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7" name="Google Shape;5728;p61"/>
            <p:cNvSpPr/>
            <p:nvPr/>
          </p:nvSpPr>
          <p:spPr>
            <a:xfrm>
              <a:off x="7613860" y="3249135"/>
              <a:ext cx="64963" cy="113475"/>
            </a:xfrm>
            <a:custGeom>
              <a:avLst/>
              <a:gdLst/>
              <a:ahLst/>
              <a:cxnLst/>
              <a:rect l="l" t="t" r="r" b="b"/>
              <a:pathLst>
                <a:path w="1311" h="2290" extrusionOk="0">
                  <a:moveTo>
                    <a:pt x="1074" y="1"/>
                  </a:moveTo>
                  <a:cubicBezTo>
                    <a:pt x="1043" y="1"/>
                    <a:pt x="1013" y="15"/>
                    <a:pt x="1001" y="45"/>
                  </a:cubicBezTo>
                  <a:cubicBezTo>
                    <a:pt x="918" y="164"/>
                    <a:pt x="941" y="367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3"/>
                    <a:pt x="953" y="1391"/>
                    <a:pt x="918" y="1414"/>
                  </a:cubicBezTo>
                  <a:cubicBezTo>
                    <a:pt x="905" y="1435"/>
                    <a:pt x="879" y="1443"/>
                    <a:pt x="848" y="1443"/>
                  </a:cubicBezTo>
                  <a:cubicBezTo>
                    <a:pt x="791" y="1443"/>
                    <a:pt x="718" y="1418"/>
                    <a:pt x="679" y="1402"/>
                  </a:cubicBezTo>
                  <a:cubicBezTo>
                    <a:pt x="569" y="1358"/>
                    <a:pt x="449" y="1294"/>
                    <a:pt x="328" y="1294"/>
                  </a:cubicBezTo>
                  <a:cubicBezTo>
                    <a:pt x="318" y="1294"/>
                    <a:pt x="308" y="1294"/>
                    <a:pt x="298" y="1295"/>
                  </a:cubicBezTo>
                  <a:cubicBezTo>
                    <a:pt x="179" y="1307"/>
                    <a:pt x="72" y="1391"/>
                    <a:pt x="48" y="1498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34"/>
                    <a:pt x="275" y="2176"/>
                    <a:pt x="370" y="2272"/>
                  </a:cubicBezTo>
                  <a:cubicBezTo>
                    <a:pt x="382" y="2284"/>
                    <a:pt x="395" y="2289"/>
                    <a:pt x="406" y="2289"/>
                  </a:cubicBezTo>
                  <a:cubicBezTo>
                    <a:pt x="437" y="2289"/>
                    <a:pt x="459" y="2247"/>
                    <a:pt x="441" y="2212"/>
                  </a:cubicBezTo>
                  <a:cubicBezTo>
                    <a:pt x="406" y="2069"/>
                    <a:pt x="346" y="1938"/>
                    <a:pt x="298" y="1783"/>
                  </a:cubicBezTo>
                  <a:cubicBezTo>
                    <a:pt x="287" y="1736"/>
                    <a:pt x="251" y="1653"/>
                    <a:pt x="287" y="1605"/>
                  </a:cubicBezTo>
                  <a:cubicBezTo>
                    <a:pt x="300" y="1591"/>
                    <a:pt x="323" y="1585"/>
                    <a:pt x="348" y="1585"/>
                  </a:cubicBezTo>
                  <a:cubicBezTo>
                    <a:pt x="366" y="1585"/>
                    <a:pt x="386" y="1588"/>
                    <a:pt x="406" y="1593"/>
                  </a:cubicBezTo>
                  <a:cubicBezTo>
                    <a:pt x="525" y="1605"/>
                    <a:pt x="644" y="1700"/>
                    <a:pt x="763" y="1724"/>
                  </a:cubicBezTo>
                  <a:cubicBezTo>
                    <a:pt x="800" y="1736"/>
                    <a:pt x="839" y="1742"/>
                    <a:pt x="877" y="1742"/>
                  </a:cubicBezTo>
                  <a:cubicBezTo>
                    <a:pt x="949" y="1742"/>
                    <a:pt x="1018" y="1723"/>
                    <a:pt x="1072" y="1700"/>
                  </a:cubicBezTo>
                  <a:cubicBezTo>
                    <a:pt x="1310" y="1557"/>
                    <a:pt x="1251" y="1200"/>
                    <a:pt x="1251" y="950"/>
                  </a:cubicBezTo>
                  <a:lnTo>
                    <a:pt x="1251" y="486"/>
                  </a:lnTo>
                  <a:cubicBezTo>
                    <a:pt x="1215" y="355"/>
                    <a:pt x="1239" y="176"/>
                    <a:pt x="1156" y="45"/>
                  </a:cubicBezTo>
                  <a:cubicBezTo>
                    <a:pt x="1138" y="15"/>
                    <a:pt x="1105" y="1"/>
                    <a:pt x="1074" y="1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8" name="Google Shape;5729;p61"/>
            <p:cNvSpPr/>
            <p:nvPr/>
          </p:nvSpPr>
          <p:spPr>
            <a:xfrm>
              <a:off x="7759594" y="3261969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0" name="Google Shape;5731;p61"/>
            <p:cNvSpPr/>
            <p:nvPr/>
          </p:nvSpPr>
          <p:spPr>
            <a:xfrm>
              <a:off x="7720052" y="3169355"/>
              <a:ext cx="83645" cy="54111"/>
            </a:xfrm>
            <a:custGeom>
              <a:avLst/>
              <a:gdLst/>
              <a:ahLst/>
              <a:cxnLst/>
              <a:rect l="l" t="t" r="r" b="b"/>
              <a:pathLst>
                <a:path w="1688" h="1092" extrusionOk="0">
                  <a:moveTo>
                    <a:pt x="305" y="0"/>
                  </a:moveTo>
                  <a:cubicBezTo>
                    <a:pt x="224" y="0"/>
                    <a:pt x="144" y="12"/>
                    <a:pt x="84" y="48"/>
                  </a:cubicBezTo>
                  <a:cubicBezTo>
                    <a:pt x="13" y="95"/>
                    <a:pt x="1" y="226"/>
                    <a:pt x="132" y="274"/>
                  </a:cubicBezTo>
                  <a:cubicBezTo>
                    <a:pt x="263" y="334"/>
                    <a:pt x="406" y="322"/>
                    <a:pt x="501" y="334"/>
                  </a:cubicBezTo>
                  <a:cubicBezTo>
                    <a:pt x="608" y="345"/>
                    <a:pt x="715" y="357"/>
                    <a:pt x="822" y="393"/>
                  </a:cubicBezTo>
                  <a:cubicBezTo>
                    <a:pt x="1192" y="488"/>
                    <a:pt x="1453" y="750"/>
                    <a:pt x="1596" y="1012"/>
                  </a:cubicBezTo>
                  <a:cubicBezTo>
                    <a:pt x="1608" y="1048"/>
                    <a:pt x="1620" y="1060"/>
                    <a:pt x="1632" y="1072"/>
                  </a:cubicBezTo>
                  <a:cubicBezTo>
                    <a:pt x="1646" y="1086"/>
                    <a:pt x="1657" y="1092"/>
                    <a:pt x="1666" y="1092"/>
                  </a:cubicBezTo>
                  <a:cubicBezTo>
                    <a:pt x="1685" y="1092"/>
                    <a:pt x="1688" y="1061"/>
                    <a:pt x="1680" y="1036"/>
                  </a:cubicBezTo>
                  <a:cubicBezTo>
                    <a:pt x="1680" y="1000"/>
                    <a:pt x="1680" y="988"/>
                    <a:pt x="1668" y="953"/>
                  </a:cubicBezTo>
                  <a:cubicBezTo>
                    <a:pt x="1632" y="715"/>
                    <a:pt x="1489" y="524"/>
                    <a:pt x="1322" y="381"/>
                  </a:cubicBezTo>
                  <a:cubicBezTo>
                    <a:pt x="1203" y="274"/>
                    <a:pt x="1037" y="167"/>
                    <a:pt x="858" y="107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5" y="0"/>
                    <a:pt x="305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1" name="Google Shape;5732;p61"/>
            <p:cNvSpPr/>
            <p:nvPr/>
          </p:nvSpPr>
          <p:spPr>
            <a:xfrm>
              <a:off x="7573772" y="3163458"/>
              <a:ext cx="64319" cy="45588"/>
            </a:xfrm>
            <a:custGeom>
              <a:avLst/>
              <a:gdLst/>
              <a:ahLst/>
              <a:cxnLst/>
              <a:rect l="l" t="t" r="r" b="b"/>
              <a:pathLst>
                <a:path w="1298" h="920" extrusionOk="0">
                  <a:moveTo>
                    <a:pt x="941" y="0"/>
                  </a:moveTo>
                  <a:cubicBezTo>
                    <a:pt x="857" y="0"/>
                    <a:pt x="762" y="24"/>
                    <a:pt x="691" y="36"/>
                  </a:cubicBezTo>
                  <a:cubicBezTo>
                    <a:pt x="560" y="83"/>
                    <a:pt x="441" y="155"/>
                    <a:pt x="334" y="238"/>
                  </a:cubicBezTo>
                  <a:cubicBezTo>
                    <a:pt x="203" y="357"/>
                    <a:pt x="83" y="536"/>
                    <a:pt x="36" y="762"/>
                  </a:cubicBezTo>
                  <a:cubicBezTo>
                    <a:pt x="24" y="798"/>
                    <a:pt x="24" y="810"/>
                    <a:pt x="24" y="834"/>
                  </a:cubicBezTo>
                  <a:cubicBezTo>
                    <a:pt x="3" y="885"/>
                    <a:pt x="1" y="919"/>
                    <a:pt x="32" y="919"/>
                  </a:cubicBezTo>
                  <a:cubicBezTo>
                    <a:pt x="36" y="919"/>
                    <a:pt x="42" y="918"/>
                    <a:pt x="48" y="917"/>
                  </a:cubicBezTo>
                  <a:cubicBezTo>
                    <a:pt x="48" y="893"/>
                    <a:pt x="60" y="881"/>
                    <a:pt x="83" y="857"/>
                  </a:cubicBezTo>
                  <a:cubicBezTo>
                    <a:pt x="203" y="595"/>
                    <a:pt x="405" y="393"/>
                    <a:pt x="691" y="345"/>
                  </a:cubicBezTo>
                  <a:cubicBezTo>
                    <a:pt x="762" y="334"/>
                    <a:pt x="834" y="334"/>
                    <a:pt x="929" y="334"/>
                  </a:cubicBezTo>
                  <a:cubicBezTo>
                    <a:pt x="971" y="334"/>
                    <a:pt x="1015" y="336"/>
                    <a:pt x="1063" y="336"/>
                  </a:cubicBezTo>
                  <a:cubicBezTo>
                    <a:pt x="1110" y="336"/>
                    <a:pt x="1161" y="334"/>
                    <a:pt x="1215" y="322"/>
                  </a:cubicBezTo>
                  <a:cubicBezTo>
                    <a:pt x="1298" y="274"/>
                    <a:pt x="1298" y="155"/>
                    <a:pt x="1250" y="95"/>
                  </a:cubicBezTo>
                  <a:cubicBezTo>
                    <a:pt x="1179" y="0"/>
                    <a:pt x="1036" y="0"/>
                    <a:pt x="941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2" name="Google Shape;5733;p61"/>
            <p:cNvSpPr/>
            <p:nvPr/>
          </p:nvSpPr>
          <p:spPr>
            <a:xfrm>
              <a:off x="7560789" y="3805958"/>
              <a:ext cx="40732" cy="403556"/>
            </a:xfrm>
            <a:custGeom>
              <a:avLst/>
              <a:gdLst/>
              <a:ahLst/>
              <a:cxnLst/>
              <a:rect l="l" t="t" r="r" b="b"/>
              <a:pathLst>
                <a:path w="822" h="8144" extrusionOk="0">
                  <a:moveTo>
                    <a:pt x="822" y="0"/>
                  </a:moveTo>
                  <a:cubicBezTo>
                    <a:pt x="679" y="655"/>
                    <a:pt x="548" y="1345"/>
                    <a:pt x="441" y="2012"/>
                  </a:cubicBezTo>
                  <a:cubicBezTo>
                    <a:pt x="405" y="2334"/>
                    <a:pt x="357" y="2679"/>
                    <a:pt x="310" y="3024"/>
                  </a:cubicBezTo>
                  <a:cubicBezTo>
                    <a:pt x="262" y="3346"/>
                    <a:pt x="226" y="3691"/>
                    <a:pt x="191" y="4036"/>
                  </a:cubicBezTo>
                  <a:lnTo>
                    <a:pt x="107" y="5060"/>
                  </a:lnTo>
                  <a:cubicBezTo>
                    <a:pt x="72" y="5405"/>
                    <a:pt x="60" y="5751"/>
                    <a:pt x="48" y="6084"/>
                  </a:cubicBezTo>
                  <a:cubicBezTo>
                    <a:pt x="0" y="6775"/>
                    <a:pt x="12" y="7453"/>
                    <a:pt x="12" y="8144"/>
                  </a:cubicBezTo>
                  <a:cubicBezTo>
                    <a:pt x="48" y="7453"/>
                    <a:pt x="60" y="6775"/>
                    <a:pt x="119" y="6084"/>
                  </a:cubicBezTo>
                  <a:cubicBezTo>
                    <a:pt x="143" y="5751"/>
                    <a:pt x="167" y="5405"/>
                    <a:pt x="191" y="5060"/>
                  </a:cubicBezTo>
                  <a:lnTo>
                    <a:pt x="298" y="4048"/>
                  </a:lnTo>
                  <a:cubicBezTo>
                    <a:pt x="310" y="3727"/>
                    <a:pt x="357" y="3381"/>
                    <a:pt x="405" y="3036"/>
                  </a:cubicBezTo>
                  <a:cubicBezTo>
                    <a:pt x="441" y="2715"/>
                    <a:pt x="488" y="2369"/>
                    <a:pt x="524" y="2024"/>
                  </a:cubicBezTo>
                  <a:cubicBezTo>
                    <a:pt x="560" y="1679"/>
                    <a:pt x="619" y="1357"/>
                    <a:pt x="667" y="1012"/>
                  </a:cubicBezTo>
                  <a:cubicBezTo>
                    <a:pt x="726" y="667"/>
                    <a:pt x="762" y="345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293" name="Google Shape;5729;p61"/>
          <p:cNvSpPr/>
          <p:nvPr/>
        </p:nvSpPr>
        <p:spPr>
          <a:xfrm flipH="1">
            <a:off x="1504988" y="3044018"/>
            <a:ext cx="42516" cy="63179"/>
          </a:xfrm>
          <a:custGeom>
            <a:avLst/>
            <a:gdLst/>
            <a:ahLst/>
            <a:cxnLst/>
            <a:rect l="l" t="t" r="r" b="b"/>
            <a:pathLst>
              <a:path w="858" h="1275" extrusionOk="0">
                <a:moveTo>
                  <a:pt x="453" y="0"/>
                </a:moveTo>
                <a:cubicBezTo>
                  <a:pt x="227" y="0"/>
                  <a:pt x="24" y="262"/>
                  <a:pt x="24" y="620"/>
                </a:cubicBezTo>
                <a:cubicBezTo>
                  <a:pt x="1" y="977"/>
                  <a:pt x="179" y="1263"/>
                  <a:pt x="405" y="1274"/>
                </a:cubicBezTo>
                <a:cubicBezTo>
                  <a:pt x="410" y="1275"/>
                  <a:pt x="415" y="1275"/>
                  <a:pt x="419" y="1275"/>
                </a:cubicBezTo>
                <a:cubicBezTo>
                  <a:pt x="639" y="1275"/>
                  <a:pt x="822" y="994"/>
                  <a:pt x="834" y="655"/>
                </a:cubicBezTo>
                <a:cubicBezTo>
                  <a:pt x="858" y="298"/>
                  <a:pt x="679" y="12"/>
                  <a:pt x="45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94" name="Google Shape;6154;p63"/>
          <p:cNvSpPr/>
          <p:nvPr/>
        </p:nvSpPr>
        <p:spPr>
          <a:xfrm flipH="1">
            <a:off x="783763" y="4028805"/>
            <a:ext cx="199974" cy="284474"/>
          </a:xfrm>
          <a:custGeom>
            <a:avLst/>
            <a:gdLst/>
            <a:ahLst/>
            <a:cxnLst/>
            <a:rect l="l" t="t" r="r" b="b"/>
            <a:pathLst>
              <a:path w="4061" h="5777" extrusionOk="0">
                <a:moveTo>
                  <a:pt x="2501" y="0"/>
                </a:moveTo>
                <a:lnTo>
                  <a:pt x="322" y="298"/>
                </a:lnTo>
                <a:cubicBezTo>
                  <a:pt x="322" y="298"/>
                  <a:pt x="525" y="1310"/>
                  <a:pt x="501" y="1762"/>
                </a:cubicBezTo>
                <a:cubicBezTo>
                  <a:pt x="489" y="2191"/>
                  <a:pt x="1" y="4358"/>
                  <a:pt x="263" y="4441"/>
                </a:cubicBezTo>
                <a:cubicBezTo>
                  <a:pt x="272" y="4443"/>
                  <a:pt x="281" y="4445"/>
                  <a:pt x="290" y="4445"/>
                </a:cubicBezTo>
                <a:cubicBezTo>
                  <a:pt x="557" y="4445"/>
                  <a:pt x="858" y="3453"/>
                  <a:pt x="858" y="3453"/>
                </a:cubicBezTo>
                <a:cubicBezTo>
                  <a:pt x="858" y="3453"/>
                  <a:pt x="1299" y="5477"/>
                  <a:pt x="1608" y="5477"/>
                </a:cubicBezTo>
                <a:cubicBezTo>
                  <a:pt x="1918" y="5477"/>
                  <a:pt x="1751" y="3978"/>
                  <a:pt x="1751" y="3977"/>
                </a:cubicBezTo>
                <a:lnTo>
                  <a:pt x="1751" y="3977"/>
                </a:lnTo>
                <a:cubicBezTo>
                  <a:pt x="1751" y="3978"/>
                  <a:pt x="2198" y="5777"/>
                  <a:pt x="2552" y="5777"/>
                </a:cubicBezTo>
                <a:cubicBezTo>
                  <a:pt x="2559" y="5777"/>
                  <a:pt x="2566" y="5776"/>
                  <a:pt x="2573" y="5775"/>
                </a:cubicBezTo>
                <a:cubicBezTo>
                  <a:pt x="2930" y="5703"/>
                  <a:pt x="2442" y="3811"/>
                  <a:pt x="2442" y="3810"/>
                </a:cubicBezTo>
                <a:lnTo>
                  <a:pt x="2442" y="3810"/>
                </a:lnTo>
                <a:cubicBezTo>
                  <a:pt x="2442" y="3811"/>
                  <a:pt x="3185" y="5218"/>
                  <a:pt x="3456" y="5218"/>
                </a:cubicBezTo>
                <a:cubicBezTo>
                  <a:pt x="3464" y="5218"/>
                  <a:pt x="3471" y="5217"/>
                  <a:pt x="3478" y="5215"/>
                </a:cubicBezTo>
                <a:cubicBezTo>
                  <a:pt x="3739" y="5120"/>
                  <a:pt x="3097" y="3406"/>
                  <a:pt x="3097" y="3405"/>
                </a:cubicBezTo>
                <a:lnTo>
                  <a:pt x="3097" y="3405"/>
                </a:lnTo>
                <a:cubicBezTo>
                  <a:pt x="3097" y="3406"/>
                  <a:pt x="3653" y="4268"/>
                  <a:pt x="3857" y="4268"/>
                </a:cubicBezTo>
                <a:cubicBezTo>
                  <a:pt x="3866" y="4268"/>
                  <a:pt x="3875" y="4266"/>
                  <a:pt x="3882" y="4263"/>
                </a:cubicBezTo>
                <a:cubicBezTo>
                  <a:pt x="4061" y="4167"/>
                  <a:pt x="3299" y="2667"/>
                  <a:pt x="3085" y="2072"/>
                </a:cubicBezTo>
                <a:cubicBezTo>
                  <a:pt x="2858" y="1476"/>
                  <a:pt x="2489" y="12"/>
                  <a:pt x="2501" y="0"/>
                </a:cubicBezTo>
                <a:close/>
              </a:path>
            </a:pathLst>
          </a:custGeom>
          <a:solidFill>
            <a:srgbClr val="FFBB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95" name="Google Shape;6155;p63"/>
          <p:cNvSpPr/>
          <p:nvPr/>
        </p:nvSpPr>
        <p:spPr>
          <a:xfrm flipH="1">
            <a:off x="815528" y="3449990"/>
            <a:ext cx="302447" cy="730759"/>
          </a:xfrm>
          <a:custGeom>
            <a:avLst/>
            <a:gdLst/>
            <a:ahLst/>
            <a:cxnLst/>
            <a:rect l="l" t="t" r="r" b="b"/>
            <a:pathLst>
              <a:path w="6142" h="14840" extrusionOk="0">
                <a:moveTo>
                  <a:pt x="1388" y="1"/>
                </a:moveTo>
                <a:cubicBezTo>
                  <a:pt x="629" y="1"/>
                  <a:pt x="10" y="1584"/>
                  <a:pt x="0" y="2789"/>
                </a:cubicBezTo>
                <a:cubicBezTo>
                  <a:pt x="0" y="4348"/>
                  <a:pt x="953" y="5277"/>
                  <a:pt x="1643" y="8647"/>
                </a:cubicBezTo>
                <a:cubicBezTo>
                  <a:pt x="2322" y="12028"/>
                  <a:pt x="2834" y="14838"/>
                  <a:pt x="2834" y="14838"/>
                </a:cubicBezTo>
                <a:cubicBezTo>
                  <a:pt x="2874" y="14839"/>
                  <a:pt x="2917" y="14839"/>
                  <a:pt x="2962" y="14839"/>
                </a:cubicBezTo>
                <a:cubicBezTo>
                  <a:pt x="3990" y="14839"/>
                  <a:pt x="6142" y="14578"/>
                  <a:pt x="6085" y="14076"/>
                </a:cubicBezTo>
                <a:cubicBezTo>
                  <a:pt x="5299" y="7527"/>
                  <a:pt x="2870" y="1431"/>
                  <a:pt x="2013" y="372"/>
                </a:cubicBezTo>
                <a:cubicBezTo>
                  <a:pt x="1800" y="112"/>
                  <a:pt x="1589" y="1"/>
                  <a:pt x="1388" y="1"/>
                </a:cubicBezTo>
                <a:close/>
              </a:path>
            </a:pathLst>
          </a:custGeom>
          <a:solidFill>
            <a:srgbClr val="60C6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96" name="Google Shape;5929;p62"/>
          <p:cNvSpPr/>
          <p:nvPr/>
        </p:nvSpPr>
        <p:spPr>
          <a:xfrm flipH="1">
            <a:off x="849836" y="3997820"/>
            <a:ext cx="779911" cy="537626"/>
          </a:xfrm>
          <a:custGeom>
            <a:avLst/>
            <a:gdLst/>
            <a:ahLst/>
            <a:cxnLst/>
            <a:rect l="l" t="t" r="r" b="b"/>
            <a:pathLst>
              <a:path w="13895" h="8050" extrusionOk="0">
                <a:moveTo>
                  <a:pt x="1573" y="1"/>
                </a:moveTo>
                <a:cubicBezTo>
                  <a:pt x="1540" y="1"/>
                  <a:pt x="1522" y="24"/>
                  <a:pt x="1512" y="63"/>
                </a:cubicBezTo>
                <a:cubicBezTo>
                  <a:pt x="1405" y="611"/>
                  <a:pt x="1286" y="1194"/>
                  <a:pt x="1179" y="1778"/>
                </a:cubicBezTo>
                <a:cubicBezTo>
                  <a:pt x="1167" y="1813"/>
                  <a:pt x="1167" y="1873"/>
                  <a:pt x="1155" y="1921"/>
                </a:cubicBezTo>
                <a:cubicBezTo>
                  <a:pt x="810" y="3766"/>
                  <a:pt x="417" y="5623"/>
                  <a:pt x="0" y="7052"/>
                </a:cubicBezTo>
                <a:cubicBezTo>
                  <a:pt x="2287" y="7773"/>
                  <a:pt x="5103" y="8050"/>
                  <a:pt x="7662" y="8050"/>
                </a:cubicBezTo>
                <a:cubicBezTo>
                  <a:pt x="9500" y="8050"/>
                  <a:pt x="11206" y="7907"/>
                  <a:pt x="12490" y="7683"/>
                </a:cubicBezTo>
                <a:cubicBezTo>
                  <a:pt x="12502" y="7683"/>
                  <a:pt x="12537" y="7671"/>
                  <a:pt x="12561" y="7671"/>
                </a:cubicBezTo>
                <a:cubicBezTo>
                  <a:pt x="13085" y="7576"/>
                  <a:pt x="13538" y="7469"/>
                  <a:pt x="13895" y="7350"/>
                </a:cubicBezTo>
                <a:cubicBezTo>
                  <a:pt x="13395" y="6659"/>
                  <a:pt x="12121" y="3599"/>
                  <a:pt x="11633" y="1837"/>
                </a:cubicBezTo>
                <a:cubicBezTo>
                  <a:pt x="11549" y="1540"/>
                  <a:pt x="11466" y="980"/>
                  <a:pt x="11371" y="313"/>
                </a:cubicBezTo>
                <a:cubicBezTo>
                  <a:pt x="11371" y="248"/>
                  <a:pt x="11311" y="193"/>
                  <a:pt x="11246" y="193"/>
                </a:cubicBezTo>
                <a:cubicBezTo>
                  <a:pt x="11240" y="193"/>
                  <a:pt x="11234" y="193"/>
                  <a:pt x="11228" y="194"/>
                </a:cubicBezTo>
                <a:cubicBezTo>
                  <a:pt x="10990" y="206"/>
                  <a:pt x="10751" y="242"/>
                  <a:pt x="10513" y="266"/>
                </a:cubicBezTo>
                <a:lnTo>
                  <a:pt x="10442" y="266"/>
                </a:lnTo>
                <a:cubicBezTo>
                  <a:pt x="10144" y="301"/>
                  <a:pt x="9847" y="313"/>
                  <a:pt x="9549" y="349"/>
                </a:cubicBezTo>
                <a:cubicBezTo>
                  <a:pt x="9287" y="373"/>
                  <a:pt x="9037" y="385"/>
                  <a:pt x="8787" y="409"/>
                </a:cubicBezTo>
                <a:lnTo>
                  <a:pt x="8668" y="409"/>
                </a:lnTo>
                <a:cubicBezTo>
                  <a:pt x="8038" y="442"/>
                  <a:pt x="7408" y="459"/>
                  <a:pt x="6777" y="459"/>
                </a:cubicBezTo>
                <a:cubicBezTo>
                  <a:pt x="6048" y="459"/>
                  <a:pt x="5318" y="436"/>
                  <a:pt x="4584" y="385"/>
                </a:cubicBezTo>
                <a:cubicBezTo>
                  <a:pt x="4560" y="373"/>
                  <a:pt x="4525" y="373"/>
                  <a:pt x="4501" y="373"/>
                </a:cubicBezTo>
                <a:cubicBezTo>
                  <a:pt x="4382" y="361"/>
                  <a:pt x="4251" y="361"/>
                  <a:pt x="4132" y="349"/>
                </a:cubicBezTo>
                <a:cubicBezTo>
                  <a:pt x="4084" y="349"/>
                  <a:pt x="4036" y="325"/>
                  <a:pt x="3977" y="325"/>
                </a:cubicBezTo>
                <a:lnTo>
                  <a:pt x="3929" y="325"/>
                </a:lnTo>
                <a:cubicBezTo>
                  <a:pt x="3358" y="289"/>
                  <a:pt x="2774" y="206"/>
                  <a:pt x="2191" y="123"/>
                </a:cubicBezTo>
                <a:cubicBezTo>
                  <a:pt x="2167" y="123"/>
                  <a:pt x="2119" y="123"/>
                  <a:pt x="2084" y="111"/>
                </a:cubicBezTo>
                <a:cubicBezTo>
                  <a:pt x="1929" y="75"/>
                  <a:pt x="1762" y="28"/>
                  <a:pt x="1596" y="4"/>
                </a:cubicBezTo>
                <a:cubicBezTo>
                  <a:pt x="1587" y="2"/>
                  <a:pt x="1580" y="1"/>
                  <a:pt x="1573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232818-892B-46BD-B107-83A24D155C74}"/>
              </a:ext>
            </a:extLst>
          </p:cNvPr>
          <p:cNvGrpSpPr/>
          <p:nvPr/>
        </p:nvGrpSpPr>
        <p:grpSpPr>
          <a:xfrm flipH="1">
            <a:off x="1993782" y="2416564"/>
            <a:ext cx="1771090" cy="1343528"/>
            <a:chOff x="4970563" y="1160787"/>
            <a:chExt cx="2514016" cy="1907104"/>
          </a:xfrm>
        </p:grpSpPr>
        <p:sp>
          <p:nvSpPr>
            <p:cNvPr id="3259" name="Google Shape;3259;p46"/>
            <p:cNvSpPr/>
            <p:nvPr/>
          </p:nvSpPr>
          <p:spPr>
            <a:xfrm rot="15854412" flipH="1">
              <a:off x="7091338" y="1907781"/>
              <a:ext cx="221744" cy="564738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2" name="Google Shape;3261;p46"/>
            <p:cNvSpPr/>
            <p:nvPr/>
          </p:nvSpPr>
          <p:spPr>
            <a:xfrm rot="20717698" flipH="1">
              <a:off x="4970563" y="1160787"/>
              <a:ext cx="2241365" cy="1907104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05" name="Google Shape;3309;p46"/>
          <p:cNvSpPr txBox="1">
            <a:spLocks noGrp="1"/>
          </p:cNvSpPr>
          <p:nvPr>
            <p:ph type="subTitle" idx="2"/>
          </p:nvPr>
        </p:nvSpPr>
        <p:spPr>
          <a:xfrm flipH="1">
            <a:off x="2190978" y="2945600"/>
            <a:ext cx="1626604" cy="4678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 dirty="0">
                <a:latin typeface="+mj-lt"/>
              </a:rPr>
              <a:t>Hàng cây...giòn tan</a:t>
            </a:r>
            <a:endParaRPr sz="1200" i="1" dirty="0">
              <a:latin typeface="+mj-lt"/>
            </a:endParaRPr>
          </a:p>
        </p:txBody>
      </p:sp>
      <p:sp>
        <p:nvSpPr>
          <p:cNvPr id="306" name="Google Shape;3311;p46"/>
          <p:cNvSpPr txBox="1">
            <a:spLocks noGrp="1"/>
          </p:cNvSpPr>
          <p:nvPr>
            <p:ph type="subTitle" idx="4"/>
          </p:nvPr>
        </p:nvSpPr>
        <p:spPr>
          <a:xfrm flipH="1">
            <a:off x="2318175" y="2665335"/>
            <a:ext cx="1403165" cy="2239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+mj-lt"/>
              </a:rPr>
              <a:t>Câu hát 2</a:t>
            </a:r>
            <a:endParaRPr sz="18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50455D-1325-455B-9824-586183E5CB6A}"/>
              </a:ext>
            </a:extLst>
          </p:cNvPr>
          <p:cNvGrpSpPr/>
          <p:nvPr/>
        </p:nvGrpSpPr>
        <p:grpSpPr>
          <a:xfrm>
            <a:off x="2197079" y="3656488"/>
            <a:ext cx="1760262" cy="1311627"/>
            <a:chOff x="2936320" y="2855925"/>
            <a:chExt cx="2600295" cy="1907105"/>
          </a:xfrm>
        </p:grpSpPr>
        <p:sp>
          <p:nvSpPr>
            <p:cNvPr id="298" name="Google Shape;3261;p46"/>
            <p:cNvSpPr/>
            <p:nvPr/>
          </p:nvSpPr>
          <p:spPr>
            <a:xfrm rot="882302">
              <a:off x="3295249" y="2855925"/>
              <a:ext cx="2241366" cy="190710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0" name="Google Shape;3308;p46"/>
            <p:cNvSpPr txBox="1">
              <a:spLocks/>
            </p:cNvSpPr>
            <p:nvPr/>
          </p:nvSpPr>
          <p:spPr>
            <a:xfrm>
              <a:off x="3498488" y="3700222"/>
              <a:ext cx="1984499" cy="81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Short Stack"/>
                <a:buChar char="●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○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■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●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○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■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●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○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Short Stack"/>
                <a:buChar char="■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9pPr>
            </a:lstStyle>
            <a:p>
              <a:pPr marL="0" indent="0">
                <a:spcAft>
                  <a:spcPts val="1600"/>
                </a:spcAft>
                <a:buFont typeface="Short Stack"/>
                <a:buNone/>
              </a:pPr>
              <a:r>
                <a:rPr lang="en-US" sz="1200" i="1" dirty="0" err="1">
                  <a:latin typeface="+mj-lt"/>
                </a:rPr>
                <a:t>Em</a:t>
              </a:r>
              <a:r>
                <a:rPr lang="en-US" sz="1200" i="1" dirty="0">
                  <a:latin typeface="+mj-lt"/>
                </a:rPr>
                <a:t> qua…</a:t>
              </a:r>
              <a:r>
                <a:rPr lang="en-US" sz="1200" i="1" dirty="0" err="1">
                  <a:latin typeface="+mj-lt"/>
                </a:rPr>
                <a:t>học</a:t>
              </a:r>
              <a:r>
                <a:rPr lang="en-US" sz="1200" i="1" dirty="0">
                  <a:latin typeface="+mj-lt"/>
                </a:rPr>
                <a:t> </a:t>
              </a:r>
              <a:r>
                <a:rPr lang="en-US" sz="1200" i="1" dirty="0" err="1">
                  <a:latin typeface="+mj-lt"/>
                </a:rPr>
                <a:t>trò</a:t>
              </a:r>
              <a:endParaRPr lang="vi-VN" sz="1200" i="1" dirty="0">
                <a:latin typeface="+mj-lt"/>
              </a:endParaRPr>
            </a:p>
          </p:txBody>
        </p:sp>
        <p:sp>
          <p:nvSpPr>
            <p:cNvPr id="301" name="Google Shape;3310;p46"/>
            <p:cNvSpPr txBox="1">
              <a:spLocks/>
            </p:cNvSpPr>
            <p:nvPr/>
          </p:nvSpPr>
          <p:spPr>
            <a:xfrm>
              <a:off x="3475115" y="3277363"/>
              <a:ext cx="1984500" cy="39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5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9pPr>
            </a:lstStyle>
            <a:p>
              <a:pPr marL="0" indent="0"/>
              <a:r>
                <a:rPr lang="en-US" sz="1800" dirty="0" err="1">
                  <a:latin typeface="+mj-lt"/>
                </a:rPr>
                <a:t>Câu</a:t>
              </a:r>
              <a:r>
                <a:rPr lang="en-US" sz="1800" dirty="0">
                  <a:latin typeface="+mj-lt"/>
                </a:rPr>
                <a:t> </a:t>
              </a:r>
              <a:r>
                <a:rPr lang="en-US" sz="1800" dirty="0" err="1">
                  <a:latin typeface="+mj-lt"/>
                </a:rPr>
                <a:t>hát</a:t>
              </a:r>
              <a:r>
                <a:rPr lang="en-US" sz="1800" dirty="0">
                  <a:latin typeface="+mj-lt"/>
                </a:rPr>
                <a:t> 3</a:t>
              </a:r>
            </a:p>
          </p:txBody>
        </p:sp>
        <p:sp>
          <p:nvSpPr>
            <p:cNvPr id="234" name="Google Shape;3262;p46">
              <a:extLst>
                <a:ext uri="{FF2B5EF4-FFF2-40B4-BE49-F238E27FC236}">
                  <a16:creationId xmlns:a16="http://schemas.microsoft.com/office/drawing/2014/main" id="{14396BD0-C593-48B3-BB05-78FD52CF6D45}"/>
                </a:ext>
              </a:extLst>
            </p:cNvPr>
            <p:cNvSpPr/>
            <p:nvPr/>
          </p:nvSpPr>
          <p:spPr>
            <a:xfrm rot="6625952">
              <a:off x="3247548" y="3881294"/>
              <a:ext cx="169898" cy="792353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D863B8-F806-43F0-8F52-098AC28D0B3F}"/>
              </a:ext>
            </a:extLst>
          </p:cNvPr>
          <p:cNvGrpSpPr/>
          <p:nvPr/>
        </p:nvGrpSpPr>
        <p:grpSpPr>
          <a:xfrm flipH="1">
            <a:off x="5048544" y="1577061"/>
            <a:ext cx="1997944" cy="1573011"/>
            <a:chOff x="2370902" y="3300251"/>
            <a:chExt cx="1997944" cy="1573011"/>
          </a:xfrm>
        </p:grpSpPr>
        <p:grpSp>
          <p:nvGrpSpPr>
            <p:cNvPr id="236" name="Google Shape;3260;p46">
              <a:extLst>
                <a:ext uri="{FF2B5EF4-FFF2-40B4-BE49-F238E27FC236}">
                  <a16:creationId xmlns:a16="http://schemas.microsoft.com/office/drawing/2014/main" id="{AA14AF30-FDF1-4F00-9F3C-FF3517A1C5DF}"/>
                </a:ext>
              </a:extLst>
            </p:cNvPr>
            <p:cNvGrpSpPr/>
            <p:nvPr/>
          </p:nvGrpSpPr>
          <p:grpSpPr>
            <a:xfrm rot="1300935">
              <a:off x="2398633" y="3300251"/>
              <a:ext cx="1848716" cy="1573011"/>
              <a:chOff x="-3035943" y="1509393"/>
              <a:chExt cx="577108" cy="387245"/>
            </a:xfrm>
          </p:grpSpPr>
          <p:sp>
            <p:nvSpPr>
              <p:cNvPr id="237" name="Google Shape;3261;p46">
                <a:extLst>
                  <a:ext uri="{FF2B5EF4-FFF2-40B4-BE49-F238E27FC236}">
                    <a16:creationId xmlns:a16="http://schemas.microsoft.com/office/drawing/2014/main" id="{08D758F7-0B78-400B-8FB7-B000024AF0F1}"/>
                  </a:ext>
                </a:extLst>
              </p:cNvPr>
              <p:cNvSpPr/>
              <p:nvPr/>
            </p:nvSpPr>
            <p:spPr>
              <a:xfrm rot="-418633">
                <a:off x="-3035943" y="1509393"/>
                <a:ext cx="577108" cy="387245"/>
              </a:xfrm>
              <a:custGeom>
                <a:avLst/>
                <a:gdLst/>
                <a:ahLst/>
                <a:cxnLst/>
                <a:rect l="l" t="t" r="r" b="b"/>
                <a:pathLst>
                  <a:path w="23194" h="15377" extrusionOk="0">
                    <a:moveTo>
                      <a:pt x="17076" y="1"/>
                    </a:moveTo>
                    <a:cubicBezTo>
                      <a:pt x="15015" y="1"/>
                      <a:pt x="12935" y="727"/>
                      <a:pt x="10942" y="1117"/>
                    </a:cubicBezTo>
                    <a:cubicBezTo>
                      <a:pt x="8621" y="1569"/>
                      <a:pt x="6287" y="2069"/>
                      <a:pt x="4108" y="3117"/>
                    </a:cubicBezTo>
                    <a:cubicBezTo>
                      <a:pt x="3346" y="3474"/>
                      <a:pt x="2608" y="3915"/>
                      <a:pt x="2013" y="4546"/>
                    </a:cubicBezTo>
                    <a:cubicBezTo>
                      <a:pt x="1" y="6653"/>
                      <a:pt x="1132" y="10118"/>
                      <a:pt x="2453" y="12416"/>
                    </a:cubicBezTo>
                    <a:cubicBezTo>
                      <a:pt x="3687" y="14539"/>
                      <a:pt x="5487" y="15376"/>
                      <a:pt x="7518" y="15376"/>
                    </a:cubicBezTo>
                    <a:cubicBezTo>
                      <a:pt x="7936" y="15376"/>
                      <a:pt x="8364" y="15341"/>
                      <a:pt x="8799" y="15273"/>
                    </a:cubicBezTo>
                    <a:cubicBezTo>
                      <a:pt x="10050" y="15071"/>
                      <a:pt x="11264" y="14654"/>
                      <a:pt x="12478" y="14226"/>
                    </a:cubicBezTo>
                    <a:cubicBezTo>
                      <a:pt x="14455" y="13547"/>
                      <a:pt x="16431" y="12833"/>
                      <a:pt x="18372" y="12011"/>
                    </a:cubicBezTo>
                    <a:cubicBezTo>
                      <a:pt x="19979" y="11344"/>
                      <a:pt x="22384" y="10761"/>
                      <a:pt x="22932" y="8654"/>
                    </a:cubicBezTo>
                    <a:cubicBezTo>
                      <a:pt x="23194" y="7665"/>
                      <a:pt x="23123" y="6594"/>
                      <a:pt x="22980" y="5570"/>
                    </a:cubicBezTo>
                    <a:cubicBezTo>
                      <a:pt x="22849" y="4605"/>
                      <a:pt x="22658" y="3593"/>
                      <a:pt x="22218" y="2736"/>
                    </a:cubicBezTo>
                    <a:cubicBezTo>
                      <a:pt x="22158" y="2641"/>
                      <a:pt x="22122" y="2534"/>
                      <a:pt x="22063" y="2439"/>
                    </a:cubicBezTo>
                    <a:cubicBezTo>
                      <a:pt x="21503" y="1522"/>
                      <a:pt x="20658" y="879"/>
                      <a:pt x="19741" y="498"/>
                    </a:cubicBezTo>
                    <a:cubicBezTo>
                      <a:pt x="18862" y="137"/>
                      <a:pt x="17971" y="1"/>
                      <a:pt x="170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41" name="Google Shape;3262;p46">
                <a:extLst>
                  <a:ext uri="{FF2B5EF4-FFF2-40B4-BE49-F238E27FC236}">
                    <a16:creationId xmlns:a16="http://schemas.microsoft.com/office/drawing/2014/main" id="{AC673DA8-2FD2-4A08-A034-0AE83541DD9B}"/>
                  </a:ext>
                </a:extLst>
              </p:cNvPr>
              <p:cNvSpPr/>
              <p:nvPr/>
            </p:nvSpPr>
            <p:spPr>
              <a:xfrm rot="2597925">
                <a:off x="-3031511" y="1740283"/>
                <a:ext cx="49415" cy="10982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4713" extrusionOk="0">
                    <a:moveTo>
                      <a:pt x="1607" y="1"/>
                    </a:moveTo>
                    <a:cubicBezTo>
                      <a:pt x="1584" y="1"/>
                      <a:pt x="1560" y="4"/>
                      <a:pt x="1537" y="10"/>
                    </a:cubicBezTo>
                    <a:cubicBezTo>
                      <a:pt x="1108" y="129"/>
                      <a:pt x="203" y="296"/>
                      <a:pt x="96" y="808"/>
                    </a:cubicBezTo>
                    <a:cubicBezTo>
                      <a:pt x="1" y="1236"/>
                      <a:pt x="596" y="2093"/>
                      <a:pt x="703" y="2558"/>
                    </a:cubicBezTo>
                    <a:cubicBezTo>
                      <a:pt x="870" y="3272"/>
                      <a:pt x="870" y="4058"/>
                      <a:pt x="537" y="4713"/>
                    </a:cubicBezTo>
                    <a:cubicBezTo>
                      <a:pt x="1703" y="3546"/>
                      <a:pt x="2192" y="1736"/>
                      <a:pt x="1763" y="153"/>
                    </a:cubicBezTo>
                    <a:cubicBezTo>
                      <a:pt x="1751" y="93"/>
                      <a:pt x="1727" y="34"/>
                      <a:pt x="1668" y="10"/>
                    </a:cubicBezTo>
                    <a:cubicBezTo>
                      <a:pt x="1650" y="4"/>
                      <a:pt x="1629" y="1"/>
                      <a:pt x="16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242" name="Google Shape;3308;p46">
              <a:extLst>
                <a:ext uri="{FF2B5EF4-FFF2-40B4-BE49-F238E27FC236}">
                  <a16:creationId xmlns:a16="http://schemas.microsoft.com/office/drawing/2014/main" id="{6EC430E1-CF01-44BB-B12F-70889E555D0F}"/>
                </a:ext>
              </a:extLst>
            </p:cNvPr>
            <p:cNvSpPr txBox="1">
              <a:spLocks/>
            </p:cNvSpPr>
            <p:nvPr/>
          </p:nvSpPr>
          <p:spPr>
            <a:xfrm>
              <a:off x="2544903" y="3944183"/>
              <a:ext cx="1669338" cy="686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Short Stack"/>
                <a:buChar char="●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○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■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●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○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■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●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Short Stack"/>
                <a:buChar char="○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Short Stack"/>
                <a:buChar char="■"/>
                <a:defRPr sz="1400" b="0" i="0" u="none" strike="noStrike" cap="none">
                  <a:solidFill>
                    <a:schemeClr val="dk2"/>
                  </a:solidFill>
                  <a:latin typeface="Short Stack"/>
                  <a:ea typeface="Short Stack"/>
                  <a:cs typeface="Short Stack"/>
                  <a:sym typeface="Short Stack"/>
                </a:defRPr>
              </a:lvl9pPr>
            </a:lstStyle>
            <a:p>
              <a:pPr marL="0" indent="0">
                <a:spcAft>
                  <a:spcPts val="1600"/>
                </a:spcAft>
                <a:buFont typeface="Short Stack"/>
                <a:buNone/>
              </a:pPr>
              <a:r>
                <a:rPr lang="vi-VN" i="1" dirty="0">
                  <a:latin typeface="+mn-lt"/>
                </a:rPr>
                <a:t>Con đường học trò…tuổi hồng</a:t>
              </a:r>
            </a:p>
          </p:txBody>
        </p:sp>
        <p:sp>
          <p:nvSpPr>
            <p:cNvPr id="248" name="Google Shape;3310;p46">
              <a:extLst>
                <a:ext uri="{FF2B5EF4-FFF2-40B4-BE49-F238E27FC236}">
                  <a16:creationId xmlns:a16="http://schemas.microsoft.com/office/drawing/2014/main" id="{569B22BB-7B03-47F1-905A-AD21C5628451}"/>
                </a:ext>
              </a:extLst>
            </p:cNvPr>
            <p:cNvSpPr txBox="1">
              <a:spLocks/>
            </p:cNvSpPr>
            <p:nvPr/>
          </p:nvSpPr>
          <p:spPr>
            <a:xfrm>
              <a:off x="2370902" y="3644658"/>
              <a:ext cx="1997944" cy="307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5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accent3"/>
                </a:buClr>
                <a:buSzPts val="2000"/>
                <a:buFont typeface="Gochi Hand"/>
                <a:buNone/>
                <a:defRPr sz="2000" b="1" i="0" u="none" strike="noStrike" cap="none">
                  <a:solidFill>
                    <a:schemeClr val="accent3"/>
                  </a:solidFill>
                  <a:latin typeface="Gochi Hand"/>
                  <a:ea typeface="Gochi Hand"/>
                  <a:cs typeface="Gochi Hand"/>
                  <a:sym typeface="Gochi Hand"/>
                </a:defRPr>
              </a:lvl9pPr>
            </a:lstStyle>
            <a:p>
              <a:pPr marL="0" indent="0"/>
              <a:r>
                <a:rPr lang="en-US">
                  <a:latin typeface="+mj-lt"/>
                </a:rPr>
                <a:t>Câu hát 4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077D8D-C7C5-4389-B4AB-73676E087FE3}"/>
              </a:ext>
            </a:extLst>
          </p:cNvPr>
          <p:cNvGrpSpPr/>
          <p:nvPr/>
        </p:nvGrpSpPr>
        <p:grpSpPr>
          <a:xfrm>
            <a:off x="5052838" y="3079750"/>
            <a:ext cx="2018441" cy="1673186"/>
            <a:chOff x="5394041" y="1781837"/>
            <a:chExt cx="1640740" cy="136009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1177C7-BCC1-4B47-AE4F-965DA22F99FF}"/>
                </a:ext>
              </a:extLst>
            </p:cNvPr>
            <p:cNvGrpSpPr/>
            <p:nvPr/>
          </p:nvGrpSpPr>
          <p:grpSpPr>
            <a:xfrm>
              <a:off x="5394041" y="1781837"/>
              <a:ext cx="1598476" cy="1360090"/>
              <a:chOff x="5153730" y="1790650"/>
              <a:chExt cx="2241366" cy="1907104"/>
            </a:xfrm>
          </p:grpSpPr>
          <p:sp>
            <p:nvSpPr>
              <p:cNvPr id="249" name="Google Shape;3261;p46">
                <a:extLst>
                  <a:ext uri="{FF2B5EF4-FFF2-40B4-BE49-F238E27FC236}">
                    <a16:creationId xmlns:a16="http://schemas.microsoft.com/office/drawing/2014/main" id="{E74BD5B0-D9AD-4C89-ABFB-804FB6D2E66E}"/>
                  </a:ext>
                </a:extLst>
              </p:cNvPr>
              <p:cNvSpPr/>
              <p:nvPr/>
            </p:nvSpPr>
            <p:spPr>
              <a:xfrm rot="20717698" flipH="1">
                <a:off x="5153730" y="1790650"/>
                <a:ext cx="2241366" cy="1907104"/>
              </a:xfrm>
              <a:custGeom>
                <a:avLst/>
                <a:gdLst/>
                <a:ahLst/>
                <a:cxnLst/>
                <a:rect l="l" t="t" r="r" b="b"/>
                <a:pathLst>
                  <a:path w="23194" h="15377" extrusionOk="0">
                    <a:moveTo>
                      <a:pt x="17076" y="1"/>
                    </a:moveTo>
                    <a:cubicBezTo>
                      <a:pt x="15015" y="1"/>
                      <a:pt x="12935" y="727"/>
                      <a:pt x="10942" y="1117"/>
                    </a:cubicBezTo>
                    <a:cubicBezTo>
                      <a:pt x="8621" y="1569"/>
                      <a:pt x="6287" y="2069"/>
                      <a:pt x="4108" y="3117"/>
                    </a:cubicBezTo>
                    <a:cubicBezTo>
                      <a:pt x="3346" y="3474"/>
                      <a:pt x="2608" y="3915"/>
                      <a:pt x="2013" y="4546"/>
                    </a:cubicBezTo>
                    <a:cubicBezTo>
                      <a:pt x="1" y="6653"/>
                      <a:pt x="1132" y="10118"/>
                      <a:pt x="2453" y="12416"/>
                    </a:cubicBezTo>
                    <a:cubicBezTo>
                      <a:pt x="3687" y="14539"/>
                      <a:pt x="5487" y="15376"/>
                      <a:pt x="7518" y="15376"/>
                    </a:cubicBezTo>
                    <a:cubicBezTo>
                      <a:pt x="7936" y="15376"/>
                      <a:pt x="8364" y="15341"/>
                      <a:pt x="8799" y="15273"/>
                    </a:cubicBezTo>
                    <a:cubicBezTo>
                      <a:pt x="10050" y="15071"/>
                      <a:pt x="11264" y="14654"/>
                      <a:pt x="12478" y="14226"/>
                    </a:cubicBezTo>
                    <a:cubicBezTo>
                      <a:pt x="14455" y="13547"/>
                      <a:pt x="16431" y="12833"/>
                      <a:pt x="18372" y="12011"/>
                    </a:cubicBezTo>
                    <a:cubicBezTo>
                      <a:pt x="19979" y="11344"/>
                      <a:pt x="22384" y="10761"/>
                      <a:pt x="22932" y="8654"/>
                    </a:cubicBezTo>
                    <a:cubicBezTo>
                      <a:pt x="23194" y="7665"/>
                      <a:pt x="23123" y="6594"/>
                      <a:pt x="22980" y="5570"/>
                    </a:cubicBezTo>
                    <a:cubicBezTo>
                      <a:pt x="22849" y="4605"/>
                      <a:pt x="22658" y="3593"/>
                      <a:pt x="22218" y="2736"/>
                    </a:cubicBezTo>
                    <a:cubicBezTo>
                      <a:pt x="22158" y="2641"/>
                      <a:pt x="22122" y="2534"/>
                      <a:pt x="22063" y="2439"/>
                    </a:cubicBezTo>
                    <a:cubicBezTo>
                      <a:pt x="21503" y="1522"/>
                      <a:pt x="20658" y="879"/>
                      <a:pt x="19741" y="498"/>
                    </a:cubicBezTo>
                    <a:cubicBezTo>
                      <a:pt x="18862" y="137"/>
                      <a:pt x="17971" y="1"/>
                      <a:pt x="170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3309;p46">
                <a:extLst>
                  <a:ext uri="{FF2B5EF4-FFF2-40B4-BE49-F238E27FC236}">
                    <a16:creationId xmlns:a16="http://schemas.microsoft.com/office/drawing/2014/main" id="{1FDA8D5B-2361-4B0F-8E4C-1FA85C02A9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95511" y="2503062"/>
                <a:ext cx="1984500" cy="81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400"/>
                  <a:buFont typeface="Short Stack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Short Stack"/>
                    <a:ea typeface="Short Stack"/>
                    <a:cs typeface="Short Stack"/>
                    <a:sym typeface="Short Stack"/>
                  </a:defRPr>
                </a:lvl1pPr>
                <a:lvl2pPr marL="914400" marR="0" lvl="1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Short Stack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Short Stack"/>
                    <a:ea typeface="Short Stack"/>
                    <a:cs typeface="Short Stack"/>
                    <a:sym typeface="Short Stack"/>
                  </a:defRPr>
                </a:lvl2pPr>
                <a:lvl3pPr marL="1371600" marR="0" lvl="2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Short Stack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Short Stack"/>
                    <a:ea typeface="Short Stack"/>
                    <a:cs typeface="Short Stack"/>
                    <a:sym typeface="Short Stack"/>
                  </a:defRPr>
                </a:lvl3pPr>
                <a:lvl4pPr marL="1828800" marR="0" lvl="3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Short Stack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Short Stack"/>
                    <a:ea typeface="Short Stack"/>
                    <a:cs typeface="Short Stack"/>
                    <a:sym typeface="Short Stack"/>
                  </a:defRPr>
                </a:lvl4pPr>
                <a:lvl5pPr marL="2286000" marR="0" lvl="4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Short Stack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Short Stack"/>
                    <a:ea typeface="Short Stack"/>
                    <a:cs typeface="Short Stack"/>
                    <a:sym typeface="Short Stack"/>
                  </a:defRPr>
                </a:lvl5pPr>
                <a:lvl6pPr marL="2743200" marR="0" lvl="5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Short Stack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Short Stack"/>
                    <a:ea typeface="Short Stack"/>
                    <a:cs typeface="Short Stack"/>
                    <a:sym typeface="Short Stack"/>
                  </a:defRPr>
                </a:lvl6pPr>
                <a:lvl7pPr marL="3200400" marR="0" lvl="6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Short Stack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Short Stack"/>
                    <a:ea typeface="Short Stack"/>
                    <a:cs typeface="Short Stack"/>
                    <a:sym typeface="Short Stack"/>
                  </a:defRPr>
                </a:lvl7pPr>
                <a:lvl8pPr marL="3657600" marR="0" lvl="7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Short Stack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Short Stack"/>
                    <a:ea typeface="Short Stack"/>
                    <a:cs typeface="Short Stack"/>
                    <a:sym typeface="Short Stack"/>
                  </a:defRPr>
                </a:lvl8pPr>
                <a:lvl9pPr marL="4114800" marR="0" lvl="8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400"/>
                  <a:buFont typeface="Short Stack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Short Stack"/>
                    <a:ea typeface="Short Stack"/>
                    <a:cs typeface="Short Stack"/>
                    <a:sym typeface="Short Stack"/>
                  </a:defRPr>
                </a:lvl9pPr>
              </a:lstStyle>
              <a:p>
                <a:pPr marL="0" indent="0">
                  <a:spcAft>
                    <a:spcPts val="1600"/>
                  </a:spcAft>
                  <a:buFont typeface="Short Stack"/>
                  <a:buNone/>
                </a:pPr>
                <a:r>
                  <a:rPr lang="vi-VN" i="1" dirty="0">
                    <a:latin typeface="+mn-lt"/>
                  </a:rPr>
                  <a:t>Con đường học trò…tuổi hồng</a:t>
                </a:r>
              </a:p>
            </p:txBody>
          </p:sp>
          <p:sp>
            <p:nvSpPr>
              <p:cNvPr id="271" name="Google Shape;3311;p46">
                <a:extLst>
                  <a:ext uri="{FF2B5EF4-FFF2-40B4-BE49-F238E27FC236}">
                    <a16:creationId xmlns:a16="http://schemas.microsoft.com/office/drawing/2014/main" id="{95C60694-8F14-453B-9FA6-C8229AC36F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5727" y="2121190"/>
                <a:ext cx="1984500" cy="39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Gochi Hand"/>
                  <a:buNone/>
                  <a:defRPr sz="2000" b="1" i="0" u="none" strike="noStrike" cap="none">
                    <a:solidFill>
                      <a:schemeClr val="accent5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L="914400" marR="0" lvl="1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Gochi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L="1371600" marR="0" lvl="2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Gochi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L="1828800" marR="0" lvl="3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Gochi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L="2286000" marR="0" lvl="4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Gochi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L="2743200" marR="0" lvl="5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Gochi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L="3200400" marR="0" lvl="6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Gochi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L="3657600" marR="0" lvl="7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Gochi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L="4114800" marR="0" lvl="8" indent="-317500" algn="l" rtl="0">
                  <a:lnSpc>
                    <a:spcPct val="100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accent3"/>
                  </a:buClr>
                  <a:buSzPts val="2000"/>
                  <a:buFont typeface="Gochi Hand"/>
                  <a:buNone/>
                  <a:defRPr sz="2000" b="1" i="0" u="none" strike="noStrike" cap="none">
                    <a:solidFill>
                      <a:schemeClr val="accent3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marL="0" indent="0"/>
                <a:r>
                  <a:rPr lang="en-US">
                    <a:latin typeface="+mj-lt"/>
                  </a:rPr>
                  <a:t>Câu hát 5</a:t>
                </a:r>
                <a:endParaRPr lang="en-US" dirty="0">
                  <a:latin typeface="+mj-lt"/>
                </a:endParaRPr>
              </a:p>
            </p:txBody>
          </p:sp>
        </p:grpSp>
        <p:sp>
          <p:nvSpPr>
            <p:cNvPr id="272" name="Google Shape;3262;p46">
              <a:extLst>
                <a:ext uri="{FF2B5EF4-FFF2-40B4-BE49-F238E27FC236}">
                  <a16:creationId xmlns:a16="http://schemas.microsoft.com/office/drawing/2014/main" id="{C943BC70-F850-436B-8137-446BF5D6BB32}"/>
                </a:ext>
              </a:extLst>
            </p:cNvPr>
            <p:cNvSpPr/>
            <p:nvPr/>
          </p:nvSpPr>
          <p:spPr>
            <a:xfrm rot="16200000" flipH="1">
              <a:off x="6732575" y="2564686"/>
              <a:ext cx="158298" cy="446114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273" name="Title 2">
            <a:extLst>
              <a:ext uri="{FF2B5EF4-FFF2-40B4-BE49-F238E27FC236}">
                <a16:creationId xmlns:a16="http://schemas.microsoft.com/office/drawing/2014/main" id="{3C121A49-8FE4-4A86-9778-C97F7E694855}"/>
              </a:ext>
            </a:extLst>
          </p:cNvPr>
          <p:cNvSpPr txBox="1">
            <a:spLocks/>
          </p:cNvSpPr>
          <p:nvPr/>
        </p:nvSpPr>
        <p:spPr>
          <a:xfrm>
            <a:off x="4986416" y="771129"/>
            <a:ext cx="214445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2800" dirty="0" err="1">
                <a:solidFill>
                  <a:srgbClr val="FF76A2"/>
                </a:solidFill>
                <a:latin typeface="+mj-lt"/>
              </a:rPr>
              <a:t>Đoạn</a:t>
            </a:r>
            <a:r>
              <a:rPr lang="en-US" sz="2800" dirty="0">
                <a:solidFill>
                  <a:srgbClr val="FF76A2"/>
                </a:solidFill>
                <a:latin typeface="+mj-lt"/>
              </a:rPr>
              <a:t> 2</a:t>
            </a:r>
            <a:br>
              <a:rPr lang="en-US" sz="2800" dirty="0">
                <a:latin typeface="+mj-lt"/>
              </a:rPr>
            </a:br>
            <a:endParaRPr lang="en-US" sz="1100" dirty="0">
              <a:latin typeface="+mj-lt"/>
            </a:endParaRPr>
          </a:p>
        </p:txBody>
      </p:sp>
      <p:grpSp>
        <p:nvGrpSpPr>
          <p:cNvPr id="274" name="Google Shape;5894;p62">
            <a:extLst>
              <a:ext uri="{FF2B5EF4-FFF2-40B4-BE49-F238E27FC236}">
                <a16:creationId xmlns:a16="http://schemas.microsoft.com/office/drawing/2014/main" id="{D7884506-2470-47C0-A9B4-C4F5C96439D4}"/>
              </a:ext>
            </a:extLst>
          </p:cNvPr>
          <p:cNvGrpSpPr/>
          <p:nvPr/>
        </p:nvGrpSpPr>
        <p:grpSpPr>
          <a:xfrm>
            <a:off x="7497551" y="2548177"/>
            <a:ext cx="1104004" cy="2295170"/>
            <a:chOff x="5871060" y="1827829"/>
            <a:chExt cx="1104004" cy="2295170"/>
          </a:xfrm>
        </p:grpSpPr>
        <p:sp>
          <p:nvSpPr>
            <p:cNvPr id="275" name="Google Shape;5895;p62">
              <a:extLst>
                <a:ext uri="{FF2B5EF4-FFF2-40B4-BE49-F238E27FC236}">
                  <a16:creationId xmlns:a16="http://schemas.microsoft.com/office/drawing/2014/main" id="{EC302AF4-7F33-4B2A-BBDF-5DCBD6EA375C}"/>
                </a:ext>
              </a:extLst>
            </p:cNvPr>
            <p:cNvSpPr/>
            <p:nvPr/>
          </p:nvSpPr>
          <p:spPr>
            <a:xfrm>
              <a:off x="5913895" y="1891762"/>
              <a:ext cx="1061169" cy="980871"/>
            </a:xfrm>
            <a:custGeom>
              <a:avLst/>
              <a:gdLst/>
              <a:ahLst/>
              <a:cxnLst/>
              <a:rect l="l" t="t" r="r" b="b"/>
              <a:pathLst>
                <a:path w="21528" h="19899" extrusionOk="0">
                  <a:moveTo>
                    <a:pt x="11569" y="0"/>
                  </a:moveTo>
                  <a:cubicBezTo>
                    <a:pt x="10530" y="0"/>
                    <a:pt x="9475" y="230"/>
                    <a:pt x="8525" y="556"/>
                  </a:cubicBezTo>
                  <a:cubicBezTo>
                    <a:pt x="7049" y="1080"/>
                    <a:pt x="5668" y="2044"/>
                    <a:pt x="4834" y="3402"/>
                  </a:cubicBezTo>
                  <a:cubicBezTo>
                    <a:pt x="3608" y="5378"/>
                    <a:pt x="3477" y="7914"/>
                    <a:pt x="3942" y="10105"/>
                  </a:cubicBezTo>
                  <a:cubicBezTo>
                    <a:pt x="4037" y="10593"/>
                    <a:pt x="4180" y="11081"/>
                    <a:pt x="4251" y="11593"/>
                  </a:cubicBezTo>
                  <a:cubicBezTo>
                    <a:pt x="4382" y="12522"/>
                    <a:pt x="4192" y="13867"/>
                    <a:pt x="3060" y="14213"/>
                  </a:cubicBezTo>
                  <a:cubicBezTo>
                    <a:pt x="2887" y="14264"/>
                    <a:pt x="2708" y="14278"/>
                    <a:pt x="2527" y="14278"/>
                  </a:cubicBezTo>
                  <a:cubicBezTo>
                    <a:pt x="2279" y="14278"/>
                    <a:pt x="2028" y="14250"/>
                    <a:pt x="1786" y="14250"/>
                  </a:cubicBezTo>
                  <a:cubicBezTo>
                    <a:pt x="1504" y="14250"/>
                    <a:pt x="1233" y="14288"/>
                    <a:pt x="989" y="14451"/>
                  </a:cubicBezTo>
                  <a:cubicBezTo>
                    <a:pt x="786" y="14582"/>
                    <a:pt x="632" y="14784"/>
                    <a:pt x="524" y="14998"/>
                  </a:cubicBezTo>
                  <a:cubicBezTo>
                    <a:pt x="1" y="16141"/>
                    <a:pt x="679" y="17499"/>
                    <a:pt x="1751" y="17915"/>
                  </a:cubicBezTo>
                  <a:cubicBezTo>
                    <a:pt x="2060" y="18036"/>
                    <a:pt x="2389" y="18090"/>
                    <a:pt x="2724" y="18090"/>
                  </a:cubicBezTo>
                  <a:cubicBezTo>
                    <a:pt x="3550" y="18090"/>
                    <a:pt x="4414" y="17757"/>
                    <a:pt x="5108" y="17249"/>
                  </a:cubicBezTo>
                  <a:lnTo>
                    <a:pt x="5108" y="17249"/>
                  </a:lnTo>
                  <a:cubicBezTo>
                    <a:pt x="5037" y="18344"/>
                    <a:pt x="5954" y="19320"/>
                    <a:pt x="7013" y="19439"/>
                  </a:cubicBezTo>
                  <a:cubicBezTo>
                    <a:pt x="7105" y="19450"/>
                    <a:pt x="7197" y="19455"/>
                    <a:pt x="7289" y="19455"/>
                  </a:cubicBezTo>
                  <a:cubicBezTo>
                    <a:pt x="8271" y="19455"/>
                    <a:pt x="9252" y="18888"/>
                    <a:pt x="9895" y="18082"/>
                  </a:cubicBezTo>
                  <a:cubicBezTo>
                    <a:pt x="9918" y="18035"/>
                    <a:pt x="9954" y="17987"/>
                    <a:pt x="10014" y="17975"/>
                  </a:cubicBezTo>
                  <a:cubicBezTo>
                    <a:pt x="10031" y="17966"/>
                    <a:pt x="10049" y="17962"/>
                    <a:pt x="10066" y="17962"/>
                  </a:cubicBezTo>
                  <a:cubicBezTo>
                    <a:pt x="10143" y="17962"/>
                    <a:pt x="10215" y="18038"/>
                    <a:pt x="10264" y="18106"/>
                  </a:cubicBezTo>
                  <a:cubicBezTo>
                    <a:pt x="10859" y="18820"/>
                    <a:pt x="11597" y="19416"/>
                    <a:pt x="12478" y="19713"/>
                  </a:cubicBezTo>
                  <a:cubicBezTo>
                    <a:pt x="12838" y="19835"/>
                    <a:pt x="13219" y="19899"/>
                    <a:pt x="13601" y="19899"/>
                  </a:cubicBezTo>
                  <a:cubicBezTo>
                    <a:pt x="14156" y="19899"/>
                    <a:pt x="14711" y="19764"/>
                    <a:pt x="15205" y="19475"/>
                  </a:cubicBezTo>
                  <a:cubicBezTo>
                    <a:pt x="16026" y="18987"/>
                    <a:pt x="16622" y="18035"/>
                    <a:pt x="16562" y="17082"/>
                  </a:cubicBezTo>
                  <a:lnTo>
                    <a:pt x="16562" y="17082"/>
                  </a:lnTo>
                  <a:cubicBezTo>
                    <a:pt x="17217" y="17368"/>
                    <a:pt x="17872" y="17642"/>
                    <a:pt x="18586" y="17737"/>
                  </a:cubicBezTo>
                  <a:cubicBezTo>
                    <a:pt x="18713" y="17752"/>
                    <a:pt x="18842" y="17760"/>
                    <a:pt x="18972" y="17760"/>
                  </a:cubicBezTo>
                  <a:cubicBezTo>
                    <a:pt x="19554" y="17760"/>
                    <a:pt x="20155" y="17600"/>
                    <a:pt x="20622" y="17201"/>
                  </a:cubicBezTo>
                  <a:cubicBezTo>
                    <a:pt x="21277" y="16630"/>
                    <a:pt x="21527" y="15606"/>
                    <a:pt x="21182" y="14820"/>
                  </a:cubicBezTo>
                  <a:cubicBezTo>
                    <a:pt x="20894" y="14117"/>
                    <a:pt x="20160" y="13719"/>
                    <a:pt x="19412" y="13719"/>
                  </a:cubicBezTo>
                  <a:cubicBezTo>
                    <a:pt x="19323" y="13719"/>
                    <a:pt x="19234" y="13725"/>
                    <a:pt x="19146" y="13736"/>
                  </a:cubicBezTo>
                  <a:cubicBezTo>
                    <a:pt x="19052" y="13748"/>
                    <a:pt x="18958" y="13754"/>
                    <a:pt x="18865" y="13754"/>
                  </a:cubicBezTo>
                  <a:cubicBezTo>
                    <a:pt x="17531" y="13754"/>
                    <a:pt x="16355" y="12541"/>
                    <a:pt x="17134" y="9569"/>
                  </a:cubicBezTo>
                  <a:cubicBezTo>
                    <a:pt x="17646" y="7617"/>
                    <a:pt x="17396" y="5283"/>
                    <a:pt x="16622" y="3414"/>
                  </a:cubicBezTo>
                  <a:cubicBezTo>
                    <a:pt x="16526" y="3211"/>
                    <a:pt x="16443" y="3021"/>
                    <a:pt x="16336" y="2818"/>
                  </a:cubicBezTo>
                  <a:cubicBezTo>
                    <a:pt x="15669" y="1604"/>
                    <a:pt x="14633" y="663"/>
                    <a:pt x="13300" y="247"/>
                  </a:cubicBezTo>
                  <a:cubicBezTo>
                    <a:pt x="12743" y="74"/>
                    <a:pt x="12159" y="0"/>
                    <a:pt x="11569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6" name="Google Shape;5896;p62">
              <a:extLst>
                <a:ext uri="{FF2B5EF4-FFF2-40B4-BE49-F238E27FC236}">
                  <a16:creationId xmlns:a16="http://schemas.microsoft.com/office/drawing/2014/main" id="{F1E9ABA1-E4D7-4FA8-A297-D7E2199A8920}"/>
                </a:ext>
              </a:extLst>
            </p:cNvPr>
            <p:cNvSpPr/>
            <p:nvPr/>
          </p:nvSpPr>
          <p:spPr>
            <a:xfrm>
              <a:off x="5994883" y="1892748"/>
              <a:ext cx="957852" cy="980576"/>
            </a:xfrm>
            <a:custGeom>
              <a:avLst/>
              <a:gdLst/>
              <a:ahLst/>
              <a:cxnLst/>
              <a:rect l="l" t="t" r="r" b="b"/>
              <a:pathLst>
                <a:path w="19432" h="19893" extrusionOk="0">
                  <a:moveTo>
                    <a:pt x="9868" y="1"/>
                  </a:moveTo>
                  <a:cubicBezTo>
                    <a:pt x="8835" y="1"/>
                    <a:pt x="7791" y="228"/>
                    <a:pt x="6847" y="560"/>
                  </a:cubicBezTo>
                  <a:cubicBezTo>
                    <a:pt x="5430" y="1060"/>
                    <a:pt x="4108" y="1977"/>
                    <a:pt x="3263" y="3251"/>
                  </a:cubicBezTo>
                  <a:cubicBezTo>
                    <a:pt x="3037" y="4132"/>
                    <a:pt x="3037" y="5049"/>
                    <a:pt x="3120" y="5965"/>
                  </a:cubicBezTo>
                  <a:cubicBezTo>
                    <a:pt x="3227" y="6954"/>
                    <a:pt x="3453" y="7930"/>
                    <a:pt x="3644" y="8906"/>
                  </a:cubicBezTo>
                  <a:cubicBezTo>
                    <a:pt x="3834" y="9906"/>
                    <a:pt x="3989" y="10918"/>
                    <a:pt x="3989" y="11942"/>
                  </a:cubicBezTo>
                  <a:cubicBezTo>
                    <a:pt x="3989" y="12883"/>
                    <a:pt x="3834" y="13788"/>
                    <a:pt x="3465" y="14657"/>
                  </a:cubicBezTo>
                  <a:cubicBezTo>
                    <a:pt x="3120" y="15455"/>
                    <a:pt x="2608" y="16169"/>
                    <a:pt x="1953" y="16741"/>
                  </a:cubicBezTo>
                  <a:cubicBezTo>
                    <a:pt x="1429" y="17193"/>
                    <a:pt x="798" y="17574"/>
                    <a:pt x="143" y="17812"/>
                  </a:cubicBezTo>
                  <a:cubicBezTo>
                    <a:pt x="108" y="17824"/>
                    <a:pt x="60" y="17836"/>
                    <a:pt x="1" y="17872"/>
                  </a:cubicBezTo>
                  <a:lnTo>
                    <a:pt x="84" y="17907"/>
                  </a:lnTo>
                  <a:cubicBezTo>
                    <a:pt x="400" y="18028"/>
                    <a:pt x="732" y="18082"/>
                    <a:pt x="1068" y="18082"/>
                  </a:cubicBezTo>
                  <a:cubicBezTo>
                    <a:pt x="1896" y="18082"/>
                    <a:pt x="2750" y="17749"/>
                    <a:pt x="3453" y="17241"/>
                  </a:cubicBezTo>
                  <a:lnTo>
                    <a:pt x="3453" y="17241"/>
                  </a:lnTo>
                  <a:cubicBezTo>
                    <a:pt x="3358" y="18348"/>
                    <a:pt x="4287" y="19312"/>
                    <a:pt x="5358" y="19431"/>
                  </a:cubicBezTo>
                  <a:cubicBezTo>
                    <a:pt x="5449" y="19442"/>
                    <a:pt x="5540" y="19447"/>
                    <a:pt x="5631" y="19447"/>
                  </a:cubicBezTo>
                  <a:cubicBezTo>
                    <a:pt x="6606" y="19447"/>
                    <a:pt x="7596" y="18880"/>
                    <a:pt x="8228" y="18074"/>
                  </a:cubicBezTo>
                  <a:cubicBezTo>
                    <a:pt x="8275" y="18026"/>
                    <a:pt x="8299" y="17991"/>
                    <a:pt x="8347" y="17967"/>
                  </a:cubicBezTo>
                  <a:cubicBezTo>
                    <a:pt x="8358" y="17964"/>
                    <a:pt x="8369" y="17963"/>
                    <a:pt x="8381" y="17963"/>
                  </a:cubicBezTo>
                  <a:cubicBezTo>
                    <a:pt x="8464" y="17963"/>
                    <a:pt x="8544" y="18036"/>
                    <a:pt x="8597" y="18110"/>
                  </a:cubicBezTo>
                  <a:cubicBezTo>
                    <a:pt x="9192" y="18824"/>
                    <a:pt x="9942" y="19419"/>
                    <a:pt x="10823" y="19717"/>
                  </a:cubicBezTo>
                  <a:cubicBezTo>
                    <a:pt x="11187" y="19830"/>
                    <a:pt x="11572" y="19892"/>
                    <a:pt x="11959" y="19892"/>
                  </a:cubicBezTo>
                  <a:cubicBezTo>
                    <a:pt x="12509" y="19892"/>
                    <a:pt x="13060" y="19766"/>
                    <a:pt x="13550" y="19479"/>
                  </a:cubicBezTo>
                  <a:cubicBezTo>
                    <a:pt x="14360" y="18979"/>
                    <a:pt x="14955" y="18026"/>
                    <a:pt x="14895" y="17074"/>
                  </a:cubicBezTo>
                  <a:lnTo>
                    <a:pt x="14895" y="17074"/>
                  </a:lnTo>
                  <a:cubicBezTo>
                    <a:pt x="15550" y="17360"/>
                    <a:pt x="16229" y="17645"/>
                    <a:pt x="16919" y="17729"/>
                  </a:cubicBezTo>
                  <a:cubicBezTo>
                    <a:pt x="17046" y="17744"/>
                    <a:pt x="17174" y="17751"/>
                    <a:pt x="17302" y="17751"/>
                  </a:cubicBezTo>
                  <a:cubicBezTo>
                    <a:pt x="17900" y="17751"/>
                    <a:pt x="18505" y="17585"/>
                    <a:pt x="18955" y="17193"/>
                  </a:cubicBezTo>
                  <a:cubicBezTo>
                    <a:pt x="19158" y="17014"/>
                    <a:pt x="19313" y="16812"/>
                    <a:pt x="19432" y="16574"/>
                  </a:cubicBezTo>
                  <a:lnTo>
                    <a:pt x="19432" y="16574"/>
                  </a:lnTo>
                  <a:cubicBezTo>
                    <a:pt x="19182" y="16693"/>
                    <a:pt x="18932" y="16764"/>
                    <a:pt x="18658" y="16812"/>
                  </a:cubicBezTo>
                  <a:cubicBezTo>
                    <a:pt x="18439" y="16845"/>
                    <a:pt x="18216" y="16860"/>
                    <a:pt x="17992" y="16860"/>
                  </a:cubicBezTo>
                  <a:cubicBezTo>
                    <a:pt x="17728" y="16860"/>
                    <a:pt x="17463" y="16839"/>
                    <a:pt x="17205" y="16800"/>
                  </a:cubicBezTo>
                  <a:cubicBezTo>
                    <a:pt x="16693" y="16717"/>
                    <a:pt x="16253" y="16526"/>
                    <a:pt x="15824" y="16264"/>
                  </a:cubicBezTo>
                  <a:cubicBezTo>
                    <a:pt x="15181" y="15859"/>
                    <a:pt x="14610" y="15348"/>
                    <a:pt x="14121" y="14788"/>
                  </a:cubicBezTo>
                  <a:cubicBezTo>
                    <a:pt x="13657" y="14252"/>
                    <a:pt x="13264" y="13621"/>
                    <a:pt x="13062" y="12931"/>
                  </a:cubicBezTo>
                  <a:cubicBezTo>
                    <a:pt x="12943" y="12514"/>
                    <a:pt x="12931" y="12073"/>
                    <a:pt x="12978" y="11645"/>
                  </a:cubicBezTo>
                  <a:cubicBezTo>
                    <a:pt x="13026" y="11216"/>
                    <a:pt x="13145" y="10811"/>
                    <a:pt x="13276" y="10406"/>
                  </a:cubicBezTo>
                  <a:cubicBezTo>
                    <a:pt x="13562" y="9549"/>
                    <a:pt x="13836" y="8680"/>
                    <a:pt x="14038" y="7811"/>
                  </a:cubicBezTo>
                  <a:cubicBezTo>
                    <a:pt x="14217" y="6989"/>
                    <a:pt x="14312" y="6144"/>
                    <a:pt x="14252" y="5311"/>
                  </a:cubicBezTo>
                  <a:cubicBezTo>
                    <a:pt x="14193" y="4596"/>
                    <a:pt x="14038" y="3882"/>
                    <a:pt x="13764" y="3203"/>
                  </a:cubicBezTo>
                  <a:cubicBezTo>
                    <a:pt x="13348" y="2155"/>
                    <a:pt x="12705" y="1203"/>
                    <a:pt x="11931" y="369"/>
                  </a:cubicBezTo>
                  <a:cubicBezTo>
                    <a:pt x="11835" y="322"/>
                    <a:pt x="11728" y="274"/>
                    <a:pt x="11621" y="250"/>
                  </a:cubicBezTo>
                  <a:cubicBezTo>
                    <a:pt x="11055" y="76"/>
                    <a:pt x="10463" y="1"/>
                    <a:pt x="9868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3" name="Google Shape;5897;p62">
              <a:extLst>
                <a:ext uri="{FF2B5EF4-FFF2-40B4-BE49-F238E27FC236}">
                  <a16:creationId xmlns:a16="http://schemas.microsoft.com/office/drawing/2014/main" id="{684746FF-5148-4E7F-BE71-00713C56E19B}"/>
                </a:ext>
              </a:extLst>
            </p:cNvPr>
            <p:cNvSpPr/>
            <p:nvPr/>
          </p:nvSpPr>
          <p:spPr>
            <a:xfrm>
              <a:off x="5893932" y="3250813"/>
              <a:ext cx="194311" cy="269433"/>
            </a:xfrm>
            <a:custGeom>
              <a:avLst/>
              <a:gdLst/>
              <a:ahLst/>
              <a:cxnLst/>
              <a:rect l="l" t="t" r="r" b="b"/>
              <a:pathLst>
                <a:path w="3942" h="5466" extrusionOk="0">
                  <a:moveTo>
                    <a:pt x="2001" y="0"/>
                  </a:moveTo>
                  <a:cubicBezTo>
                    <a:pt x="1846" y="322"/>
                    <a:pt x="1632" y="739"/>
                    <a:pt x="1513" y="977"/>
                  </a:cubicBezTo>
                  <a:cubicBezTo>
                    <a:pt x="1215" y="1298"/>
                    <a:pt x="1" y="3358"/>
                    <a:pt x="298" y="3572"/>
                  </a:cubicBezTo>
                  <a:cubicBezTo>
                    <a:pt x="315" y="3585"/>
                    <a:pt x="333" y="3590"/>
                    <a:pt x="353" y="3590"/>
                  </a:cubicBezTo>
                  <a:cubicBezTo>
                    <a:pt x="582" y="3590"/>
                    <a:pt x="1030" y="2839"/>
                    <a:pt x="1096" y="2763"/>
                  </a:cubicBezTo>
                  <a:lnTo>
                    <a:pt x="1096" y="2763"/>
                  </a:lnTo>
                  <a:cubicBezTo>
                    <a:pt x="1025" y="2894"/>
                    <a:pt x="1025" y="4965"/>
                    <a:pt x="1382" y="5025"/>
                  </a:cubicBezTo>
                  <a:cubicBezTo>
                    <a:pt x="1385" y="5025"/>
                    <a:pt x="1388" y="5026"/>
                    <a:pt x="1391" y="5026"/>
                  </a:cubicBezTo>
                  <a:cubicBezTo>
                    <a:pt x="1622" y="5026"/>
                    <a:pt x="1704" y="3713"/>
                    <a:pt x="1751" y="3560"/>
                  </a:cubicBezTo>
                  <a:lnTo>
                    <a:pt x="1751" y="3560"/>
                  </a:lnTo>
                  <a:cubicBezTo>
                    <a:pt x="1704" y="3725"/>
                    <a:pt x="1902" y="5466"/>
                    <a:pt x="2275" y="5466"/>
                  </a:cubicBezTo>
                  <a:cubicBezTo>
                    <a:pt x="2279" y="5466"/>
                    <a:pt x="2283" y="5466"/>
                    <a:pt x="2287" y="5465"/>
                  </a:cubicBezTo>
                  <a:cubicBezTo>
                    <a:pt x="2561" y="5442"/>
                    <a:pt x="2358" y="3572"/>
                    <a:pt x="2418" y="3572"/>
                  </a:cubicBezTo>
                  <a:lnTo>
                    <a:pt x="2418" y="3572"/>
                  </a:lnTo>
                  <a:cubicBezTo>
                    <a:pt x="2383" y="3595"/>
                    <a:pt x="2867" y="5040"/>
                    <a:pt x="3145" y="5040"/>
                  </a:cubicBezTo>
                  <a:cubicBezTo>
                    <a:pt x="3153" y="5040"/>
                    <a:pt x="3161" y="5039"/>
                    <a:pt x="3168" y="5037"/>
                  </a:cubicBezTo>
                  <a:cubicBezTo>
                    <a:pt x="3358" y="4977"/>
                    <a:pt x="3061" y="3382"/>
                    <a:pt x="3108" y="3382"/>
                  </a:cubicBezTo>
                  <a:lnTo>
                    <a:pt x="3108" y="3382"/>
                  </a:lnTo>
                  <a:cubicBezTo>
                    <a:pt x="3097" y="3393"/>
                    <a:pt x="3432" y="4266"/>
                    <a:pt x="3626" y="4266"/>
                  </a:cubicBezTo>
                  <a:cubicBezTo>
                    <a:pt x="3632" y="4266"/>
                    <a:pt x="3638" y="4265"/>
                    <a:pt x="3644" y="4263"/>
                  </a:cubicBezTo>
                  <a:cubicBezTo>
                    <a:pt x="3787" y="4215"/>
                    <a:pt x="3430" y="2846"/>
                    <a:pt x="3501" y="2298"/>
                  </a:cubicBezTo>
                  <a:cubicBezTo>
                    <a:pt x="3501" y="1834"/>
                    <a:pt x="3823" y="929"/>
                    <a:pt x="3942" y="643"/>
                  </a:cubicBezTo>
                  <a:cubicBezTo>
                    <a:pt x="3299" y="465"/>
                    <a:pt x="2644" y="239"/>
                    <a:pt x="20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4" name="Google Shape;5898;p62">
              <a:extLst>
                <a:ext uri="{FF2B5EF4-FFF2-40B4-BE49-F238E27FC236}">
                  <a16:creationId xmlns:a16="http://schemas.microsoft.com/office/drawing/2014/main" id="{38D3B4B0-18EB-4776-AFB2-C3A39BCAB0C4}"/>
                </a:ext>
              </a:extLst>
            </p:cNvPr>
            <p:cNvSpPr/>
            <p:nvPr/>
          </p:nvSpPr>
          <p:spPr>
            <a:xfrm>
              <a:off x="5919761" y="2662504"/>
              <a:ext cx="321781" cy="729184"/>
            </a:xfrm>
            <a:custGeom>
              <a:avLst/>
              <a:gdLst/>
              <a:ahLst/>
              <a:cxnLst/>
              <a:rect l="l" t="t" r="r" b="b"/>
              <a:pathLst>
                <a:path w="6528" h="14793" extrusionOk="0">
                  <a:moveTo>
                    <a:pt x="5166" y="1"/>
                  </a:moveTo>
                  <a:cubicBezTo>
                    <a:pt x="4981" y="1"/>
                    <a:pt x="4785" y="96"/>
                    <a:pt x="4585" y="315"/>
                  </a:cubicBezTo>
                  <a:cubicBezTo>
                    <a:pt x="3727" y="1267"/>
                    <a:pt x="1251" y="6816"/>
                    <a:pt x="179" y="13067"/>
                  </a:cubicBezTo>
                  <a:cubicBezTo>
                    <a:pt x="179" y="13102"/>
                    <a:pt x="167" y="13126"/>
                    <a:pt x="167" y="13162"/>
                  </a:cubicBezTo>
                  <a:lnTo>
                    <a:pt x="84" y="13733"/>
                  </a:lnTo>
                  <a:cubicBezTo>
                    <a:pt x="1" y="14245"/>
                    <a:pt x="2346" y="14733"/>
                    <a:pt x="3299" y="14793"/>
                  </a:cubicBezTo>
                  <a:cubicBezTo>
                    <a:pt x="3299" y="14793"/>
                    <a:pt x="3346" y="14567"/>
                    <a:pt x="3430" y="14174"/>
                  </a:cubicBezTo>
                  <a:cubicBezTo>
                    <a:pt x="3430" y="14138"/>
                    <a:pt x="3430" y="14102"/>
                    <a:pt x="3442" y="14067"/>
                  </a:cubicBezTo>
                  <a:cubicBezTo>
                    <a:pt x="3668" y="13031"/>
                    <a:pt x="4132" y="10983"/>
                    <a:pt x="4680" y="8685"/>
                  </a:cubicBezTo>
                  <a:cubicBezTo>
                    <a:pt x="5466" y="5363"/>
                    <a:pt x="6454" y="4518"/>
                    <a:pt x="6490" y="2946"/>
                  </a:cubicBezTo>
                  <a:cubicBezTo>
                    <a:pt x="6528" y="1695"/>
                    <a:pt x="5944" y="1"/>
                    <a:pt x="51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9" name="Google Shape;5899;p62">
              <a:extLst>
                <a:ext uri="{FF2B5EF4-FFF2-40B4-BE49-F238E27FC236}">
                  <a16:creationId xmlns:a16="http://schemas.microsoft.com/office/drawing/2014/main" id="{467894DA-EEDB-4C9F-96F8-16BCA04A5805}"/>
                </a:ext>
              </a:extLst>
            </p:cNvPr>
            <p:cNvSpPr/>
            <p:nvPr/>
          </p:nvSpPr>
          <p:spPr>
            <a:xfrm>
              <a:off x="6004298" y="2671525"/>
              <a:ext cx="237146" cy="721346"/>
            </a:xfrm>
            <a:custGeom>
              <a:avLst/>
              <a:gdLst/>
              <a:ahLst/>
              <a:cxnLst/>
              <a:rect l="l" t="t" r="r" b="b"/>
              <a:pathLst>
                <a:path w="4811" h="14634" extrusionOk="0">
                  <a:moveTo>
                    <a:pt x="3882" y="1"/>
                  </a:moveTo>
                  <a:cubicBezTo>
                    <a:pt x="3822" y="84"/>
                    <a:pt x="3751" y="180"/>
                    <a:pt x="3691" y="263"/>
                  </a:cubicBezTo>
                  <a:cubicBezTo>
                    <a:pt x="3024" y="1251"/>
                    <a:pt x="2477" y="2311"/>
                    <a:pt x="2036" y="3406"/>
                  </a:cubicBezTo>
                  <a:cubicBezTo>
                    <a:pt x="1596" y="4513"/>
                    <a:pt x="1262" y="5656"/>
                    <a:pt x="1024" y="6835"/>
                  </a:cubicBezTo>
                  <a:cubicBezTo>
                    <a:pt x="905" y="7430"/>
                    <a:pt x="810" y="8026"/>
                    <a:pt x="714" y="8621"/>
                  </a:cubicBezTo>
                  <a:cubicBezTo>
                    <a:pt x="631" y="9300"/>
                    <a:pt x="572" y="10002"/>
                    <a:pt x="524" y="10681"/>
                  </a:cubicBezTo>
                  <a:cubicBezTo>
                    <a:pt x="429" y="11919"/>
                    <a:pt x="345" y="13181"/>
                    <a:pt x="0" y="14372"/>
                  </a:cubicBezTo>
                  <a:cubicBezTo>
                    <a:pt x="584" y="14515"/>
                    <a:pt x="1179" y="14598"/>
                    <a:pt x="1560" y="14634"/>
                  </a:cubicBezTo>
                  <a:cubicBezTo>
                    <a:pt x="1560" y="14634"/>
                    <a:pt x="1607" y="14407"/>
                    <a:pt x="1703" y="14003"/>
                  </a:cubicBezTo>
                  <a:cubicBezTo>
                    <a:pt x="1715" y="13979"/>
                    <a:pt x="1715" y="13943"/>
                    <a:pt x="1715" y="13896"/>
                  </a:cubicBezTo>
                  <a:cubicBezTo>
                    <a:pt x="1941" y="12860"/>
                    <a:pt x="2393" y="10824"/>
                    <a:pt x="2953" y="8514"/>
                  </a:cubicBezTo>
                  <a:cubicBezTo>
                    <a:pt x="3751" y="5180"/>
                    <a:pt x="4715" y="4335"/>
                    <a:pt x="4763" y="2787"/>
                  </a:cubicBezTo>
                  <a:cubicBezTo>
                    <a:pt x="4810" y="1775"/>
                    <a:pt x="4441" y="477"/>
                    <a:pt x="388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7" name="Google Shape;5900;p62">
              <a:extLst>
                <a:ext uri="{FF2B5EF4-FFF2-40B4-BE49-F238E27FC236}">
                  <a16:creationId xmlns:a16="http://schemas.microsoft.com/office/drawing/2014/main" id="{5203624B-BCF3-4BF5-ABF7-9529B2BF3060}"/>
                </a:ext>
              </a:extLst>
            </p:cNvPr>
            <p:cNvSpPr/>
            <p:nvPr/>
          </p:nvSpPr>
          <p:spPr>
            <a:xfrm>
              <a:off x="5927993" y="3306563"/>
              <a:ext cx="161433" cy="55208"/>
            </a:xfrm>
            <a:custGeom>
              <a:avLst/>
              <a:gdLst/>
              <a:ahLst/>
              <a:cxnLst/>
              <a:rect l="l" t="t" r="r" b="b"/>
              <a:pathLst>
                <a:path w="3275" h="1120" extrusionOk="0">
                  <a:moveTo>
                    <a:pt x="24" y="1"/>
                  </a:moveTo>
                  <a:cubicBezTo>
                    <a:pt x="24" y="36"/>
                    <a:pt x="0" y="60"/>
                    <a:pt x="0" y="96"/>
                  </a:cubicBezTo>
                  <a:cubicBezTo>
                    <a:pt x="584" y="274"/>
                    <a:pt x="1167" y="465"/>
                    <a:pt x="1751" y="643"/>
                  </a:cubicBezTo>
                  <a:cubicBezTo>
                    <a:pt x="2251" y="810"/>
                    <a:pt x="2751" y="989"/>
                    <a:pt x="3263" y="1120"/>
                  </a:cubicBezTo>
                  <a:cubicBezTo>
                    <a:pt x="3263" y="1096"/>
                    <a:pt x="3263" y="1048"/>
                    <a:pt x="3275" y="1013"/>
                  </a:cubicBezTo>
                  <a:cubicBezTo>
                    <a:pt x="2774" y="834"/>
                    <a:pt x="2262" y="703"/>
                    <a:pt x="1774" y="536"/>
                  </a:cubicBezTo>
                  <a:cubicBezTo>
                    <a:pt x="1191" y="358"/>
                    <a:pt x="596" y="179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7" name="Google Shape;5904;p62">
              <a:extLst>
                <a:ext uri="{FF2B5EF4-FFF2-40B4-BE49-F238E27FC236}">
                  <a16:creationId xmlns:a16="http://schemas.microsoft.com/office/drawing/2014/main" id="{71FE2745-4CC9-4E73-9E56-B2A841B89F4A}"/>
                </a:ext>
              </a:extLst>
            </p:cNvPr>
            <p:cNvSpPr/>
            <p:nvPr/>
          </p:nvSpPr>
          <p:spPr>
            <a:xfrm>
              <a:off x="5871060" y="4004401"/>
              <a:ext cx="1028291" cy="118598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8" name="Google Shape;5905;p62">
              <a:extLst>
                <a:ext uri="{FF2B5EF4-FFF2-40B4-BE49-F238E27FC236}">
                  <a16:creationId xmlns:a16="http://schemas.microsoft.com/office/drawing/2014/main" id="{B9A716E8-81FD-4949-BC76-2DFF0F0D7B61}"/>
                </a:ext>
              </a:extLst>
            </p:cNvPr>
            <p:cNvSpPr/>
            <p:nvPr/>
          </p:nvSpPr>
          <p:spPr>
            <a:xfrm>
              <a:off x="6089377" y="3407515"/>
              <a:ext cx="1824" cy="641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12" y="0"/>
                  </a:moveTo>
                  <a:cubicBezTo>
                    <a:pt x="1" y="0"/>
                    <a:pt x="1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9" name="Google Shape;5906;p62">
              <a:extLst>
                <a:ext uri="{FF2B5EF4-FFF2-40B4-BE49-F238E27FC236}">
                  <a16:creationId xmlns:a16="http://schemas.microsoft.com/office/drawing/2014/main" id="{44CC06C5-511D-4C4D-8898-45D5BAF79EA0}"/>
                </a:ext>
              </a:extLst>
            </p:cNvPr>
            <p:cNvSpPr/>
            <p:nvPr/>
          </p:nvSpPr>
          <p:spPr>
            <a:xfrm>
              <a:off x="6057682" y="2620408"/>
              <a:ext cx="568737" cy="505938"/>
            </a:xfrm>
            <a:custGeom>
              <a:avLst/>
              <a:gdLst/>
              <a:ahLst/>
              <a:cxnLst/>
              <a:rect l="l" t="t" r="r" b="b"/>
              <a:pathLst>
                <a:path w="11538" h="10264" extrusionOk="0">
                  <a:moveTo>
                    <a:pt x="7214" y="0"/>
                  </a:moveTo>
                  <a:cubicBezTo>
                    <a:pt x="6101" y="0"/>
                    <a:pt x="4756" y="217"/>
                    <a:pt x="3692" y="455"/>
                  </a:cubicBezTo>
                  <a:cubicBezTo>
                    <a:pt x="3668" y="466"/>
                    <a:pt x="3620" y="466"/>
                    <a:pt x="3596" y="478"/>
                  </a:cubicBezTo>
                  <a:cubicBezTo>
                    <a:pt x="2739" y="693"/>
                    <a:pt x="2084" y="919"/>
                    <a:pt x="1953" y="1074"/>
                  </a:cubicBezTo>
                  <a:cubicBezTo>
                    <a:pt x="1667" y="1395"/>
                    <a:pt x="1525" y="1824"/>
                    <a:pt x="1370" y="2205"/>
                  </a:cubicBezTo>
                  <a:cubicBezTo>
                    <a:pt x="1060" y="3038"/>
                    <a:pt x="858" y="3919"/>
                    <a:pt x="655" y="4800"/>
                  </a:cubicBezTo>
                  <a:cubicBezTo>
                    <a:pt x="524" y="5360"/>
                    <a:pt x="441" y="5931"/>
                    <a:pt x="334" y="6491"/>
                  </a:cubicBezTo>
                  <a:cubicBezTo>
                    <a:pt x="227" y="7051"/>
                    <a:pt x="1" y="7598"/>
                    <a:pt x="108" y="8146"/>
                  </a:cubicBezTo>
                  <a:cubicBezTo>
                    <a:pt x="167" y="8456"/>
                    <a:pt x="334" y="8741"/>
                    <a:pt x="536" y="8979"/>
                  </a:cubicBezTo>
                  <a:cubicBezTo>
                    <a:pt x="1072" y="9575"/>
                    <a:pt x="1846" y="9837"/>
                    <a:pt x="2596" y="10039"/>
                  </a:cubicBezTo>
                  <a:cubicBezTo>
                    <a:pt x="3208" y="10209"/>
                    <a:pt x="3839" y="10264"/>
                    <a:pt x="4470" y="10264"/>
                  </a:cubicBezTo>
                  <a:cubicBezTo>
                    <a:pt x="4723" y="10264"/>
                    <a:pt x="4976" y="10255"/>
                    <a:pt x="5227" y="10241"/>
                  </a:cubicBezTo>
                  <a:cubicBezTo>
                    <a:pt x="6061" y="10206"/>
                    <a:pt x="6894" y="10099"/>
                    <a:pt x="7728" y="10039"/>
                  </a:cubicBezTo>
                  <a:cubicBezTo>
                    <a:pt x="8502" y="9980"/>
                    <a:pt x="9287" y="9932"/>
                    <a:pt x="10002" y="9634"/>
                  </a:cubicBezTo>
                  <a:cubicBezTo>
                    <a:pt x="10097" y="9610"/>
                    <a:pt x="10169" y="9575"/>
                    <a:pt x="10240" y="9539"/>
                  </a:cubicBezTo>
                  <a:cubicBezTo>
                    <a:pt x="10502" y="9396"/>
                    <a:pt x="10740" y="9218"/>
                    <a:pt x="10942" y="9015"/>
                  </a:cubicBezTo>
                  <a:cubicBezTo>
                    <a:pt x="11073" y="8860"/>
                    <a:pt x="11181" y="8717"/>
                    <a:pt x="11300" y="8551"/>
                  </a:cubicBezTo>
                  <a:cubicBezTo>
                    <a:pt x="11395" y="8432"/>
                    <a:pt x="11538" y="8265"/>
                    <a:pt x="11538" y="8122"/>
                  </a:cubicBezTo>
                  <a:cubicBezTo>
                    <a:pt x="11395" y="4979"/>
                    <a:pt x="11347" y="1478"/>
                    <a:pt x="11157" y="1228"/>
                  </a:cubicBezTo>
                  <a:cubicBezTo>
                    <a:pt x="10633" y="562"/>
                    <a:pt x="10073" y="347"/>
                    <a:pt x="8680" y="121"/>
                  </a:cubicBezTo>
                  <a:cubicBezTo>
                    <a:pt x="8633" y="121"/>
                    <a:pt x="8597" y="109"/>
                    <a:pt x="8549" y="109"/>
                  </a:cubicBezTo>
                  <a:cubicBezTo>
                    <a:pt x="8192" y="50"/>
                    <a:pt x="7799" y="26"/>
                    <a:pt x="7382" y="2"/>
                  </a:cubicBezTo>
                  <a:cubicBezTo>
                    <a:pt x="7327" y="1"/>
                    <a:pt x="7270" y="0"/>
                    <a:pt x="7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0" name="Google Shape;5907;p62">
              <a:extLst>
                <a:ext uri="{FF2B5EF4-FFF2-40B4-BE49-F238E27FC236}">
                  <a16:creationId xmlns:a16="http://schemas.microsoft.com/office/drawing/2014/main" id="{121461BD-F15E-42D2-A9FC-45D21B731B03}"/>
                </a:ext>
              </a:extLst>
            </p:cNvPr>
            <p:cNvSpPr/>
            <p:nvPr/>
          </p:nvSpPr>
          <p:spPr>
            <a:xfrm>
              <a:off x="6243712" y="2553567"/>
              <a:ext cx="209000" cy="134815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7"/>
                  </a:lnTo>
                  <a:lnTo>
                    <a:pt x="453" y="2442"/>
                  </a:lnTo>
                  <a:cubicBezTo>
                    <a:pt x="453" y="2442"/>
                    <a:pt x="637" y="2735"/>
                    <a:pt x="1389" y="2735"/>
                  </a:cubicBezTo>
                  <a:cubicBezTo>
                    <a:pt x="1686" y="2735"/>
                    <a:pt x="2073" y="2689"/>
                    <a:pt x="2573" y="2561"/>
                  </a:cubicBezTo>
                  <a:cubicBezTo>
                    <a:pt x="4239" y="2108"/>
                    <a:pt x="4073" y="1311"/>
                    <a:pt x="4073" y="1311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1" name="Google Shape;5908;p62">
              <a:extLst>
                <a:ext uri="{FF2B5EF4-FFF2-40B4-BE49-F238E27FC236}">
                  <a16:creationId xmlns:a16="http://schemas.microsoft.com/office/drawing/2014/main" id="{CF9B420A-247B-4AC4-B88B-8EF84BE2CC96}"/>
                </a:ext>
              </a:extLst>
            </p:cNvPr>
            <p:cNvSpPr/>
            <p:nvPr/>
          </p:nvSpPr>
          <p:spPr>
            <a:xfrm>
              <a:off x="6247673" y="2533400"/>
              <a:ext cx="196221" cy="105601"/>
            </a:xfrm>
            <a:custGeom>
              <a:avLst/>
              <a:gdLst/>
              <a:ahLst/>
              <a:cxnLst/>
              <a:rect l="l" t="t" r="r" b="b"/>
              <a:pathLst>
                <a:path w="4644" h="2142" extrusionOk="0">
                  <a:moveTo>
                    <a:pt x="3689" y="0"/>
                  </a:moveTo>
                  <a:cubicBezTo>
                    <a:pt x="3558" y="0"/>
                    <a:pt x="3427" y="6"/>
                    <a:pt x="3298" y="17"/>
                  </a:cubicBezTo>
                  <a:cubicBezTo>
                    <a:pt x="2429" y="88"/>
                    <a:pt x="1572" y="315"/>
                    <a:pt x="727" y="565"/>
                  </a:cubicBezTo>
                  <a:cubicBezTo>
                    <a:pt x="524" y="624"/>
                    <a:pt x="310" y="696"/>
                    <a:pt x="191" y="850"/>
                  </a:cubicBezTo>
                  <a:cubicBezTo>
                    <a:pt x="48" y="1041"/>
                    <a:pt x="0" y="1458"/>
                    <a:pt x="120" y="1672"/>
                  </a:cubicBezTo>
                  <a:cubicBezTo>
                    <a:pt x="262" y="1922"/>
                    <a:pt x="727" y="2077"/>
                    <a:pt x="1060" y="2112"/>
                  </a:cubicBezTo>
                  <a:cubicBezTo>
                    <a:pt x="1194" y="2133"/>
                    <a:pt x="1331" y="2142"/>
                    <a:pt x="1470" y="2142"/>
                  </a:cubicBezTo>
                  <a:cubicBezTo>
                    <a:pt x="1736" y="2142"/>
                    <a:pt x="2008" y="2108"/>
                    <a:pt x="2275" y="2053"/>
                  </a:cubicBezTo>
                  <a:cubicBezTo>
                    <a:pt x="2763" y="1970"/>
                    <a:pt x="3263" y="1839"/>
                    <a:pt x="3679" y="1600"/>
                  </a:cubicBezTo>
                  <a:cubicBezTo>
                    <a:pt x="4096" y="1350"/>
                    <a:pt x="4453" y="1017"/>
                    <a:pt x="4584" y="612"/>
                  </a:cubicBezTo>
                  <a:cubicBezTo>
                    <a:pt x="4632" y="481"/>
                    <a:pt x="4644" y="315"/>
                    <a:pt x="4549" y="207"/>
                  </a:cubicBezTo>
                  <a:cubicBezTo>
                    <a:pt x="4465" y="112"/>
                    <a:pt x="4311" y="65"/>
                    <a:pt x="4168" y="29"/>
                  </a:cubicBezTo>
                  <a:cubicBezTo>
                    <a:pt x="4010" y="9"/>
                    <a:pt x="3849" y="0"/>
                    <a:pt x="368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" name="Google Shape;5913;p62">
              <a:extLst>
                <a:ext uri="{FF2B5EF4-FFF2-40B4-BE49-F238E27FC236}">
                  <a16:creationId xmlns:a16="http://schemas.microsoft.com/office/drawing/2014/main" id="{ADC45BBC-D120-4745-BDB7-8F5C7A7A6901}"/>
                </a:ext>
              </a:extLst>
            </p:cNvPr>
            <p:cNvSpPr/>
            <p:nvPr/>
          </p:nvSpPr>
          <p:spPr>
            <a:xfrm>
              <a:off x="6557115" y="2789531"/>
              <a:ext cx="70488" cy="153201"/>
            </a:xfrm>
            <a:custGeom>
              <a:avLst/>
              <a:gdLst/>
              <a:ahLst/>
              <a:cxnLst/>
              <a:rect l="l" t="t" r="r" b="b"/>
              <a:pathLst>
                <a:path w="1430" h="3108" extrusionOk="0">
                  <a:moveTo>
                    <a:pt x="1382" y="0"/>
                  </a:moveTo>
                  <a:cubicBezTo>
                    <a:pt x="1287" y="250"/>
                    <a:pt x="1203" y="512"/>
                    <a:pt x="1096" y="750"/>
                  </a:cubicBezTo>
                  <a:cubicBezTo>
                    <a:pt x="810" y="1441"/>
                    <a:pt x="477" y="2119"/>
                    <a:pt x="132" y="2786"/>
                  </a:cubicBezTo>
                  <a:cubicBezTo>
                    <a:pt x="84" y="2870"/>
                    <a:pt x="37" y="2953"/>
                    <a:pt x="1" y="3036"/>
                  </a:cubicBezTo>
                  <a:cubicBezTo>
                    <a:pt x="13" y="3072"/>
                    <a:pt x="37" y="3084"/>
                    <a:pt x="72" y="3108"/>
                  </a:cubicBezTo>
                  <a:cubicBezTo>
                    <a:pt x="96" y="3048"/>
                    <a:pt x="120" y="3012"/>
                    <a:pt x="144" y="2965"/>
                  </a:cubicBezTo>
                  <a:cubicBezTo>
                    <a:pt x="322" y="2619"/>
                    <a:pt x="501" y="2274"/>
                    <a:pt x="668" y="1917"/>
                  </a:cubicBezTo>
                  <a:cubicBezTo>
                    <a:pt x="953" y="1310"/>
                    <a:pt x="1215" y="691"/>
                    <a:pt x="1430" y="48"/>
                  </a:cubicBezTo>
                  <a:lnTo>
                    <a:pt x="1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" name="Google Shape;5914;p62">
              <a:extLst>
                <a:ext uri="{FF2B5EF4-FFF2-40B4-BE49-F238E27FC236}">
                  <a16:creationId xmlns:a16="http://schemas.microsoft.com/office/drawing/2014/main" id="{0133BFC8-ACE2-43B4-A0DE-8B0A75040CBC}"/>
                </a:ext>
              </a:extLst>
            </p:cNvPr>
            <p:cNvSpPr/>
            <p:nvPr/>
          </p:nvSpPr>
          <p:spPr>
            <a:xfrm>
              <a:off x="6599408" y="2776617"/>
              <a:ext cx="166707" cy="123281"/>
            </a:xfrm>
            <a:custGeom>
              <a:avLst/>
              <a:gdLst/>
              <a:ahLst/>
              <a:cxnLst/>
              <a:rect l="l" t="t" r="r" b="b"/>
              <a:pathLst>
                <a:path w="3382" h="2501" extrusionOk="0">
                  <a:moveTo>
                    <a:pt x="0" y="0"/>
                  </a:moveTo>
                  <a:cubicBezTo>
                    <a:pt x="143" y="84"/>
                    <a:pt x="298" y="191"/>
                    <a:pt x="441" y="274"/>
                  </a:cubicBezTo>
                  <a:cubicBezTo>
                    <a:pt x="595" y="369"/>
                    <a:pt x="738" y="453"/>
                    <a:pt x="893" y="560"/>
                  </a:cubicBezTo>
                  <a:cubicBezTo>
                    <a:pt x="1191" y="750"/>
                    <a:pt x="1476" y="953"/>
                    <a:pt x="1750" y="1155"/>
                  </a:cubicBezTo>
                  <a:cubicBezTo>
                    <a:pt x="2036" y="1369"/>
                    <a:pt x="2322" y="1572"/>
                    <a:pt x="2584" y="1798"/>
                  </a:cubicBezTo>
                  <a:cubicBezTo>
                    <a:pt x="2858" y="2024"/>
                    <a:pt x="3119" y="2262"/>
                    <a:pt x="3381" y="2500"/>
                  </a:cubicBezTo>
                  <a:cubicBezTo>
                    <a:pt x="3155" y="2227"/>
                    <a:pt x="2905" y="1977"/>
                    <a:pt x="2631" y="1738"/>
                  </a:cubicBezTo>
                  <a:cubicBezTo>
                    <a:pt x="2381" y="1500"/>
                    <a:pt x="2096" y="1274"/>
                    <a:pt x="1810" y="1072"/>
                  </a:cubicBezTo>
                  <a:cubicBezTo>
                    <a:pt x="1536" y="869"/>
                    <a:pt x="1238" y="667"/>
                    <a:pt x="941" y="488"/>
                  </a:cubicBezTo>
                  <a:cubicBezTo>
                    <a:pt x="619" y="310"/>
                    <a:pt x="322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" name="Google Shape;5915;p62">
              <a:extLst>
                <a:ext uri="{FF2B5EF4-FFF2-40B4-BE49-F238E27FC236}">
                  <a16:creationId xmlns:a16="http://schemas.microsoft.com/office/drawing/2014/main" id="{9A4731CD-E6E8-488A-A26D-A6DE675D8965}"/>
                </a:ext>
              </a:extLst>
            </p:cNvPr>
            <p:cNvSpPr/>
            <p:nvPr/>
          </p:nvSpPr>
          <p:spPr>
            <a:xfrm>
              <a:off x="6107566" y="3338259"/>
              <a:ext cx="236555" cy="637993"/>
            </a:xfrm>
            <a:custGeom>
              <a:avLst/>
              <a:gdLst/>
              <a:ahLst/>
              <a:cxnLst/>
              <a:rect l="l" t="t" r="r" b="b"/>
              <a:pathLst>
                <a:path w="4799" h="12943" extrusionOk="0">
                  <a:moveTo>
                    <a:pt x="1" y="0"/>
                  </a:moveTo>
                  <a:cubicBezTo>
                    <a:pt x="60" y="1548"/>
                    <a:pt x="155" y="2822"/>
                    <a:pt x="263" y="3560"/>
                  </a:cubicBezTo>
                  <a:cubicBezTo>
                    <a:pt x="679" y="6501"/>
                    <a:pt x="1346" y="12943"/>
                    <a:pt x="1346" y="12943"/>
                  </a:cubicBezTo>
                  <a:lnTo>
                    <a:pt x="4799" y="12943"/>
                  </a:lnTo>
                  <a:cubicBezTo>
                    <a:pt x="4787" y="10597"/>
                    <a:pt x="4442" y="2572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62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" name="Google Shape;5916;p62">
              <a:extLst>
                <a:ext uri="{FF2B5EF4-FFF2-40B4-BE49-F238E27FC236}">
                  <a16:creationId xmlns:a16="http://schemas.microsoft.com/office/drawing/2014/main" id="{36EFAFE4-B3DA-4B65-BF93-20B548BA85CB}"/>
                </a:ext>
              </a:extLst>
            </p:cNvPr>
            <p:cNvSpPr/>
            <p:nvPr/>
          </p:nvSpPr>
          <p:spPr>
            <a:xfrm>
              <a:off x="6107566" y="3338259"/>
              <a:ext cx="222506" cy="162024"/>
            </a:xfrm>
            <a:custGeom>
              <a:avLst/>
              <a:gdLst/>
              <a:ahLst/>
              <a:cxnLst/>
              <a:rect l="l" t="t" r="r" b="b"/>
              <a:pathLst>
                <a:path w="4514" h="3287" extrusionOk="0">
                  <a:moveTo>
                    <a:pt x="1" y="0"/>
                  </a:moveTo>
                  <a:cubicBezTo>
                    <a:pt x="48" y="1132"/>
                    <a:pt x="108" y="2132"/>
                    <a:pt x="179" y="2858"/>
                  </a:cubicBezTo>
                  <a:cubicBezTo>
                    <a:pt x="429" y="2917"/>
                    <a:pt x="679" y="2965"/>
                    <a:pt x="917" y="3013"/>
                  </a:cubicBezTo>
                  <a:cubicBezTo>
                    <a:pt x="1763" y="3132"/>
                    <a:pt x="2608" y="3203"/>
                    <a:pt x="3477" y="3251"/>
                  </a:cubicBezTo>
                  <a:cubicBezTo>
                    <a:pt x="3811" y="3263"/>
                    <a:pt x="4168" y="3275"/>
                    <a:pt x="4513" y="3287"/>
                  </a:cubicBezTo>
                  <a:cubicBezTo>
                    <a:pt x="4489" y="2024"/>
                    <a:pt x="4454" y="965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74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0" name="Google Shape;5917;p62">
              <a:extLst>
                <a:ext uri="{FF2B5EF4-FFF2-40B4-BE49-F238E27FC236}">
                  <a16:creationId xmlns:a16="http://schemas.microsoft.com/office/drawing/2014/main" id="{CD452778-8A4D-4F99-BA6A-8552F2FF555C}"/>
                </a:ext>
              </a:extLst>
            </p:cNvPr>
            <p:cNvSpPr/>
            <p:nvPr/>
          </p:nvSpPr>
          <p:spPr>
            <a:xfrm>
              <a:off x="6150993" y="3765528"/>
              <a:ext cx="193720" cy="211317"/>
            </a:xfrm>
            <a:custGeom>
              <a:avLst/>
              <a:gdLst/>
              <a:ahLst/>
              <a:cxnLst/>
              <a:rect l="l" t="t" r="r" b="b"/>
              <a:pathLst>
                <a:path w="3930" h="4287" extrusionOk="0">
                  <a:moveTo>
                    <a:pt x="1" y="0"/>
                  </a:moveTo>
                  <a:cubicBezTo>
                    <a:pt x="1" y="36"/>
                    <a:pt x="13" y="84"/>
                    <a:pt x="13" y="119"/>
                  </a:cubicBezTo>
                  <a:cubicBezTo>
                    <a:pt x="13" y="143"/>
                    <a:pt x="36" y="179"/>
                    <a:pt x="36" y="203"/>
                  </a:cubicBezTo>
                  <a:cubicBezTo>
                    <a:pt x="286" y="2393"/>
                    <a:pt x="477" y="4286"/>
                    <a:pt x="477" y="4286"/>
                  </a:cubicBezTo>
                  <a:lnTo>
                    <a:pt x="3930" y="4286"/>
                  </a:lnTo>
                  <a:cubicBezTo>
                    <a:pt x="3930" y="3477"/>
                    <a:pt x="3882" y="2024"/>
                    <a:pt x="3823" y="357"/>
                  </a:cubicBezTo>
                  <a:cubicBezTo>
                    <a:pt x="3811" y="322"/>
                    <a:pt x="3811" y="298"/>
                    <a:pt x="3811" y="262"/>
                  </a:cubicBezTo>
                  <a:lnTo>
                    <a:pt x="3811" y="95"/>
                  </a:lnTo>
                  <a:cubicBezTo>
                    <a:pt x="2549" y="72"/>
                    <a:pt x="1287" y="1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1" name="Google Shape;5918;p62">
              <a:extLst>
                <a:ext uri="{FF2B5EF4-FFF2-40B4-BE49-F238E27FC236}">
                  <a16:creationId xmlns:a16="http://schemas.microsoft.com/office/drawing/2014/main" id="{358F3287-AAF5-4160-B931-F1F92B181CE5}"/>
                </a:ext>
              </a:extLst>
            </p:cNvPr>
            <p:cNvSpPr/>
            <p:nvPr/>
          </p:nvSpPr>
          <p:spPr>
            <a:xfrm>
              <a:off x="6062365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18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27" y="1847"/>
                  </a:cubicBezTo>
                  <a:cubicBezTo>
                    <a:pt x="916" y="1869"/>
                    <a:pt x="2939" y="1961"/>
                    <a:pt x="4406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28" y="40"/>
                    <a:pt x="3996" y="1"/>
                    <a:pt x="2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2" name="Google Shape;5919;p62">
              <a:extLst>
                <a:ext uri="{FF2B5EF4-FFF2-40B4-BE49-F238E27FC236}">
                  <a16:creationId xmlns:a16="http://schemas.microsoft.com/office/drawing/2014/main" id="{D8EBB0E6-A375-4523-A688-7A69884F2B86}"/>
                </a:ext>
              </a:extLst>
            </p:cNvPr>
            <p:cNvSpPr/>
            <p:nvPr/>
          </p:nvSpPr>
          <p:spPr>
            <a:xfrm>
              <a:off x="6102883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24" y="176"/>
                    <a:pt x="917" y="248"/>
                    <a:pt x="1286" y="462"/>
                  </a:cubicBezTo>
                  <a:cubicBezTo>
                    <a:pt x="1339" y="485"/>
                    <a:pt x="1412" y="532"/>
                    <a:pt x="1470" y="532"/>
                  </a:cubicBezTo>
                  <a:cubicBezTo>
                    <a:pt x="1503" y="532"/>
                    <a:pt x="1531" y="517"/>
                    <a:pt x="1548" y="474"/>
                  </a:cubicBezTo>
                  <a:cubicBezTo>
                    <a:pt x="1584" y="367"/>
                    <a:pt x="1441" y="295"/>
                    <a:pt x="1370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3" name="Google Shape;5920;p62">
              <a:extLst>
                <a:ext uri="{FF2B5EF4-FFF2-40B4-BE49-F238E27FC236}">
                  <a16:creationId xmlns:a16="http://schemas.microsoft.com/office/drawing/2014/main" id="{CD049BD9-4BC0-4637-AFF4-F9413C285E75}"/>
                </a:ext>
              </a:extLst>
            </p:cNvPr>
            <p:cNvSpPr/>
            <p:nvPr/>
          </p:nvSpPr>
          <p:spPr>
            <a:xfrm>
              <a:off x="6131029" y="3982663"/>
              <a:ext cx="80248" cy="30118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1" y="322"/>
                    <a:pt x="1049" y="370"/>
                    <a:pt x="1156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4" y="609"/>
                    <a:pt x="1491" y="610"/>
                    <a:pt x="1498" y="610"/>
                  </a:cubicBezTo>
                  <a:cubicBezTo>
                    <a:pt x="1581" y="610"/>
                    <a:pt x="1628" y="484"/>
                    <a:pt x="1572" y="429"/>
                  </a:cubicBezTo>
                  <a:cubicBezTo>
                    <a:pt x="1549" y="417"/>
                    <a:pt x="1537" y="393"/>
                    <a:pt x="1525" y="393"/>
                  </a:cubicBezTo>
                  <a:cubicBezTo>
                    <a:pt x="1430" y="322"/>
                    <a:pt x="1311" y="274"/>
                    <a:pt x="1227" y="239"/>
                  </a:cubicBezTo>
                  <a:lnTo>
                    <a:pt x="870" y="96"/>
                  </a:lnTo>
                  <a:cubicBezTo>
                    <a:pt x="620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4" name="Google Shape;5921;p62">
              <a:extLst>
                <a:ext uri="{FF2B5EF4-FFF2-40B4-BE49-F238E27FC236}">
                  <a16:creationId xmlns:a16="http://schemas.microsoft.com/office/drawing/2014/main" id="{7BAC32CD-23C3-41C1-B438-6E28217C8BC7}"/>
                </a:ext>
              </a:extLst>
            </p:cNvPr>
            <p:cNvSpPr/>
            <p:nvPr/>
          </p:nvSpPr>
          <p:spPr>
            <a:xfrm>
              <a:off x="6155676" y="3969058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331" y="0"/>
                  </a:moveTo>
                  <a:cubicBezTo>
                    <a:pt x="242" y="0"/>
                    <a:pt x="152" y="6"/>
                    <a:pt x="60" y="15"/>
                  </a:cubicBezTo>
                  <a:cubicBezTo>
                    <a:pt x="1" y="38"/>
                    <a:pt x="1" y="110"/>
                    <a:pt x="60" y="122"/>
                  </a:cubicBezTo>
                  <a:cubicBezTo>
                    <a:pt x="299" y="134"/>
                    <a:pt x="537" y="181"/>
                    <a:pt x="751" y="253"/>
                  </a:cubicBezTo>
                  <a:cubicBezTo>
                    <a:pt x="858" y="288"/>
                    <a:pt x="977" y="336"/>
                    <a:pt x="1072" y="396"/>
                  </a:cubicBezTo>
                  <a:cubicBezTo>
                    <a:pt x="1132" y="419"/>
                    <a:pt x="1168" y="443"/>
                    <a:pt x="1227" y="479"/>
                  </a:cubicBezTo>
                  <a:cubicBezTo>
                    <a:pt x="1262" y="500"/>
                    <a:pt x="1292" y="512"/>
                    <a:pt x="1324" y="512"/>
                  </a:cubicBezTo>
                  <a:cubicBezTo>
                    <a:pt x="1346" y="512"/>
                    <a:pt x="1369" y="506"/>
                    <a:pt x="1394" y="491"/>
                  </a:cubicBezTo>
                  <a:cubicBezTo>
                    <a:pt x="1406" y="479"/>
                    <a:pt x="1430" y="467"/>
                    <a:pt x="1430" y="431"/>
                  </a:cubicBezTo>
                  <a:cubicBezTo>
                    <a:pt x="1430" y="312"/>
                    <a:pt x="1251" y="241"/>
                    <a:pt x="1156" y="193"/>
                  </a:cubicBezTo>
                  <a:cubicBezTo>
                    <a:pt x="1037" y="134"/>
                    <a:pt x="918" y="98"/>
                    <a:pt x="799" y="62"/>
                  </a:cubicBezTo>
                  <a:cubicBezTo>
                    <a:pt x="640" y="17"/>
                    <a:pt x="486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5" name="Google Shape;5922;p62">
              <a:extLst>
                <a:ext uri="{FF2B5EF4-FFF2-40B4-BE49-F238E27FC236}">
                  <a16:creationId xmlns:a16="http://schemas.microsoft.com/office/drawing/2014/main" id="{6EFB9FFF-F7D6-4D51-B374-7A6FB0E97EB7}"/>
                </a:ext>
              </a:extLst>
            </p:cNvPr>
            <p:cNvSpPr/>
            <p:nvPr/>
          </p:nvSpPr>
          <p:spPr>
            <a:xfrm>
              <a:off x="6355804" y="3338259"/>
              <a:ext cx="307585" cy="638584"/>
            </a:xfrm>
            <a:custGeom>
              <a:avLst/>
              <a:gdLst/>
              <a:ahLst/>
              <a:cxnLst/>
              <a:rect l="l" t="t" r="r" b="b"/>
              <a:pathLst>
                <a:path w="6240" h="12955" extrusionOk="0">
                  <a:moveTo>
                    <a:pt x="1" y="0"/>
                  </a:moveTo>
                  <a:cubicBezTo>
                    <a:pt x="203" y="1358"/>
                    <a:pt x="418" y="2501"/>
                    <a:pt x="584" y="3263"/>
                  </a:cubicBezTo>
                  <a:cubicBezTo>
                    <a:pt x="608" y="3370"/>
                    <a:pt x="644" y="3465"/>
                    <a:pt x="656" y="3560"/>
                  </a:cubicBezTo>
                  <a:cubicBezTo>
                    <a:pt x="1394" y="6501"/>
                    <a:pt x="2787" y="12954"/>
                    <a:pt x="2787" y="12954"/>
                  </a:cubicBezTo>
                  <a:lnTo>
                    <a:pt x="6240" y="12954"/>
                  </a:lnTo>
                  <a:cubicBezTo>
                    <a:pt x="6026" y="11204"/>
                    <a:pt x="5299" y="6323"/>
                    <a:pt x="4835" y="3025"/>
                  </a:cubicBezTo>
                  <a:cubicBezTo>
                    <a:pt x="4668" y="1882"/>
                    <a:pt x="4549" y="929"/>
                    <a:pt x="4513" y="358"/>
                  </a:cubicBezTo>
                  <a:cubicBezTo>
                    <a:pt x="3870" y="358"/>
                    <a:pt x="3228" y="346"/>
                    <a:pt x="2585" y="310"/>
                  </a:cubicBezTo>
                  <a:cubicBezTo>
                    <a:pt x="1739" y="274"/>
                    <a:pt x="882" y="179"/>
                    <a:pt x="2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6" name="Google Shape;5923;p62">
              <a:extLst>
                <a:ext uri="{FF2B5EF4-FFF2-40B4-BE49-F238E27FC236}">
                  <a16:creationId xmlns:a16="http://schemas.microsoft.com/office/drawing/2014/main" id="{42F46F25-B55D-450C-AE7D-BC4376CF0170}"/>
                </a:ext>
              </a:extLst>
            </p:cNvPr>
            <p:cNvSpPr/>
            <p:nvPr/>
          </p:nvSpPr>
          <p:spPr>
            <a:xfrm>
              <a:off x="6356395" y="3338259"/>
              <a:ext cx="238329" cy="161630"/>
            </a:xfrm>
            <a:custGeom>
              <a:avLst/>
              <a:gdLst/>
              <a:ahLst/>
              <a:cxnLst/>
              <a:rect l="l" t="t" r="r" b="b"/>
              <a:pathLst>
                <a:path w="4835" h="3279" extrusionOk="0">
                  <a:moveTo>
                    <a:pt x="1" y="0"/>
                  </a:moveTo>
                  <a:cubicBezTo>
                    <a:pt x="215" y="1358"/>
                    <a:pt x="418" y="2501"/>
                    <a:pt x="584" y="3263"/>
                  </a:cubicBezTo>
                  <a:cubicBezTo>
                    <a:pt x="841" y="3270"/>
                    <a:pt x="1220" y="3278"/>
                    <a:pt x="1657" y="3278"/>
                  </a:cubicBezTo>
                  <a:cubicBezTo>
                    <a:pt x="2680" y="3278"/>
                    <a:pt x="4017" y="3233"/>
                    <a:pt x="4835" y="3025"/>
                  </a:cubicBezTo>
                  <a:cubicBezTo>
                    <a:pt x="4692" y="1894"/>
                    <a:pt x="4573" y="941"/>
                    <a:pt x="4513" y="358"/>
                  </a:cubicBezTo>
                  <a:cubicBezTo>
                    <a:pt x="3870" y="358"/>
                    <a:pt x="3227" y="346"/>
                    <a:pt x="2596" y="310"/>
                  </a:cubicBezTo>
                  <a:cubicBezTo>
                    <a:pt x="1739" y="274"/>
                    <a:pt x="882" y="179"/>
                    <a:pt x="3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7" name="Google Shape;5924;p62">
              <a:extLst>
                <a:ext uri="{FF2B5EF4-FFF2-40B4-BE49-F238E27FC236}">
                  <a16:creationId xmlns:a16="http://schemas.microsoft.com/office/drawing/2014/main" id="{60C269B3-B79E-4219-AE65-68F494B2DBC7}"/>
                </a:ext>
              </a:extLst>
            </p:cNvPr>
            <p:cNvSpPr/>
            <p:nvPr/>
          </p:nvSpPr>
          <p:spPr>
            <a:xfrm>
              <a:off x="6447389" y="3757296"/>
              <a:ext cx="214817" cy="220140"/>
            </a:xfrm>
            <a:custGeom>
              <a:avLst/>
              <a:gdLst/>
              <a:ahLst/>
              <a:cxnLst/>
              <a:rect l="l" t="t" r="r" b="b"/>
              <a:pathLst>
                <a:path w="4358" h="4466" extrusionOk="0">
                  <a:moveTo>
                    <a:pt x="3763" y="0"/>
                  </a:moveTo>
                  <a:cubicBezTo>
                    <a:pt x="3406" y="24"/>
                    <a:pt x="3072" y="72"/>
                    <a:pt x="2715" y="96"/>
                  </a:cubicBezTo>
                  <a:cubicBezTo>
                    <a:pt x="1822" y="179"/>
                    <a:pt x="905" y="239"/>
                    <a:pt x="0" y="262"/>
                  </a:cubicBezTo>
                  <a:lnTo>
                    <a:pt x="0" y="298"/>
                  </a:lnTo>
                  <a:cubicBezTo>
                    <a:pt x="0" y="322"/>
                    <a:pt x="12" y="358"/>
                    <a:pt x="12" y="381"/>
                  </a:cubicBezTo>
                  <a:cubicBezTo>
                    <a:pt x="512" y="2572"/>
                    <a:pt x="905" y="4465"/>
                    <a:pt x="905" y="4465"/>
                  </a:cubicBezTo>
                  <a:lnTo>
                    <a:pt x="4358" y="4465"/>
                  </a:lnTo>
                  <a:cubicBezTo>
                    <a:pt x="4275" y="3656"/>
                    <a:pt x="4060" y="2203"/>
                    <a:pt x="3822" y="536"/>
                  </a:cubicBezTo>
                  <a:cubicBezTo>
                    <a:pt x="3846" y="489"/>
                    <a:pt x="3822" y="465"/>
                    <a:pt x="3822" y="429"/>
                  </a:cubicBezTo>
                  <a:cubicBezTo>
                    <a:pt x="3810" y="298"/>
                    <a:pt x="3787" y="143"/>
                    <a:pt x="3763" y="12"/>
                  </a:cubicBezTo>
                  <a:lnTo>
                    <a:pt x="37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8" name="Google Shape;5925;p62">
              <a:extLst>
                <a:ext uri="{FF2B5EF4-FFF2-40B4-BE49-F238E27FC236}">
                  <a16:creationId xmlns:a16="http://schemas.microsoft.com/office/drawing/2014/main" id="{35EA947B-BE57-46F5-BE3E-10289C050DB3}"/>
                </a:ext>
              </a:extLst>
            </p:cNvPr>
            <p:cNvSpPr/>
            <p:nvPr/>
          </p:nvSpPr>
          <p:spPr>
            <a:xfrm>
              <a:off x="6381633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9" name="Google Shape;5926;p62">
              <a:extLst>
                <a:ext uri="{FF2B5EF4-FFF2-40B4-BE49-F238E27FC236}">
                  <a16:creationId xmlns:a16="http://schemas.microsoft.com/office/drawing/2014/main" id="{D4911D13-3E58-4D8B-96B3-D751638FCC7A}"/>
                </a:ext>
              </a:extLst>
            </p:cNvPr>
            <p:cNvSpPr/>
            <p:nvPr/>
          </p:nvSpPr>
          <p:spPr>
            <a:xfrm>
              <a:off x="6422152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12" y="176"/>
                    <a:pt x="917" y="248"/>
                    <a:pt x="1286" y="462"/>
                  </a:cubicBezTo>
                  <a:cubicBezTo>
                    <a:pt x="1332" y="485"/>
                    <a:pt x="1407" y="532"/>
                    <a:pt x="1464" y="532"/>
                  </a:cubicBezTo>
                  <a:cubicBezTo>
                    <a:pt x="1497" y="532"/>
                    <a:pt x="1523" y="517"/>
                    <a:pt x="1536" y="474"/>
                  </a:cubicBezTo>
                  <a:cubicBezTo>
                    <a:pt x="1584" y="367"/>
                    <a:pt x="1441" y="295"/>
                    <a:pt x="1358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0" name="Google Shape;5927;p62">
              <a:extLst>
                <a:ext uri="{FF2B5EF4-FFF2-40B4-BE49-F238E27FC236}">
                  <a16:creationId xmlns:a16="http://schemas.microsoft.com/office/drawing/2014/main" id="{E5CE83BC-D9EF-4C0C-A554-1F46004F816F}"/>
                </a:ext>
              </a:extLst>
            </p:cNvPr>
            <p:cNvSpPr/>
            <p:nvPr/>
          </p:nvSpPr>
          <p:spPr>
            <a:xfrm>
              <a:off x="6449706" y="3982663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2" y="322"/>
                    <a:pt x="1037" y="370"/>
                    <a:pt x="1144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5" y="609"/>
                    <a:pt x="1492" y="610"/>
                    <a:pt x="1498" y="610"/>
                  </a:cubicBezTo>
                  <a:cubicBezTo>
                    <a:pt x="1581" y="610"/>
                    <a:pt x="1627" y="484"/>
                    <a:pt x="1561" y="429"/>
                  </a:cubicBezTo>
                  <a:cubicBezTo>
                    <a:pt x="1549" y="417"/>
                    <a:pt x="1537" y="393"/>
                    <a:pt x="1513" y="393"/>
                  </a:cubicBezTo>
                  <a:cubicBezTo>
                    <a:pt x="1430" y="322"/>
                    <a:pt x="1311" y="274"/>
                    <a:pt x="1215" y="239"/>
                  </a:cubicBezTo>
                  <a:lnTo>
                    <a:pt x="858" y="96"/>
                  </a:lnTo>
                  <a:cubicBezTo>
                    <a:pt x="608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1" name="Google Shape;5928;p62">
              <a:extLst>
                <a:ext uri="{FF2B5EF4-FFF2-40B4-BE49-F238E27FC236}">
                  <a16:creationId xmlns:a16="http://schemas.microsoft.com/office/drawing/2014/main" id="{FEC4EBB6-F2B6-4F48-B612-34197090A2D0}"/>
                </a:ext>
              </a:extLst>
            </p:cNvPr>
            <p:cNvSpPr/>
            <p:nvPr/>
          </p:nvSpPr>
          <p:spPr>
            <a:xfrm>
              <a:off x="6474402" y="3969058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339" y="0"/>
                  </a:moveTo>
                  <a:cubicBezTo>
                    <a:pt x="248" y="0"/>
                    <a:pt x="155" y="6"/>
                    <a:pt x="60" y="15"/>
                  </a:cubicBezTo>
                  <a:cubicBezTo>
                    <a:pt x="0" y="38"/>
                    <a:pt x="0" y="110"/>
                    <a:pt x="60" y="122"/>
                  </a:cubicBezTo>
                  <a:cubicBezTo>
                    <a:pt x="298" y="134"/>
                    <a:pt x="536" y="181"/>
                    <a:pt x="762" y="253"/>
                  </a:cubicBezTo>
                  <a:cubicBezTo>
                    <a:pt x="869" y="288"/>
                    <a:pt x="988" y="336"/>
                    <a:pt x="1072" y="396"/>
                  </a:cubicBezTo>
                  <a:cubicBezTo>
                    <a:pt x="1131" y="419"/>
                    <a:pt x="1179" y="443"/>
                    <a:pt x="1238" y="479"/>
                  </a:cubicBezTo>
                  <a:cubicBezTo>
                    <a:pt x="1273" y="500"/>
                    <a:pt x="1303" y="512"/>
                    <a:pt x="1335" y="512"/>
                  </a:cubicBezTo>
                  <a:cubicBezTo>
                    <a:pt x="1357" y="512"/>
                    <a:pt x="1380" y="506"/>
                    <a:pt x="1405" y="491"/>
                  </a:cubicBezTo>
                  <a:cubicBezTo>
                    <a:pt x="1417" y="479"/>
                    <a:pt x="1429" y="467"/>
                    <a:pt x="1429" y="431"/>
                  </a:cubicBezTo>
                  <a:cubicBezTo>
                    <a:pt x="1429" y="312"/>
                    <a:pt x="1250" y="241"/>
                    <a:pt x="1167" y="193"/>
                  </a:cubicBezTo>
                  <a:cubicBezTo>
                    <a:pt x="1048" y="134"/>
                    <a:pt x="929" y="98"/>
                    <a:pt x="810" y="62"/>
                  </a:cubicBezTo>
                  <a:cubicBezTo>
                    <a:pt x="651" y="17"/>
                    <a:pt x="497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2" name="Google Shape;5929;p62">
              <a:extLst>
                <a:ext uri="{FF2B5EF4-FFF2-40B4-BE49-F238E27FC236}">
                  <a16:creationId xmlns:a16="http://schemas.microsoft.com/office/drawing/2014/main" id="{3DA962B5-3630-4271-AB5A-1E1802A05370}"/>
                </a:ext>
              </a:extLst>
            </p:cNvPr>
            <p:cNvSpPr/>
            <p:nvPr/>
          </p:nvSpPr>
          <p:spPr>
            <a:xfrm>
              <a:off x="6016621" y="3073408"/>
              <a:ext cx="684919" cy="396805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3" name="Google Shape;5930;p62">
              <a:extLst>
                <a:ext uri="{FF2B5EF4-FFF2-40B4-BE49-F238E27FC236}">
                  <a16:creationId xmlns:a16="http://schemas.microsoft.com/office/drawing/2014/main" id="{286B8722-7F54-432A-91A0-5B1D5A850523}"/>
                </a:ext>
              </a:extLst>
            </p:cNvPr>
            <p:cNvSpPr/>
            <p:nvPr/>
          </p:nvSpPr>
          <p:spPr>
            <a:xfrm>
              <a:off x="6532468" y="3085880"/>
              <a:ext cx="103366" cy="366293"/>
            </a:xfrm>
            <a:custGeom>
              <a:avLst/>
              <a:gdLst/>
              <a:ahLst/>
              <a:cxnLst/>
              <a:rect l="l" t="t" r="r" b="b"/>
              <a:pathLst>
                <a:path w="2097" h="7431" extrusionOk="0">
                  <a:moveTo>
                    <a:pt x="1" y="1"/>
                  </a:moveTo>
                  <a:cubicBezTo>
                    <a:pt x="275" y="2061"/>
                    <a:pt x="775" y="4108"/>
                    <a:pt x="1501" y="6109"/>
                  </a:cubicBezTo>
                  <a:cubicBezTo>
                    <a:pt x="1632" y="6418"/>
                    <a:pt x="1739" y="6716"/>
                    <a:pt x="1858" y="7025"/>
                  </a:cubicBezTo>
                  <a:cubicBezTo>
                    <a:pt x="1930" y="7156"/>
                    <a:pt x="1965" y="7299"/>
                    <a:pt x="2025" y="7430"/>
                  </a:cubicBezTo>
                  <a:cubicBezTo>
                    <a:pt x="2037" y="7430"/>
                    <a:pt x="2072" y="7418"/>
                    <a:pt x="2096" y="7418"/>
                  </a:cubicBezTo>
                  <a:cubicBezTo>
                    <a:pt x="1953" y="7037"/>
                    <a:pt x="1799" y="6656"/>
                    <a:pt x="1656" y="6299"/>
                  </a:cubicBezTo>
                  <a:cubicBezTo>
                    <a:pt x="1465" y="5751"/>
                    <a:pt x="1263" y="5180"/>
                    <a:pt x="1108" y="4632"/>
                  </a:cubicBezTo>
                  <a:cubicBezTo>
                    <a:pt x="775" y="3513"/>
                    <a:pt x="501" y="2394"/>
                    <a:pt x="286" y="1263"/>
                  </a:cubicBezTo>
                  <a:cubicBezTo>
                    <a:pt x="215" y="846"/>
                    <a:pt x="144" y="429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4" name="Google Shape;5931;p62">
              <a:extLst>
                <a:ext uri="{FF2B5EF4-FFF2-40B4-BE49-F238E27FC236}">
                  <a16:creationId xmlns:a16="http://schemas.microsoft.com/office/drawing/2014/main" id="{E30D6016-4153-44BD-989F-6441AAD2CAC8}"/>
                </a:ext>
              </a:extLst>
            </p:cNvPr>
            <p:cNvSpPr/>
            <p:nvPr/>
          </p:nvSpPr>
          <p:spPr>
            <a:xfrm>
              <a:off x="6445023" y="3091745"/>
              <a:ext cx="117316" cy="158673"/>
            </a:xfrm>
            <a:custGeom>
              <a:avLst/>
              <a:gdLst/>
              <a:ahLst/>
              <a:cxnLst/>
              <a:rect l="l" t="t" r="r" b="b"/>
              <a:pathLst>
                <a:path w="2380" h="3219" extrusionOk="0">
                  <a:moveTo>
                    <a:pt x="1" y="1"/>
                  </a:moveTo>
                  <a:cubicBezTo>
                    <a:pt x="84" y="298"/>
                    <a:pt x="203" y="584"/>
                    <a:pt x="334" y="870"/>
                  </a:cubicBezTo>
                  <a:cubicBezTo>
                    <a:pt x="620" y="1465"/>
                    <a:pt x="1001" y="2013"/>
                    <a:pt x="1465" y="2489"/>
                  </a:cubicBezTo>
                  <a:cubicBezTo>
                    <a:pt x="1727" y="2775"/>
                    <a:pt x="2013" y="3025"/>
                    <a:pt x="2346" y="3216"/>
                  </a:cubicBezTo>
                  <a:cubicBezTo>
                    <a:pt x="2350" y="3218"/>
                    <a:pt x="2354" y="3219"/>
                    <a:pt x="2358" y="3219"/>
                  </a:cubicBezTo>
                  <a:cubicBezTo>
                    <a:pt x="2374" y="3219"/>
                    <a:pt x="2380" y="3197"/>
                    <a:pt x="2370" y="3168"/>
                  </a:cubicBezTo>
                  <a:cubicBezTo>
                    <a:pt x="1870" y="2751"/>
                    <a:pt x="1394" y="2311"/>
                    <a:pt x="1001" y="1775"/>
                  </a:cubicBezTo>
                  <a:cubicBezTo>
                    <a:pt x="620" y="1239"/>
                    <a:pt x="322" y="644"/>
                    <a:pt x="144" y="37"/>
                  </a:cubicBezTo>
                  <a:cubicBezTo>
                    <a:pt x="132" y="13"/>
                    <a:pt x="132" y="13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5" name="Google Shape;5932;p62">
              <a:extLst>
                <a:ext uri="{FF2B5EF4-FFF2-40B4-BE49-F238E27FC236}">
                  <a16:creationId xmlns:a16="http://schemas.microsoft.com/office/drawing/2014/main" id="{ABCE9ECC-9E77-4CF4-9BFA-F076A1270AC8}"/>
                </a:ext>
              </a:extLst>
            </p:cNvPr>
            <p:cNvSpPr/>
            <p:nvPr/>
          </p:nvSpPr>
          <p:spPr>
            <a:xfrm>
              <a:off x="6072963" y="3077697"/>
              <a:ext cx="51659" cy="89811"/>
            </a:xfrm>
            <a:custGeom>
              <a:avLst/>
              <a:gdLst/>
              <a:ahLst/>
              <a:cxnLst/>
              <a:rect l="l" t="t" r="r" b="b"/>
              <a:pathLst>
                <a:path w="1048" h="1822" extrusionOk="0">
                  <a:moveTo>
                    <a:pt x="953" y="0"/>
                  </a:moveTo>
                  <a:cubicBezTo>
                    <a:pt x="845" y="262"/>
                    <a:pt x="738" y="524"/>
                    <a:pt x="607" y="774"/>
                  </a:cubicBezTo>
                  <a:cubicBezTo>
                    <a:pt x="441" y="1095"/>
                    <a:pt x="250" y="1393"/>
                    <a:pt x="24" y="1667"/>
                  </a:cubicBezTo>
                  <a:cubicBezTo>
                    <a:pt x="12" y="1715"/>
                    <a:pt x="12" y="1774"/>
                    <a:pt x="0" y="1822"/>
                  </a:cubicBezTo>
                  <a:cubicBezTo>
                    <a:pt x="262" y="1512"/>
                    <a:pt x="488" y="1179"/>
                    <a:pt x="679" y="822"/>
                  </a:cubicBezTo>
                  <a:cubicBezTo>
                    <a:pt x="810" y="572"/>
                    <a:pt x="953" y="286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6" name="Google Shape;5933;p62">
              <a:extLst>
                <a:ext uri="{FF2B5EF4-FFF2-40B4-BE49-F238E27FC236}">
                  <a16:creationId xmlns:a16="http://schemas.microsoft.com/office/drawing/2014/main" id="{BD08DC42-CA3F-42CF-9B0C-691A4FC6B7E8}"/>
                </a:ext>
              </a:extLst>
            </p:cNvPr>
            <p:cNvSpPr/>
            <p:nvPr/>
          </p:nvSpPr>
          <p:spPr>
            <a:xfrm>
              <a:off x="6209109" y="3088837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36" y="0"/>
                  </a:moveTo>
                  <a:cubicBezTo>
                    <a:pt x="12" y="274"/>
                    <a:pt x="0" y="536"/>
                    <a:pt x="0" y="810"/>
                  </a:cubicBezTo>
                  <a:cubicBezTo>
                    <a:pt x="0" y="1108"/>
                    <a:pt x="0" y="1417"/>
                    <a:pt x="12" y="1715"/>
                  </a:cubicBezTo>
                  <a:cubicBezTo>
                    <a:pt x="12" y="1953"/>
                    <a:pt x="0" y="2239"/>
                    <a:pt x="179" y="2429"/>
                  </a:cubicBezTo>
                  <a:cubicBezTo>
                    <a:pt x="259" y="2509"/>
                    <a:pt x="375" y="2567"/>
                    <a:pt x="480" y="2567"/>
                  </a:cubicBezTo>
                  <a:cubicBezTo>
                    <a:pt x="547" y="2567"/>
                    <a:pt x="609" y="2544"/>
                    <a:pt x="655" y="2489"/>
                  </a:cubicBezTo>
                  <a:cubicBezTo>
                    <a:pt x="786" y="2358"/>
                    <a:pt x="762" y="2132"/>
                    <a:pt x="727" y="1953"/>
                  </a:cubicBezTo>
                  <a:cubicBezTo>
                    <a:pt x="655" y="1370"/>
                    <a:pt x="643" y="786"/>
                    <a:pt x="679" y="227"/>
                  </a:cubicBezTo>
                  <a:cubicBezTo>
                    <a:pt x="703" y="167"/>
                    <a:pt x="703" y="107"/>
                    <a:pt x="703" y="60"/>
                  </a:cubicBezTo>
                  <a:cubicBezTo>
                    <a:pt x="667" y="48"/>
                    <a:pt x="643" y="48"/>
                    <a:pt x="608" y="48"/>
                  </a:cubicBezTo>
                  <a:cubicBezTo>
                    <a:pt x="572" y="477"/>
                    <a:pt x="548" y="905"/>
                    <a:pt x="584" y="1346"/>
                  </a:cubicBezTo>
                  <a:cubicBezTo>
                    <a:pt x="596" y="1596"/>
                    <a:pt x="643" y="1834"/>
                    <a:pt x="655" y="2084"/>
                  </a:cubicBezTo>
                  <a:cubicBezTo>
                    <a:pt x="665" y="2235"/>
                    <a:pt x="641" y="2480"/>
                    <a:pt x="468" y="2480"/>
                  </a:cubicBezTo>
                  <a:cubicBezTo>
                    <a:pt x="436" y="2480"/>
                    <a:pt x="400" y="2471"/>
                    <a:pt x="358" y="2453"/>
                  </a:cubicBezTo>
                  <a:cubicBezTo>
                    <a:pt x="96" y="2322"/>
                    <a:pt x="108" y="1965"/>
                    <a:pt x="96" y="1739"/>
                  </a:cubicBezTo>
                  <a:cubicBezTo>
                    <a:pt x="72" y="1465"/>
                    <a:pt x="60" y="1191"/>
                    <a:pt x="60" y="905"/>
                  </a:cubicBezTo>
                  <a:cubicBezTo>
                    <a:pt x="48" y="596"/>
                    <a:pt x="60" y="298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7" name="Google Shape;5934;p62">
              <a:extLst>
                <a:ext uri="{FF2B5EF4-FFF2-40B4-BE49-F238E27FC236}">
                  <a16:creationId xmlns:a16="http://schemas.microsoft.com/office/drawing/2014/main" id="{296E5FDB-D41C-49F3-9FB3-485355A8A524}"/>
                </a:ext>
              </a:extLst>
            </p:cNvPr>
            <p:cNvSpPr/>
            <p:nvPr/>
          </p:nvSpPr>
          <p:spPr>
            <a:xfrm>
              <a:off x="6003707" y="1923211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7" y="0"/>
                  </a:moveTo>
                  <a:cubicBezTo>
                    <a:pt x="2196" y="0"/>
                    <a:pt x="395" y="2541"/>
                    <a:pt x="84" y="6717"/>
                  </a:cubicBezTo>
                  <a:cubicBezTo>
                    <a:pt x="48" y="7395"/>
                    <a:pt x="0" y="8062"/>
                    <a:pt x="12" y="8693"/>
                  </a:cubicBezTo>
                  <a:cubicBezTo>
                    <a:pt x="12" y="10146"/>
                    <a:pt x="262" y="11420"/>
                    <a:pt x="1119" y="12372"/>
                  </a:cubicBezTo>
                  <a:cubicBezTo>
                    <a:pt x="1834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0" y="14063"/>
                  </a:cubicBezTo>
                  <a:cubicBezTo>
                    <a:pt x="5521" y="14084"/>
                    <a:pt x="5729" y="14094"/>
                    <a:pt x="5935" y="14094"/>
                  </a:cubicBezTo>
                  <a:cubicBezTo>
                    <a:pt x="8079" y="14094"/>
                    <a:pt x="9992" y="12986"/>
                    <a:pt x="11133" y="11205"/>
                  </a:cubicBezTo>
                  <a:cubicBezTo>
                    <a:pt x="11716" y="10300"/>
                    <a:pt x="12097" y="9217"/>
                    <a:pt x="12204" y="8003"/>
                  </a:cubicBezTo>
                  <a:cubicBezTo>
                    <a:pt x="12561" y="4062"/>
                    <a:pt x="9835" y="430"/>
                    <a:pt x="6144" y="37"/>
                  </a:cubicBezTo>
                  <a:cubicBezTo>
                    <a:pt x="5905" y="13"/>
                    <a:pt x="5673" y="0"/>
                    <a:pt x="5447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8" name="Google Shape;5935;p62">
              <a:extLst>
                <a:ext uri="{FF2B5EF4-FFF2-40B4-BE49-F238E27FC236}">
                  <a16:creationId xmlns:a16="http://schemas.microsoft.com/office/drawing/2014/main" id="{B84684B8-6547-469C-9E75-FDF615064F95}"/>
                </a:ext>
              </a:extLst>
            </p:cNvPr>
            <p:cNvSpPr/>
            <p:nvPr/>
          </p:nvSpPr>
          <p:spPr>
            <a:xfrm>
              <a:off x="5998432" y="1827829"/>
              <a:ext cx="771773" cy="536894"/>
            </a:xfrm>
            <a:custGeom>
              <a:avLst/>
              <a:gdLst/>
              <a:ahLst/>
              <a:cxnLst/>
              <a:rect l="l" t="t" r="r" b="b"/>
              <a:pathLst>
                <a:path w="15657" h="10892" extrusionOk="0">
                  <a:moveTo>
                    <a:pt x="7253" y="0"/>
                  </a:moveTo>
                  <a:cubicBezTo>
                    <a:pt x="6645" y="0"/>
                    <a:pt x="6037" y="58"/>
                    <a:pt x="5441" y="174"/>
                  </a:cubicBezTo>
                  <a:cubicBezTo>
                    <a:pt x="4453" y="365"/>
                    <a:pt x="3500" y="722"/>
                    <a:pt x="2655" y="1246"/>
                  </a:cubicBezTo>
                  <a:cubicBezTo>
                    <a:pt x="2596" y="1294"/>
                    <a:pt x="2524" y="1317"/>
                    <a:pt x="2465" y="1365"/>
                  </a:cubicBezTo>
                  <a:cubicBezTo>
                    <a:pt x="2250" y="1496"/>
                    <a:pt x="2048" y="1651"/>
                    <a:pt x="1846" y="1817"/>
                  </a:cubicBezTo>
                  <a:cubicBezTo>
                    <a:pt x="1238" y="2353"/>
                    <a:pt x="750" y="3020"/>
                    <a:pt x="452" y="3782"/>
                  </a:cubicBezTo>
                  <a:cubicBezTo>
                    <a:pt x="393" y="3937"/>
                    <a:pt x="333" y="4103"/>
                    <a:pt x="286" y="4270"/>
                  </a:cubicBezTo>
                  <a:cubicBezTo>
                    <a:pt x="226" y="4496"/>
                    <a:pt x="179" y="4711"/>
                    <a:pt x="155" y="4937"/>
                  </a:cubicBezTo>
                  <a:cubicBezTo>
                    <a:pt x="107" y="5294"/>
                    <a:pt x="0" y="5854"/>
                    <a:pt x="262" y="6116"/>
                  </a:cubicBezTo>
                  <a:cubicBezTo>
                    <a:pt x="345" y="6223"/>
                    <a:pt x="476" y="6282"/>
                    <a:pt x="691" y="6282"/>
                  </a:cubicBezTo>
                  <a:cubicBezTo>
                    <a:pt x="953" y="6282"/>
                    <a:pt x="1226" y="6211"/>
                    <a:pt x="1488" y="6187"/>
                  </a:cubicBezTo>
                  <a:cubicBezTo>
                    <a:pt x="1774" y="6175"/>
                    <a:pt x="2072" y="6139"/>
                    <a:pt x="2357" y="6104"/>
                  </a:cubicBezTo>
                  <a:cubicBezTo>
                    <a:pt x="3191" y="5997"/>
                    <a:pt x="4012" y="5854"/>
                    <a:pt x="4798" y="5627"/>
                  </a:cubicBezTo>
                  <a:cubicBezTo>
                    <a:pt x="5644" y="5389"/>
                    <a:pt x="6465" y="5056"/>
                    <a:pt x="7203" y="4615"/>
                  </a:cubicBezTo>
                  <a:cubicBezTo>
                    <a:pt x="7239" y="4604"/>
                    <a:pt x="7382" y="4508"/>
                    <a:pt x="7549" y="4401"/>
                  </a:cubicBezTo>
                  <a:cubicBezTo>
                    <a:pt x="7846" y="4211"/>
                    <a:pt x="8215" y="3949"/>
                    <a:pt x="8203" y="3889"/>
                  </a:cubicBezTo>
                  <a:lnTo>
                    <a:pt x="8203" y="3889"/>
                  </a:lnTo>
                  <a:cubicBezTo>
                    <a:pt x="8275" y="4092"/>
                    <a:pt x="8334" y="4282"/>
                    <a:pt x="8394" y="4496"/>
                  </a:cubicBezTo>
                  <a:cubicBezTo>
                    <a:pt x="8668" y="5377"/>
                    <a:pt x="8894" y="6247"/>
                    <a:pt x="9263" y="7104"/>
                  </a:cubicBezTo>
                  <a:cubicBezTo>
                    <a:pt x="9382" y="7366"/>
                    <a:pt x="9513" y="7628"/>
                    <a:pt x="9680" y="7890"/>
                  </a:cubicBezTo>
                  <a:cubicBezTo>
                    <a:pt x="9882" y="8211"/>
                    <a:pt x="10061" y="8592"/>
                    <a:pt x="10097" y="8985"/>
                  </a:cubicBezTo>
                  <a:cubicBezTo>
                    <a:pt x="10120" y="9366"/>
                    <a:pt x="10037" y="9735"/>
                    <a:pt x="10025" y="10092"/>
                  </a:cubicBezTo>
                  <a:cubicBezTo>
                    <a:pt x="10001" y="10485"/>
                    <a:pt x="9942" y="10866"/>
                    <a:pt x="10406" y="10890"/>
                  </a:cubicBezTo>
                  <a:cubicBezTo>
                    <a:pt x="10415" y="10891"/>
                    <a:pt x="10424" y="10891"/>
                    <a:pt x="10433" y="10891"/>
                  </a:cubicBezTo>
                  <a:cubicBezTo>
                    <a:pt x="10861" y="10891"/>
                    <a:pt x="11083" y="10068"/>
                    <a:pt x="11839" y="10068"/>
                  </a:cubicBezTo>
                  <a:cubicBezTo>
                    <a:pt x="11849" y="10068"/>
                    <a:pt x="11860" y="10068"/>
                    <a:pt x="11871" y="10068"/>
                  </a:cubicBezTo>
                  <a:cubicBezTo>
                    <a:pt x="12565" y="10101"/>
                    <a:pt x="12684" y="10775"/>
                    <a:pt x="13055" y="10775"/>
                  </a:cubicBezTo>
                  <a:cubicBezTo>
                    <a:pt x="13097" y="10775"/>
                    <a:pt x="13142" y="10767"/>
                    <a:pt x="13192" y="10747"/>
                  </a:cubicBezTo>
                  <a:cubicBezTo>
                    <a:pt x="13478" y="10628"/>
                    <a:pt x="13692" y="10283"/>
                    <a:pt x="13871" y="10057"/>
                  </a:cubicBezTo>
                  <a:cubicBezTo>
                    <a:pt x="15097" y="8664"/>
                    <a:pt x="15657" y="6961"/>
                    <a:pt x="15109" y="5223"/>
                  </a:cubicBezTo>
                  <a:cubicBezTo>
                    <a:pt x="15061" y="5056"/>
                    <a:pt x="14990" y="4889"/>
                    <a:pt x="14930" y="4734"/>
                  </a:cubicBezTo>
                  <a:cubicBezTo>
                    <a:pt x="14847" y="4532"/>
                    <a:pt x="14645" y="4080"/>
                    <a:pt x="14526" y="3842"/>
                  </a:cubicBezTo>
                  <a:cubicBezTo>
                    <a:pt x="14514" y="3806"/>
                    <a:pt x="14502" y="3794"/>
                    <a:pt x="14490" y="3758"/>
                  </a:cubicBezTo>
                  <a:cubicBezTo>
                    <a:pt x="14085" y="3080"/>
                    <a:pt x="13549" y="2484"/>
                    <a:pt x="12942" y="1972"/>
                  </a:cubicBezTo>
                  <a:cubicBezTo>
                    <a:pt x="12668" y="1758"/>
                    <a:pt x="12406" y="1556"/>
                    <a:pt x="12109" y="1377"/>
                  </a:cubicBezTo>
                  <a:cubicBezTo>
                    <a:pt x="10661" y="456"/>
                    <a:pt x="8956" y="0"/>
                    <a:pt x="725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39" name="Google Shape;5936;p62">
              <a:extLst>
                <a:ext uri="{FF2B5EF4-FFF2-40B4-BE49-F238E27FC236}">
                  <a16:creationId xmlns:a16="http://schemas.microsoft.com/office/drawing/2014/main" id="{FA8956C1-A2D6-4DC2-B3DA-A60FE489D701}"/>
                </a:ext>
              </a:extLst>
            </p:cNvPr>
            <p:cNvSpPr/>
            <p:nvPr/>
          </p:nvSpPr>
          <p:spPr>
            <a:xfrm>
              <a:off x="6412737" y="2015980"/>
              <a:ext cx="330506" cy="192931"/>
            </a:xfrm>
            <a:custGeom>
              <a:avLst/>
              <a:gdLst/>
              <a:ahLst/>
              <a:cxnLst/>
              <a:rect l="l" t="t" r="r" b="b"/>
              <a:pathLst>
                <a:path w="6705" h="3914" extrusionOk="0">
                  <a:moveTo>
                    <a:pt x="6121" y="1"/>
                  </a:moveTo>
                  <a:cubicBezTo>
                    <a:pt x="5918" y="48"/>
                    <a:pt x="5704" y="96"/>
                    <a:pt x="5513" y="144"/>
                  </a:cubicBezTo>
                  <a:cubicBezTo>
                    <a:pt x="4010" y="478"/>
                    <a:pt x="2491" y="698"/>
                    <a:pt x="969" y="698"/>
                  </a:cubicBezTo>
                  <a:cubicBezTo>
                    <a:pt x="646" y="698"/>
                    <a:pt x="323" y="688"/>
                    <a:pt x="1" y="667"/>
                  </a:cubicBezTo>
                  <a:lnTo>
                    <a:pt x="1" y="667"/>
                  </a:lnTo>
                  <a:cubicBezTo>
                    <a:pt x="275" y="1537"/>
                    <a:pt x="501" y="2418"/>
                    <a:pt x="870" y="3263"/>
                  </a:cubicBezTo>
                  <a:lnTo>
                    <a:pt x="1037" y="3263"/>
                  </a:lnTo>
                  <a:cubicBezTo>
                    <a:pt x="1358" y="3215"/>
                    <a:pt x="1656" y="3001"/>
                    <a:pt x="1989" y="2989"/>
                  </a:cubicBezTo>
                  <a:cubicBezTo>
                    <a:pt x="1999" y="2989"/>
                    <a:pt x="2008" y="2989"/>
                    <a:pt x="2017" y="2989"/>
                  </a:cubicBezTo>
                  <a:cubicBezTo>
                    <a:pt x="2680" y="2989"/>
                    <a:pt x="3106" y="3812"/>
                    <a:pt x="3787" y="3906"/>
                  </a:cubicBezTo>
                  <a:cubicBezTo>
                    <a:pt x="3824" y="3911"/>
                    <a:pt x="3862" y="3913"/>
                    <a:pt x="3898" y="3913"/>
                  </a:cubicBezTo>
                  <a:cubicBezTo>
                    <a:pt x="4490" y="3913"/>
                    <a:pt x="4961" y="3298"/>
                    <a:pt x="5085" y="2715"/>
                  </a:cubicBezTo>
                  <a:cubicBezTo>
                    <a:pt x="5168" y="2322"/>
                    <a:pt x="5168" y="1894"/>
                    <a:pt x="5454" y="1632"/>
                  </a:cubicBezTo>
                  <a:cubicBezTo>
                    <a:pt x="5659" y="1419"/>
                    <a:pt x="5936" y="1363"/>
                    <a:pt x="6235" y="1363"/>
                  </a:cubicBezTo>
                  <a:cubicBezTo>
                    <a:pt x="6388" y="1363"/>
                    <a:pt x="6547" y="1378"/>
                    <a:pt x="6704" y="1394"/>
                  </a:cubicBezTo>
                  <a:cubicBezTo>
                    <a:pt x="6656" y="1227"/>
                    <a:pt x="6585" y="1060"/>
                    <a:pt x="6525" y="894"/>
                  </a:cubicBezTo>
                  <a:cubicBezTo>
                    <a:pt x="6442" y="703"/>
                    <a:pt x="6240" y="239"/>
                    <a:pt x="6121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0" name="Google Shape;5937;p62">
              <a:extLst>
                <a:ext uri="{FF2B5EF4-FFF2-40B4-BE49-F238E27FC236}">
                  <a16:creationId xmlns:a16="http://schemas.microsoft.com/office/drawing/2014/main" id="{C82E7BF4-F038-4601-BE29-0A53405DC1F5}"/>
                </a:ext>
              </a:extLst>
            </p:cNvPr>
            <p:cNvSpPr/>
            <p:nvPr/>
          </p:nvSpPr>
          <p:spPr>
            <a:xfrm>
              <a:off x="6012481" y="1915620"/>
              <a:ext cx="358061" cy="189037"/>
            </a:xfrm>
            <a:custGeom>
              <a:avLst/>
              <a:gdLst/>
              <a:ahLst/>
              <a:cxnLst/>
              <a:rect l="l" t="t" r="r" b="b"/>
              <a:pathLst>
                <a:path w="7264" h="3835" extrusionOk="0">
                  <a:moveTo>
                    <a:pt x="1537" y="1"/>
                  </a:moveTo>
                  <a:cubicBezTo>
                    <a:pt x="918" y="537"/>
                    <a:pt x="429" y="1215"/>
                    <a:pt x="132" y="1965"/>
                  </a:cubicBezTo>
                  <a:cubicBezTo>
                    <a:pt x="108" y="2144"/>
                    <a:pt x="48" y="2311"/>
                    <a:pt x="1" y="2477"/>
                  </a:cubicBezTo>
                  <a:cubicBezTo>
                    <a:pt x="120" y="2525"/>
                    <a:pt x="227" y="2549"/>
                    <a:pt x="322" y="2596"/>
                  </a:cubicBezTo>
                  <a:cubicBezTo>
                    <a:pt x="668" y="2739"/>
                    <a:pt x="953" y="3001"/>
                    <a:pt x="1275" y="3156"/>
                  </a:cubicBezTo>
                  <a:cubicBezTo>
                    <a:pt x="1640" y="3348"/>
                    <a:pt x="2035" y="3447"/>
                    <a:pt x="2437" y="3447"/>
                  </a:cubicBezTo>
                  <a:cubicBezTo>
                    <a:pt x="2534" y="3447"/>
                    <a:pt x="2630" y="3441"/>
                    <a:pt x="2727" y="3430"/>
                  </a:cubicBezTo>
                  <a:cubicBezTo>
                    <a:pt x="3001" y="3394"/>
                    <a:pt x="3287" y="3311"/>
                    <a:pt x="3573" y="3311"/>
                  </a:cubicBezTo>
                  <a:cubicBezTo>
                    <a:pt x="3593" y="3310"/>
                    <a:pt x="3613" y="3309"/>
                    <a:pt x="3633" y="3309"/>
                  </a:cubicBezTo>
                  <a:cubicBezTo>
                    <a:pt x="3901" y="3309"/>
                    <a:pt x="4180" y="3384"/>
                    <a:pt x="4347" y="3573"/>
                  </a:cubicBezTo>
                  <a:cubicBezTo>
                    <a:pt x="4418" y="3656"/>
                    <a:pt x="4466" y="3739"/>
                    <a:pt x="4513" y="3835"/>
                  </a:cubicBezTo>
                  <a:cubicBezTo>
                    <a:pt x="5359" y="3596"/>
                    <a:pt x="6180" y="3263"/>
                    <a:pt x="6918" y="2823"/>
                  </a:cubicBezTo>
                  <a:cubicBezTo>
                    <a:pt x="6954" y="2799"/>
                    <a:pt x="7097" y="2715"/>
                    <a:pt x="7264" y="2608"/>
                  </a:cubicBezTo>
                  <a:cubicBezTo>
                    <a:pt x="7085" y="2584"/>
                    <a:pt x="6895" y="2561"/>
                    <a:pt x="6716" y="2525"/>
                  </a:cubicBezTo>
                  <a:cubicBezTo>
                    <a:pt x="6073" y="2406"/>
                    <a:pt x="5442" y="2239"/>
                    <a:pt x="4823" y="2013"/>
                  </a:cubicBezTo>
                  <a:cubicBezTo>
                    <a:pt x="3716" y="1608"/>
                    <a:pt x="2668" y="1013"/>
                    <a:pt x="1787" y="239"/>
                  </a:cubicBezTo>
                  <a:cubicBezTo>
                    <a:pt x="1691" y="167"/>
                    <a:pt x="1620" y="96"/>
                    <a:pt x="1537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1" name="Google Shape;5938;p62">
              <a:extLst>
                <a:ext uri="{FF2B5EF4-FFF2-40B4-BE49-F238E27FC236}">
                  <a16:creationId xmlns:a16="http://schemas.microsoft.com/office/drawing/2014/main" id="{ED00B1B8-D5B6-4994-A92A-B83F543B615A}"/>
                </a:ext>
              </a:extLst>
            </p:cNvPr>
            <p:cNvSpPr/>
            <p:nvPr/>
          </p:nvSpPr>
          <p:spPr>
            <a:xfrm>
              <a:off x="6310060" y="2136895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24" y="0"/>
                    <a:pt x="24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2" name="Google Shape;5939;p62">
              <a:extLst>
                <a:ext uri="{FF2B5EF4-FFF2-40B4-BE49-F238E27FC236}">
                  <a16:creationId xmlns:a16="http://schemas.microsoft.com/office/drawing/2014/main" id="{4ACD64F9-11ED-4BAA-9630-1D34678A4C1E}"/>
                </a:ext>
              </a:extLst>
            </p:cNvPr>
            <p:cNvSpPr/>
            <p:nvPr/>
          </p:nvSpPr>
          <p:spPr>
            <a:xfrm>
              <a:off x="6540700" y="2295716"/>
              <a:ext cx="180213" cy="183910"/>
            </a:xfrm>
            <a:custGeom>
              <a:avLst/>
              <a:gdLst/>
              <a:ahLst/>
              <a:cxnLst/>
              <a:rect l="l" t="t" r="r" b="b"/>
              <a:pathLst>
                <a:path w="3656" h="3731" extrusionOk="0">
                  <a:moveTo>
                    <a:pt x="2245" y="0"/>
                  </a:moveTo>
                  <a:cubicBezTo>
                    <a:pt x="1750" y="0"/>
                    <a:pt x="1232" y="178"/>
                    <a:pt x="893" y="386"/>
                  </a:cubicBezTo>
                  <a:cubicBezTo>
                    <a:pt x="310" y="779"/>
                    <a:pt x="108" y="1624"/>
                    <a:pt x="24" y="2339"/>
                  </a:cubicBezTo>
                  <a:cubicBezTo>
                    <a:pt x="0" y="2672"/>
                    <a:pt x="24" y="3041"/>
                    <a:pt x="250" y="3303"/>
                  </a:cubicBezTo>
                  <a:cubicBezTo>
                    <a:pt x="500" y="3619"/>
                    <a:pt x="860" y="3730"/>
                    <a:pt x="1227" y="3730"/>
                  </a:cubicBezTo>
                  <a:cubicBezTo>
                    <a:pt x="1578" y="3730"/>
                    <a:pt x="1935" y="3628"/>
                    <a:pt x="2203" y="3505"/>
                  </a:cubicBezTo>
                  <a:cubicBezTo>
                    <a:pt x="2858" y="3208"/>
                    <a:pt x="3358" y="2636"/>
                    <a:pt x="3560" y="1910"/>
                  </a:cubicBezTo>
                  <a:cubicBezTo>
                    <a:pt x="3644" y="1577"/>
                    <a:pt x="3656" y="1208"/>
                    <a:pt x="3537" y="850"/>
                  </a:cubicBezTo>
                  <a:cubicBezTo>
                    <a:pt x="3441" y="529"/>
                    <a:pt x="3239" y="315"/>
                    <a:pt x="3001" y="184"/>
                  </a:cubicBezTo>
                  <a:cubicBezTo>
                    <a:pt x="2778" y="53"/>
                    <a:pt x="2515" y="0"/>
                    <a:pt x="22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3" name="Google Shape;5940;p62">
              <a:extLst>
                <a:ext uri="{FF2B5EF4-FFF2-40B4-BE49-F238E27FC236}">
                  <a16:creationId xmlns:a16="http://schemas.microsoft.com/office/drawing/2014/main" id="{F076A88D-D5AD-46C9-B412-99A5A89F8650}"/>
                </a:ext>
              </a:extLst>
            </p:cNvPr>
            <p:cNvSpPr/>
            <p:nvPr/>
          </p:nvSpPr>
          <p:spPr>
            <a:xfrm>
              <a:off x="6589401" y="2343136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1489" y="1"/>
                  </a:moveTo>
                  <a:cubicBezTo>
                    <a:pt x="1317" y="1"/>
                    <a:pt x="1143" y="45"/>
                    <a:pt x="989" y="115"/>
                  </a:cubicBezTo>
                  <a:cubicBezTo>
                    <a:pt x="751" y="222"/>
                    <a:pt x="560" y="365"/>
                    <a:pt x="382" y="543"/>
                  </a:cubicBezTo>
                  <a:cubicBezTo>
                    <a:pt x="215" y="722"/>
                    <a:pt x="108" y="924"/>
                    <a:pt x="24" y="1174"/>
                  </a:cubicBezTo>
                  <a:cubicBezTo>
                    <a:pt x="1" y="1229"/>
                    <a:pt x="45" y="1274"/>
                    <a:pt x="84" y="1274"/>
                  </a:cubicBezTo>
                  <a:cubicBezTo>
                    <a:pt x="104" y="1274"/>
                    <a:pt x="124" y="1262"/>
                    <a:pt x="132" y="1234"/>
                  </a:cubicBezTo>
                  <a:cubicBezTo>
                    <a:pt x="298" y="877"/>
                    <a:pt x="632" y="555"/>
                    <a:pt x="977" y="400"/>
                  </a:cubicBezTo>
                  <a:cubicBezTo>
                    <a:pt x="1072" y="353"/>
                    <a:pt x="1167" y="305"/>
                    <a:pt x="1275" y="293"/>
                  </a:cubicBezTo>
                  <a:cubicBezTo>
                    <a:pt x="1334" y="424"/>
                    <a:pt x="1370" y="579"/>
                    <a:pt x="1346" y="722"/>
                  </a:cubicBezTo>
                  <a:cubicBezTo>
                    <a:pt x="1346" y="817"/>
                    <a:pt x="1322" y="888"/>
                    <a:pt x="1275" y="960"/>
                  </a:cubicBezTo>
                  <a:cubicBezTo>
                    <a:pt x="1263" y="996"/>
                    <a:pt x="1239" y="1019"/>
                    <a:pt x="1215" y="1055"/>
                  </a:cubicBezTo>
                  <a:cubicBezTo>
                    <a:pt x="1203" y="1079"/>
                    <a:pt x="1179" y="1091"/>
                    <a:pt x="1167" y="1115"/>
                  </a:cubicBezTo>
                  <a:cubicBezTo>
                    <a:pt x="1156" y="1127"/>
                    <a:pt x="1156" y="1150"/>
                    <a:pt x="1144" y="1186"/>
                  </a:cubicBezTo>
                  <a:cubicBezTo>
                    <a:pt x="1122" y="1241"/>
                    <a:pt x="1171" y="1306"/>
                    <a:pt x="1226" y="1306"/>
                  </a:cubicBezTo>
                  <a:cubicBezTo>
                    <a:pt x="1230" y="1306"/>
                    <a:pt x="1234" y="1306"/>
                    <a:pt x="1239" y="1305"/>
                  </a:cubicBezTo>
                  <a:cubicBezTo>
                    <a:pt x="1287" y="1293"/>
                    <a:pt x="1322" y="1293"/>
                    <a:pt x="1346" y="1258"/>
                  </a:cubicBezTo>
                  <a:cubicBezTo>
                    <a:pt x="1382" y="1246"/>
                    <a:pt x="1394" y="1210"/>
                    <a:pt x="1406" y="1198"/>
                  </a:cubicBezTo>
                  <a:cubicBezTo>
                    <a:pt x="1453" y="1174"/>
                    <a:pt x="1477" y="1115"/>
                    <a:pt x="1513" y="1067"/>
                  </a:cubicBezTo>
                  <a:cubicBezTo>
                    <a:pt x="1560" y="972"/>
                    <a:pt x="1584" y="877"/>
                    <a:pt x="1596" y="769"/>
                  </a:cubicBezTo>
                  <a:cubicBezTo>
                    <a:pt x="1620" y="591"/>
                    <a:pt x="1572" y="424"/>
                    <a:pt x="1501" y="281"/>
                  </a:cubicBezTo>
                  <a:cubicBezTo>
                    <a:pt x="1560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4"/>
                    <a:pt x="2013" y="591"/>
                    <a:pt x="2096" y="615"/>
                  </a:cubicBezTo>
                  <a:cubicBezTo>
                    <a:pt x="2112" y="624"/>
                    <a:pt x="2129" y="629"/>
                    <a:pt x="2145" y="629"/>
                  </a:cubicBezTo>
                  <a:cubicBezTo>
                    <a:pt x="2190" y="629"/>
                    <a:pt x="2230" y="595"/>
                    <a:pt x="2239" y="543"/>
                  </a:cubicBezTo>
                  <a:cubicBezTo>
                    <a:pt x="2275" y="424"/>
                    <a:pt x="2156" y="293"/>
                    <a:pt x="2072" y="222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1"/>
                    <a:pt x="1489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4" name="Google Shape;5943;p62">
              <a:extLst>
                <a:ext uri="{FF2B5EF4-FFF2-40B4-BE49-F238E27FC236}">
                  <a16:creationId xmlns:a16="http://schemas.microsoft.com/office/drawing/2014/main" id="{20145FE3-FD64-4AFA-9310-D84D7A230A31}"/>
                </a:ext>
              </a:extLst>
            </p:cNvPr>
            <p:cNvSpPr/>
            <p:nvPr/>
          </p:nvSpPr>
          <p:spPr>
            <a:xfrm>
              <a:off x="6082920" y="2367980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84" y="0"/>
                  </a:moveTo>
                  <a:cubicBezTo>
                    <a:pt x="328" y="0"/>
                    <a:pt x="288" y="11"/>
                    <a:pt x="262" y="39"/>
                  </a:cubicBezTo>
                  <a:cubicBezTo>
                    <a:pt x="1" y="384"/>
                    <a:pt x="560" y="1325"/>
                    <a:pt x="1584" y="1456"/>
                  </a:cubicBezTo>
                  <a:cubicBezTo>
                    <a:pt x="1631" y="1461"/>
                    <a:pt x="1678" y="1464"/>
                    <a:pt x="1724" y="1464"/>
                  </a:cubicBezTo>
                  <a:cubicBezTo>
                    <a:pt x="2682" y="1464"/>
                    <a:pt x="3423" y="339"/>
                    <a:pt x="3049" y="146"/>
                  </a:cubicBezTo>
                  <a:cubicBezTo>
                    <a:pt x="2939" y="85"/>
                    <a:pt x="2832" y="64"/>
                    <a:pt x="2717" y="64"/>
                  </a:cubicBezTo>
                  <a:cubicBezTo>
                    <a:pt x="2456" y="64"/>
                    <a:pt x="2154" y="173"/>
                    <a:pt x="1697" y="173"/>
                  </a:cubicBezTo>
                  <a:cubicBezTo>
                    <a:pt x="1653" y="173"/>
                    <a:pt x="1607" y="172"/>
                    <a:pt x="1560" y="170"/>
                  </a:cubicBezTo>
                  <a:cubicBezTo>
                    <a:pt x="989" y="151"/>
                    <a:pt x="587" y="0"/>
                    <a:pt x="38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5" name="Google Shape;5944;p62">
              <a:extLst>
                <a:ext uri="{FF2B5EF4-FFF2-40B4-BE49-F238E27FC236}">
                  <a16:creationId xmlns:a16="http://schemas.microsoft.com/office/drawing/2014/main" id="{11D190A5-5B49-49DC-855B-6CFE34C2F8FD}"/>
                </a:ext>
              </a:extLst>
            </p:cNvPr>
            <p:cNvSpPr/>
            <p:nvPr/>
          </p:nvSpPr>
          <p:spPr>
            <a:xfrm>
              <a:off x="6135761" y="2385479"/>
              <a:ext cx="102726" cy="54813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1" y="0"/>
                  </a:moveTo>
                  <a:cubicBezTo>
                    <a:pt x="1537" y="0"/>
                    <a:pt x="1226" y="120"/>
                    <a:pt x="1024" y="208"/>
                  </a:cubicBezTo>
                  <a:cubicBezTo>
                    <a:pt x="655" y="375"/>
                    <a:pt x="286" y="613"/>
                    <a:pt x="0" y="946"/>
                  </a:cubicBezTo>
                  <a:cubicBezTo>
                    <a:pt x="143" y="1030"/>
                    <a:pt x="322" y="1065"/>
                    <a:pt x="524" y="1101"/>
                  </a:cubicBezTo>
                  <a:cubicBezTo>
                    <a:pt x="577" y="1108"/>
                    <a:pt x="629" y="1112"/>
                    <a:pt x="681" y="1112"/>
                  </a:cubicBezTo>
                  <a:cubicBezTo>
                    <a:pt x="1408" y="1112"/>
                    <a:pt x="1995" y="442"/>
                    <a:pt x="2084" y="53"/>
                  </a:cubicBezTo>
                  <a:cubicBezTo>
                    <a:pt x="2002" y="16"/>
                    <a:pt x="1909" y="0"/>
                    <a:pt x="1811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6" name="Google Shape;5945;p62">
              <a:extLst>
                <a:ext uri="{FF2B5EF4-FFF2-40B4-BE49-F238E27FC236}">
                  <a16:creationId xmlns:a16="http://schemas.microsoft.com/office/drawing/2014/main" id="{248E2E89-DFE2-40E1-973F-E381A245044A}"/>
                </a:ext>
              </a:extLst>
            </p:cNvPr>
            <p:cNvSpPr/>
            <p:nvPr/>
          </p:nvSpPr>
          <p:spPr>
            <a:xfrm>
              <a:off x="6100517" y="2247952"/>
              <a:ext cx="64622" cy="113126"/>
            </a:xfrm>
            <a:custGeom>
              <a:avLst/>
              <a:gdLst/>
              <a:ahLst/>
              <a:cxnLst/>
              <a:rect l="l" t="t" r="r" b="b"/>
              <a:pathLst>
                <a:path w="1311" h="2295" extrusionOk="0">
                  <a:moveTo>
                    <a:pt x="1075" y="1"/>
                  </a:moveTo>
                  <a:cubicBezTo>
                    <a:pt x="1043" y="1"/>
                    <a:pt x="1013" y="16"/>
                    <a:pt x="1001" y="45"/>
                  </a:cubicBezTo>
                  <a:cubicBezTo>
                    <a:pt x="929" y="164"/>
                    <a:pt x="941" y="379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4"/>
                    <a:pt x="953" y="1391"/>
                    <a:pt x="929" y="1415"/>
                  </a:cubicBezTo>
                  <a:cubicBezTo>
                    <a:pt x="911" y="1438"/>
                    <a:pt x="880" y="1446"/>
                    <a:pt x="845" y="1446"/>
                  </a:cubicBezTo>
                  <a:cubicBezTo>
                    <a:pt x="791" y="1446"/>
                    <a:pt x="728" y="1424"/>
                    <a:pt x="691" y="1403"/>
                  </a:cubicBezTo>
                  <a:cubicBezTo>
                    <a:pt x="581" y="1359"/>
                    <a:pt x="451" y="1294"/>
                    <a:pt x="328" y="1294"/>
                  </a:cubicBezTo>
                  <a:cubicBezTo>
                    <a:pt x="318" y="1294"/>
                    <a:pt x="308" y="1295"/>
                    <a:pt x="298" y="1295"/>
                  </a:cubicBezTo>
                  <a:cubicBezTo>
                    <a:pt x="179" y="1319"/>
                    <a:pt x="72" y="1391"/>
                    <a:pt x="48" y="1510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46"/>
                    <a:pt x="275" y="2177"/>
                    <a:pt x="370" y="2284"/>
                  </a:cubicBezTo>
                  <a:cubicBezTo>
                    <a:pt x="380" y="2291"/>
                    <a:pt x="390" y="2295"/>
                    <a:pt x="400" y="2295"/>
                  </a:cubicBezTo>
                  <a:cubicBezTo>
                    <a:pt x="435" y="2295"/>
                    <a:pt x="462" y="2252"/>
                    <a:pt x="453" y="2224"/>
                  </a:cubicBezTo>
                  <a:cubicBezTo>
                    <a:pt x="406" y="2069"/>
                    <a:pt x="346" y="1938"/>
                    <a:pt x="298" y="1784"/>
                  </a:cubicBezTo>
                  <a:cubicBezTo>
                    <a:pt x="286" y="1748"/>
                    <a:pt x="251" y="1653"/>
                    <a:pt x="286" y="1617"/>
                  </a:cubicBezTo>
                  <a:cubicBezTo>
                    <a:pt x="302" y="1594"/>
                    <a:pt x="326" y="1586"/>
                    <a:pt x="354" y="1586"/>
                  </a:cubicBezTo>
                  <a:cubicBezTo>
                    <a:pt x="371" y="1586"/>
                    <a:pt x="388" y="1589"/>
                    <a:pt x="406" y="1593"/>
                  </a:cubicBezTo>
                  <a:cubicBezTo>
                    <a:pt x="525" y="1617"/>
                    <a:pt x="644" y="1700"/>
                    <a:pt x="763" y="1724"/>
                  </a:cubicBezTo>
                  <a:cubicBezTo>
                    <a:pt x="805" y="1738"/>
                    <a:pt x="849" y="1745"/>
                    <a:pt x="892" y="1745"/>
                  </a:cubicBezTo>
                  <a:cubicBezTo>
                    <a:pt x="958" y="1745"/>
                    <a:pt x="1022" y="1729"/>
                    <a:pt x="1072" y="1700"/>
                  </a:cubicBezTo>
                  <a:cubicBezTo>
                    <a:pt x="1310" y="1569"/>
                    <a:pt x="1251" y="1212"/>
                    <a:pt x="1251" y="950"/>
                  </a:cubicBezTo>
                  <a:lnTo>
                    <a:pt x="1251" y="498"/>
                  </a:lnTo>
                  <a:cubicBezTo>
                    <a:pt x="1239" y="343"/>
                    <a:pt x="1251" y="164"/>
                    <a:pt x="1168" y="45"/>
                  </a:cubicBezTo>
                  <a:cubicBezTo>
                    <a:pt x="1144" y="16"/>
                    <a:pt x="1108" y="1"/>
                    <a:pt x="1075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7" name="Google Shape;5946;p62">
              <a:extLst>
                <a:ext uri="{FF2B5EF4-FFF2-40B4-BE49-F238E27FC236}">
                  <a16:creationId xmlns:a16="http://schemas.microsoft.com/office/drawing/2014/main" id="{0D27B3E0-571D-4A1A-9CE9-7C4E3985E821}"/>
                </a:ext>
              </a:extLst>
            </p:cNvPr>
            <p:cNvSpPr/>
            <p:nvPr/>
          </p:nvSpPr>
          <p:spPr>
            <a:xfrm>
              <a:off x="6246078" y="2260127"/>
              <a:ext cx="41701" cy="62897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49" name="Google Shape;5948;p62">
              <a:extLst>
                <a:ext uri="{FF2B5EF4-FFF2-40B4-BE49-F238E27FC236}">
                  <a16:creationId xmlns:a16="http://schemas.microsoft.com/office/drawing/2014/main" id="{0A5595B5-FD98-4C9B-A901-BE6AA7FE4C23}"/>
                </a:ext>
              </a:extLst>
            </p:cNvPr>
            <p:cNvSpPr/>
            <p:nvPr/>
          </p:nvSpPr>
          <p:spPr>
            <a:xfrm>
              <a:off x="6206743" y="2167999"/>
              <a:ext cx="83403" cy="53877"/>
            </a:xfrm>
            <a:custGeom>
              <a:avLst/>
              <a:gdLst/>
              <a:ahLst/>
              <a:cxnLst/>
              <a:rect l="l" t="t" r="r" b="b"/>
              <a:pathLst>
                <a:path w="1692" h="1093" extrusionOk="0">
                  <a:moveTo>
                    <a:pt x="310" y="0"/>
                  </a:moveTo>
                  <a:cubicBezTo>
                    <a:pt x="233" y="0"/>
                    <a:pt x="156" y="12"/>
                    <a:pt x="96" y="48"/>
                  </a:cubicBezTo>
                  <a:cubicBezTo>
                    <a:pt x="13" y="96"/>
                    <a:pt x="1" y="227"/>
                    <a:pt x="132" y="274"/>
                  </a:cubicBezTo>
                  <a:cubicBezTo>
                    <a:pt x="275" y="334"/>
                    <a:pt x="406" y="322"/>
                    <a:pt x="513" y="334"/>
                  </a:cubicBezTo>
                  <a:cubicBezTo>
                    <a:pt x="608" y="346"/>
                    <a:pt x="715" y="358"/>
                    <a:pt x="822" y="393"/>
                  </a:cubicBezTo>
                  <a:cubicBezTo>
                    <a:pt x="1191" y="500"/>
                    <a:pt x="1465" y="751"/>
                    <a:pt x="1596" y="1012"/>
                  </a:cubicBezTo>
                  <a:cubicBezTo>
                    <a:pt x="1608" y="1048"/>
                    <a:pt x="1620" y="1060"/>
                    <a:pt x="1644" y="1072"/>
                  </a:cubicBezTo>
                  <a:cubicBezTo>
                    <a:pt x="1658" y="1086"/>
                    <a:pt x="1668" y="1092"/>
                    <a:pt x="1675" y="1092"/>
                  </a:cubicBezTo>
                  <a:cubicBezTo>
                    <a:pt x="1691" y="1092"/>
                    <a:pt x="1691" y="1061"/>
                    <a:pt x="1691" y="1036"/>
                  </a:cubicBezTo>
                  <a:cubicBezTo>
                    <a:pt x="1691" y="1001"/>
                    <a:pt x="1691" y="989"/>
                    <a:pt x="1668" y="953"/>
                  </a:cubicBezTo>
                  <a:cubicBezTo>
                    <a:pt x="1644" y="715"/>
                    <a:pt x="1489" y="524"/>
                    <a:pt x="1322" y="381"/>
                  </a:cubicBezTo>
                  <a:cubicBezTo>
                    <a:pt x="1203" y="274"/>
                    <a:pt x="1049" y="167"/>
                    <a:pt x="870" y="108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8" y="0"/>
                    <a:pt x="3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50" name="Google Shape;5949;p62">
              <a:extLst>
                <a:ext uri="{FF2B5EF4-FFF2-40B4-BE49-F238E27FC236}">
                  <a16:creationId xmlns:a16="http://schemas.microsoft.com/office/drawing/2014/main" id="{04ACFD13-5A02-4BAC-A0C1-54AA0D82D874}"/>
                </a:ext>
              </a:extLst>
            </p:cNvPr>
            <p:cNvSpPr/>
            <p:nvPr/>
          </p:nvSpPr>
          <p:spPr>
            <a:xfrm>
              <a:off x="6061773" y="2163316"/>
              <a:ext cx="62848" cy="44708"/>
            </a:xfrm>
            <a:custGeom>
              <a:avLst/>
              <a:gdLst/>
              <a:ahLst/>
              <a:cxnLst/>
              <a:rect l="l" t="t" r="r" b="b"/>
              <a:pathLst>
                <a:path w="1275" h="907" extrusionOk="0">
                  <a:moveTo>
                    <a:pt x="918" y="0"/>
                  </a:moveTo>
                  <a:cubicBezTo>
                    <a:pt x="834" y="0"/>
                    <a:pt x="739" y="12"/>
                    <a:pt x="668" y="24"/>
                  </a:cubicBezTo>
                  <a:cubicBezTo>
                    <a:pt x="537" y="72"/>
                    <a:pt x="418" y="143"/>
                    <a:pt x="310" y="238"/>
                  </a:cubicBezTo>
                  <a:cubicBezTo>
                    <a:pt x="180" y="357"/>
                    <a:pt x="60" y="536"/>
                    <a:pt x="13" y="750"/>
                  </a:cubicBezTo>
                  <a:cubicBezTo>
                    <a:pt x="1" y="786"/>
                    <a:pt x="1" y="798"/>
                    <a:pt x="1" y="834"/>
                  </a:cubicBezTo>
                  <a:cubicBezTo>
                    <a:pt x="1" y="866"/>
                    <a:pt x="1" y="907"/>
                    <a:pt x="18" y="907"/>
                  </a:cubicBezTo>
                  <a:cubicBezTo>
                    <a:pt x="20" y="907"/>
                    <a:pt x="22" y="906"/>
                    <a:pt x="25" y="905"/>
                  </a:cubicBezTo>
                  <a:cubicBezTo>
                    <a:pt x="25" y="893"/>
                    <a:pt x="37" y="869"/>
                    <a:pt x="60" y="846"/>
                  </a:cubicBezTo>
                  <a:cubicBezTo>
                    <a:pt x="180" y="595"/>
                    <a:pt x="382" y="381"/>
                    <a:pt x="668" y="334"/>
                  </a:cubicBezTo>
                  <a:cubicBezTo>
                    <a:pt x="739" y="322"/>
                    <a:pt x="811" y="322"/>
                    <a:pt x="906" y="322"/>
                  </a:cubicBezTo>
                  <a:cubicBezTo>
                    <a:pt x="947" y="322"/>
                    <a:pt x="992" y="325"/>
                    <a:pt x="1040" y="325"/>
                  </a:cubicBezTo>
                  <a:cubicBezTo>
                    <a:pt x="1087" y="325"/>
                    <a:pt x="1138" y="322"/>
                    <a:pt x="1192" y="310"/>
                  </a:cubicBezTo>
                  <a:cubicBezTo>
                    <a:pt x="1275" y="262"/>
                    <a:pt x="1275" y="143"/>
                    <a:pt x="1227" y="84"/>
                  </a:cubicBezTo>
                  <a:cubicBezTo>
                    <a:pt x="1156" y="0"/>
                    <a:pt x="1013" y="0"/>
                    <a:pt x="91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51" name="Google Shape;6154;p63">
            <a:extLst>
              <a:ext uri="{FF2B5EF4-FFF2-40B4-BE49-F238E27FC236}">
                <a16:creationId xmlns:a16="http://schemas.microsoft.com/office/drawing/2014/main" id="{923D1E63-16E0-44E1-9A03-05F6AB1CF7E8}"/>
              </a:ext>
            </a:extLst>
          </p:cNvPr>
          <p:cNvSpPr/>
          <p:nvPr/>
        </p:nvSpPr>
        <p:spPr>
          <a:xfrm>
            <a:off x="8268986" y="3962812"/>
            <a:ext cx="199974" cy="284474"/>
          </a:xfrm>
          <a:custGeom>
            <a:avLst/>
            <a:gdLst/>
            <a:ahLst/>
            <a:cxnLst/>
            <a:rect l="l" t="t" r="r" b="b"/>
            <a:pathLst>
              <a:path w="4061" h="5777" extrusionOk="0">
                <a:moveTo>
                  <a:pt x="2501" y="0"/>
                </a:moveTo>
                <a:lnTo>
                  <a:pt x="322" y="298"/>
                </a:lnTo>
                <a:cubicBezTo>
                  <a:pt x="322" y="298"/>
                  <a:pt x="525" y="1310"/>
                  <a:pt x="501" y="1762"/>
                </a:cubicBezTo>
                <a:cubicBezTo>
                  <a:pt x="489" y="2191"/>
                  <a:pt x="1" y="4358"/>
                  <a:pt x="263" y="4441"/>
                </a:cubicBezTo>
                <a:cubicBezTo>
                  <a:pt x="272" y="4443"/>
                  <a:pt x="281" y="4445"/>
                  <a:pt x="290" y="4445"/>
                </a:cubicBezTo>
                <a:cubicBezTo>
                  <a:pt x="557" y="4445"/>
                  <a:pt x="858" y="3453"/>
                  <a:pt x="858" y="3453"/>
                </a:cubicBezTo>
                <a:cubicBezTo>
                  <a:pt x="858" y="3453"/>
                  <a:pt x="1299" y="5477"/>
                  <a:pt x="1608" y="5477"/>
                </a:cubicBezTo>
                <a:cubicBezTo>
                  <a:pt x="1918" y="5477"/>
                  <a:pt x="1751" y="3978"/>
                  <a:pt x="1751" y="3977"/>
                </a:cubicBezTo>
                <a:lnTo>
                  <a:pt x="1751" y="3977"/>
                </a:lnTo>
                <a:cubicBezTo>
                  <a:pt x="1751" y="3978"/>
                  <a:pt x="2198" y="5777"/>
                  <a:pt x="2552" y="5777"/>
                </a:cubicBezTo>
                <a:cubicBezTo>
                  <a:pt x="2559" y="5777"/>
                  <a:pt x="2566" y="5776"/>
                  <a:pt x="2573" y="5775"/>
                </a:cubicBezTo>
                <a:cubicBezTo>
                  <a:pt x="2930" y="5703"/>
                  <a:pt x="2442" y="3811"/>
                  <a:pt x="2442" y="3810"/>
                </a:cubicBezTo>
                <a:lnTo>
                  <a:pt x="2442" y="3810"/>
                </a:lnTo>
                <a:cubicBezTo>
                  <a:pt x="2442" y="3811"/>
                  <a:pt x="3185" y="5218"/>
                  <a:pt x="3456" y="5218"/>
                </a:cubicBezTo>
                <a:cubicBezTo>
                  <a:pt x="3464" y="5218"/>
                  <a:pt x="3471" y="5217"/>
                  <a:pt x="3478" y="5215"/>
                </a:cubicBezTo>
                <a:cubicBezTo>
                  <a:pt x="3739" y="5120"/>
                  <a:pt x="3097" y="3406"/>
                  <a:pt x="3097" y="3405"/>
                </a:cubicBezTo>
                <a:lnTo>
                  <a:pt x="3097" y="3405"/>
                </a:lnTo>
                <a:cubicBezTo>
                  <a:pt x="3097" y="3406"/>
                  <a:pt x="3653" y="4268"/>
                  <a:pt x="3857" y="4268"/>
                </a:cubicBezTo>
                <a:cubicBezTo>
                  <a:pt x="3866" y="4268"/>
                  <a:pt x="3875" y="4266"/>
                  <a:pt x="3882" y="4263"/>
                </a:cubicBezTo>
                <a:cubicBezTo>
                  <a:pt x="4061" y="4167"/>
                  <a:pt x="3299" y="2667"/>
                  <a:pt x="3085" y="2072"/>
                </a:cubicBezTo>
                <a:cubicBezTo>
                  <a:pt x="2858" y="1476"/>
                  <a:pt x="2489" y="12"/>
                  <a:pt x="2501" y="0"/>
                </a:cubicBezTo>
                <a:close/>
              </a:path>
            </a:pathLst>
          </a:custGeom>
          <a:solidFill>
            <a:srgbClr val="FFBB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52" name="Google Shape;6155;p63">
            <a:extLst>
              <a:ext uri="{FF2B5EF4-FFF2-40B4-BE49-F238E27FC236}">
                <a16:creationId xmlns:a16="http://schemas.microsoft.com/office/drawing/2014/main" id="{345956A5-6DC4-4700-9EDE-97F4FDC5AA89}"/>
              </a:ext>
            </a:extLst>
          </p:cNvPr>
          <p:cNvSpPr/>
          <p:nvPr/>
        </p:nvSpPr>
        <p:spPr>
          <a:xfrm>
            <a:off x="8143902" y="3378343"/>
            <a:ext cx="302447" cy="730759"/>
          </a:xfrm>
          <a:custGeom>
            <a:avLst/>
            <a:gdLst/>
            <a:ahLst/>
            <a:cxnLst/>
            <a:rect l="l" t="t" r="r" b="b"/>
            <a:pathLst>
              <a:path w="6142" h="14840" extrusionOk="0">
                <a:moveTo>
                  <a:pt x="1388" y="1"/>
                </a:moveTo>
                <a:cubicBezTo>
                  <a:pt x="629" y="1"/>
                  <a:pt x="10" y="1584"/>
                  <a:pt x="0" y="2789"/>
                </a:cubicBezTo>
                <a:cubicBezTo>
                  <a:pt x="0" y="4348"/>
                  <a:pt x="953" y="5277"/>
                  <a:pt x="1643" y="8647"/>
                </a:cubicBezTo>
                <a:cubicBezTo>
                  <a:pt x="2322" y="12028"/>
                  <a:pt x="2834" y="14838"/>
                  <a:pt x="2834" y="14838"/>
                </a:cubicBezTo>
                <a:cubicBezTo>
                  <a:pt x="2874" y="14839"/>
                  <a:pt x="2917" y="14839"/>
                  <a:pt x="2962" y="14839"/>
                </a:cubicBezTo>
                <a:cubicBezTo>
                  <a:pt x="3990" y="14839"/>
                  <a:pt x="6142" y="14578"/>
                  <a:pt x="6085" y="14076"/>
                </a:cubicBezTo>
                <a:cubicBezTo>
                  <a:pt x="5299" y="7527"/>
                  <a:pt x="2870" y="1431"/>
                  <a:pt x="2013" y="372"/>
                </a:cubicBezTo>
                <a:cubicBezTo>
                  <a:pt x="1800" y="112"/>
                  <a:pt x="1589" y="1"/>
                  <a:pt x="1388" y="1"/>
                </a:cubicBezTo>
                <a:close/>
              </a:path>
            </a:pathLst>
          </a:custGeom>
          <a:solidFill>
            <a:srgbClr val="EFD8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353" name="Google Shape;5946;p62">
            <a:extLst>
              <a:ext uri="{FF2B5EF4-FFF2-40B4-BE49-F238E27FC236}">
                <a16:creationId xmlns:a16="http://schemas.microsoft.com/office/drawing/2014/main" id="{25D96E9D-59BB-4040-9EB7-1424BCBA16E9}"/>
              </a:ext>
            </a:extLst>
          </p:cNvPr>
          <p:cNvSpPr/>
          <p:nvPr/>
        </p:nvSpPr>
        <p:spPr>
          <a:xfrm>
            <a:off x="7681807" y="2969322"/>
            <a:ext cx="41701" cy="62897"/>
          </a:xfrm>
          <a:custGeom>
            <a:avLst/>
            <a:gdLst/>
            <a:ahLst/>
            <a:cxnLst/>
            <a:rect l="l" t="t" r="r" b="b"/>
            <a:pathLst>
              <a:path w="846" h="1276" extrusionOk="0">
                <a:moveTo>
                  <a:pt x="441" y="1"/>
                </a:moveTo>
                <a:cubicBezTo>
                  <a:pt x="215" y="1"/>
                  <a:pt x="24" y="275"/>
                  <a:pt x="12" y="620"/>
                </a:cubicBezTo>
                <a:cubicBezTo>
                  <a:pt x="0" y="977"/>
                  <a:pt x="167" y="1263"/>
                  <a:pt x="393" y="1275"/>
                </a:cubicBezTo>
                <a:cubicBezTo>
                  <a:pt x="398" y="1275"/>
                  <a:pt x="402" y="1275"/>
                  <a:pt x="407" y="1275"/>
                </a:cubicBezTo>
                <a:cubicBezTo>
                  <a:pt x="627" y="1275"/>
                  <a:pt x="810" y="994"/>
                  <a:pt x="822" y="644"/>
                </a:cubicBezTo>
                <a:cubicBezTo>
                  <a:pt x="846" y="298"/>
                  <a:pt x="667" y="13"/>
                  <a:pt x="44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99" name="Heart 298">
            <a:extLst>
              <a:ext uri="{FF2B5EF4-FFF2-40B4-BE49-F238E27FC236}">
                <a16:creationId xmlns:a16="http://schemas.microsoft.com/office/drawing/2014/main" id="{8FEC4DC8-F804-4AE7-910C-CF41AFC120A5}"/>
              </a:ext>
            </a:extLst>
          </p:cNvPr>
          <p:cNvSpPr/>
          <p:nvPr/>
        </p:nvSpPr>
        <p:spPr>
          <a:xfrm>
            <a:off x="163103" y="4730650"/>
            <a:ext cx="339784" cy="339784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DD685BE1-12FB-2067-E361-1406B7E4E101}"/>
              </a:ext>
            </a:extLst>
          </p:cNvPr>
          <p:cNvSpPr txBox="1"/>
          <p:nvPr/>
        </p:nvSpPr>
        <p:spPr>
          <a:xfrm>
            <a:off x="2546318" y="4773604"/>
            <a:ext cx="4343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oOUSPKw4vIA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8" grpId="0" build="p"/>
      <p:bldP spid="3310" grpId="0" build="p"/>
      <p:bldP spid="243" grpId="0"/>
      <p:bldP spid="305" grpId="0" build="p"/>
      <p:bldP spid="306" grpId="0" build="p"/>
      <p:bldP spid="27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93907660"/>
</p:tagLst>
</file>

<file path=ppt/theme/theme1.xml><?xml version="1.0" encoding="utf-8"?>
<a:theme xmlns:a="http://schemas.openxmlformats.org/drawingml/2006/main" name="The Digital Quick Grammar by Slidesgo">
  <a:themeElements>
    <a:clrScheme name="Simple Light">
      <a:dk1>
        <a:srgbClr val="431F5E"/>
      </a:dk1>
      <a:lt1>
        <a:srgbClr val="FFFFFF"/>
      </a:lt1>
      <a:dk2>
        <a:srgbClr val="004D61"/>
      </a:dk2>
      <a:lt2>
        <a:srgbClr val="FFE6F4"/>
      </a:lt2>
      <a:accent1>
        <a:srgbClr val="FF3577"/>
      </a:accent1>
      <a:accent2>
        <a:srgbClr val="7E529B"/>
      </a:accent2>
      <a:accent3>
        <a:srgbClr val="60C6DE"/>
      </a:accent3>
      <a:accent4>
        <a:srgbClr val="A6F9FB"/>
      </a:accent4>
      <a:accent5>
        <a:srgbClr val="00718D"/>
      </a:accent5>
      <a:accent6>
        <a:srgbClr val="EFD850"/>
      </a:accent6>
      <a:hlink>
        <a:srgbClr val="004D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6529</TotalTime>
  <Words>779</Words>
  <Application>Microsoft Office PowerPoint</Application>
  <PresentationFormat>On-screen Show (16:9)</PresentationFormat>
  <Paragraphs>93</Paragraphs>
  <Slides>18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Gochi Hand</vt:lpstr>
      <vt:lpstr>Short Stack</vt:lpstr>
      <vt:lpstr>Times New Roman</vt:lpstr>
      <vt:lpstr>The Digital Quick Grammar by Slidesgo</vt:lpstr>
      <vt:lpstr>CHỦ ĐỀ 1  TUỔI HỌC TRÒ</vt:lpstr>
      <vt:lpstr>CHỦ ĐỀ 1: TUỔI HỌC TRÒ</vt:lpstr>
      <vt:lpstr>TIẾT 1 HÁT: CON ĐƯỜNG HỌC TRÒ NGHE NHẠC: BÀI HÁT THÁNG NĂM HỌC TRÒ</vt:lpstr>
      <vt:lpstr>PowerPoint Presentation</vt:lpstr>
      <vt:lpstr>KHỞI ĐỘNG</vt:lpstr>
      <vt:lpstr>PowerPoint Presentation</vt:lpstr>
      <vt:lpstr>PowerPoint Presentation</vt:lpstr>
      <vt:lpstr>Nhạc sĩ Nguyễn Văn Hiên</vt:lpstr>
      <vt:lpstr>Tập hát từng câu</vt:lpstr>
      <vt:lpstr>LUYỆN TẬP</vt:lpstr>
      <vt:lpstr>VẬN DỤNG</vt:lpstr>
      <vt:lpstr>PowerPoint Presentation</vt:lpstr>
      <vt:lpstr>Nhạc sĩ Nguyễn Đức Trung</vt:lpstr>
      <vt:lpstr>PowerPoint Presentation</vt:lpstr>
      <vt:lpstr>PowerPoint Presentation</vt:lpstr>
      <vt:lpstr>VẬN DỤNG Các nhóm phân công thực hiện nhiệm vụ vẽ tranh về  thầy cô và bạn bè, trình bày sản phẩm vào tiết  Vận dụng – sáng tạo. </vt:lpstr>
      <vt:lpstr>CỦNG CỐ BÀI HỌC</vt:lpstr>
      <vt:lpstr>CHUẨN BỊ CHO TIẾT HỌC SAU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1:  TUỔI HỌC TRÒ</dc:title>
  <dc:creator>Admin</dc:creator>
  <cp:lastModifiedBy>Administrator</cp:lastModifiedBy>
  <cp:revision>129</cp:revision>
  <dcterms:modified xsi:type="dcterms:W3CDTF">2025-05-20T14:14:53Z</dcterms:modified>
</cp:coreProperties>
</file>